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1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2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3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4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5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ink/ink1.xml" ContentType="application/inkml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6.xml" ContentType="application/vnd.openxmlformats-officedocument.presentationml.notesSlide+xml"/>
  <Override PartName="/ppt/ink/ink2.xml" ContentType="application/inkml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ink/ink3.xml" ContentType="application/inkml+xml"/>
  <Override PartName="/ppt/ink/ink4.xml" ContentType="application/inkml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ink/ink5.xml" ContentType="application/inkml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ink/ink6.xml" ContentType="application/inkml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ink/ink7.xml" ContentType="application/inkml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ink/ink8.xml" ContentType="application/inkml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notesSlides/notesSlide7.xml" ContentType="application/vnd.openxmlformats-officedocument.presentationml.notesSlide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notesSlides/notesSlide8.xml" ContentType="application/vnd.openxmlformats-officedocument.presentationml.notesSlide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notesSlides/notesSlide9.xml" ContentType="application/vnd.openxmlformats-officedocument.presentationml.notesSlide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notesSlides/notesSlide10.xml" ContentType="application/vnd.openxmlformats-officedocument.presentationml.notesSlide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notesSlides/notesSlide11.xml" ContentType="application/vnd.openxmlformats-officedocument.presentationml.notesSlide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notesSlides/notesSlide12.xml" ContentType="application/vnd.openxmlformats-officedocument.presentationml.notesSlide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notesSlides/notesSlide13.xml" ContentType="application/vnd.openxmlformats-officedocument.presentationml.notesSlide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notesSlides/notesSlide14.xml" ContentType="application/vnd.openxmlformats-officedocument.presentationml.notesSlide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notesSlides/notesSlide15.xml" ContentType="application/vnd.openxmlformats-officedocument.presentationml.notesSlide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notesSlides/notesSlide16.xml" ContentType="application/vnd.openxmlformats-officedocument.presentationml.notesSlide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notesSlides/notesSlide17.xml" ContentType="application/vnd.openxmlformats-officedocument.presentationml.notesSlide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notesSlides/notesSlide18.xml" ContentType="application/vnd.openxmlformats-officedocument.presentationml.notesSlide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517" r:id="rId2"/>
    <p:sldId id="880" r:id="rId3"/>
    <p:sldId id="881" r:id="rId4"/>
    <p:sldId id="882" r:id="rId5"/>
    <p:sldId id="883" r:id="rId6"/>
    <p:sldId id="739" r:id="rId7"/>
    <p:sldId id="740" r:id="rId8"/>
    <p:sldId id="741" r:id="rId9"/>
    <p:sldId id="742" r:id="rId10"/>
    <p:sldId id="743" r:id="rId11"/>
    <p:sldId id="744" r:id="rId12"/>
    <p:sldId id="745" r:id="rId13"/>
    <p:sldId id="884" r:id="rId14"/>
    <p:sldId id="747" r:id="rId15"/>
    <p:sldId id="748" r:id="rId16"/>
    <p:sldId id="749" r:id="rId17"/>
    <p:sldId id="750" r:id="rId18"/>
    <p:sldId id="751" r:id="rId19"/>
    <p:sldId id="840" r:id="rId20"/>
    <p:sldId id="841" r:id="rId21"/>
    <p:sldId id="873" r:id="rId22"/>
    <p:sldId id="874" r:id="rId23"/>
    <p:sldId id="875" r:id="rId24"/>
    <p:sldId id="876" r:id="rId25"/>
    <p:sldId id="861" r:id="rId26"/>
    <p:sldId id="862" r:id="rId27"/>
    <p:sldId id="863" r:id="rId28"/>
    <p:sldId id="865" r:id="rId29"/>
    <p:sldId id="866" r:id="rId30"/>
    <p:sldId id="867" r:id="rId31"/>
    <p:sldId id="877" r:id="rId32"/>
    <p:sldId id="868" r:id="rId33"/>
    <p:sldId id="878" r:id="rId34"/>
    <p:sldId id="879" r:id="rId35"/>
    <p:sldId id="815" r:id="rId36"/>
    <p:sldId id="816" r:id="rId37"/>
    <p:sldId id="828" r:id="rId38"/>
    <p:sldId id="829" r:id="rId39"/>
    <p:sldId id="830" r:id="rId40"/>
    <p:sldId id="831" r:id="rId41"/>
    <p:sldId id="832" r:id="rId42"/>
    <p:sldId id="833" r:id="rId43"/>
    <p:sldId id="834" r:id="rId44"/>
    <p:sldId id="836" r:id="rId45"/>
    <p:sldId id="837" r:id="rId46"/>
    <p:sldId id="838" r:id="rId47"/>
    <p:sldId id="839" r:id="rId48"/>
  </p:sldIdLst>
  <p:sldSz cx="9144000" cy="6858000" type="screen4x3"/>
  <p:notesSz cx="6985000" cy="9271000"/>
  <p:custDataLst>
    <p:tags r:id="rId5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FF0000"/>
    <a:srgbClr val="00CC00"/>
    <a:srgbClr val="66FF66"/>
    <a:srgbClr val="C0C0C0"/>
    <a:srgbClr val="9966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7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1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1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51E18C-18FC-4D98-B215-A316AC4AED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13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10-21T21:28:51.5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14823 3631 903,'0'0'3870,"0"-39"0,0 39 387,0-20-1548,0 20-258,0 0-516,0 0-516,0 0-387,0 0-387,0-20-129,-20 40-129,20-20 0,0 39 129,0 1-258,-20 0 129,20 39-129,0 1 129,-20 19 0,20 20 0,-19 20-129,19 20 0,-20-1 129,20 1-129,-20 20 129,20-21-258,-20-19 0,20 20 0,-20-20 129,20-20-129,0-1 0,-19 2 0,19-21-129,-21 1 129,21-1-129,0-20 129,0-19-129,0-1 0,0 1 0,0-21 0,0 1 129,0-20-129,0 0 0,0 0 129,0-20-129,0 0 0,0-20 0,0-20-129,0-19 258,21-1-258,-21-19 129,0-1 0,0-39 0,0 19-129,0-38 0,0 18 129,19-38-258,-19 20 129,-19-21-129,19 0 129,-21 1 0,21-2 129,0 2-129,-19 19 0,19 0 129,-20 20 0,20 0-129,0 39 129,0 1 0,0 0 0,0 39 0,-20 0 0,20 20 129,0 1-129,0 19-129,0 0 129,0 0 0,0 0 0,0 19-129,0 1 129,20 0 0,-20 20 0,0-1 0,20 41 0,-20-1 129,0 20-129,0 20 129,0 40-129,-20 0 129,20 0 0,0 19 0,-20 1 0,20 0 0,-20-1 129,0 1-129,20-21 0,0-19 0,0 0 0,-19 0-129,19-40 129,0 1-129,0-1 0,19-40 0,-19-19-129,0 0-258,0-40-1290,0 0-3999,0-20-387,0-20-129,-19 1-774</inkml:trace>
  <inkml:trace contextRef="#ctx0" brushRef="#br0" timeOffset="861.0493">14168 6112 8514,'40'0'5805,"-40"0"-1677,19 0-258,-19 0-2322,21 0-258,-21 0-387,0 0-387,-21 20-129,-38-20-129,0 0 0,-21 0-258,-39 0 129,20-20-129,-20 20 0,20 0 0,-21 0-129,41-20 129,0 20 0,-1 0-129,41 0 129,-1 0-129,1 0 129,19 0-129,20 0-129,0-20-129,0 20-129,20-20-645,-1 20-3225,1 0-903,20-20-645,-20 20-258</inkml:trace>
  <inkml:trace contextRef="#ctx0" brushRef="#br0" timeOffset="1154.066">13355 5973 2967,'0'0'5418,"0"0"-258,0 0 0,-21 0-3483,2 0-645,-21 0 0,0 20-645,1 0 129,-21-20-258,0 19 129,1 1-258,0 20 129,19-20 0,0 0-129,0 0 0,40 19 0,-19-19-129,38 20 258,2-20-258,18 19 258,1-19-129,19 0 0,1 0 0,-20 0-258,19-1-516,-39-19-4644,20 20 0,-21-20-774,1 0-129</inkml:trace>
  <inkml:trace contextRef="#ctx0" brushRef="#br0" timeOffset="1801.103">15141 6211 1548,'-21'0'5676,"21"0"-387,-19 20 0,19-40-3225,19 20-387,21 0-387,0 0-516,39 0-129,0 0-129,41 0 0,-2 20-258,2-20 0,19 0-129,-1 20 0,-18-20-129,-21 0 0,-20 0-129,1 0 0,-41 0-258,-18 0-387,-2 0-1548,-19 0-2838,-19-20-645,-2 0-258</inkml:trace>
  <inkml:trace contextRef="#ctx0" brushRef="#br0" timeOffset="2117.1211">16113 6052 4644,'0'0'5676,"20"0"-258,-1 0-516,1 0-3999,20 0 0,-1 20-387,21 0-129,0-20-129,0 20 0,-2 0-258,2 19 129,-20-19 0,0 0 0,-21 0 0,1 0 129,-20 0-129,0-1 0,-20 1-129,-19 0 129,19 0-129,-20 0 0,-20 0-387,2-1-4902,17 1 129,-18-20-774,39 0-129</inkml:trace>
  <inkml:trace contextRef="#ctx0" brushRef="#br0" timeOffset="6415.3669">9545 5913 2709,'19'80'5418,"1"-1"-129,-20-19-903,0 39-2967,0 0-387,0 0-129,0 1-129,0-1-258,20-20 0,-20 1-258,20 0-129,-20-22 0,20 2-129,19-20 129,1-1-129,-1-19 129,2 0-129,18-20 0,0 0 0,21 0 0,-1-20 129,21 20 0,38-20 0,1-19 129,40 19 129,20 0-129,39-20 0,20 0 0,39 21 0,-19-21 0,40 0 0,-21 21 0,1-21 0,-20 20 129,-20 0-129,0 0 0,-40 20 0,0-20 0,-59 20 0,-1-20-129,-38 20 0,-41 0-129,-20 0 0,-38-19 0,-21 19 0,-21-20-129,2 20-129,-21-20 0,20 20-258,0-40-645,1 40-4257,19-39-387,0 19-387,0 0-516</inkml:trace>
  <inkml:trace contextRef="#ctx0" brushRef="#br0" timeOffset="7482.428">12124 3949 4644,'0'-20'5418,"0"20"-258,-20 39-1677,20-19-2580,0 40 0,0 19 0,-20 20 129,20 41-387,0-2 0,-19 41 0,19 0 0,-20 19-129,20 20-129,0-39 0,0 20 0,0-21 0,0-39 0,20 0-258,-1-20 0,-19-40 129,20 1-129,0-21 0,0-19 0,-20-40-129,20-20 0,-20-20 0,19-19 0,-19-40 0,0-1-129,0-39 0,-19-19 0,19-1 0,-20-20 129,0-19-258,20 19 129,0-20 0,0 21 0,0 0 0,20-1 0,19 20 129,-18 40-129,18 0 0,-19 20 129,0 39 0,0 1 0,-20 39 0,0 20-129,20 0 129,-20 60 0,-20-1-129,0 40 129,20 20 0,-20 40 129,-19 20 0,19 19 0,-1 20 129,2-19-129,-21-1 129,40 0 0,-20-18 0,20-22 0,0-20-258,0-38 129,0 0 0,20-41-258,-20 1-387,20-41-516,-20 1-4644,0-20-129,0 0-516,-20-39-516</inkml:trace>
  <inkml:trace contextRef="#ctx0" brushRef="#br0" timeOffset="8210.4695">9803 6092 4128,'-20'20'5289,"40"-20"-258,19 0-2838,21 0-645,39-20-129,20 20-258,40-20 0,0 20-258,39-20-258,1 20 0,-21 0-129,0 0-129,-19 0-129,-40 20 0,-19 0-129,-61 0-129,-19 0 129,-20 0-129,-40-20 129,-39 0-129,0 0 0,-20-20 0,-1 0 0,-19 20 129,0-20-258,0 20 129,20 0 0,-21 0-129,21 0-258,20 20-387,-20-20-4515,39 0-129,21 0-774,-1 0-129</inkml:trace>
  <inkml:trace contextRef="#ctx0" brushRef="#br0" timeOffset="8962.5126">12878 5814 4128,'0'0'5289,"0"0"0,20 20-2967,20-20-129,-1 0-774,41 0-129,19 20-258,20-20-258,20 0-129,19 0 129,22 20-387,-22-20 0,1 20-129,-20-20 0,-20 0-129,-20 19-129,-39-19 129,-21 0-129,-39 0 0,-19-19-129,-41-1 129,0 0-129,-39 0 129,-20 0-258,0 20 258,-20-20-258,-19 20 258,19 0-258,19 0 258,1 0 0,0 20-258,40-20-258,0 0-4773,19 20-129,20-20-516,20-20-516</inkml:trace>
  <inkml:trace contextRef="#ctx0" brushRef="#br0" timeOffset="11767.6731">10893 4147 516,'0'-20'3354,"0"1"0,0 19-516,0-20-516,0 20-258,0-20-387,0 20-258,0 20-387,0 0-258,0-1-129,0 21-258,-19 19 258,19 21-129,0 19 0,0 20 0,0 20 0,0 0-129,0 0 129,0 20-129,0-20 0,0-20 0,0-1-129,19-18 0,-19-20-129,0-1 0,21-40 0,-21-19 129,0 0-258,0-20 129,20-20-129,-20 0 0,0-39 0,0 0-129,0-21 129,0-20-258,0 2 129,-20-21 0,20-1 0,-21 1 0,21-20-129,-19 20 129,-1-19 0,20 18 0,0-18 129,0 38 0,0 1 0,20 20 0,-20-1 0,0 21 0,19 19 0,-19 20 0,0 20 0,0 20 0,0 0 0,0 39 0,0 21 129,-19 40-129,19-2 129,-20 22 0,20 18 129,-19 0-129,19 2 129,-21-22 0,21 1-129,0-20 0,0-39-129,0-2-387,0-18-1290,21-20-3741,-21-20-387,0-20-516,0-20-387</inkml:trace>
  <inkml:trace contextRef="#ctx0" brushRef="#br0" timeOffset="16193.9262">2917 7938 2580,'-20'19'6063,"20"-19"-258,0 0-258,0 20-3096,0-20-903,20 0-258,-1 0-645,21 0-129,0 0-129,0-20-258,19 20 0,0-19 0,1 19-129,-20 0 0,0 19-129,-1 1 129,-19 20 0,0 20 129,-20 19-129,0 0 129,0 1 0,-20-1 0,20-20 0,0 21 0,0-40-258,0-1-258,0 1-903,0-20-4257,0-20-258,-20 0-387,20-20-387</inkml:trace>
  <inkml:trace contextRef="#ctx0" brushRef="#br0" timeOffset="16372.9365">3095 8354 7998,'40'19'6192,"-1"-19"-387,2 0-258,-2 0-4902,21 0-2709,-21 0-3225,21 0-387,-20-19-774,-1 0-257</inkml:trace>
  <inkml:trace contextRef="#ctx0" brushRef="#br0" timeOffset="18617.0648">5060 8017 1419,'20'-20'5934,"-20"20"-129,19 20-387,-19 0-2709,0 0-1161,0 19-645,0 1 0,-19 0-387,19-1 0,0 1-258,0 0 0,-20 0 0,20-21-129,0 0 0,0 2 0,20-21 0,-1 0-129,1 0 129,20 0-129,-20 0 129,19 0-129,1-21-129,0 21 0,-20 0-387,0-19-258,-1 19-2322,1-19-2322,0-21-645,-20 0-258</inkml:trace>
  <inkml:trace contextRef="#ctx0" brushRef="#br0" timeOffset="18816.0762">5456 7897 5934,'21'0'6063,"-21"21"-258,0 18-516,0 21-4128,-21 0-129,21-1-129,-19 20-387,19 1-129,-20-2 0,20-17-258,0-2-387,0 1-645,0-21-4515,0 0-258,0-18-387,0-1-645</inkml:trace>
  <inkml:trace contextRef="#ctx0" brushRef="#br0" timeOffset="21157.2101">3453 9148 4902,'19'0'5805,"1"20"-387,20 0 0,-20 19-3612,19 1-516,1 19-387,-1-19-129,21 20-258,-20-1 0,0-19-258,-1 19-129,-19-19 0,0-20-129,0 0-129,0 0-516,-20-20-1032,20 0-3741,-20 0-387,0 0-258,0-20-516</inkml:trace>
  <inkml:trace contextRef="#ctx0" brushRef="#br0" timeOffset="21487.229">4960 9128 8514,'20'0'5934,"-20"20"-129,0-20-258,-20 20-4902,1 0 0,-21 0-258,0 19-129,1-19 0,-1 20-129,-20-1 0,21-19 0,-1 20-129,1-20 0,19 0-129,-1 0-387,2-20-387,19 0-4644,-20 0 0,20 0-645,0 0-258</inkml:trace>
  <inkml:trace contextRef="#ctx0" brushRef="#br0" timeOffset="21773.2454">4505 9307 3612,'0'19'5934,"-21"1"-129,21 0-516,-20 0-2838,20 20-1419,-19-20 0,19 19-387,-20 1-258,0-19 0,20 17-129,0 2 0,-20-20 0,20 0-129,0-20-129,20 0 129,0 0-129,0 0 0,19 0-129,-18-20-129,18 20-387,-20 0-516,22 0-4386,-22-20 0,1 20-516,-20 0-387</inkml:trace>
  <inkml:trace contextRef="#ctx0" brushRef="#br0" timeOffset="22413.282">3691 9684 3999,'0'0'5805,"20"20"-258,-1-20-516,1 20-2967,0-20-774,20 19-129,-1-19-516,1 20-129,0-20-129,-1 20 0,1-20-129,-20 0 0,0 0 0,-1-20 0,1 0-129,-20 1 129,0-1-129,0-20 0,0 0 0,0 20-129,-20-19 129,20 20-129,-19-2-129,-1 1-258,20 20-516,-20-20-4515,20 20-258,0 0-387,0 0-645</inkml:trace>
  <inkml:trace contextRef="#ctx0" brushRef="#br0" timeOffset="23308.3331">2976 10140 5805,'0'20'5676,"0"-20"-129,0 20-387,0-20-3741,0 40-258,-20-21-516,20 22-129,-20-3 0,20 3-129,-19-22 0,-1 21-129,20-20 0,-20 20-129,20-40 0,0 20-129,0-20 129,0 0-129,20 19 129,0-19-129,-1 0 0,1 0 129,0 0-129,0 0-129,20 0 0,-20 0-129,-1-19-258,1 19-516,0 0-1935,0-20-2580,0 0-258,-20 0-387,0 0 388</inkml:trace>
  <inkml:trace contextRef="#ctx0" brushRef="#br0" timeOffset="23541.3465">3254 10101 5676,'0'19'6192,"0"21"-387,0 0-387,0-1-3483,-20 21-774,20 0-387,-19-1-258,19 21-129,0-21 0,0 1-258,0-21 0,0 1-258,0 0-387,0-20-645,0 18-4515,0-38 129,19 0-774,-19 0-387</inkml:trace>
  <inkml:trace contextRef="#ctx0" brushRef="#br0" timeOffset="24262.3877">4405 10160 5676,'-20'0'5676,"20"0"-258,0-20-1806,0 20-1806,0 0-645,0 0-258,20 0-387,0 0 0,19 0-258,-19 0 129,20 0-129,-1 0-129,-18-20 129,18 20-258,-19 0 129,0 0-129,0 0 0,0 20 129,-1 0-129,-19 0 129,0 20-129,20-1 129,-20 1-129,0 0 258,0 19-258,0 1 258,0-1-129,0 0-129,0-18 258,0-2-387,0 1 129,0-20-387,20 0-258,-20-20-1419,0 0-3483,0-20-258,0 0-387,0-20-387</inkml:trace>
  <inkml:trace contextRef="#ctx0" brushRef="#br0" timeOffset="24452.3986">4584 10458 6837,'-21'20'6063,"42"0"-258,-1-20-387,19 0-4128,-19 0-516,39 0-258,-19 0-516,20-20-4386,-1 20-1032,-19-20-516,-1 20-387</inkml:trace>
  <inkml:trace contextRef="#ctx0" brushRef="#br0" timeOffset="26076.4915">9762 7957 1548,'-19'0'3999,"-1"0"-1806,20 0-129,-19-19 0,19 19-129,-21 0 0,21 0 129,-20-20-387,20 20-258,20-21-258,1 2-387,-2 19-258,20-20 0,2 20-387,-2 0 0,1 0 387,20 20-387,-21-1 258,-19 22-258,-20-22 129,0 21 0,-20 0 0,0 0-258,-20-21 129,1 21-129,19-20 0,0 0 0,0-1 0,40-19 0,0 20 0,20 0 0,19-20 0,1 20 0,-21 0 0,1 20 0,0-20 0,-40-1 129,-20 21-129,0-20 129,-20 19-129,-19-19 129,0 0-129,-1-20-129,0 0-387,0 0-1032,21-20-3612,20 0-645,19 1-129,0-1-645</inkml:trace>
  <inkml:trace contextRef="#ctx0" brushRef="#br0" timeOffset="26794.5326">12104 7799 6837,'-59'0'6192,"59"0"-387,-20 0-1419,40 0-2838,-20-20-516,20 20-516,19-20 0,1 0-258,-1 20-129,2 0 0,-2 0 129,1 0-129,-1 20 0,-19 20 129,-20-21 0,0 41 0,-20-20 0,-19-1 0,19 21-129,-20-20 129,1-1-129,-1 1 0,20 0 0,0-21 0,20 1 0,0-20-129,40 0 129,-21 0-129,22 0 0,-2 0 0,21-20-129,-1 20-258,-19 0-645,0 0-4644,-1 0-258,1 0-387,-40 0-516</inkml:trace>
  <inkml:trace contextRef="#ctx0" brushRef="#br0" timeOffset="27429.5689">10239 8870 5547,'20'20'5805,"0"-20"-129,-1 20-387,1 0-3999,0 19-129,20 1-387,0 0-129,-20-1-129,19 1 0,1 20-129,-1-21-129,-19 1 0,0-19-129,0 17-258,0-18-258,-20-20-903,19 20-4257,-19-20 129,21 0-774,-21-20-387</inkml:trace>
  <inkml:trace contextRef="#ctx0" brushRef="#br0" timeOffset="27842.5925">10438 9307 3999,'-20'19'5934,"20"1"-258,20 0-387,-1 0-2709,1-20-1419,0 20-258,20-20-258,-21 20-129,21 0-129,0-20 0,-21 20-129,2-20 0,-2 0-129,-19 0 0,20-20 129,-20 0-258,0 0 129,0 0 0,-20 0-258,20-20 0,-19 21-258,19 0 0,0 19-645,0 0-2967,0 0-1677,19 0-258,1 0-258</inkml:trace>
  <inkml:trace contextRef="#ctx0" brushRef="#br0" timeOffset="28221.6141">12084 8751 6063,'20'0'6063,"-20"0"-387,0 20-387,-39 0-3741,19 20-645,-40-1-129,20 21 0,-19-21-387,19 41 129,-20-21-258,21 1 0,-21-20 0,41-1-129,-21 2-129,20-22-258,20 0-258,-20-19-387,20 0-2193,0-19-2451,0 0-516,0-2-387,0-19 388</inkml:trace>
  <inkml:trace contextRef="#ctx0" brushRef="#br0" timeOffset="28478.6289">11608 9088 3612,'-20'0'6192,"20"20"-516,-19 0-258,-2 0-3096,21 20-774,-19-20-258,19 19-516,-20-19 0,20 20-129,-20-21-129,20 1-258,0 0 129,0-20-129,0 0-258,20 20 129,0-20 0,-1 0-129,2 0 0,-2 0 129,21 0-258,-20-20-258,19 20-1548,-19 0-3612,1 0-387,-2-20-129,1 20-774</inkml:trace>
  <inkml:trace contextRef="#ctx0" brushRef="#br0" timeOffset="29220.6713">9683 10160 1032,'-39'-20'5805,"39"20"-258,-20-20-258,20 20-2967,0 0-645,20 0-258,-1-19-516,1 19-129,20 0-258,20 0-129,-21 19-129,1 1 129,0 20-129,0 0 0,-40-1-129,0 20 129,-21 21-129,-18-20 0,-1-1 0,1 21 0,-2-41 129,22 1-129,-1 0 129,20-20-258,20-20 129,20 0 129,-1-20-258,41 0 258,-21 0-387,1 0 0,-1 0-387,1 1-258,-20 19-4644,-21 0-516,1 0 0,-20 0-903</inkml:trace>
  <inkml:trace contextRef="#ctx0" brushRef="#br0" timeOffset="30072.7201">11410 10060 6966,'0'0'5805,"0"0"-129,20 0-516,-1 0-3870,1-19-516,20 19-129,20 0-258,-21 0 0,21 0-129,-21 19-129,1 22 129,-40-22-258,20 21 129,-40-20-129,1 20 129,-2-21-129,1 1 0,1 1 0,-1-21 0,0 0 0,20 0 129,0 0-129,0 0 0,20 0 0,19 19 0,-19 0 0,20 2 129,-20-1-129,-1 19 129,-19-19 0,0 20 0,-19 0-129,-1-21 129,-20 21 0,1-21-129,-1-19-129,-19 21 0,19-21-774,0-21-4644,40 21-129,-20-19-516,20-1-516</inkml:trace>
  <inkml:trace contextRef="#ctx0" brushRef="#br0" timeOffset="31617.8084">15259 7402 2580,'20'0'5934,"-20"20"-258,20-1-258,-20 21-2967,0 0-903,20 19-516,-20 0-387,0 1 0,0 0-129,0-1-258,0 1-129,0-41-129,0 22-387,0-41-387,0 19-4128,0-19-516,20-19-645,-20-1-258</inkml:trace>
  <inkml:trace contextRef="#ctx0" brushRef="#br0" timeOffset="31963.8282">16013 7381 5547,'-20'0'5805,"1"21"-387,-21-21-258,20 0-4644,0 20-129,1-20-258,19 19 0,0-19 0,0 20 0,19-20 0,21 20 0,0 0 258,-1 0-129,1 19 258,20-19-258,-21 20 258,1 0-258,0-1 129,0 1-258,-40 0 129,0-1-258,0-19-258,-21 0-258,2-20-1935,-21 0-2838,0 0-516,1-20-516,-1-19 388</inkml:trace>
  <inkml:trace contextRef="#ctx0" brushRef="#br0" timeOffset="32123.8374">15974 7362 3483,'60'-40'6063,"-21"40"0,1 0-774,-1 0-2193,21 0-2709,-21 0-774,1 0-4515,0 0-387,0 0-516,-21 21-516</inkml:trace>
  <inkml:trace contextRef="#ctx0" brushRef="#br0" timeOffset="32565.8627">15120 8473 5547,'40'20'5805,"-20"0"-129,20 0-387,-20 0-3999,19 19-258,-19 0-129,20 2-387,0-2 0,-1-19-129,-19 20-129,-20-20-129,20 0-258,-20-20-129,0 20-387,0-20-516,0 0-2064,-40-20-2193,20 20-387,-20-20-516</inkml:trace>
  <inkml:trace contextRef="#ctx0" brushRef="#br0" timeOffset="32866.8799">15101 8652 2580,'-20'-21'5676,"20"21"-387,0 0 129,0 0-3096,0 21-903,20-21-516,-20 20-129,19 0 0,21-1-258,-20 21 129,20-20-258,-1 20 129,1-20-129,19-1-129,-19 21 0,0-40-129,-20 20 0,19-20 0,-19-20 0,1 20 0,-2-40 0,-19 21-129,0-1 0,0-20 0,0 0-129,0 20-258,0 1-129,0-21-645,0 40-4515,20-21 129,-20 21-645,0-19-129</inkml:trace>
  <inkml:trace contextRef="#ctx0" brushRef="#br0" timeOffset="33407.9108">16232 8335 7353,'19'-60'5805,"-19"60"-258,0 0-1677,-19 0-2580,19 40 0,-20-20-645,0 39 0,-20-19-129,21 19-129,-1 1 0,0-1 0,-20 1-129,21-21-258,-2 21 129,1-40-258,1 20-129,-1-40-258,0 19-258,0-38-129,20-1-645,0 0-387,20-20-129,-20 0 258,20 21 129,-20-21 774,20 19 645,-20 2 516,0-1 645,0 20 645,-20-19 129,20 38 258,-20-19-387,20 39-387,-20-18-387,20-1-129,0 19-129,0 1 0,-20-20-258,20 20 129,20-20-129,0 19 0,0-39 129,0 20-258,19-20 0,1 0-129,0 0-258,-20 0-1032,19-20-4257,-19 20-258,0-20-387,0 1-516</inkml:trace>
  <inkml:trace contextRef="#ctx0" brushRef="#br0" timeOffset="33964.9427">14843 9882 6966,'0'0'5934,"0"20"-258,-20 20-516,20-1-3225,0 2-903,0-3-258,0 22-258,0 0 129,0-1-387,0-18 129,20-3-387,-20-17-129,0-1-387,0-20-645,19 0-4386,1-20-129,-20-1-516,21-17-387</inkml:trace>
  <inkml:trace contextRef="#ctx0" brushRef="#br0" timeOffset="34482.9723">15934 9763 4257,'0'0'5934,"-20"0"-129,0 0-516,1 20-1935,-1-20-2709,-20 19 0,20 2-258,0-2 0,0 1-129,1 0 0,19 0 129,0 0-129,19 0-129,21 0 129,0-1 0,0 1 0,-1 1-129,21-2 129,0 21-129,-21-20 0,1-1 0,-20 21 0,-20-20-129,0 0 0,-20 0-129,-20-1-129,1 1-129,-2-20-516,2 0-1806,-21 0-2967,21-20-129,-1-19-516,0-1 0</inkml:trace>
  <inkml:trace contextRef="#ctx0" brushRef="#br0" timeOffset="34615.9799">15775 9842 8643,'80'-40'5934,"-21"21"-258,-19-1-516,40 0-4644,-21 1-5289,0-1-387,1-20-645,-21 20-516</inkml:trace>
  <inkml:trace contextRef="#ctx0" brushRef="#br0" timeOffset="35243.0158">18296 7163 7740,'-40'0'5805,"40"20"-258,-40 0-2193,40 0-2451,-40 40-129,21-21-258,-1 41 0,20-21-129,0 1-129,20 20 0,19-42 0,1 3-129,20-2 129,-1-39-129,1 0 129,19-39-129,-19-2 0,-21-18 0,1 0 0,-40-1-129,0-20 0,-40 21 0,1 0-258,-21-1 0,20 40-516,-19-19-903,-1 39-3870,41 0-387,-1 0-258,20 0-258</inkml:trace>
  <inkml:trace contextRef="#ctx0" brushRef="#br0" timeOffset="35695.0415">19863 7104 7482,'0'0'6063,"0"19"0,-19 2-516,-2 18-5031,2 1 129,-1 20-129,0 0-129,20 19 0,0-20 0,0 1-129,40 0-258,0-22 129,-1 3 0,40-22-129,-19-19 129,20 0-129,-21-19 0,0-22 0,1 22 0,-20-21 0,-40 1-129,0-1-129,-40 20 0,0 0 0,-19 0 0,-20 40 0,19 0-129,0 0-129,1 39-129,-1-18-1161,41 18-3612,-2-20-258,2 41-645,-1-21 129</inkml:trace>
  <inkml:trace contextRef="#ctx0" brushRef="#br0" timeOffset="36070.063">18395 8275 5031,'-20'0'6192,"20"40"-387,20-20-258,0-1-4128,19 41-387,-19-21-129,20 21-129,19-20-258,-19 19 0,0-19-129,-1 0-129,1-1 0,0-19-129,-20 0-258,0-20-258,-1 0-387,-19 0-645,0 0-3225,-19-20-1032,-1 20-645,0-20 0</inkml:trace>
  <inkml:trace contextRef="#ctx0" brushRef="#br0" timeOffset="36393.0816">18434 8692 5031,'20'39'6063,"-20"-39"-129,40 20-645,-20 0-3612,20 0-387,-1-20-516,21 20-129,-21-20-129,21 20 0,0-20-258,-21 0 129,1-20-258,-20 20 129,-1-20-129,2 0 0,-21-20 0,0 20-129,0 1-129,-21-1 0,21 0-129,0-1-387,0 21-387,-19-19-4644,19 19-129,19 0-387,2 0-387</inkml:trace>
  <inkml:trace contextRef="#ctx0" brushRef="#br0" timeOffset="36791.1043">20161 7938 3999,'0'19'6192,"0"21"-258,-20 0-516,0 38-2193,-19-17-2451,-1 18 0,0 1-387,0-1 0,-19-20 0,19 1-129,21-1-258,-21-20-129,20 2-387,0-21-516,20-1-2838,0-19-1677,0 0-645,0 0-258</inkml:trace>
  <inkml:trace contextRef="#ctx0" brushRef="#br0" timeOffset="37033.1182">19744 8533 5805,'-20'20'6192,"20"0"-516,-19-1-645,19 20-3354,0-18-645,0 19-258,0-1-129,0-19 0,19 20-258,1-20 0,0 0-129,20-1 0,0-19-129,-1 0 0,1-19-129,-1 19-129,1-20-774,-20 0-4644,0 0-258,-20 20-645,0-20-258</inkml:trace>
  <inkml:trace contextRef="#ctx0" brushRef="#br0" timeOffset="38115.1801">18514 9922 2967,'0'-20'5934,"20"0"-129,-20-20-645,0 40-2322,0-40-1290,0 40-258,-20 0-645,0 21-129,20-2-129,-20 21-258,20 0 129,0 19-129,0-18 129,20 18 0,20-20-129,19-19 129,1 20 0,19-40 0,-19 0-129,19-20-129,-20-20 129,1 1-129,-40-1 0,-20-20 0,0 21 0,-59-1-129,19 0 0,-40 20-129,21 1-258,-21-2-387,41 21-4128,-1 0-645,20 21-516,20-21-258</inkml:trace>
  <inkml:trace contextRef="#ctx0" brushRef="#br0" timeOffset="38844.2217">19744 9505 6450,'0'-39'6063,"0"39"-516,0 19-258,0 1-4257,0 21-258,0 37-129,0-18-258,0 19 129,0 0-129,20 1-129,0-1 129,19-20-129,1-18-129,20-2 0,-1-19 129,1-20-258,19 0 129,-19-40-129,-1 21 0,1-41 0,-40 20 0,0 1-129,-20-1 129,-20 0 0,-20 40 0,0-20-129,1 40 129,-21 0 0,21 0 0,-2 20 0,22 20-129,-1-22-258,20 22-1161,20-20-4128,-1-20-129,-19 20-516,41-40-387</inkml:trace>
  <inkml:trace contextRef="#ctx0" brushRef="#br0" timeOffset="40622.3235">4167 11371 3999,'20'0'6321,"19"19"-387,1 1-258,19 40-2709,-19-40-2064,40 39 0,-20 1-387,39-1-129,-20 20 0,0 1-129,20-1-129,-19 20 129,19-19-129,-20-1 0,0-20 0,1 21-129,-20-40 0,19 0 0,-19-1 0,19-18 0,-20-2 0,-19 21-129,-1-40 0,2 20-129,-22-1-258,-19-19-903,0 0-4128,-19 0-129,-22 0-516,2-19-516</inkml:trace>
  <inkml:trace contextRef="#ctx0" brushRef="#br0" timeOffset="40945.3419">5119 12522 7740,'0'19'6063,"20"1"-387,-20 0-258,40 0-4515,-1 0-258,1 0-129,0-20-129,19 19-129,-19-19 0,0 20 129,0-20-129,-1 0 0,-19-20 0,0 1 0,0-21 0,-1 0-129,-19-19 129,0 0-129,0-1 0,0 0-129,0 0-129,0 20-258,0 1-516,-19 39-4644,19 0-387,0 0-258,19 0-645</inkml:trace>
  <inkml:trace contextRef="#ctx0" brushRef="#br0" timeOffset="41539.3759">10140 11351 3612,'59'0'5805,"-59"20"0,0-1-387,-19 21-3999,-21 0-258,-40-1-387,1 21 129,-40 19-516,-20 1-129,-20-1 129,1 20-258,-1-19 129,0-1-258,20 1 129,1-21-129,18-19 0,41-1 0,-1 1-258,21-40-129,19 0-258,21 0-774,19-20-3741,0 0-516,19 0-387,-19 1 0</inkml:trace>
  <inkml:trace contextRef="#ctx0" brushRef="#br0" timeOffset="41809.3913">8513 12085 4773,'-20'20'5676,"0"-20"-258,0 40-387,0-21-3741,1 1-387,-22 19-258,22 1-129,-21 0 0,20 20-129,-19-21 0,19 2-129,0-3 0,0 3-129,20-22 0,0 1 0,0 0 0,20 0 0,20 0 0,19-20-129,-19 20-129,20-20-774,-1 0-4386,0 0-387,1 0-258,0-20-774</inkml:trace>
  <inkml:trace contextRef="#ctx0" brushRef="#br0" timeOffset="42381.424">15696 10934 4128,'-40'40'5805,"40"-20"-129,-19 19-387,19-20-3483,19 42-516,21-2-258,19 1-258,21 19-129,19 0 0,1 1-129,-1 19-129,19 0-129,-18 0 0,-1-19 0,0-1-129,-39 0 0,-1-19-258,1 0 129,-20-21-258,-21-19-258,1-20-645,0 0-4644,-20 0 129,0-20-774,0-19-129</inkml:trace>
  <inkml:trace contextRef="#ctx0" brushRef="#br0" timeOffset="42731.4441">16748 11827 6966,'0'0'5805,"0"20"-129,0-20-1677,20 20-2967,-20 0-129,19 19 0,1-19-129,0 20-258,0-21 0,19 21 0,2-20-129,-2 20-129,1 0 0,-20-21-129,19 21 0,-39-21-129,20 21 0,-40-20 0,0 0 0,-19-20-129,-1 20 129,-20-20-129,1 20-258,-1-20-258,1 0-2838,19 0-2322,20 0-129,0-20-645</inkml:trace>
  <inkml:trace contextRef="#ctx0" brushRef="#br0" timeOffset="43208.4713">19308 10636 6450,'0'40'6063,"-20"0"-387,-20 0-258,-19 39-3999,19 0-516,-40 1-258,1 39 0,0-20-387,-1 0 258,1-20-387,-1 21 129,21-41-258,0 1 129,19-21-258,0-19-129,20 0 0,0-20-258,20 0-129,0-20-387,20 0-4128,0 1-516,20-21-516,-20 20 0</inkml:trace>
  <inkml:trace contextRef="#ctx0" brushRef="#br0" timeOffset="43495.4878">18534 11390 5289,'-40'40'5934,"20"-20"-258,0 20-258,20-1-4128,-20-19-258,1 40-258,19-21-258,-20 1 0,20 19-129,0-19 0,0 0-129,0 0 129,0-20-258,0-1 129,20 1-129,-1-20 0,21 0 0,20 0 0,-1 0 0,1 0-129,0 0-129,19 0-516,-20 0-4773,1-20-387,-20 20-387,-40 0-903</inkml:trace>
  <inkml:trace contextRef="#ctx0" brushRef="#br0" timeOffset="48490.7734">2837 10994 5031,'40'19'5418,"0"1"-258,-1-20-2322,1 19-3096,0-19-3741,19-19-774,-19 19-516</inkml:trace>
  <inkml:trace contextRef="#ctx0" brushRef="#br0" timeOffset="49102.8085">9683 11113 4773,'21'0'5676,"-2"0"-129,20 0-645,21-20-5160,-20 20-4128,40-20-645,-21 20-516,0 0-128</inkml:trace>
  <inkml:trace contextRef="#ctx0" brushRef="#br0" timeOffset="51594.9511">3056 13673 2451,'79'-40'5547,"-40"20"-258,21 20-129,-20-20-2709,39 40-1419,-19-20-387,-1 40 0,1-1-258,-21 21 129,-19 19-258,-20 1 129,-20-1-258,-19 0 0,-1 1-129,-20-21 0,21 1 0,-21-20 0,1-21 129,0-19-258,18 0 129,22-19 0,-1-21 129,0 0 0,20 0 0,0 20-129,20-19 0,0 19 129,19 20 0,1 0 258,20 20-129,-21 0-129,21-1 0,-21 21 129,1-20 0,20 0-387,-40 20-774,19-40-4515,-18 20-129,-21-20-516,19-20-516</inkml:trace>
  <inkml:trace contextRef="#ctx0" brushRef="#br0" timeOffset="52208.9862">11449 10775 2580,'0'19'5805,"20"2"-129,20-21-516,-1 0-3225,21 20-5805,-20-20-645,19 20-774,1-20-645</inkml:trace>
  <inkml:trace contextRef="#ctx0" brushRef="#br0" timeOffset="54454.1146">4842 13573 4257,'0'0'5934,"0"0"-129,0 0-516,19-20-3354,1 20-516,0 0-645,20-19-258,-1 19-258,1 19 0,0-19-129,-20 40 0,-1-20-129,1 40 0,-20-21 0,-20 21 129,1-21-129,-21 1 129,20 0-129,1-20 129,-2 0-129,21-20 129,0 0-129,0 19 0,21-19 129,18 0-129,1 20 129,19 0-129,-19 0 129,20 20 0,-21-1 0,1 1 0,-20-1 0,-20 1-129,0-20 129,-20 20-129,-20-20 0,-20 0-129,1-1 0,-1-19-129,21 0-903,-20 0-4257,18 0-258,2-19-387,39-1-774</inkml:trace>
  <inkml:trace contextRef="#ctx0" brushRef="#br0" timeOffset="55030.1476">6349 13653 6708,'21'0'5805,"-2"20"-129,-19-20-387,0 39-4128,0-20-516,0 22 0,0-2-258,0 1 0,0 0-258,0-20 129,-19 19-129,19 1 0,19-20-129,1 0 129,0-20-129,20 20 0,-1-20 0,1 0 0,-1 0-129,21 0-387,-20-20-1032,0 0-3870,-1 0-258,-19-20-387,0 1-516</inkml:trace>
  <inkml:trace contextRef="#ctx0" brushRef="#br0" timeOffset="55207.1577">6786 13534 4644,'0'59'6321,"0"1"-258,0 18-258,0-17-2451,0 38-2451,20-20-387,-20 20-387,20-19-516,-20-21-4515,20 1-645,0-40-516,-1 0-645</inkml:trace>
  <inkml:trace contextRef="#ctx0" brushRef="#br0" timeOffset="55679.1847">7818 13454 7224,'20'40'5805,"19"-40"-258,2 0-903,18 0-3741,0 0 129,1-21-645,0 21 0,-1 0-129,0 21-129,-19-1 0,0 19 0,-21 21 0,2 0 0,-21 19 129,0 0-129,0 1 129,0-21 0,0 21-258,0-21-258,0-19-258,0-21-1548,20 1-3483,-20-20-387,0-20-258,0 1-516</inkml:trace>
  <inkml:trace contextRef="#ctx0" brushRef="#br0" timeOffset="55837.1936">8096 13851 3870,'60'20'6450,"-1"0"-516,0-20-516,21 20-2322,-1-20-2967,1 0-5031,19 0-387,-20 0-774,0 0-387</inkml:trace>
  <inkml:trace contextRef="#ctx0" brushRef="#br0" timeOffset="57142.2683">15339 13315 3354,'-40'0'5934,"0"0"-645,21 0 0,-21 20-3225,0 0-1161,-19 0-387,39 20-129,-20-1 0,20 1-129,1 0 258,19-1-258,19 1 0,21 0-129,0-20 129,19-20 0,21 0 0,-1-20 0,-19-20 0,19 0 0,-40-19 0,-19 18 0,-20 3-258,-20-2 129,-19 0-129,-1 20 129,-20 0-516,21 0-129,-1 20-1548,1 0-3483,19 0-258,20 0-258,20 20-516</inkml:trace>
  <inkml:trace contextRef="#ctx0" brushRef="#br0" timeOffset="57554.2918">16986 12997 8643,'0'41'6063,"0"-2"-387,0 1-1032,20 0-3870,-20 18-129,20 22-258,-20-20-129,0 0-387,0-2-258,0-17-2193,0-21-2838,19-1-645,-19 1-516</inkml:trace>
  <inkml:trace contextRef="#ctx0" brushRef="#br0" timeOffset="58239.3311">18713 12978 3870,'39'-40'5934,"-39"40"-258,0-20-387,20 20-3354,-20-19-774,0 19-129,0 0-258,0 0-258,0 0 0,0 19-258,-20-19 0,0 20-129,20 0 0,-19 0 0,19 20 0,0-20-129,0-1 129,19 21 0,1-20-129,40 0 129,-21 0-129,21 19 129,-1-20-129,1 22 129,-21-2 0,-19 1-129,0 0 129,-20 0-129,0-1 0,-40-20 0,1 2-129,-1-21-258,1 0-129,-1-21-387,0 2-774,-19-20-3741,39-21-387,-20 0-258,20 1-258</inkml:trace>
  <inkml:trace contextRef="#ctx0" brushRef="#br0" timeOffset="58398.3402">18713 12978 3612,'59'-40'5934,"-19"20"0,39 1-645,-19-1-2838,39 20-1032,-20 0-774,1-20-774,-1 20-4902,0 0-387,-39 0-387,0 0-516</inkml:trace>
  <inkml:trace contextRef="#ctx0" brushRef="#br0" timeOffset="58774.3616">20082 12819 4386,'20'20'6579,"-1"-20"-774,-19 20-258,20 20-2451,-20-21-2451,0 41-129,-20-20-129,1 39 129,19-19-129,-20 19-129,20 0 0,20 1 0,-1-21 0,21-19-258,0-20 258,39 0-258,-19-20 129,19-20-129,0 0 0,-19-20 0,-21-19 0,1 19-129,-20 0 129,-20 1-129,-20-1 129,-20 40-129,1 0 0,-1 0 129,-20 40-129,21-21-129,19 41-258,0-20-1161,0 0-3999,20-2-129,0 23-387,20-42-516</inkml:trace>
  <inkml:trace contextRef="#ctx0" brushRef="#br0" timeOffset="59347.3945">8691 15101 2451,'-20'-20'5805,"20"20"-129,0 20-516,20-20-1935,20 40-2451,19 0-129,1-1 0,19 21 0,20-1 0,1 1-129,19 19-129,0-19 0,-20 0-129,0-1-129,0 0 0,0-19-258,-19 0-387,-1 20-1935,-19-41-2838,-20 0-645,-20-19-258,-1 0-258</inkml:trace>
  <inkml:trace contextRef="#ctx0" brushRef="#br0" timeOffset="59701.4147">10100 15380 8127,'20'19'5805,"-20"-19"-387,20 40-1290,-1-20-3483,2-20 129,-21 19-387,39 1 0,-19 0 0,0 0-129,0 20 0,-1-20-129,-19-1 129,0 21-129,0 0 0,0-1 0,-19 1-129,-1 0 129,-20-20-129,1 19 0,-1-20-129,0 2 0,0-1-387,-19-20-516,39 20-4386,0-20-129,20 0-645,0-20-387</inkml:trace>
  <inkml:trace contextRef="#ctx0" brushRef="#br0" timeOffset="60288.4483">16589 14585 4773,'20'61'6192,"-20"-23"-258,-40 22-387,-19 20-3354,-20-2-1419,-1 22 0,-20 20-387,1-22 0,0 2-129,0-2 0,39-18-258,-19-20 0,39-1-258,1-39 0,19 0-258,20-20-258,0 0-1032,0-20-3354,0 0-516,20-19-387,-20 19 0</inkml:trace>
  <inkml:trace contextRef="#ctx0" brushRef="#br0" timeOffset="60555.4636">15716 15320 4128,'-20'-20'5676,"20"20"-258,0 0-387,-20 20-3354,20-1-516,-20 22-258,1-3 0,-1 22-258,-1 0-129,2-20 0,-1 19-129,20-20 0,0 21-258,0-40 129,39 20-129,-18-20 0,18-20 0,1 20-129,0-20-258,-1 0-387,1 0-2838,0 0-2064,-20 0-387,-1 0-516</inkml:trace>
  <inkml:trace contextRef="#ctx0" brushRef="#br0" timeOffset="62023.5476">7699 17145 5934,'0'0'5934,"-20"0"-645,-20 20-129,21 0-4386,-41 20-129,40-1 0,-19 20-129,39 1 0,0 0-129,0-1-129,39 1 0,41-20 129,-21-20-129,40-20 0,0 0 0,-19-20-129,-1-20 129,1 0 0,-40-19-129,-21-1 0,1-20-129,-40 21 0,-39 20-129,-1-21 0,1 40-258,-1 0-903,0 0-4257,21 20 0,-1 0-774,20 0-258</inkml:trace>
  <inkml:trace contextRef="#ctx0" brushRef="#br0" timeOffset="62519.5759">9803 16947 9288,'0'20'5934,"0"19"-258,-20 1-1548,-1 39-3354,2 1-387,19-1 0,-20 0-258,20 1-258,0-1-3483,20-39-1806,-20 0-645,19-40-387</inkml:trace>
  <inkml:trace contextRef="#ctx0" brushRef="#br0" timeOffset="63233.6168">11628 17026 7740,'-20'-20'5547,"20"1"0,0-1-2064,0-20-2580,40 20-258,-1-20-129,2 20 0,17 40-129,2 0-129,-20 20 0,-20 20-129,0 20 129,-40 18-258,0 1 129,-20 0-129,-20 1 0,2-20-129,-2-21 129,20-20 0,-19-19-129,38 0 0,-18-20 129,39-20-129,0 20 0,20-39 129,-1 39-129,21-20 129,0-1 0,0 21 0,20 0-129,-2 0-516,2 21-4515,0-21-258,-21 0-387,21 0-645</inkml:trace>
  <inkml:trace contextRef="#ctx0" brushRef="#br0" timeOffset="63789.6486">13434 17067 3612,'0'-41'5805,"20"2"0,-1 19-645,22 0-2709,-2 0-1548,1 0-258,-1 20 129,1 20-258,-20 0-129,19 20-129,-39-1 0,21 2 0,-21-3-129,-21 2-129,2 20 0,-1-40 0,0 19 129,20-39-258,-20 20 129,20-20 0,20 20 0,0-20-129,19 0 129,1 19 129,0 2-129,0-2 0,-21 21 129,21 0-129,-20 0 129,-20-1 0,-20 1-129,0 0 0,-19-1 0,-1-19-129,0-20-258,0 20-1161,1-40-3870,19 0-129,-20 1-516,40-22-516</inkml:trace>
  <inkml:trace contextRef="#ctx0" brushRef="#br0" timeOffset="64196.6718">15379 16887 5934,'0'-20'6192,"0"20"-645,19 0-129,1 0-3870,-20 20-774,20 20-129,-20 0-129,0-1 0,0 22-258,0-3 0,0 2 0,0 0-129,20-21 0,0 0 0,19-18 0,21-2-258,0-19-129,-1 0-129,20-19-387,-19-2-1935,19-18-2838,-19 0-129,-21-21-516,1 20 0</inkml:trace>
  <inkml:trace contextRef="#ctx0" brushRef="#br0" timeOffset="64372.6819">16034 16927 5934,'-41'-20'6063,"22"40"-516,-1 0 0,0 20-3483,20 19-903,-20-19-387,20 39-258,0 1-258,0-21-129,20 20-645,0-39-4902,0 20-129,-1-41-645,22 1-516</inkml:trace>
  <inkml:trace contextRef="#ctx0" brushRef="#br0" timeOffset="64789.7058">17283 16729 7353,'0'-20'5934,"-19"20"-387,38 0-387,-19 0-4257,-19 20-258,19 19-129,-20 2-129,20 17-129,0-18 0,0 0 0,0 19 0,39-19-129,2 0 0,17-1 0,2 1 0,0-20-129,-1 20 129,-19-1-129,0 1 0,-20 0-387,-40-21-129,0 21-387,-20-20-774,20 0-3870,-39-40-258,19 0-516,1-20 0</inkml:trace>
  <inkml:trace contextRef="#ctx0" brushRef="#br0" timeOffset="64954.7152">17303 16788 7482,'60'-59'5934,"-20"39"-258,19 0-516,1 20-4386,-1-20-1161,21 20-4644,-1 0-387,1 0-516,-21-20-516</inkml:trace>
  <inkml:trace contextRef="#ctx0" brushRef="#br0" timeOffset="65440.743">19923 16649 3612,'-79'-20'6321,"79"20"-516,-21 20-387,2 20-1806,19-20-2709,-20 39-387,20 1-129,0 19 0,0 1 0,20 19-129,-1-20 0,21 1-129,0-21 0,19 0-129,1-39 129,20 20-129,-21-40 0,20-20 129,-39 0-129,0-19-129,-20-1 129,-1 0-129,-38 1 129,-21 19 0,0 20 0,-19 0-129,19 0 0,0 20 0,1 19-258,-1-19-516,40 19-4773,0-18 129,40 18-774,-20-19-258</inkml:trace>
  <inkml:trace contextRef="#ctx0" brushRef="#br0" timeOffset="65880.7681">21093 16332 6837,'0'-20'6063,"20"20"-387,0-20-387,20 20-4128,0 0-387,-1-20-129,21 20-129,-21 0-129,21 0 0,0 20-129,-21 0-129,1 20 0,-1 19 129,-19 1-258,1 19 258,-21 0-258,0 21 0,0-1 0,19 0-258,-19-20-258,0 1-1677,0-21-3354,0-19-387,0-20-258,0-20-516</inkml:trace>
  <inkml:trace contextRef="#ctx0" brushRef="#br0" timeOffset="66068.7789">21351 16867 8901,'139'20'6192,"-40"0"-387,0-20-645,21 0-6192,-21 20-3870,-20-40-645,1 20-516,-20-40-645</inkml:trace>
  <inkml:trace contextRef="#ctx0" brushRef="#br0" timeOffset="80979.6318">20836 4366 1161,'0'-20'3612,"0"0"-129,0 20-387,0-20-258,0 20-516,0-20-774,0 20-258,0 0-258,-20 0-387,-1 20 0,2 0-129,-20 20-129,18-1 0,-18 2-129,19 17 0,20 22 0,-20-21-129,40 21 0,-20-1 129,39-19-258,2 0 387,-2-22-258,21-17 129,-1-21-129,21 0 129,-21-40 0,0-20-129,1 1 129,-21-21-258,2 1 129,-41 0-258,-20-1 129,-1 1-129,-38 20-129,19 19-129,-19 0-258,0 0-903,19 20-3741,-20 20-387,40 0-387,1 0 1</inkml:trace>
  <inkml:trace contextRef="#ctx0" brushRef="#br0" timeOffset="81445.6584">21788 4048 3354,'-20'-20'6063,"20"40"-129,-39 0-645,19 20-1935,-20 19-2580,1 0-129,-2 21-258,2 19 0,19 0-129,0 1 0,0-2-258,20 2 129,20-1 129,0-19-258,0-21 129,19 1-258,21-21-129,-21-19-1290,2-20-3999,-22 0-129,21-20-774,-20 1-258</inkml:trace>
  <inkml:trace contextRef="#ctx0" brushRef="#br0" timeOffset="82287.7065">21967 4484 4257,'-20'0'5805,"20"0"-258,0 20-1290,-20-20-2580,20 20-258,0 0-645,0 20 129,20 0-258,-20 19-129,20-19-129,-1-1 0,-19 1-129,0 0 0,20-20-129,-20-1 0,0-19-129,0 0 129,20-19-129,-20-21 0,0 0 129,20-19-258,-20 19 129,20-19 0,-1-1-129,2 20 258,-1 0-129,-1 21 0,21 0 0,0 19 129,-21 0 0,21 19-129,-20 20 258,20 1-258,-40 0 129,20 19 0,-1 0-129,-19 1 129,0-20-258,0 0 129,0-1-516,0-39-774,0 20-4257,0-20-258,20-20-387,-20-19-774</inkml:trace>
  <inkml:trace contextRef="#ctx0" brushRef="#br0" timeOffset="82693.7298">22622 4108 9030,'0'19'5805,"0"21"-129,0-19-2064,19 37-2322,-19 2-258,0 0-258,0 20-258,0-2-129,0 2-129,0-1-129,0-20 129,0 1-129,0 0-258,0-21 0,0-18-387,0-2-774,0-19-4386,0 0-129,0-19-516,0-22-387</inkml:trace>
  <inkml:trace contextRef="#ctx0" brushRef="#br0" timeOffset="83238.761">22978 4544 7353,'0'0'5934,"0"0"-387,-19 0-387,19 20-3999,-20 0-516,0 0-129,20 19-129,0 20 0,0-19-129,0 20 0,20-20 0,19-1 0,2 2 0,18-22-129,-19 0-129,19-19 0,-19-19 0,0 0-129,-21-22 0,1-18 0,-20-1 0,-20 0 0,1 1 0,-21 20 129,0-1 0,0 0-258,1 40-129,-1-20-774,1 20-4257,19 0 0,-1 20-774,21 0-258</inkml:trace>
  <inkml:trace contextRef="#ctx0" brushRef="#br0" timeOffset="83777.7917">23713 4782 5289,'0'-59'6192,"0"38"-516,0-18-387,-20 19-2322,0-19-2322,1-1 0,-2 20-516,-18 20-129,19 0 129,-20 0-129,21 40 0,-22-20 0,41 19 0,-19 1 0,19 19 129,19-19 129,-19 0 0,41 0 129,-22-21-129,21 1-129,0 1 129,0-21-129,-21-21 0,21 1-129,-20 1 0,-20-1-129,20-20 129,-20 20 0,0 20 0,0 0 0,0 0 129,0 20-129,0 20 129,0 19 129,19 0 0,-19 21 0,20 19 129,-20 1-129,20-1 0,-20 0 0,0-19-129,0-1 129,-20-19-258,-19-22 0,19-17 0,-20-1-129,1-20 0,-1-20-387,20-1-258,-20-17-516,20 18-4386,1-20-258,-1 0-516,20-19-516</inkml:trace>
  <inkml:trace contextRef="#ctx0" brushRef="#br0" timeOffset="84183.815">23951 4524 10836,'0'0'6192,"20"20"-516,-20 0 0,0 20-4902,0-1-258,0 1 0,0 0-387,0 19 129,0-39-258,0 20 129,0-20-129,-20-1 0,20-19 0,0 0 0,0-19 0,20-1-129,0-20 129,0 0-129,-1 1 0,1 18 129,20-18-129,-40 39 387,79-20-129,-79 20 129,60 0 0,-60 0 0,59 59 0,-59-59 0,40 80 0,-40-80-258,0 80-258,0-80-387,0 60-4644,0-60-516,0 0-129,0 0-645</inkml:trace>
  <inkml:trace contextRef="#ctx0" brushRef="#br0" timeOffset="84521.8344">24328 3949 7998,'0'0'5805,"39"19"-258,-39-19-129,60 80-3741,-20-20-516,0 20-129,19-2-129,-19 41-387,0-20 0,-21 21-129,1-1-129,-20-20 129,0 20-129,-20-20-129,1-19-258,-1-20-516,-20-1-4644,40-59-516,-39 39-258,39-39-774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0-10-26T20:25:05.5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14784 16430,'-40'-19,"-20"-21,1 20,-40 0,19 20,-19 0,-20 40,20 19,0 21,-1 19,21 20,0 0,19 20,0 20,21-20,39 0,0-20,39 0,41 0,-1-40,40 0,0-19,40-40,-20 0,20-20,0-40,-1-20,-19-19,0-20,-20-20,-39-20,-21 0,-19 0,-20-20,-40 1,-40 19,1 0,-21 40,-19 19,0 21,0 39,19 20,-19 0,40 40,-1-21,0 21</inkml:trace>
  <inkml:trace contextRef="#ctx0" brushRef="#br0" timeOffset="501.0286">15280 16510,'20'0,"-1"-40,21 20,0-39,19-1,1-19,19 19,-19-19,19 19,-19 1,-21 19,1 20,-20 0,0 40,-20-20,0 0,-20 0,0 0,-20 0</inkml:trace>
  <inkml:trace contextRef="#ctx0" brushRef="#br0" timeOffset="759.0434">15657 15815,'20'0,"-1"-39,21 19,0 0,-1-20,21 0,0 21,-1 19,-19-20,-1 40,-19-1,0 21,-40 20,0-1,1 21,-21-21,20 1,0-21,0 1,20-40,0-20</inkml:trace>
  <inkml:trace contextRef="#ctx0" brushRef="#br0" timeOffset="1639.0937">16629 14704,'0'0,"-20"0,20 0,-20-20,20 40,-19 0,-1 20,0-1,0 21,0 19,20 20,0 1,20-1,0-20,20 0,19-19,1-20,19-20,0-40,-19-40,19 1,-19-21,-21-19,-19 0,0 0,-40-1,-19 1,-21 40,1-1,-1 20,-19 21,19-1,1 20,19 0,0 0,40 20</inkml:trace>
  <inkml:trace contextRef="#ctx0" brushRef="#br0" timeOffset="2022.1156">17383 14168,'-20'40,"0"0,1 39,-1 0,0 1,0 19,20 0,20 0,0 1,19-21,21-20,-20-19,39 0,-39-20,19-20,-19 0,0-20,-40 0</inkml:trace>
  <inkml:trace contextRef="#ctx0" brushRef="#br0" timeOffset="2555.1461">17621 14327,'0'0,"0"0,20-40,20 20,-1-19,21 19,-20 0,19 0,-19 20,-20 20,0 20,-1 19,-38 1,-1 19,0 1,0-1,0-20,0 1,20-20,20-1,0-19,0-20,20-20,-1 1,21-1,-20-20,19 20,-39-20,20 21,-21-21,1 20</inkml:trace>
  <inkml:trace contextRef="#ctx0" brushRef="#br0" timeOffset="3006.1719">18395 14406,'0'20,"0"-20,20 20,-20-20,-20-20,20-20,0 21,0-21,0 0,-20 1,0-1,1-20,-1 21,0 19,20-20,-20 20,20 20,0 0,20 0,0 0,0 20,19 20,-19-20,20-1,19 21,-39-20,40 0,-40 0,19 0,1-20,-20-20,-20 0,20 0,-20-20,-20 1,20-1,-20 0,0 1,-20-21,40 40,-19-19,-1-1,0 0,20 20</inkml:trace>
  <inkml:trace contextRef="#ctx0" brushRef="#br0" timeOffset="3245.1856">18494 13474,'40'0,"0"0,19 20,1-1,-1 1,1 40,-1-1,1 21,-1-1,-19 20,-20 0,0-19,0 19,-20-20,0-39,20 0,-1-40,1-20</inkml:trace>
  <inkml:trace contextRef="#ctx0" brushRef="#br0" timeOffset="3521.2014">19407 13553,'40'0,"0"0,-1-40,21 21,-1-1,1 0,-1 0,-19 0,-20 20,-20 0,-20 20</inkml:trace>
  <inkml:trace contextRef="#ctx0" brushRef="#br0" timeOffset="3656.2091">19625 13732,'40'0,"0"-20,0 0,19-20,1 1,-21-1,1 0</inkml:trace>
  <inkml:trace contextRef="#ctx0" brushRef="#br0" timeOffset="4104.2347">20499 12898,'0'0,"0"0,-20 20,0 20,0 19,0 1,0 19,1 1,19-1,0 0,39-19,1-1,19-19,1-20,19-20,1-20,-1 0,-19-39,-1-1,-39-19,0-1,-40 1,-20 19,1-19,-21 20,1 39,-1-20,1 20,-1 0,40 20</inkml:trace>
  <inkml:trace contextRef="#ctx0" brushRef="#br0" timeOffset="4398.2515">21392 12660,'19'-40,"-19"21,-19-1,-1 20,0 20,-20 19,0 1,21 39,-21 1,20 19,20 0,0 0,20 1,0-1,19-20,21-19,-20-21,19 1,-19-60,0 20,-1-39</inkml:trace>
  <inkml:trace contextRef="#ctx0" brushRef="#br0" timeOffset="4961.2837">21650 13017,'-20'0,"20"20,0-20,20 40,-20-40,19 0,-19 0,20 0,-20 0,20-20,-20 0,20-20,-20 1,0-1,20 0,-20 1,0-1,0 0,0 1,20 19,-20 0,0 20,19 0,-19 20,20 0,-20-1,20 1,20 20,-20 0,19-1,-19-19,20 20,-20-20,0-20,19 0,-19 0,-20-40,0 20,20-39,-20 19,0-20,0 1,0-1,-20 1,20 19,0 0,-20 21,20-21,0 40,0 0,0 20,0 0,20-1</inkml:trace>
  <inkml:trace contextRef="#ctx0" brushRef="#br0" timeOffset="5233.2993">22205 12184,'0'0,"40"0,-20 20,19 0,21 19,-20 21,19-1,-19 21,-1 19,1 0,-20 0,-20 20,0-19,-20-1,0-20,0 1,1-41,-1-19,20 0</inkml:trace>
  <inkml:trace contextRef="#ctx0" brushRef="#br0" timeOffset="5978.3419">17601 14267,'20'0,"0"20,20 0,-20 20,19-1,21 21,-20 0,19-1,1 1,-21-1,21-19,-20-20,-1 0,-19-20,0-20</inkml:trace>
  <inkml:trace contextRef="#ctx0" brushRef="#br0" timeOffset="6150.3517">17998 14168,'-20'20,"1"20,-1-1,-20 41,20-1,0 1,-19-1,19 0,0 1,0-21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9-12-08T23:27:09.1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 0 1,'-3'17'24,"3"-17"-7,0 0-20,0 0-20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0-10-26T20:25:31.3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10616 15438,'-79'40,"39"-20,-19 0,39-1,0-19,20 0,20 0,40 0,19-19,40-1,20 0,20 0,19 0,21 0,19-19,-20 39,-19-20,0 20,-21 0,-19 20,-20-1,-39 21,-21-20,-39 0,0 0,-40 0,-40-20,-19-20,-20 0,-60 0,-39 0,-1 0,-39 20,0 20,20 0,-1 0,41 20,19-1,40-19,40 20,19-40,40 20,40-40,20 20,39-20,40-20,40 20,20-19,39 19,0 0,20 0,-19 20,-21 20,-19 0,-21 20,-19-21,-59 21,-1 0,-59-20,0-1,-40-19,-20-19,-39-21,-40 20,-40-20,0 21,-39 19,19 0,-19 19,-1 21,21 0,19 19,40-19,40 0,39-20,40-20,40-20,39 0,40-20,40-19,19-1,1 1,0-1,-1 0,-19 1,-40 39,-20 0,-59 0,-20 40,-60 0,-20 20,-39-20,0 19,0-19,-20-20</inkml:trace>
  <inkml:trace contextRef="#ctx0" brushRef="#br0" timeOffset="789.0452">8354 16887,'-20'-20,"20"0,0 20,-19-20,38 40,-19 20,20-1,-20 21,40 0,-20 19,0 20,-1-39,1 19,0-39,-20-20,40 19,-40-59,0-19,0-1,0 0,-20-19</inkml:trace>
  <inkml:trace contextRef="#ctx0" brushRef="#br0" timeOffset="1177.0674">8195 16847,'0'-40,"-19"-19,38 19,1-19,0 19,20-20,0 41,19-1,-19 40,-1-1,1 41,-20 19,0 1,0-1,-20 20,0-19,-20-21,20-19,0-20,0-20,0 0,20 0,-20-20,39 0,1 0,-20 0,20 20,-1 0,1 20,-20 20,0 0,-1 19,-38-19,19 19,-40-19,20 0,0-20,0-1,1-38,-1-1,0-20,20 0</inkml:trace>
  <inkml:trace contextRef="#ctx0" brushRef="#br0" timeOffset="1427.0817">8890 16946,'20'40,"0"0,0-1,-1-19,1 20,20-40,-20 0,0 0,-1-20,-19-20,0 1,0-1,-39-20,19 21,0-1,-20 0,1-19,19 39,0-20,0 20,20-19,0 19</inkml:trace>
  <inkml:trace contextRef="#ctx0" brushRef="#br0" timeOffset="1918.1098">9128 16668,'20'20,"0"0,0-20,-20 20,0-20,0-20,-20 20,0 0,20 0,-20 20,0 0,0 0,20 19,0 1,0 0,20-1,-20-19,20 0,0 0,0-20,0 0,0-20,-1 0,-19 0,20 1,-20-1,0-20,0 40,0-20,0 20,0 0,0 20,20 0,0 0,0 19,19 21,21 0,-20-1,-1 20,21 1,-20-21,-21 1,1-1,0-19,-40 0,0-20,1-1,-21-19,0-19,-19-1,39 0,-40-40,40 21,1-1,19-19,-20-1</inkml:trace>
  <inkml:trace contextRef="#ctx0" brushRef="#br0" timeOffset="2060.1179">9505 16609,'20'0,"0"0,-20-20,20 20,0-40,-1 1</inkml:trace>
  <inkml:trace contextRef="#ctx0" brushRef="#br0" timeOffset="2412.138">9842 16192,'0'0,"0"20,-19 0,19 0,0 19,0 21,19 0,-19-1,20 1,20-1,0 1,19-21,-19-19,19-20,-19-20,20-19,-21-1,-19-20,-20-19,0 20,-20-21,-19 21,-21 19,20 0,-19 20,-1 1,21 19,-1 0,20 19,0-19</inkml:trace>
  <inkml:trace contextRef="#ctx0" brushRef="#br0" timeOffset="3272.1872">10160 17065,'0'0,"0"20,20-20,0 20,0 20,-20-20,19 19,1 1,0-20,0 0,-20 0,0-20,0-20,-20 0,20 0,-20-20,20 1,0-21,0 1,0 19,20 0,0 0,-20 1,20 19,0 0,-1 20,-19-20</inkml:trace>
  <inkml:trace contextRef="#ctx0" brushRef="#br0" timeOffset="3458.1978">10696 17046,'0'39,"0"-39,0 20,0-40,0 20,0 0,0-39,20 19,-20 0,0 0</inkml:trace>
  <inkml:trace contextRef="#ctx0" brushRef="#br0" timeOffset="3715.2125">10855 16351,'0'20,"0"20,19-1,1 21,0 19,0 0,20 1,-1-21,1 1,-20-20,19-21,-39-19,0 0</inkml:trace>
  <inkml:trace contextRef="#ctx0" brushRef="#br0" timeOffset="3862.221">10934 16768,'20'-20,"19"-20,-19 0,20 1,0-1,-1 0,1 21,0-1</inkml:trace>
  <inkml:trace contextRef="#ctx0" brushRef="#br0" timeOffset="4034.2308">11450 16708,'0'20,"0"0,20 0,-20-20,0 0,0 0,0-20,20 0,-20 0,0 0</inkml:trace>
  <inkml:trace contextRef="#ctx0" brushRef="#br0" timeOffset="4600.2632">12085 16172,'20'40,"-20"0,20-1,-1 1,1 0,0 0,0-21,20-19,-21-19,21-1</inkml:trace>
  <inkml:trace contextRef="#ctx0" brushRef="#br0" timeOffset="4728.2705">12125 16093,'-60'0,"0"0,21 0,-1 0,0 0,40-20,20 0,0-19,20-1</inkml:trace>
  <inkml:trace contextRef="#ctx0" brushRef="#br0" timeOffset="5006.2864">12382 15875,'20'39,"-40"-19,1 0,-1 0,0 0,0 0,-20 0,21-20,19 19,0-19,0 0,19 20,1-20,20 0,0 20,19 0,-19 0,0 19,-21 1,1 0,-20 19,0-19,-20-20,20 0,-19 0,-1-20,0-20,20 20</inkml:trace>
  <inkml:trace contextRef="#ctx0" brushRef="#br0" timeOffset="6540.3741">12085 17879,'-20'-20,"0"20,0 0,-19-20,19 60,0-20,-20 19,40 21,-20 0,20 19,0-20,20 1,0 0,20-21,19-19,1 0,19-40,-19 0,-1-19,1-21,-21 0,-19 1,0-1,-40 1,0-1,-19 21,-21-1,21 20,-21 20,20 0,1-20,19 40,20-20,0 0</inkml:trace>
  <inkml:trace contextRef="#ctx0" brushRef="#br0" timeOffset="6844.3915">12521 17700,'-19'0,"-1"40,20-20,-20 39,20-19,0 20,20-1,0 1,-1-21,1 21,20-20,0-21,-1 21,1-40,-20 0</inkml:trace>
  <inkml:trace contextRef="#ctx0" brushRef="#br0" timeOffset="101686.8162">9704 8235,'0'0,"0"0,0 0,-20 0,20 0,0 0,0 0,20-20,-20 20,19-20,1 20,-20 0,40 0,0 0,-21 0,41 0,-20 0,39 0,-19 0,-1 0,21 0,-1 0,0 0,21 0,-21-20,20 20,0 0,1 0,-1 0,0 0,-20 0,21 0,-21 0,0 0,1 0,-1 0,-19 0,19 0,-19 0,-1-19,1 19,-21 0,21-20,-21 20,-19-20,0 20,0 0,0-20,-20 20,20 0,-20 0,0 0,0 0,-20 0,0 0,0 0,0 0,0-20,-19 20,-1 20,0-20,-19 0,19 0,-19 0,-21 0,21 0,-21 0,1 0,0 0,-1 20,1-20,-20 0,-1 0,1 0,0 0,20 0,-21 0,1 0,0 20,0-20,19 20,1-20,0 19,-1-19,21 20,-21-20,41 20,-21 0,40-20,-19 20,19-20,0 0,20 0,0 20,0-20,0 0,20 0,19 0,-19 0,40 0,-1 0,21-20,-1 20,20 0,1-20,-1 20,20-20,0 20,0 0,0-20,0 20,0 0,0-20,0 20,0 0,0-19,-39 19,19 0,-20 19,-19-19,-1 0,1 20,-20-20,-21 0,1 0,0 0,-20 0,0 0,20-20,-20 20,-20-19,0 19,0-20,20 20,-39 0,19-20,0 20,0-20,20 0</inkml:trace>
  <inkml:trace contextRef="#ctx0" brushRef="#br0" timeOffset="130513.465">2302 12819,'0'0,"0"0,0 0,0 0,0 39,0 1,0 0,0 0,20 19,-20 1,0-1,0 1,20-21,-20 1,0-20,0 0,0-20,0 0,0-20,0 0,0-20,-20 1</inkml:trace>
  <inkml:trace contextRef="#ctx0" brushRef="#br0" timeOffset="130742.4781">1885 12839,'0'0,"0"0,20-20,20 20,-20-20,39 20,1-20,-1 0,20 20,-19-20,19 20,-39 0,20 0,-21-19,21 19,-40 0</inkml:trace>
  <inkml:trace contextRef="#ctx0" brushRef="#br0" timeOffset="131003.493">2977 12660,'-20'20,"0"20,0-1,0 1,-19 0,19 19,-20 1,20 19,0-19,0 19,20-19,0 19,20-20,0-19,0 0,20-20,-1 0,1-20,-20 0,0-20,19 0</inkml:trace>
  <inkml:trace contextRef="#ctx0" brushRef="#br0" timeOffset="131467.5196">3076 13414,'0'0,"0"0,0 0,20-40,-20 21,19-21,-19 0,0-19,20 19,-20-20,0 1,0 19,0 1,0 19,0 0,0 20,0 0,0 20,20 0,-20 19,20-19,20 20,-20 19,19-19,-19 0,20-20,-1-1,1 1,-20-20,0 0,19-20,-19 1,-20-21,20 0,-20 0,-20 1,20 19,-20-20,20 20,-19-19,19 39,-20-20,20 20,0 0,20-20,-20 20</inkml:trace>
  <inkml:trace contextRef="#ctx0" brushRef="#br0" timeOffset="131727.5344">3552 12601,'0'19,"20"1,20 0,-1 20,21-1,-1 21,1-1,-20 21,-1 19,1-20,-20 21,-20-21,0 0,-20-19,20 0,-40-41,40 1,-20-40,20 1</inkml:trace>
  <inkml:trace contextRef="#ctx0" brushRef="#br0" timeOffset="133214.6195">3552 7501,'0'-20,"0"20,-20 0,0-20,-19 40,19-20,-20 20,0 0,21-1,-21 21,0 0,1-1,19 21,-20-1,20 1,0-20,20 19,0 1,0-21,20 1,0 20,0-21,20 1,-21 0,21-1,-20 1,0 20,0-21,-20 1,0-20,0 20,-20-1,20-19,-20 0,20-20,0 0,-20 20,20-20,0 0,0 0,0 0,0 0,20 20,-20-1,20 1,-20 20,0 0,-20 19,20 1,-20 19,0 0,0-19,1 19,-1-19,0-1,20 1,0 0,-20-21,20 1,20-20,-20 19,20-19,-20 0,20 0,-1 0,1 0,0 19,-20-19,20 20,-20-20,20 0,-20 19,0-19,-20 0,20-20,-20 0,0 0</inkml:trace>
  <inkml:trace contextRef="#ctx0" brushRef="#br0" timeOffset="134789.7096">4445 12958,'0'0,"20"20,0-40,19 20,-19 0,20 0,0 0,-21 0,1 0,0 0,0 0,-20 0</inkml:trace>
  <inkml:trace contextRef="#ctx0" brushRef="#br0" timeOffset="134956.7191">4544 13196,'20'20,"-20"-20,40 0,-20 0,19-20,1 20,0-20,-1 0</inkml:trace>
  <inkml:trace contextRef="#ctx0" brushRef="#br0" timeOffset="135580.7548">5398 12700,'0'0,"0"0,0 20,0 19,0-19,0 20,0-1,0 21,0 0,0-1,0 1,0-1,0-19,0 0,19-1,-19-39,0 0,20-20,-20-19</inkml:trace>
  <inkml:trace contextRef="#ctx0" brushRef="#br0" timeOffset="136213.791">5655 12422,'0'20,"0"-20,0 0,-19 0,19 0,0 0,0 0,19-20,-19 20,20 0,0-20,0 20,0 0,0 0,19 20,-19 0,-20 0,20-1,-40 21,20-20,0 20,-20-1,1-19,-1 0,20 0,-20 0,20 0,0-20,0 0,20 0,0 0,-1 0,21-20,-20 20,20 0,-1-20,-19 20,20-20,-20 20</inkml:trace>
  <inkml:trace contextRef="#ctx0" brushRef="#br0" timeOffset="137648.8731">6390 12938,'0'0,"0"0,0 20,0-20,39 0,-39 0,20 0,20 0,-20-20,19 20,1 0,0-20,-20 20,19 0,-19 0,0-20,-20 20,20 0,-20 0,0 0,0 0</inkml:trace>
  <inkml:trace contextRef="#ctx0" brushRef="#br0" timeOffset="137927.8891">6568 12779,'0'20,"0"-20,0 20,-20 0,40 19,-20-19,0 40,0-21,0 1,0 0,0-20,0 19,0-39,0 0,20-20,-20 1</inkml:trace>
  <inkml:trace contextRef="#ctx0" brushRef="#br0" timeOffset="140225.0205">7183 12660,'0'0,"-19"20,19-20,-20 0,20 0,0 0,20-20,-1 0,1 20,20-20,0 20,-1 0,1 0,0 20,-1 20,-19 0,0 19,-20-19,-20 39,0-19,1-1,-1 1,-20-1,20-19,0 0,0-1,20-19,0-20,0 0,20 0,0 0,0-20,20 1,-1 19,1-20,0 20,-20 0,19 0,-19-20,0 20,0-20,0 0,-20-20</inkml:trace>
  <inkml:trace contextRef="#ctx0" brushRef="#br0" timeOffset="141218.0773">7719 12283,'-20'20,"20"-20,0 0,-19-20,19 20,0 0,0 0,0 0,0 0,0 20,0-20,0 0,0 0,19 0,-19 0,0 0,0 0,0 0,0 0,-19 0,19 0,0-20,0 20,0-20,0 20,-20 0,20 0,0-20,0 20,0 0,0 0,0 0,20-19,-20-1,19 20,1-20,0 20,0 0,0 0,0 20,-1 0,-19-1,0 21,0-20,0 20,-19-1,19 1,-20-20,20 0,-20-1,20 1,0 0,0-20,0 0,0 0,20 0,0 0,19 0,-19-20,0 20,20 0,-1 20,-19-40,0 20,0 0,0-20,-20 1</inkml:trace>
  <inkml:trace contextRef="#ctx0" brushRef="#br0" timeOffset="146708.3913">8354 12938,'0'0,"20"0,0 0,-20-20,40 20,-21-20,21 20,0-20,-20 20,19 0,-19 0,20 0,-40 0,20-20,-20 20,-20-19,20-1</inkml:trace>
  <inkml:trace contextRef="#ctx0" brushRef="#br0" timeOffset="146880.4011">8493 12779,'0'20,"0"20,0-21,0 21,-20 0,20-20,20 0,-20-1,0-19,20-19,-20-1</inkml:trace>
  <inkml:trace contextRef="#ctx0" brushRef="#br0" timeOffset="147519.4377">9108 12620,'0'0,"-20"0,20 0,0-19,0 19,20-20,0 0,0 20,0 0,0 0,0 0,19 20,-39 19,20 1,-20 0,0-1,-20 1,0 20,1-41,-1 21,0-20,0-20,20 0,0 0,0 0,20 20,20-20,-1 0,1 20,19 0,-19-1,20 21,-41 0,21-1,-40 1,0 0,-20 0,-19-1,-1-19,0 0,-19-20,19 0,0-20,1 0,-1-19,40-1,0-20</inkml:trace>
  <inkml:trace contextRef="#ctx0" brushRef="#br0" timeOffset="148009.4657">9525 12224,'0'0,"-20"0,20 0,0 0,20-20,0 20,0 0,0-20,19 20,-19 0,0 20,20-20,-21 20,-19-1,20 1,-20 20,0-20,0 19,0-19,0 0,0 20,20-20,-20-20,20 19,0-19,19 0,-19 0,20 0,-20 0,0 0,0 0,-1 0,-19 0,0-19</inkml:trace>
  <inkml:trace contextRef="#ctx0" brushRef="#br0" timeOffset="148531.4956">10259 12799,'0'0,"0"0,0 0,40-20,-40 20,40-20,-21 20,21-20,-20 20,0-19,20 38,-40-38,19 19,-19 0,0 0,0-40</inkml:trace>
  <inkml:trace contextRef="#ctx0" brushRef="#br0" timeOffset="148696.505">10418 12660,'0'40,"0"-1,0 1,-20 0,20-1,0 1,0-20,20-20,-20 0,20 0,-20-20</inkml:trace>
  <inkml:trace contextRef="#ctx0" brushRef="#br0" timeOffset="148880.5155">10894 12799,'0'0,"20"0,-20 0,0-20,0 0,0 0,20 1</inkml:trace>
  <inkml:trace contextRef="#ctx0" brushRef="#br0" timeOffset="149057.5256">11132 12720,'0'19,"0"-19,20 0,-20 0,20 0,0-19,0-1,0 0</inkml:trace>
  <inkml:trace contextRef="#ctx0" brushRef="#br0" timeOffset="149208.5343">11390 12640,'20'20,"-20"-20,40 20,-40-20,40 20,-21-20,1 0,0-20,20 20,-20 0,-1-20,1 20,-20-20,20 20,0-20</inkml:trace>
  <inkml:trace contextRef="#ctx0" brushRef="#br0" timeOffset="149708.5629">11886 12660,'0'0,"20"20,0-20,0-20,0 20,19 0,1-20,0 20,0 0,-1-20,-19 20,0 0,-20 0,20-19,-40-1,20 0</inkml:trace>
  <inkml:trace contextRef="#ctx0" brushRef="#br0" timeOffset="149896.5736">12065 12481,'0'40,"0"0,0 0,0-1,0 21,-20-21,20 1,20 0,-20-20,0-1,0-19,20 0,0-19</inkml:trace>
  <inkml:trace contextRef="#ctx0" brushRef="#br0" timeOffset="150621.6151">12958 12104,'0'0,"0"0,-20 0,0 40,0 0,-19 19,-1 1,20 19,-19 20,39-19,-20 19,20-20,20-19,-1-1,21-19,-20 0,20-20,-21 0,21-1,-20-19</inkml:trace>
  <inkml:trace contextRef="#ctx0" brushRef="#br0" timeOffset="151106.6429">13097 12898,'0'0,"0"0,0 0,0-20,0 0,0-19,0-1,0 0,0-19,0-1,0 1,-20-1,20 21,0-1,0 0,0 20,0 1,0 19,20 19,-20 1,20 20,0 0,-1-1,1 21,20-20,-20-1,19 1,1-20,0 0,0-20,-1 0,-19-20,20 0,-20-20,-20-19,0-1,0 20,0-19,-20-1,20 21,-20-1,0 20,20 0,0 20,0 0,0 0,20 20,0 0</inkml:trace>
  <inkml:trace contextRef="#ctx0" brushRef="#br0" timeOffset="151317.6549">13791 12462,'20'0,"0"-20,20 0,-20 20,-1-20,21 20,-20-20,0 20,0-20,-20 20</inkml:trace>
  <inkml:trace contextRef="#ctx0" brushRef="#br0" timeOffset="151542.6678">14288 12224,'0'39,"0"1,0 19,0-19,19 39,-19-19,0-20,0 19,0-19,20-20,-20 0,0-20,0 0,20-20</inkml:trace>
  <inkml:trace contextRef="#ctx0" brushRef="#br0" timeOffset="151959.6916">14506 12025,'20'20,"19"39,1-19,0 20,-1-1,1 21,-20 19,0-20,-20 20,0-19,-20-1,0 0,0-39,0 0,1-20,19-20,0-20</inkml:trace>
  <inkml:trace contextRef="#ctx0" brushRef="#br0" timeOffset="152717.735">14764 11807,'0'0,"0"0,0 0,0 0,0 0,20-20,-1 20,1 0,0 0,20 0,-1 0,1 0,-20 20,20 0,-40-1,20 21,-40-20,20 20,-20-20,0 19,0-19,0 0,0 0,20 0,0-20,0 0,0 0,20 0,20 0,0-20,-20 20,19 0,1-20,-20 20,0-20,-1 20,1 0,-20-20</inkml:trace>
  <inkml:trace contextRef="#ctx0" brushRef="#br0" timeOffset="153475.7784">15736 12263,'0'0,"0"0,20 0,0-20,0 20,-1 0,41-19,-20 19,-1 0,21 0,-20 0,-1 19,-19-19,0 20,0 0,-20-20,0 0</inkml:trace>
  <inkml:trace contextRef="#ctx0" brushRef="#br0" timeOffset="153722.7925">15776 12541,'20'20,"-20"-20,19 20,1-20,0 0,20 0,0 0,19 0,1-20,-1 20,-19 0,-1 0,1 0,-20-20</inkml:trace>
  <inkml:trace contextRef="#ctx0" brushRef="#br0" timeOffset="154864.8578">17224 12104,'-19'-19,"19"-1,-20 20,0 0,0 39,0 1,0 40,0-1,1 20,-1 0,40 1,-1-1,1 0,40-20,-1-39,21 0,-1-40,20 0,-19-40,-1-20,-19-19,-1 0,-39-20,-20-1,-20 1,-20 20,-19-1,-1 1,-19 39,0 20,19 1,1 19,19 19,0-19,40 0</inkml:trace>
  <inkml:trace contextRef="#ctx0" brushRef="#br0" timeOffset="155142.8737">18256 11985,'20'0,"-20"0,-20 20,-19 20,-1 0,0-1,1 41,-1-1,0 0,20 21,20-21,0 20,20-19,20-21,0 1,-1-21,1-19,0 0,-1-20,1 0,-20-20</inkml:trace>
  <inkml:trace contextRef="#ctx0" brushRef="#br0" timeOffset="155623.9012">18554 12739,'0'0,"-20"-19,20 19,0-40,20 0,-20-19,0-1,0 1,0-1,0 1,0-1,0 20,-20 21,20-21,0 40,0 0,20 0,0 20,0 0,19 19,1 21,-20-21,39 21,-19-20,0-1,-1 1,1 0,0-40,-20 0,-1 0,1-40,0 20,-20-39,0 19,0-20,-20 1,20-1,-20 21,1-21,19 40,-20-19,20 19,0 0,0 20,20 0</inkml:trace>
  <inkml:trace contextRef="#ctx0" brushRef="#br0" timeOffset="156143.931">19090 11688,'0'0,"0"0,0 0,0 0,20-20,19 20,1 0,-20 0,19 0,1 20,-20-20,-20 39,0-19,-20 0,0 0,0 20,-19-21,19-19,0 20,20 0,0-20,0 0,20 20,0-20,0 20,19-20,-19 20,0 0,0-1,0 1,-20 0,-20 0,0 0,0 0,0-1,0-19,1 20,-1-20,0 0,20-20,0 1</inkml:trace>
  <inkml:trace contextRef="#ctx0" brushRef="#br0" timeOffset="156427.9472">19506 11628,'40'40,"0"19,-1-19,1 59,0-19,0 19,-40 0,19 20,-19-20,-19 20,-1-19,-20-21,20 0,0-19,-19-20,19-21,20-19</inkml:trace>
  <inkml:trace contextRef="#ctx0" brushRef="#br0" timeOffset="167696.5917">18415 16569,'0'-20,"-20"20,20 0,0-19,0 38,0 1,-20 20,20 0,-20 19,1 21,-1 19,0-20,-20 40,20-20,-19 1,39-1,-20-20,20-19,0-1,20-19,0-20,19 0,1 0,0-20,-1 0,21 19,-1-19,21 20,19 0,0-20,20 40,0-20,40-1,0 21,19 0,21-20,-1 19,40-19,1 0,-1 0,0-20,20 0,0 0,0 0,0 0,-20-20,20 20,0 0,-20-20,-20 20,-19-20,-1 20,-39-20,-40 1,-20-1,-39 0,-21-20,1 1,-40 19,0-20,0 0,-20-19,0 19,20-39,-39 19,19-19,0-20,0 19,0-19,0 0,20 0,-20 19,40 1,-20-1,0 1,0 20,0-21,0 41,-20-21,-19 20,-1 1,-19 19,-21-20,-19 20,0 0,-20 1,0 19,-20-20,-20 0,0 0,-19 0,-21 20,1 0,-20-20,-21 40,1-20,-20 20,0 20,-19-20,-1 19,-20 1,20 0,20-1,0 1,20 0,20-20,19-20,41 0,39-20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0-10-26T20:31:22.9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9009 11846,'0'0,"-20"20,20-20,20 0,20 0,-20 0,39 0,1 0,-1 0,21-20,-1 20,-20 0,1 0,-20 0,-1-19,-19 19,0 0,0 0,-20-20,0 0</inkml:trace>
  <inkml:trace contextRef="#ctx0" brushRef="#br0" timeOffset="262.015">9446 11688,'0'0,"0"0,0 0,19 0,21 0,0 0,0 0,19 0,-19 20,19-1,-39 1,0 0,0 0,-20 20,-20-1,0 1,0-20,-19 20,19-21,0-19,0 20,20-20</inkml:trace>
  <inkml:trace contextRef="#ctx0" brushRef="#br0" timeOffset="873.05">8731 12541,'0'0,"-20"0,20 0,0 0,0-20,20 20,-20 0,0 20,20-20,0 0,20 0,-1 20,21-40,-1 40,21-40,-21 20,21 0,-21 0,1 0,-1 0,-19 0,0-20,-21 40,1-40,0 20,-20-20,0 20,-20-20,0 1</inkml:trace>
  <inkml:trace contextRef="#ctx0" brushRef="#br0" timeOffset="1146.0656">9327 12343,'0'19,"19"-19,21 0,0 20,-20-20,39 0,-19 20,0 0,-21 0,21 0,-40-1,0 21,-20-20,0 20,1-20,-21 19,20-19,0-20,0 20,0-20,20 0</inkml:trace>
  <inkml:trace contextRef="#ctx0" brushRef="#br0" timeOffset="1565.0895">8235 11569,'0'-20,"0"40,0-1,0 1,0 20,-20 20,20-21,0 1,0 0,0-21,20 21,-20-40,20 20</inkml:trace>
  <inkml:trace contextRef="#ctx0" brushRef="#br0" timeOffset="1986.1136">7957 12382,'0'0,"20"-20,0 1,20 19,-20-20,-1 20,21 0,-20 20,0-1,0 1,-20 20,0 0,-20 19,0-19,0 19,0-19,0 0,20-20,0-1,0-19,40 0,0 0,-1 0,1-19,0 19,0 0,-1 0</inkml:trace>
  <inkml:trace contextRef="#ctx0" brushRef="#br0" timeOffset="3713.2124">15359 16788,'0'0,"40"0,-20 0,-1 0,21 0,0 19,19-19,-19 0,0 20,-1-20,1 20,-20-20,0-20,-20 20,0-20,-20 1</inkml:trace>
  <inkml:trace contextRef="#ctx0" brushRef="#br0" timeOffset="3871.2214">15538 16708,'0'60,"0"-1,0 1,0-1,0-19,20 0,-20-1,0-19,0-20,19 0</inkml:trace>
  <inkml:trace contextRef="#ctx0" brushRef="#br0" timeOffset="4456.2549">16192 16649,'0'0,"0"0,0 0,0 0,20-20,20 0,0 20,-1 0,1 0,0 40,-1-21,1 41,-20 0,0-1,-20 20,-20-19,20 0,-20-1,0-19,-19-1,39-19,-20 0,20-20,0 0,20 0,19-20,1 20,20 0,-1-20,20 20,-19 0,0 0,-1 0,-19-19,-1 38,-19-38,0 19,-40-20,20 20</inkml:trace>
  <inkml:trace contextRef="#ctx0" brushRef="#br0" timeOffset="17688.0117">12065 16490,'0'0,"-20"-20,20 20,-20 0,20 0,20-40,0 40,0-19,20 19,-1 0,1 0,0 0,-1 19,1 21,-20 0,0-1,-20 21,0-1,0 1,-20-20,0 19,0 1,-20-21,1 1,19-20,0 0,0 0,0 0,20-20,0 0,20 0,20 0,-20 0,39 0,-19 0,19 0,1 0,-20 0,-1 0,1 0,-20 0,0-20,0 0</inkml:trace>
  <inkml:trace contextRef="#ctx0" brushRef="#br0" timeOffset="18399.0524">12918 16450,'0'0,"0"0,0 0,-20 0,40 40,-20 0,0-1,0 1,20 19,0 1,-20 19,20-39,0 20,-20-21,0 1,20-20,-20 0,0-20,-20-40,20 40,-20-40,20 1,0-1,-20 0</inkml:trace>
  <inkml:trace contextRef="#ctx0" brushRef="#br0" timeOffset="18722.0709">12621 16430,'0'0,"0"0,0 0,0-19,0 19,0 0,19 0,21 0,0 0,0 0,19-20,1 20,-1 0,21 0,-21 0,-19 0,-1 0,1 20,-20-20,0 0,-20 0,0-20,0 20</inkml:trace>
  <inkml:trace contextRef="#ctx0" brushRef="#br0" timeOffset="19423.111">13613 16192,'0'0,"0"-20,0 40,0-20,-20 20,20 20,-20-1,0 21,-19 0,19 19,0 0,0 20,20 1,0-21,20 20,0-39,0 19,19-19,1-21,0 1,-1-20,1 0,-20-20,0 0,-20 0,0-20,0 0</inkml:trace>
  <inkml:trace contextRef="#ctx0" brushRef="#br0" timeOffset="20293.1607">14843 16153,'0'0,"20"0,0 0,0 39,-1-19,21 40,0-1,0 21,-1-1,1 20,-20 20,-20-20,0 20,0-19,-20-21,20 0,-20-19,-20-20,21-20,-1-20,0 0,0-40</inkml:trace>
  <inkml:trace contextRef="#ctx0" brushRef="#br0" timeOffset="25377.4515">14010 16430,'0'20,"0"-20,20 20,-20-20,0 0,-20-20,20 20,0-20,0 1,0-1,-20-20,20 20,0-20,0 1,0-21,-20 21,40-1,-20-20,0 21,0 19,0 0,20 0,-20 20,0-20,20 40,-1 0,-19 0,40 20,-20-1,0 1,0 0,19-1,-19-19,0 0,0 0,0-20,19 0,-39-20,0 0,20-20,-20 21,0-21,0 0,-20 20,20-19,0 19,0 0,0 20,0 0,0 0,0 0,0 20</inkml:trace>
  <inkml:trace contextRef="#ctx0" brushRef="#br0" timeOffset="25799.4757">13910 16748,'0'0,"0"0,0 0,20 0,0 0,40-20,-40 20,39-20,1 20,-1 0,-19-20,19 20,-19 0,0 20,-1-20,-19-20,0 40,-20-20,0 0,0 0,0 0</inkml:trace>
  <inkml:trace contextRef="#ctx0" brushRef="#br0" timeOffset="26400.51">14149 17006,'0'20,"-20"-40,20 20,20-20,-20 0,19 0,-19 0,20 1,0 19,0-20,20 40,-20-20,-1 19,-19 1,20 20,-20 0,0-20,0 19,-20 1,20-20,-19 19,-1-19,0 0,0 0,0-20,20 20,0-20,0 0,0 0,0 0,0 0,0 20,20-40,0 20,20-20,-21 20,21 0,0-20,-1 20,1-20,0 20,-1 20,-19-20,20 0,-40 0,20 0,-20-20,0-19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0-10-26T20:33:16.3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9942 7640,'0'0,"0"19,0 1,20 0,-20 20,0 19,0 1,0-1,0 1,19 19,-19-19,0-20,20-1,-20-19,0 0,0-20,0 0,0-40,0 20,-20-39</inkml:trace>
  <inkml:trace contextRef="#ctx0" brushRef="#br0" timeOffset="221.0127">9624 7600,'20'0,"-20"0,40 20,19-40,1 40,-1-40,21 20,-21 0,1 0,-1 0,1 0,-20 0,-21 0</inkml:trace>
  <inkml:trace contextRef="#ctx0" brushRef="#br0" timeOffset="530.0303">10656 7401,'0'20,"-20"0,0 20,-19 0,19 19,-20 1,20-1,-19 1,19 19,20 0,0-19,0-1,0 1,20 0,0-41,19 21,-19-20,0 0,0-20,0 0</inkml:trace>
  <inkml:trace contextRef="#ctx0" brushRef="#br0" timeOffset="1025.0587">10735 8096,'0'0,"0"0,0 0,0-20,0 0,0-19,0 19,0-20,0 0,0-19,0 19,0 0,0 1,0 19,-19 0,19 0,0 20,19-20,1 40,-20 0,40 0,-20 20,20-21,-1 21,-19 0,20 0,-1-1,1-19,0 0,-20-20,-1 20,21-40,-40 0,20 0,-20-19,0-1,0 0,-20 0,20 1,-20-1,0 20,20 0,0 1,-19-1,19 20,0 0,0 0,19 0,-19 0</inkml:trace>
  <inkml:trace contextRef="#ctx0" brushRef="#br0" timeOffset="1311.075">11172 7263,'20'0,"0"19,19 1,21 20,-20 0,19 19,-19 21,19-1,-39 0,20 20,-40-19,0 19,-20 0,0-19,0-1,1-39,-1-1,0-19,20-20</inkml:trace>
  <inkml:trace contextRef="#ctx0" brushRef="#br0" timeOffset="5238.2996">19943 6886,'0'0,"0"-20,0 20,0 0,-20 20,20-1,0 21,0-20,20 20,-20-1,20 1,0-20,-1 0,21-20,-20 0,20-20,-1 0,1 0,-20 0,20 0,-21-19,-19 19,20 0,-20 20,0 0,0 0,0 0,0 20,0 0,20 0,-20-20,20 19,0-19,0 0,0 0,19-19,-19-1,0 0,-20-20,0 20,0-19,-20 19,0-20,0 40,-19-20,19 0,0 20,20 0,0 0,0 0</inkml:trace>
  <inkml:trace contextRef="#ctx0" brushRef="#br0" timeOffset="5551.3175">20578 6866,'0'0,"20"0,-40 0,20 0,0 20,0-20,-20 19,20 1,0 0,0 0,0 0,20-20,0 20,20-20,-21 0,21 0,0 0,-1-20,-19 0,0 0,-20 0,0-19,-20 19,0 0,1 0,-1 0,-20 20,20-20,20 20,-20 0</inkml:trace>
  <inkml:trace contextRef="#ctx0" brushRef="#br0" timeOffset="5875.3361">20995 6886,'0'0,"20"19,-20 1,0-20,0 20,0 0,19 0,-19 0,0-1,0 1,0 0,0-20,0 0,-19-20,19 20,0-20,0 1,0-21,19 20,-19-20,20 21,0-21,0 20,0 0,-20 0,20 20,-1-20,-19 20,0 0,20-19</inkml:trace>
  <inkml:trace contextRef="#ctx0" brushRef="#br0" timeOffset="6335.3624">21312 6528,'0'0,"20"40,-20-20,0 0,0 19,0 1,0 0,0-20,-20 19,20 1,0-20,0 0,20 0,-20-20,20 0,0 0,-20 0,20-20,-1 0,1 0,0 20,-20-20,20 0,-20 20,0 0,0 0,0 0,0 0,0 20,-20 0,20 0,-20 0,0 0,20-1,0 1,0 0,0-20,20 20,0-20,20 0,-1 0,-19 0,20 0,-20 0,20 0,-21 0,-19 0,0 0,0-20</inkml:trace>
  <inkml:trace contextRef="#ctx0" brushRef="#br0" timeOffset="6749.3861">19883 7421,'-19'0,"19"0,19 0,1-20,20 20,19-19,21-1,-1 0,40 20,20-20,0 0,20 0,0 20,-20 0,19 0,-39 0,0 0,-39 0,-21 0,1 0,-60 0,0 0,0 0,-20-19,0 19</inkml:trace>
  <inkml:trace contextRef="#ctx0" brushRef="#br0" timeOffset="9901.5664">20578 7937,'0'0,"0"20,0-20,0 0,-20 0,20 0,20-20,0 0,20 20,-1-19,1 19,0-20,-1 20,1 20,-20-1,0 21,-20 0,0-1,-20 1,-20 20,0-21,21 1,-21 0,20-1,0 1,20-20,0 0,0-20,40 0,0 20,-1-20,1-20,19 20,-19 0,20 0,-40 0,19 0,-19-20,-20 20</inkml:trace>
  <inkml:trace contextRef="#ctx0" brushRef="#br0" timeOffset="11122.6362">10418 8711,'0'0,"0"0,0 0,20 0,-20 0,0 0,-20 20,0 0,0-20,-19 20,-21 19,1-19,-41 20,21 0,-20 19,-1-19,1-1,-20 1,20 0,20 0,-1-21,1 1,19 0,21-20,-1 0,20 0,20 0,-20-20,20 20,20 0,-20 0,20-20</inkml:trace>
  <inkml:trace contextRef="#ctx0" brushRef="#br0" timeOffset="11498.6577">9188 9088,'0'0,"0"0,0 0,-20-20,20 40,-20-20,0 20,0 0,-19 20,19-1,-20-19,0 20,21-20,-1 19,0-19,20 0,20 0,-20-20,39 20,1-20,0 0,-1 0,21 0,-20 0,-1 0,1 0,-20 0,0 0,0 0,-1-20,-19 0</inkml:trace>
  <inkml:trace contextRef="#ctx0" brushRef="#br0" timeOffset="12220.699">10954 8830,'0'0,"0"20,0-20,20 20,-1-20,1 20,20 0,19 19,1-19,0 20,19-20,0 19,1-19,-1 20,-19-20,19 0,-39-1,19 1,-19 0,0 0,-1-20,-39 0,20 0,-20 0,20 0,-40 0,20-20,-20 0,0 20,20-20</inkml:trace>
  <inkml:trace contextRef="#ctx0" brushRef="#br0" timeOffset="12584.7198">11807 9029,'0'0,"0"0,20 19,-20-19,40 20,-21-20,21 20,0 0,-1 0,21 0,-20 19,19-19,-19 0,-20 20,0-20,-1 19,-19-19,-19 0,-21 0,20 0,-20 0,1-20,-1 19,0 1,1 0,19-20,0 20,0-20,0 0</inkml:trace>
  <inkml:trace contextRef="#ctx0" brushRef="#br0" timeOffset="13380.7654">7759 9604,'-20'0,"20"0,0 20,0-20,0 40,0-20,0 19,0 21,0-1,20 1,-20 19,0-19,0-1,0 1,0-21,0-19,0 0,0-20,0-20,0 0,-20-19,20-21,-20 21</inkml:trace>
  <inkml:trace contextRef="#ctx0" brushRef="#br0" timeOffset="13596.7777">7422 9584,'19'20,"1"-40,20 20,0 0,19 0,1-20,19 20,-39 0,19-19,-19 19,20 0,-41 0,21 0,0-20</inkml:trace>
  <inkml:trace contextRef="#ctx0" brushRef="#br0" timeOffset="13896.7949">8315 9465,'0'0,"0"20,0 0,-20 0,-20 19,20 21,-20 0,1-1,19 20,-20 1,20-1,1-19,19-1,19 1,1-1,0-19,20-20,-20 0,19-20,-19 0,0-20,0 0,0 0</inkml:trace>
  <inkml:trace contextRef="#ctx0" brushRef="#br0" timeOffset="14551.8323">8414 9703,'0'0,"0"20,0-20,20 20,-20-20,0 20,0-20,0 0,0 0,0 0,0-20,0 0,0 0,0 1,0-1,0-20,0 20,0-20,0 21,0-1,0 0,0 0,0 20,19 0,-19 20,20 0,0 0,0 19,20-19,-21 20,1-20,0 0,20-1,-40-19,20-19,0-1,-1 0,-19-20,0 20,0-19,0-1,0 20,0 0,-19 0,19 20,0 0,0 20,0 0,0 0,19 0</inkml:trace>
  <inkml:trace contextRef="#ctx0" brushRef="#br0" timeOffset="14867.8504">8394 9941,'0'0,"0"0,20 20,-20-40,39 20,1 0,0-19,19 19,-19 0,20-20,-21 20,-19 20,0-20,0 0,-20 0,0 0,0 0</inkml:trace>
  <inkml:trace contextRef="#ctx0" brushRef="#br0" timeOffset="15323.8765">8652 10080,'-20'0,"20"0,0 20,20-40,0 20,0 0,-1 0,21 0,-20 0,0 0,0 0,-1 0,-19 20,0 0,-19 0,-1 0,-20 0,20-1,0 1,1 0,-1 0,20 0,0 0,0-20,20 19,-1-19,1 0,0-19,20 19,-1 0,-19-20,20 20,-20-20,20 20,-40-20,19 0,1 0</inkml:trace>
  <inkml:trace contextRef="#ctx0" brushRef="#br0" timeOffset="15662.8959">8989 9564,'20'40,"-20"-20,40 0,-20 0,19 19,1 1,20 20,-1-21,-19 21,-1-1,1-19,-20 20,0-1,-20-19,-20 19,0-19,0-20,0 0,1-20,-1 0</inkml:trace>
  <inkml:trace contextRef="#ctx0" brushRef="#br0" timeOffset="16300.9324">11807 9902,'0'20,"0"19,0-19,0 20,20 0,0 19,-20-19,20-1,-1 1,-19-20,0 20,0-40,0 0,0-20,-19 0,-1-20</inkml:trace>
  <inkml:trace contextRef="#ctx0" brushRef="#br0" timeOffset="16503.944">11589 9822,'0'0,"20"0,-1-19,1-1,40 20,-20-20,19 20,-19-20,19 20,1 0,-21-20,1 20,0 0,-20 0</inkml:trace>
  <inkml:trace contextRef="#ctx0" brushRef="#br0" timeOffset="16784.9601">12382 9644,'0'0,"0"20,0 0,0 19,-39 1,39 0,-40 19,40 1,-20-1,20 1,0-1,0 1,20-21,0 21,20-20,-1-21,1 21,-20-40,0 20,0-40,-1 20,-19-20</inkml:trace>
  <inkml:trace contextRef="#ctx0" brushRef="#br0" timeOffset="17394.995">12581 9803,'0'0,"0"0,0 0,20 0,-40-20,20 0,0 0,0 0,0-19,0 19,0 0,-20-20,20 20,0 20,0 0,0-20,0 20,20 20,0 0,-20 0,20 20,19-20,-19 19,0-19,20 0,-20 0,19-20,-19 0,0-20,0 0,0-20,-20 21,0-21,0 0,0 0,0 1,-20 19,20 0,0 20,-20 0,20 0,-20 0,20 20,20 0</inkml:trace>
  <inkml:trace contextRef="#ctx0" brushRef="#br0" timeOffset="17681.0113">12621 9862,'0'0,"0"0,19 20,1-20,0 20,20-40,0 20,19 0,-19 0,19 0,-19 0,0 20,-20-20,-1 0,-19 0,20 20,-20-20</inkml:trace>
  <inkml:trace contextRef="#ctx0" brushRef="#br0" timeOffset="18121.0365">12740 10080,'0'20,"0"-20,20 0,-20 20,0-20,39 0,-19-20,0 20,20 0,-1 0,-19 20,0-20,0 0,0 20,-20 0,-20 0,20-1,-20 1,0 0,0 0,20-20,-20 20,20-20,-19 20,19-20,19 0,1 0,0 19,0-19,0 0,20 0,-21 0,21 0,-40-19,40 19,-40 0,20-20,-20 0</inkml:trace>
  <inkml:trace contextRef="#ctx0" brushRef="#br0" timeOffset="18501.0582">13097 9505,'20'40,"19"-21,1 21,20 0,-1 19,-19-19,19 20,-19-1,0 1,-20 19,-20-19,0-1,-20 1,0-1,0-19,-20-1,21-19,-1 0</inkml:trace>
  <inkml:trace contextRef="#ctx0" brushRef="#br0" timeOffset="45904.6256">18375 9902,'0'0,"0"0,20-20,-20 20,0-20,20 0,0 20,-20-20,40 1,-21 19,21-20,-20 20,20 20,-21-20,21 39,-40-19,20 20,-40-1,20 1,-20 0,-19 0,19-1,0 1,0-20,0 0,0-1,20-19,0 0,0 0,20 0,0 0,20 0,-20 0,19-19,21 19,-21 0,1 0,0 0,-20-20,19 20,-19-20,-20 20,20-20</inkml:trace>
  <inkml:trace contextRef="#ctx0" brushRef="#br0" timeOffset="46191.642">19110 9882,'0'0,"19"0,1 0,0 0,0 0,20 0,-21 0,21 0,-20 0,0 0,0 0,-20 0,0-20,0 20,0-20,-20 0</inkml:trace>
  <inkml:trace contextRef="#ctx0" brushRef="#br0" timeOffset="46363.6519">19189 9763,'0'20,"0"19,0-19,0 20,0-20,0 19,0-19,20 20,-20-20,20-20,-20 20,0-20,39-40</inkml:trace>
  <inkml:trace contextRef="#ctx0" brushRef="#br0" timeOffset="46917.6836">19566 9644,'0'0,"20"0,0 0,-1 0,21 0,-20-20,20 40,-1-20,1 20,-20 0,0 19,-20 1,-20 0,0-1,0 1,0 0,-19-1,19 1,0-20,0 0,20 0,-20-1,40 1,-20-20,20 0,0 0,20 0,-1-20,1 20,19 0,-19 0,0 0,-20 0,-1 0,1-19,-20 19,20 0</inkml:trace>
  <inkml:trace contextRef="#ctx0" brushRef="#br0" timeOffset="47259.7031">20360 9763,'0'0,"20"0,-1 0,1-20,20 20,0 0,-21 0,21 0,-20 0,0 0,-20 0,0 20,-20-20</inkml:trace>
  <inkml:trace contextRef="#ctx0" brushRef="#br0" timeOffset="47431.713">20399 9922,'20'0,"0"0,20 0,-20 0,-1 0,21-20,0 20,-20 0,19-20,-19 0</inkml:trace>
  <inkml:trace contextRef="#ctx0" brushRef="#br0" timeOffset="47899.7397">21054 9525,'0'0,"0"0,0 0,20 20,-20-1,0-19,0 40,-20-20,20 20,-20-20,1 19,19-19,-20 20,20-20,0-20,0 19,0-19,20 20,-1-20,1-20,0 20,20 0,-20 0,19 0,-19-19,20 19,-20 0,-1 0,-19-20,20 20,-20-20,0 0,0 0,0 0</inkml:trace>
  <inkml:trace contextRef="#ctx0" brushRef="#br0" timeOffset="48168.7551">21352 9445,'0'20,"0"0,0 20,0-1,0 1,0 20,0-1,0 1,0-1,0 1,0-1,0-19,20 0,-20-1,0-19,0-20,0 20,-20-40,20 20,-20-20,0-19</inkml:trace>
  <inkml:trace contextRef="#ctx0" brushRef="#br0" timeOffset="52527.0044">8096 10755,'0'20,"-20"-20,1 40,-41-21,20 1,-19 20,-1 0,-19 19,0-19,-1 0,1-1,-1 1,1-20,19 0,21-1,-1 1,0-20,21 20,-1-20,20 0,0 0,0 0,0 0,0 0</inkml:trace>
  <inkml:trace contextRef="#ctx0" brushRef="#br0" timeOffset="52896.0255">7203 11013,'-20'-20,"20"20,0-20,0 40,-19-20,19 20,-20 0,0 20,-20-21,20 41,-19-40,19 19,-20 1,20-20,20 0,0 0,0 0,0-20,20 0,20 0,0 19,-1-19,1-19,0 19,-1 0,-19 0,20 0,-20 0,-1 0,-19 0,20-20,-20 20</inkml:trace>
  <inkml:trace contextRef="#ctx0" brushRef="#br0" timeOffset="53401.0544">5874 11727,'0'20,"0"20,0 0,0-1,0 21,0-1,20 1,-20-20,19-1,-19 1,20-20,-20 0,0-20,0-20,0 0,-20 0</inkml:trace>
  <inkml:trace contextRef="#ctx0" brushRef="#br0" timeOffset="53625.0672">5596 11708,'20'-20,"19"20,-19-40,40 40,-20-40,39 20,-20 1,1 19,-1-20,-19 20,20 0,-40 0,-1 20,-19-20,0 19</inkml:trace>
  <inkml:trace contextRef="#ctx0" brushRef="#br0" timeOffset="54055.0918">6529 11469,'0'0,"0"40,-20 0,-20-1,20 21,0 0,1-1,-1 20,20 1,-20-21,20 21,20-41,-20 21,20-20,-1-20,1-1,0-19,0 0,0 0,0-19,-1-1</inkml:trace>
  <inkml:trace contextRef="#ctx0" brushRef="#br0" timeOffset="54572.1214">6668 11668,'0'0,"0"0,0 0,0 0,0 0,0 0,0-20,-20 0,20 0,0 0,0 1,0 19,-20-20,20 0,0 20,0 0,0 0,0 0,20 0,0 20,-1 0,1-1,20 1,-20 0,19 0,1-20,-20 0,20 0,-21-20,1 0,-20-19,0 19,0-20,0 20,-20-19,20 19,-19 0,-1 0,20 20,0 0,0 0,0 40,0-20,0-1</inkml:trace>
  <inkml:trace contextRef="#ctx0" brushRef="#br0" timeOffset="54824.1358">6648 11906,'0'0,"0"0,20 0,-1 0,21-20,0 0,-1 20,1-20,0 20,-1 0,-19 0,0 0,-20 0,20 20,-20 0</inkml:trace>
  <inkml:trace contextRef="#ctx0" brushRef="#br0" timeOffset="55144.1541">6826 11985,'0'0,"0"0,0 0,0 0,-20 20,20 0,-19 0,19 0,-20 0,0-1,20 1,0 0,0-20,20 20,0-20,-1 0,1 0,0 0,20 0,-20-20,19 20,-39-20,20 0,-20-19,20 19</inkml:trace>
  <inkml:trace contextRef="#ctx0" brushRef="#br0" timeOffset="55302.1631">6985 11966,'0'39,"0"-19,0 20,0-1,0-19,20 20,-20-20,0 0,0-20,0 0,20 0,-20-40</inkml:trace>
  <inkml:trace contextRef="#ctx0" brushRef="#br0" timeOffset="55582.1791">7005 11509,'20'0,"0"0,19 20,-19 0,20 19,19-19,-19 40,0-1,-1 21,-19-21,0 21,0-21,-20 21,-20-21,20-19,-20-20,20 0,-20-1,20-19,0-19</inkml:trace>
  <inkml:trace contextRef="#ctx0" brushRef="#br0" timeOffset="56054.2061">8275 10815,'0'19,"0"-19,20 20,0-20,-1 20,21 0,0 0,-1 0,1 0,20 19,-1-19,-19 0,0 20,-1-21,-19 1,0 0,-20-20,20 20,-20-20,0 0,0 0</inkml:trace>
  <inkml:trace contextRef="#ctx0" brushRef="#br0" timeOffset="56386.2251">8711 10954,'0'0,"0"0,0 0,0 0,0 0,0 19,20 1,0 0,0 0,20 20,-1-21,1 21,20-20,-21 20,1-21,-20 21,0-20,-1 0,-38 0,-1 0,0-1,-20 1,1-20,19 20,-20-20,0 20,20-20,1 0,-1 0</inkml:trace>
  <inkml:trace contextRef="#ctx0" brushRef="#br0" timeOffset="56861.2523">8692 11886,'19'20,"-19"20,20-20,0 39,-20-19,20 19,0 1,-20-20,20-1,-20-19,19 0,-19-20,-19-20,-1 0,0 0</inkml:trace>
  <inkml:trace contextRef="#ctx0" brushRef="#br0" timeOffset="57055.2634">8414 11886,'20'0,"-1"-40,21 21,20-1,-1-20,1 20,-1 0,21 1,-21 19,1 0,-21 0,1 0,-20 0,0 19</inkml:trace>
  <inkml:trace contextRef="#ctx0" brushRef="#br0" timeOffset="57356.2806">9327 11628,'0'20,"-20"20,0-1,0 21,0-1,0 1,1 0,19-1,19 1,1-1,0-19,0 0,20-1,-1-19,1 0,0-20,-40 0,19 0,1-40,-20 20</inkml:trace>
  <inkml:trace contextRef="#ctx0" brushRef="#br0" timeOffset="57852.309">9465 11688,'0'0,"20"20,-20-20,0 19,0-19,20-19,-20 19,0-20,0 0,0-20,0 20,0-19,0 19,-20 0,20 0,0 0,0 0,0 20,20 0,0 20,-20-20,20 20,0 0,19 0,1 0,-20-1,20 1,-21 0,1-20,20 0,-20-20,0 20,-20-20,0-19,0 19,0 0,-20 0,20-19,0 39,-20-20,20 20,0 0,0 0</inkml:trace>
  <inkml:trace contextRef="#ctx0" brushRef="#br0" timeOffset="58110.3237">9525 11866,'0'0,"0"0,20 0,20 0,-1-20,21 1,-1-1,-19 0,19 20,-19-20,0 20,-20 0,-20 0,0 0,0 20</inkml:trace>
  <inkml:trace contextRef="#ctx0" brushRef="#br0" timeOffset="58453.3434">9743 11966,'0'0,"0"19,0-19,0 0,0 20,0 0,0 0,0 0,0 0,0-1,0 1,0 0,0-20,0 20,20-20,0 0,0 0,19 0,-39 0,20-20,0 0,0 0,0 1,-20-21,20 20</inkml:trace>
  <inkml:trace contextRef="#ctx0" brushRef="#br0" timeOffset="58618.3528">9942 11946,'0'39,"0"1,0 0,0-1,0 1,0 0,0 0,0-21,20 1,-20-20,0 0,0-20,-20 1</inkml:trace>
  <inkml:trace contextRef="#ctx0" brushRef="#br0" timeOffset="58891.3684">10041 11410,'20'0,"0"20,19 0,1-1,0 41,19-1,-19 1,0 39,-21-19,1 19,-20 0,-20-20,1-19,19 0,-20-21,0-19,20-20,0-20</inkml:trace>
  <inkml:trace contextRef="#ctx0" brushRef="#br0" timeOffset="59415.3984">12541 10795,'20'0,"0"0,-20 0,20 0,-40 20,-20-1,-19 21,-1 20,1-21,-21 41,1-41,0 21,19-1,0-39,21 20,-1-20,20-20,20 0,0 0,0 0,0-20,0 20,0-20</inkml:trace>
  <inkml:trace contextRef="#ctx0" brushRef="#br0" timeOffset="59694.4144">11946 11152,'0'0,"-20"0,20 20,0 0,-20-1,20 1,-20 20,1-20,19 20,-20-1,20-19,-20 0,20 0,20 0,0-20,-1 0,1 0,0-20,20 20,-20 0,-1 0,1 0,0 0,-20 0,0 0,0 0,0-20</inkml:trace>
  <inkml:trace contextRef="#ctx0" brushRef="#br0" timeOffset="60183.4423">11609 11767,'0'20,"0"20,0-1,0 1,0 20,0-1,19-19,1 19,-20-19,20-20,0 0,-20-20,0 0,-20-20,0 0,0-20,1 1</inkml:trace>
  <inkml:trace contextRef="#ctx0" brushRef="#br0" timeOffset="60350.4519">11331 11846,'0'-19,"39"-1,-19 0,20 0,0 0,19 0,1-19,-21 19,41 20,-60-20,19 20,1 0,-40 0</inkml:trace>
  <inkml:trace contextRef="#ctx0" brushRef="#br0" timeOffset="60596.4659">12025 11628,'-20'40,"20"0,-19-1,-1 1,0 19,20-19,0 20,20-1,-20 1,20-21,-1 1,1-20,0 20,0-40,0 0,0 0,0-20,-20 0</inkml:trace>
  <inkml:trace contextRef="#ctx0" brushRef="#br0" timeOffset="61063.4927">12164 11787,'-20'-20,"20"20,-19-20,19 0,0 1,0-1,0 0,0-20,0 20,0 0,0 1,0 19,0 0,0 0,0 0,0 0,19 19,1 1,0-20,0 20,0 0,19 0,-19 0,0-20,0 0,0-20,0 20,-1-20,-19-20,0 20,0 1,0-1,0 0,-19 0,19 20,-20-20,20 20,0 0,0 0,0 20</inkml:trace>
  <inkml:trace contextRef="#ctx0" brushRef="#br0" timeOffset="61304.5064">12204 11827,'0'0,"0"0,40 19,-21-38,21 19,-20-20,39 20,-19 0,0 0,0 0,-21 0,1 0,-20 0,0 0</inkml:trace>
  <inkml:trace contextRef="#ctx0" brushRef="#br0" timeOffset="61626.5249">12422 11966,'-20'19,"20"-19,-20 20,20-20,-19 0,19 20,-20 0,20 0,0-20,0 20,0-1,20-19,-20 20,19-20,1 0,0 0,0 0,20 0,-20-20,-1 1,-19-1,20 0,-20 0,20 0</inkml:trace>
  <inkml:trace contextRef="#ctx0" brushRef="#br0" timeOffset="61828.5364">12561 11926,'0'20,"-20"19,20 1,0-20,0 20,-20-21,40 21,-20-20,0 0,0 0,0-20,0 0,0 0,20-20</inkml:trace>
  <inkml:trace contextRef="#ctx0" brushRef="#br0" timeOffset="62202.5578">12561 11410,'40'20,"-1"19,1 1,0 0,0 19,-1 1,-19-1,0 1,0 19,-20-19,-20-20,20 19,-20-19,20-1,-20-39,20 0</inkml:trace>
  <inkml:trace contextRef="#ctx0" brushRef="#br0" timeOffset="62702.5864">13355 10795,'-20'0,"20"0,0 0,-20-20,40 40,0-20,20 20,-1-1,41 1,-21 20,40-20,-19 20,19-21,-20 21,1-20,-1 0,-19 0,-21-1,-19 1,0 0,-20-20,0 20,0-40,-20 20,0-20</inkml:trace>
  <inkml:trace contextRef="#ctx0" brushRef="#br0" timeOffset="63002.6036">13990 10874,'-20'20,"20"-20,0 0,20 0,0 0,19 0,1 20,-20-20,39 20,-19 0,0 19,0-19,-21 20,1-20,-20 19,0 1,0 0,0-1,-20-19,1 20,-1-20,0 0,-20-1,20 1,-19 0,19-20,0 0</inkml:trace>
  <inkml:trace contextRef="#ctx0" brushRef="#br0" timeOffset="63500.6321">14089 11529,'0'40,"-20"-1,20 1,-20 20,1-1,-1 1,0 19,20-19,-20-1,20 1,0-21,20 21,-20-40,0 0,20 19,-20-39,0 0,-20-20,0 1,0-21</inkml:trace>
  <inkml:trace contextRef="#ctx0" brushRef="#br0" timeOffset="63739.6457">13633 11648,'19'0,"1"0,20-20,20 20,-1-20,1 0,19 20,-19-19,-1 19,-19-20,-1 20,1-20,-40 20,20 0</inkml:trace>
  <inkml:trace contextRef="#ctx0" brushRef="#br0" timeOffset="64012.6613">14486 11469,'0'20,"-20"-20,0 40,0-20,1 19,-1 21,0 0,0-1,0 20,0-19,20 0,20-1,-20 1,40-21,-20-19,0 20,-1-40,21 0,-20 0,0-20,-20 0</inkml:trace>
  <inkml:trace contextRef="#ctx0" brushRef="#br0" timeOffset="64761.7042">14625 11529,'0'0,"0"0,0 0,0 0,0 0,0 0,0 0,0 0,0 0,0-20,0 0,0 0,0 1,0-21,0 20,0-20,0 21,0-1,20 0,-20 20,0-20,20 40,-1-20,1 40,0-21,0 21,20-20,-21 20,21-21,-20 1,0-20,19 0,-19-20,-20 20,20-39,-20 19,0 0,0-20,0 21,0-1,-20 20,20 0,-20-20,20 20,0 20</inkml:trace>
  <inkml:trace contextRef="#ctx0" brushRef="#br0" timeOffset="64981.7168">14665 11668,'0'0,"19"0,1 0,0-20,20 20,19-20,-19 0,0 20,-21-20,21 20,-40 0,20 20,-20-20,0 20</inkml:trace>
  <inkml:trace contextRef="#ctx0" brushRef="#br0" timeOffset="65501.7465">14843 11886,'0'0,"0"0,0 0,0 0,0 0,0 20,0 0,-20 0,20-20,0 20,0-1,0 1,20 0,-20-20,20 20,0-20,0 0,-1 0,1-20,0 20,0-20,0 0,0-19,-20 19,0-20,0 20,0 0,0 1,0-1,0 0,20 40,-20-20,0 20,-20-1,40 21,-40 0,40 0,-40-1,20 1,0-20,0 0,20-1,-20-19,0 0,0 0,0-19,0-21</inkml:trace>
  <inkml:trace contextRef="#ctx0" brushRef="#br0" timeOffset="65817.7646">15240 11231,'20'20,"0"20,19 0,61 138,-61-99,-19 1,0-1,-20 1,0-21,0 1,-20 19,-20-59,21 0,-1 0,0-20,-20-20</inkml:trace>
  <inkml:trace contextRef="#ctx0" brushRef="#br0" timeOffset="74905.2844">20915 11469,'0'0,"0"0,0 0,0 0,-20 0,1 20,19-20,0 20,0 0,0 0,0 19,19-19,1 0,20 0,-20 0,39-20,-19 0,0-20,-1 0,-19-20,0 21,-20-41,0 20,-20 1,0 19,-19-20,-1 20,20 20,-39 0,39 20,0-20,0 40,0-20,20 19</inkml:trace>
  <inkml:trace contextRef="#ctx0" brushRef="#br0" timeOffset="75366.3107">21015 11727,'0'0,"-20"0,20 0,0 0,0 0,0 0,-20 0,20 20,0 0,0 0,-20 0,20 0,-20-1,20 21,0-20,20 20,0-20,0-1,19 1,1-20,20 0,-21-20,21 1,-21-1,1-20,-20-20,-20 21,-20-1,0 0,0 21,-19-1,-21 0,40 20,-39 0,39 20,0-20,0 20,20-20</inkml:trace>
  <inkml:trace contextRef="#ctx0" brushRef="#br0" timeOffset="78192.4724">6231 12620,'20'-19,"-20"38,0-19,0 0,-20 20,0 0,-20 0,1 0,-21 19,20-19,-19 0,19 0,1 20,-1-21,0-19,20 20,20-20,0 0,0 0,0-20,0 1,20-1</inkml:trace>
  <inkml:trace contextRef="#ctx0" brushRef="#br0" timeOffset="78489.4894">5775 12720,'0'0,"-20"19,20 1,-20 0,0 0,20 20,-20-21,0 21,0 0,20-20,0 19,-19-19,38 0,-19 0,0 0,40-20,-20 20,20-20,-1 0,1 0,0 0,-1 0,1 0,-20 0,0-20,0 0,-1 0</inkml:trace>
  <inkml:trace contextRef="#ctx0" brushRef="#br0" timeOffset="78878.5116">6747 12640,'-20'0,"0"0,20 0,0 0,20 20,0-20,0 20,0 0,19 0,1-20,0 19,-1 1,1 0,0 0,-20 0,-1 0,1-20,0 19,-20-19,20-19,-20 19,0 0</inkml:trace>
  <inkml:trace contextRef="#ctx0" brushRef="#br0" timeOffset="79231.5318">6945 12660,'0'0,"0"0,0 0,20 0,-20 0,20 0,0 20,0 0,0-20,-1 20,1-1,20 21,-20-20,0 0,-1 0,1-1,-20 1,0 0,0-20,0 20,-20-20,-19 0,19 20,0-20,-20 0,21 0,-1 20,0-40,20 20,0 0</inkml:trace>
  <inkml:trace contextRef="#ctx0" brushRef="#br0" timeOffset="79759.562">9148 12640,'0'0,"0"0,0 0,-20 0,0 40,-39-20,19 19,-19 1,-1-20,0 20,21-21,-1 21,0-40,21 20,-1-20,20 0,0-20,0 20,0-20</inkml:trace>
  <inkml:trace contextRef="#ctx0" brushRef="#br0" timeOffset="80034.5777">8731 12759,'-20'-20,"20"20,0 20,-19 0,-1 0,0 20,-79 178,99-198,19-20,1 20,0-20,0 0,0 0,20 0,-21-20,21 20,-20-20,0 20,0-20,-1 0</inkml:trace>
  <inkml:trace contextRef="#ctx0" brushRef="#br0" timeOffset="80428.6003">9604 12680,'0'20,"0"-20,20 20,0-1,0 1,20-20,-1 20,21 0,-21 0,1-20,0 20,0-20,-21 19,1-19,0 0,-20 0,0 0,20-19,-40-1,20 0</inkml:trace>
  <inkml:trace contextRef="#ctx0" brushRef="#br0" timeOffset="80704.6161">9882 12700,'0'0,"0"0,20 20,0-20,0 19,0 1,19-20,-19 20,20 0,-1-20,-19 20,0 0,0-1,0 1,-20 0,0 0,-20 0,0 0,0 0,0-1,-19-19,-1 20,20-20,0 20,1-20</inkml:trace>
  <inkml:trace contextRef="#ctx0" brushRef="#br0" timeOffset="81163.6423">12005 12620,'0'0,"0"0,0 0,0 20,0 0,-19 20,-1-20,-20 19,20 21,-19-21,-21 21,20-20,1-1,-1-19,0 20,20-40,20 20,0-20,0-20,0 0,0 0</inkml:trace>
  <inkml:trace contextRef="#ctx0" brushRef="#br0" timeOffset="81481.6605">11569 12918,'0'20,"-20"0,0 0,0-20,20 19,-19 1,19 0,-20 0,20-20,20 20,-20 0,19-20,-19 19,20-19,0 20,20-20,-20 20,-1-20,1 0,0 0,0 0,0 0,-20-20,20 0,-20 1</inkml:trace>
  <inkml:trace contextRef="#ctx0" brushRef="#br0" timeOffset="81858.6821">12283 12660,'0'0,"20"0,-20 0,20 20,20-20,-21 20,21 0,0-1,0 1,-21 0,21 0,0-20,-20 0,-20 0,19 0,1 0,-20-20,0 0,0 0</inkml:trace>
  <inkml:trace contextRef="#ctx0" brushRef="#br0" timeOffset="82184.7007">12561 12581,'-20'0,"0"20,20-20,0 19,0-19,0 0,0 0,20 20,0-20,-20 20,20-20,0 20,0 0,-1-20,1 20,0-1,0 21,0-20,20 0,-21 0,1-20,0 19,-20 1,0-20,0 20,-20-20,-19 0,19 0,0 20,-20-40,20 40,0-20,1 0,19 0,0 0</inkml:trace>
  <inkml:trace contextRef="#ctx0" brushRef="#br0" timeOffset="82667.7284">14506 12501,'0'0,"20"0,-20 40,-80 99,41-80,-21 1,20-1,1-19,-1 0,20-20,-20-20,40 0,0 0,0-20,0 0,20 0</inkml:trace>
  <inkml:trace contextRef="#ctx0" brushRef="#br0" timeOffset="82990.7468">14109 12898,'0'20,"-20"-20,20 20,-20 0,20 0,-20-1,20 1,0 20,0-20,0 0,20-1,0-19,0 20,0-20,19 0,-19 0,0 0,20 0,-20-20,0 20,-1-19,1 19,0-20,-20 0</inkml:trace>
  <inkml:trace contextRef="#ctx0" brushRef="#br0" timeOffset="83389.7696">15042 12541,'0'0,"19"20,1-20,20 20,-20 0,19-1,1 1,20 20,-21-20,1 0,0-1,-1-19,1 20,-20-20,0 0,-20-20,20 1</inkml:trace>
  <inkml:trace contextRef="#ctx0" brushRef="#br0" timeOffset="83722.7887">15538 12561,'-20'20,"20"-20,-20 20,0-20,20 0,0 19,0 1,20-20,-20 20,20 0,20 20,-1-21,-19 1,20 20,-1-20,-19 0,0 19,-20-19,0 0,0-20,-20 20,0 0,-19-20,19 20,-20-20,20 0,-19 0,39 19,-20-38,20 19</inkml:trace>
  <inkml:trace contextRef="#ctx0" brushRef="#br0" timeOffset="85340.8812">20618 13295,'0'0,"20"0,-20 20,19 0,-19 19,20-19,-20 20,20 20,0-21,-20 1,20-20,-20 19,20-19,-20 0,19-20,-19 0,0 0,0-20,0 0,20 1</inkml:trace>
  <inkml:trace contextRef="#ctx0" brushRef="#br0" timeOffset="85753.9049">20975 13156,'0'0,"0"0,0 0,20 40,-20-20,0 19,0 21,0-20,20 19,-1-19,1 19,0-19,20-20,-1 0,1 0,20-20,-21-20,1 0,0 0,-1-20,-19 1,0 19,-20-20,0 0,-20 21,0 19,1 0,-1 0,0 19,0-19,0 40,0-20,0 0,20 20,0-21,0 1,20 0,-20 0,0-20</inkml:trace>
  <inkml:trace contextRef="#ctx0" brushRef="#br0" timeOffset="111579.382">21669 8056,'0'0,"0"0,0 0,20 20,0-40,20 20,-20-20,19 20,1 0,0-19,-1 19,1 0,-20 19,-20-19,0 0,0 0</inkml:trace>
  <inkml:trace contextRef="#ctx0" brushRef="#br0" timeOffset="111738.3911">21729 8294,'20'20,"0"-20,-1 0,1 0,40-20,-20 20,-1-19,1-1,0 0</inkml:trace>
  <inkml:trace contextRef="#ctx0" brushRef="#br0" timeOffset="112206.4179">22324 7957,'-20'0,"20"0,0-20,40 20,-20-20,39 20,-19 0,20 0,-1 0,1 0,-21 20,1 20,-40 0,0-1,-20 1,0 20,-19-1,-1-19,20 19,-20-19,21 0,-1-1,40-19,-20 0,39 0,-19-20,20 0,0 0,-21-20,21 0,0 0,-20 1,-20-21</inkml:trace>
  <inkml:trace contextRef="#ctx0" brushRef="#br0" timeOffset="112461.4325">22979 7580,'0'20,"0"0,0 0,20 19,-20 1,0 0,0-1,0 1,20 0,-20-20,0-1</inkml:trace>
  <inkml:trace contextRef="#ctx0" brushRef="#br0" timeOffset="113016.4642">21788 9703,'20'0,"0"0,0-19,20 19,-20 0,19-20,1 20,0-20,-21 20,1 0,0-20,-20 20,0 0</inkml:trace>
  <inkml:trace contextRef="#ctx0" brushRef="#br0" timeOffset="113181.4736">21888 9882,'0'20,"20"-20,19 0,1 0,-20-20,39 20,-19-20,0 20,-1-20</inkml:trace>
  <inkml:trace contextRef="#ctx0" brushRef="#br0" timeOffset="113621.4988">22463 9525,'-20'0,"20"0,20 0,0-20,20 20,19 0,1 0,-21 20,21 0,-20-1,-1 21,-19 20,-40-21,0 21,-19-1,-1 1,0-20,-19 19,19-19,20 0,0-21,20 1,20 0,20-20,0 0,19 0,1 0,-21-20,21 0,-20 1,-20-1,19 0</inkml:trace>
  <inkml:trace contextRef="#ctx0" brushRef="#br0" timeOffset="114077.5249">23019 9306,'0'0,"0"0,20 0,-1-19,21 19,0 19,0-19,-1 0,-19 20,20 0,-40 0,0 0,-20 0,0 0,0-1,0 1,1 0,19 0,0 0,0 0,19-20,21 19,0-19,-1 20,1-20,0 20,-20-20,-1 0,-19 20</inkml:trace>
  <inkml:trace contextRef="#ctx0" brushRef="#br0" timeOffset="114530.5508">21749 11410,'20'-20,"-1"20,21 0,0-20,0 20,19 0,1-20,-21 20,-19 0,20-19,-40 19</inkml:trace>
  <inkml:trace contextRef="#ctx0" brushRef="#br0" timeOffset="115093.583">21808 11628,'20'0,"20"0,-20 0,39 0,-19-20,0 20,-1-20,1 20,0-19</inkml:trace>
  <inkml:trace contextRef="#ctx0" brushRef="#br0" timeOffset="115516.6072">22542 11271,'0'0,"-19"0,38 0,1 0,20 0,0 0,19 0,1 20,-1 0,1 0,-20-1,-21 21,-19 0,-19-1,-1 1,-20 20,-20-21,21 1,-1 0,0-20,40-1,0 1,0-20,40 20,0-40,19 20,-19-20,20 20,-1-39,1 19,-21-20,1 20</inkml:trace>
  <inkml:trace contextRef="#ctx0" brushRef="#br0" timeOffset="115943.6316">23237 10993,'-20'0,"0"-20,20 20,0-19,20-1,0 20,20 0,-1 0,1 0,20 20,-21-1,-19-19,0 40,-20-20,-20 20,20-21,-20 21,-19-20,19 0,0 0,20-1,0 1,0-20,0 20,40-20,-21 20,21-20,-20 20,0 0,0 19,-20-19,0 0,-40 0,20 0,-20 0,21-1,-21 1,20-20,20 0</inkml:trace>
  <inkml:trace contextRef="#ctx0" brushRef="#br0" timeOffset="116378.6565">21749 12997,'39'0,"-19"0,20 0,0 0,-1 0,1 0,0 0,-1 0,-39 0</inkml:trace>
  <inkml:trace contextRef="#ctx0" brushRef="#br0" timeOffset="116598.6691">21848 13136,'20'0,"0"0,19 0,-19 0,20-20,19 20,-19 0,20-19,-21 19</inkml:trace>
  <inkml:trace contextRef="#ctx0" brushRef="#br0" timeOffset="116957.6896">22741 12878,'-20'0,"0"0,20 20,0-20,40-20,0 20,-1 0,21 0,-20 20,-1-20,1 20,-20 20,-20-1,-20 1,-20 0,1-1,-1 21,0-20,0-1,21 1,19-20,0 20,19-40,1 19,40-19,-20 0,19 0,-19 0,-1 0,1-19,0-1,-20 0,0 0</inkml:trace>
  <inkml:trace contextRef="#ctx0" brushRef="#br0" timeOffset="117381.7139">23435 12779,'0'0,"-19"0,19 0,-20 0,20 20,0-20,0 20,0 0,0-1,0 1,20-20,-1 20,21-20,-20 0,20 0,-20 0,-1-20,21 20,-20-39,0 39,0-40,-20 20,19 0,-19 0,0 20,0 0,0 0,0 20,-19 40,19-21,-20 21,0-20,0 19,20 1,-20-21,20-19,0 0,0 0</inkml:trace>
  <inkml:trace contextRef="#ctx0" brushRef="#br0" timeOffset="117717.7331">21749 14228,'20'0,"-1"20,-19-20,0 0,0 0,0 0,40-20,-40 20</inkml:trace>
  <inkml:trace contextRef="#ctx0" brushRef="#br0" timeOffset="117929.7452">21848 14426,'-20'20,"20"0,0-20,20 0,-20 20,20-20</inkml:trace>
  <inkml:trace contextRef="#ctx0" brushRef="#br0" timeOffset="118086.7542">21868 14883,'0'19,"0"-19,0 0,0 0,0 0,0 0,0 20,0-20,20-20</inkml:trace>
  <inkml:trace contextRef="#ctx0" brushRef="#br0" timeOffset="119846.8549">21134 15716,'0'20,"0"-20,0 0,19-20,21 0,0 0,-1 20,21-20,-20 20,19 20,-19 0,-40 20,0 0,0 19,-20 1,-20-1,1 1,19-1,-20-19,40 0,-20-1,40-19,-20-20,40 20,0-20,-1-20,1 20,19 0,1-20,-20 0,-1 20,-19-39,0 19</inkml:trace>
  <inkml:trace contextRef="#ctx0" brushRef="#br0" timeOffset="120446.8892">21788 15299,'0'0,"0"0,0 40,0-40,0 20,0-20,0 20,0-1,0 1,0 0,0 0,0 20,0-20,0-1,0 1,0 20,-19-20,38-20,-19 0,0 0,0 0,20-20,0 0,0 20</inkml:trace>
  <inkml:trace contextRef="#ctx0" brushRef="#br0" timeOffset="120713.9045">21908 15518,'-20'0,"20"19,0-19,0 20,0 0,20-20,-20 20,39-20,-19 0,0 0,20-20,-21 20,1-20,0 0,-20 1,0-1,-20 0,0 0,1 20,-1-20,20 20,-20 0,20 0,0 0</inkml:trace>
  <inkml:trace contextRef="#ctx0" brushRef="#br0" timeOffset="121176.931">22304 15498,'0'0,"0"-20,0 0,-19 0,19 20,-20-20,20 20,-20 0,0 0,0 0,20 20,-20 0,20 0,0 0,0 0,0-20,20 19,0-19,0 20,0-20,0 0,-1 0,1-20,0 20,-20 0,0 0,20 0,-20 0,0 0,0 0,20 20,-20 20,0-20,20 19,-1 1,-19 20,20-21,-20 21,-20-20,20-21,-19 1,-1 0,0-20,-20 0,20-20,1 0,-1-19,20 19,0 0</inkml:trace>
  <inkml:trace contextRef="#ctx0" brushRef="#br0" timeOffset="123116.0419">22721 15478,'0'20,"0"-20,-20 0,20 0,0 20,0-20,0 0,0 0,0 0,0 0,0 0,0-20,0 0,0 0,0 0,-20 0,20-19,0-1,0 0,-19 20,19-19,0-1,-20 20,20 0,0 20,0 0,20 0,-20 20,19 0,1 20,0-20,20 39,-20-19,19-1,1-19,-20 20,20-40,-1 20,-19-20,0-20,0 0,0-20,-1 1,-19-21,-19 21,19-21,-20 20,0 21,0-21,20 40,0-20,0 20,0 0</inkml:trace>
  <inkml:trace contextRef="#ctx0" brushRef="#br0" timeOffset="123571.0679">23336 15577,'0'0,"0"0,0 0,20 0,0 0,0 0,19 0,-19-20,20 20,0 0,-1 20,-39-40,20 40,-20-20,-20 0,20 0</inkml:trace>
  <inkml:trace contextRef="#ctx0" brushRef="#br0" timeOffset="123831.0828">23336 15776,'0'19,"40"-19,-20 20,39-20,-19 20,0-20,-1 0,1-20,0 20</inkml:trace>
  <inkml:trace contextRef="#ctx0" brushRef="#br0" timeOffset="124785.1373">24170 16073,'20'20,"-20"-20,0 0,-20-20,20 20,-20-20,20 1,0-21,0 0,0 0,0-19,0-1,0 1,0-1,20 1,-20-1,0 21,20-1,-20 0,0 20,0 20,0 0,0 0,59 40,-59-40,40 60,-20-1,-1-19,1 19,20-19,-20 20,-20-60,79 59,-79-59,80 20,-80-20,59-20,-59 20,40-59,-40 19,0-20,0 1,-20-1,20 1,-20-21,20 21,-20 19,20 40,0-59,0 59,0 0,0 0,0 0,40-20,-40 20</inkml:trace>
  <inkml:trace contextRef="#ctx0" brushRef="#br0" timeOffset="129415.4022">18554 7600,'40'-20,"-1"0,-19 0,20 20,-20-19,-1 19,-19 0,-19 0,-1 0,-40 19,1 1,-21 0,1 0,0 0,-21 19,1-19,20 0,19 20,-19-1,39-19,1 20,-1 0,20 19,0 1,20 19,0 20,0 1,0 19,0 0,0 39,0 1,0 20,-20 19,20 1,-20 19,20 0,0 20,0 0,0 1,0 19,0 0,0 0,0 19,0 1,0 0,0 0,0 0,0-1,0-19,20 20,-20-40,20 20,-20-39,20-1,0-20,-20-19,20-20,0-20,-20-1,0-19,0-19,0-21,0-19,19-1,-19-19,0-20,0 0,0-1,20 1,-20-20,0 0,20 20,-20-20,0 20,20 0,-20-20,20 20,19-1,1 1,20-20,-1 20,21-20,-1 0,20 20,0-20,1 20,-1-20,-40 0,1 20,-20-40,-21 20,1-40</inkml:trace>
  <inkml:trace contextRef="#ctx0" brushRef="#br0" timeOffset="130169.4453">16708 11370,'0'0,"-19"0,19 0,0 0,0 0,0 0,0 0,19 0,-19-20,40 40,-20-20,20 0,-20 0,39 20,-19-20,-1 0,1 0,0 0,-1 0,-19-20,0 20,0-20,-20 20,-20-19,20-1,-20 0,0 20</inkml:trace>
  <inkml:trace contextRef="#ctx0" brushRef="#br0" timeOffset="130371.4568">16828 11172,'0'20,"0"39,19-39,-19 40,20-21,-20 21,20-1,-20-19,0 0,0-1,0-39,-20 20,20-40,-20 0</inkml:trace>
  <inkml:trace contextRef="#ctx0" brushRef="#br0" timeOffset="143748.222">1845 16887,'0'20,"0"-20,0-20,20 0,-20 0,20 20,20-20,-20 0,19 20,-19 20,20 0,-40 20,20-1,-20 1,-20 20,20-1,-20-19,-20 19,21-19,19 0,-20 0,0-21,20 21,0-40,0 20,0-20,20 0,0 0,-1 0,1 0,20 0,0 0,-1 0,1 0,-20 0,19 0,-39-20,20 20,0-40,-20 21,0-1</inkml:trace>
  <inkml:trace contextRef="#ctx0" brushRef="#br0" timeOffset="144642.2731">2580 17026,'0'0,"0"0,0 0,0-20,20 20,-20 0,39 0,-19 0,0 0,0 0,19 20,-19-20,20 0,-20 0,0-20,0 0,-20 20,0-20,0 0,-20 0</inkml:trace>
  <inkml:trace contextRef="#ctx0" brushRef="#br0" timeOffset="144822.2834">2659 16867,'0'40,"0"-1,0-19,20 20,-20 0,0-21,20 21,-20-40,0 0,0 0,20 0</inkml:trace>
  <inkml:trace contextRef="#ctx0" brushRef="#br0" timeOffset="145162.3028">3115 16768,'20'0,"-20"0,20 20,-20-20,-20 19,20 1,0 0,-20 0,20 0,0 0,-19 19,19-19,0 0,0 0,0 0,19-20,1 20,0-20,0 0,0-20,20 20,-21 0,1-20,20 0,-20-20,0 20,-20-19</inkml:trace>
  <inkml:trace contextRef="#ctx0" brushRef="#br0" timeOffset="145373.3149">3393 16688,'-20'60,"20"19,0-19,0 19,0-19,0-1,0 1,0-40,20-1,-20-19,0 20,20-40,0-19</inkml:trace>
  <inkml:trace contextRef="#ctx0" brushRef="#br0" timeOffset="145766.3374">3750 16867,'0'0,"0"20,20-20,0 0,0 0,20 0,-1 0,-19 0,20 20,-20-40,19 20,-39 0,20-20,-20 0</inkml:trace>
  <inkml:trace contextRef="#ctx0" brushRef="#br0" timeOffset="146034.3527">3909 16827,'0'40,"0"0,0-1,-20 21,20-40,20 19,-20-19,20 0,-20-20,20-20</inkml:trace>
  <inkml:trace contextRef="#ctx0" brushRef="#br0" timeOffset="146823.3978">4524 16728,'0'0,"0"-20,-19 20,19 0,-20 0,20 20,-20 0,0 0,0 0,20 19,-20-19,20 20,20-1,0-19,0 0,0-20,19 0,1-20,0 0,-20-19,-1 19,1-20,-20 20,-20 1,1 19,-21-20,20 20,-20 0,21 0,-21 20,40-1</inkml:trace>
  <inkml:trace contextRef="#ctx0" brushRef="#br0" timeOffset="147117.4147">4524 17046,'0'19,"-19"1,-1 0,0 0,20 20,0-21,20 21,0-20,-1 20,21-20,0-20,-1 0,-19 0,20-20,-20-20,-20 20,0-20,-20 21,-20-1,20 0,-19-20,-1 40,0-20,21 1,-1 19</inkml:trace>
  <inkml:trace contextRef="#ctx0" brushRef="#br0" timeOffset="147412.4315">4961 16907,'0'0,"20"19,0-19,19 0,-19 20,0-20,20 0,-20-20,-1 20,-19 0</inkml:trace>
  <inkml:trace contextRef="#ctx0" brushRef="#br0" timeOffset="147595.442">5020 16827,'0'40,"0"0,0 19,0-19,0 0,20-21,-20 21,20-40,0 0</inkml:trace>
  <inkml:trace contextRef="#ctx0" brushRef="#br0" timeOffset="147959.4628">5576 16668,'0'-19,"0"19,20 39,0 1,-20 39,0-19,20 39,-20 0,0 1,19-21,-38 0,38-39,-19-20,0 0,20-60</inkml:trace>
  <inkml:trace contextRef="#ctx0" brushRef="#br0" timeOffset="148282.4813">5834 16946,'0'20,"20"0,-20 20,0-1,0 1,20 20,-20-21,20 1,-1 0,1-1,0-19,20 0,-20-20,-1-20,1 0,20-19,-20-41,-20 60,0-19,-20 39,-20 0,20 0,1 20,-21-1,20 1,20 20,-20-20,20 0,20 0,0-20</inkml:trace>
  <inkml:trace contextRef="#ctx0" brushRef="#br0" timeOffset="148635.5015">6945 17026,'0'0,"0"0,40 20,-20-40,20 20,19 0,-19-20,19 20,-19-20,19 20,-39-20,0 20,-20-20</inkml:trace>
  <inkml:trace contextRef="#ctx0" brushRef="#br0" timeOffset="148978.5211">7183 16966,'0'60,"0"-1,-19-19,19 0,19-1,-19-39,20 0,0-20</inkml:trace>
  <inkml:trace contextRef="#ctx0" brushRef="#br0" timeOffset="149023.5237">7680 17006,'0'0,"0"0,0 0,0 0,0-20,0 0,19 0,-19 0,20 1</inkml:trace>
  <inkml:trace contextRef="#ctx0" brushRef="#br0" timeOffset="149200.5338">7957 16986,'0'0,"0"20,0-20,0-20,20 20,-20-40,20 20,0 1</inkml:trace>
  <inkml:trace contextRef="#ctx0" brushRef="#br0" timeOffset="149488.5503">8315 16946,'19'20,"-19"0,0-20,0 0,20-20,-20 0,0 0,20 1</inkml:trace>
  <inkml:trace contextRef="#ctx0" brushRef="#br0" timeOffset="149791.5676">9049 16907,'20'19,"-1"-19,21 20,0-40,0 40,-1-20,21-20,-21 20,1-19,-20 19,-20-20,0 0</inkml:trace>
  <inkml:trace contextRef="#ctx0" brushRef="#br0" timeOffset="150036.5816">9148 16887,'0'20,"0"39,20-19,-20 0,20-21,-20 1,20 0,-1-40</inkml:trace>
  <inkml:trace contextRef="#ctx0" brushRef="#br0" timeOffset="150546.6108">9842 16768,'20'20,"-20"-1,20-19,-20 0,20 0,0 0,-20-19,0-1,0-20,0 0,0 1,0-21,0 1,0 19,0-20,-20 21,20-1,0 20,0 20,0 0,20 0,0 20,0 20,19-1,-19 1,20 0,-1-1,1 1,0-20,0 0,-21-20,1-20,0 0,0-20,-20 1,0-1,0 0,-20 21,20-21,-20 40,0-20,20 20,0 0,0 20,20 0</inkml:trace>
  <inkml:trace contextRef="#ctx0" brushRef="#br0" timeOffset="150847.628">9803 16966,'0'0,"39"0,1-20,40 20,-21-20,40 20,-19-19,-1 19,0 0,-19 0,0 0,-41 0,21 0,-40-20,0 20</inkml:trace>
  <inkml:trace contextRef="#ctx0" brushRef="#br0" timeOffset="151343.6564">10021 17284,'0'0,"0"0,0 0,0 0,20-20,20 20,-21 20,21-20,0 20,-20 19,0 1,-1 0,-19-1,0 21,-19-21,-1 1,0 0,0 0,0-21,0-19,20 0,0 0,40 0,-20-19,20-1,-1 0,1 20,0-20,-1 0,1 0,0 0,-20-19</inkml:trace>
  <inkml:trace contextRef="#ctx0" brushRef="#br0" timeOffset="151665.6748">10993 16986,'20'0,"-20"-20,20 20,20 0,-20 0,19 0,1-20,0 40,-1-40,1 20,-20-20,0 20</inkml:trace>
  <inkml:trace contextRef="#ctx0" brushRef="#br0" timeOffset="151846.6852">11172 16887,'0'39,"0"1,20 0,-20 0,0-1,0 1,20-40,-20 20,0-40</inkml:trace>
  <inkml:trace contextRef="#ctx0" brushRef="#br0" timeOffset="152460.7203">11847 17462,'0'20,"0"-20,20 20,-40-40,40 0,-20-19,-20 19,20-40,0 1,0-1,-20 20,20-19,-20-1,20 21,0-1,0 20,0 0,0 20,20 20,0 0,19 20,-19-1,20 1,19 20,-19-21,20 21,-21-20,21-21,-20 1,-21-20,21-20,-20-19,-20-1,0-20,0-19,-20 0,0 19,0-19,-19 19,19 21,0-21,20 40,-20-20,40 21,-20 19</inkml:trace>
  <inkml:trace contextRef="#ctx0" brushRef="#br0" timeOffset="178702.2212">13315 16688,'0'0,"0"0,-20 0,20 0,0 20,-20 0,-19 0,19 20,-20-21,1 41,19-20,-20-1,0 1,21-20,-1 20,0-21,20 1,20-20,0 20,-1-20,21 0,0 20,-1-20,1 20,20-20,-21 20,1-20,0 0,-1 0,-19 0,0-20,-20 0,20 0</inkml:trace>
  <inkml:trace contextRef="#ctx0" brushRef="#br0" timeOffset="179437.2633">13930 16807,'-20'0,"20"0,-19 0,19 0,0 0,0 0,0 0,19-19,1-1,0 0,20 20,-20-20,19 20,21 0,-20 20,-21 0,21 39,-40-19,20 19,-20 1,-20 0,20 19,-20-39,-19 19,19-19,0 0,0-1,20-19,0 0,0-20,20 0,0 0,19 0,1-20,20 0,-21 0,1 1,0 19,-1 0,-19-20,0 20,0-20,0 20,-20-20</inkml:trace>
  <inkml:trace contextRef="#ctx0" brushRef="#br0" timeOffset="180064.2991">14764 17244,'0'20,"0"-20,0 0,-20-20,20 20,0-20,0 20,-20-20,0-19,20 19,-20-20,1 0,19 1,-20-1,0 0,0 1,20 19,0 0,-20 0,20 0,0 20,20 20,-20-20,40 20,-20 0,19 19,1 1,0 0,-1 0,21-1,-21 1,1-20,20 0,-21-1,1-19,-20 0,0-19,0 19,-20-40,0 20,0-20,-20 1,20-21,-20 1,0-1,0 1,0 19,-19-20,39 21,-20-1,0 20,20 0,-20 0,20 20,20 0,0 0,-20 0</inkml:trace>
  <inkml:trace contextRef="#ctx0" brushRef="#br0" timeOffset="181140.3607">15617 16827,'0'0,"40"0,-20 0,-1 0,21-20,0 20,-1-19,21 19,-20 0,-1 0,-19-20,0 40</inkml:trace>
  <inkml:trace contextRef="#ctx0" brushRef="#br0" timeOffset="181409.376">15736 17145,'20'0,"20"0,-1 0,1-20,0 20,19 0,-19-20,0 20</inkml:trace>
  <inkml:trace contextRef="#ctx0" brushRef="#br0" timeOffset="181907.4045">16589 16668,'0'0,"-19"0,-21 20,20 20,0 0,0 19,0 21,20-21,20 21,0-21,20 1,19-1,1-39,19 0,1-20,19-40,-40 20,1-39,-1-1,-39 1,-20-21,-20 21,-19 19,-21-19,1 39,-21 0,21 0,-1 20,21-20,19 40,0-20,40 0</inkml:trace>
  <inkml:trace contextRef="#ctx0" brushRef="#br0" timeOffset="182269.4252">17462 16530,'-39'0,"19"19,-20 1,20 20,1 19,19-19,-20 40,40-21,-20 20,39-19,1 0,-20-21,39 1,1 0,-20-21,-1-19,1 0,-20-19</inkml:trace>
  <inkml:trace contextRef="#ctx0" brushRef="#br0" timeOffset="182772.454">17899 17065,'-20'20,"20"-20,-20 0,20 0,-19 0,19 0,0-39,-20 19,20 0,-20-20,20 0,0 21,-20-21,20 0,-20 1,20 19,-20-20,20 20,0 0,0 20,0 0,0 0,20 20,0 0,0 0,20 0,-1 19,-19 1,40-20,-21 20,1-21,20 1,-21-20,1 0,-20 0,0 0,-20-20,0-19,0 19,-20-20,20 20,-40-19,20 19,0-20,1 20,-1-19,20 39,-20-20</inkml:trace>
  <inkml:trace contextRef="#ctx0" brushRef="#br0" timeOffset="183056.4703">18197 16371,'20'20,"19"0,1 19,0 1,19 19,-19 21,19 19,-19-20,0 21,-20-1,-20-20,19 1,-38-21,19-19,-20-20,20-20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0-10-26T20:43:07.9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11628 6231,'0'0,"0"0,0 20,0 19,0 1,0 0,0 19,0 1,0-1,0-19,0 19,0-19,0-20,20-20,-20 0,0-20,0-20</inkml:trace>
  <inkml:trace contextRef="#ctx0" brushRef="#br0" timeOffset="211.0121">11331 6191,'39'0,"1"0,20 0,-21 0,41-20,-21 20,1 0,19 0,-39-20,0 20,-1 0</inkml:trace>
  <inkml:trace contextRef="#ctx0" brushRef="#br0" timeOffset="451.0258">12164 6112,'-20'39,"-19"21,-1-20,20 39,-20-20,21 1,19-1,0-19,19 20,1-40,20 19,0-19,19-20,-19 0,0 0,-21-20</inkml:trace>
  <inkml:trace contextRef="#ctx0" brushRef="#br0" timeOffset="822.047">12283 6290,'0'0,"0"-20,20 1,20-1,-1 0,21 0,-20 20,19 0,-19 0,0 20,-40 20,19-21,-38 21,19 0,-20 19,0-39,-20 20,20-20,20-1,0 1,0 0,0-20,0 0,20 0,20 0,-20 0,0-20,19 20,-19-20,20 20,-20-19,0-1</inkml:trace>
  <inkml:trace contextRef="#ctx0" brushRef="#br0" timeOffset="1061.0607">12779 6032,'20'20,"20"20,0-1,-1 1,1 0,0 19,-20 1,19-20,-39 19,0 1,0-21,0 1,-20-20,20-20,0 0,0 0</inkml:trace>
  <inkml:trace contextRef="#ctx0" brushRef="#br0" timeOffset="1272.0728">13375 6231,'20'20,"-1"-20,21 0,0 0,-20-20,19 40,1-20,-20 0,-20 0,0 19</inkml:trace>
  <inkml:trace contextRef="#ctx0" brushRef="#br0" timeOffset="1419.0812">13454 6429,'20'0,"0"0,0 0,19 0,1 0,-20-20,19 20,1-20</inkml:trace>
  <inkml:trace contextRef="#ctx0" brushRef="#br0" timeOffset="1855.1061">14129 6032,'0'0,"20"20,-20 0,0 20,0-1,0 21,19-1,-19 1,0 19,0-39,20 19,-20-39,20 0,0-40</inkml:trace>
  <inkml:trace contextRef="#ctx0" brushRef="#br0" timeOffset="2513.1438">11767 7263,'0'0,"0"19,-19 1,19 20,0 0,0-1,0 21,19-20,-19-1,0-19,0 0,0-20,0 0,-19 0</inkml:trace>
  <inkml:trace contextRef="#ctx0" brushRef="#br0" timeOffset="2700.1545">11490 7203,'19'0,"1"-20,20 0,0 1,19-1,-19 0,19 20,1 0,-20 20,-1-20,-19 20</inkml:trace>
  <inkml:trace contextRef="#ctx0" brushRef="#br0" timeOffset="2965.1696">12343 7064,'0'0,"-20"20,0 0,-20 20,21-1,-21 21,20-1,-20 1,40-1,-19 1,19-20,19 19,1-19,0-20,20-1,-20 1,-1-20,1-20</inkml:trace>
  <inkml:trace contextRef="#ctx0" brushRef="#br0" timeOffset="5588.3197">12462 7401,'0'40,"0"-20,20 20,-20-20,20-1,-20-19,0 20,0-20,19-20,-19 1,0-1,-19-20,19 0,0 1,-20-21,20 1,0 19,0 0,0 20,0 1,0 19,20 0,-1 19,1 1,20 20,-20 0,19 19,1-19,0-1,-20 1,19-20,-19 0,0-40,-20 0,20 0,-20-19,0-21,-20 20,20-19,-20 19,20 1,-20 19,20 0,0 0,0 0,0 20,20 0</inkml:trace>
  <inkml:trace contextRef="#ctx0" brushRef="#br0" timeOffset="5820.3329">12938 6945,'20'40,"20"-20,-20 19,19 1,1 0,-20 19,19 1,-39 19,20-19,-20 19,-20-39,1 19,-1-19,20-20,-20 0,20-20</inkml:trace>
  <inkml:trace contextRef="#ctx0" brushRef="#br0" timeOffset="6023.3445">13553 7104,'20'20,"0"-20,0 0,0 20,-1-20,21 19,0-19,-20 0,19 0,-39 20,0-20</inkml:trace>
  <inkml:trace contextRef="#ctx0" brushRef="#br0" timeOffset="6166.3527">13652 7382,'20'19,"20"-19,0 0,-1 0,-19-19,20 19,0-20</inkml:trace>
  <inkml:trace contextRef="#ctx0" brushRef="#br0" timeOffset="6663.3811">14248 7044,'0'0,"0"0,20-20,19 20,21 0,19 0,-19 0,-1 0,1 40,-20-20,-21 20,-19 19,-19-19,-41 19,20 1,-19-1,19 1,0-20,21-1,-1-19,20 0,20 0,-1-20,21 0,0 0,-1-20,21 20,-20-20,19 20,-39-20,20 20</inkml:trace>
  <inkml:trace contextRef="#ctx0" brushRef="#br0" timeOffset="7152.4091">15240 7044,'0'20,"20"40,-20-21,20 21,-20-1,0 1,0-1,20-19,-1 20,-19-40,0-20,0 0,0-20,-19-20</inkml:trace>
  <inkml:trace contextRef="#ctx0" brushRef="#br0" timeOffset="7325.419">15002 7044,'20'-20,"39"20,1 0,19-19,-19 19,-1-20,1 20,-1 0,-19 0,0-20,-20 20</inkml:trace>
  <inkml:trace contextRef="#ctx0" brushRef="#br0" timeOffset="7549.4318">15756 6945,'-20'40,"0"-1,0 1,-19 20,19-1,20 1,0-1,0 1,20-1,19 1,1-20,0-1,-1-19,-19 0,0-20,-20 0</inkml:trace>
  <inkml:trace contextRef="#ctx0" brushRef="#br0" timeOffset="8137.4655">15855 7064,'0'0,"20"0,-20 0,0 0,20 20,-20-20,20-20,-20 0,0 20,0-20,0 1,0-21,0 20,0-20,0 21,0-21,0 20,0 0,0 0,0 20,20 0,-1 20,1 0,0 0,0 20,20-21,-21 21,21-20,-20 0,20 0,-21-20,1-20,0 20,0-40,-20 20,20-19,-20-1,0 20,0-20,0 20,-20 20,20 0,0 0,0 0,0 20,0 20</inkml:trace>
  <inkml:trace contextRef="#ctx0" brushRef="#br0" timeOffset="8378.4792">15935 7263,'0'0,"19"-20,1 20,20-20,19 20,-19-20,20 20,-1 0,-19 0,0 0,-1 0,-19 20,-20-20,0 20</inkml:trace>
  <inkml:trace contextRef="#ctx0" brushRef="#br0" timeOffset="8752.5006">16153 7382,'-20'0,"20"0,20 0,0 19,-1-38,1 19,20 0,-20 0,20 0,-40 19,19-19,-19 20,-19 20,19-20,-20 0,0 0,20-1,-20 1,20 0,0-20,20 20,0-20,0 0,-1 0,21-20,0 20,-20-20,19 20,-19-20,0 1,0-21</inkml:trace>
  <inkml:trace contextRef="#ctx0" brushRef="#br0" timeOffset="9016.5157">16570 6747,'39'19,"1"21,0 0,-1 19,21 1,-40 19,19 1,-19-1,-20-19,0 19,0-20,-20-19,20 0,-19-20,38-20,-19 0</inkml:trace>
  <inkml:trace contextRef="#ctx0" brushRef="#br0" timeOffset="9325.5334">17185 7203,'20'-20,"19"20,1 0,0 0,19 0,-19 0,-1 0,-19 0,0 0,-20-20,0 1</inkml:trace>
  <inkml:trace contextRef="#ctx0" brushRef="#br0" timeOffset="9487.5427">17363 7124,'0'20,"0"19,20 1,-20 0,0-21,20 21,-20-20,20-20,-20 20</inkml:trace>
  <inkml:trace contextRef="#ctx0" brushRef="#br0" timeOffset="10107.5781">17959 7421,'0'20,"0"-20,0 0,0 0,0-20,0 20,0-39,0 19,0-20,19-19,-19 19,0-20,0 1,0 19,0 0,0 21,0-21,0 40,0 0,20 0,0 20,0 0,0 19,20 1,-1 0,1-1,0 21,-21-20,21-1,0-19,-20 0,19-20,-19-20,0-20,-20 1,0-21,0 21,-20-21,20 0,-20 1,20 19,-20 1,1 19,19 0,0 20,-20 0,20 20</inkml:trace>
  <inkml:trace contextRef="#ctx0" brushRef="#br0" timeOffset="47131.6958">13930 6092,'0'0,"0"0,0 0,0 0,-20 0,20 0,0-20,0 20,20-20,-20 20,20-20,0 0,20 20,-20 0,19 0,-19 0,0 0,0 40,0-20,-1 20,-19-1,0 21,-19-20,-1 19,0-19,0 19,0-19,0 0,1-21,-1 1,20 0,-20 0,20-20,0 0,0 0,0 0,20 0,-20 0,20 0,-1 0,1-20,0 20,0 0,20-20,-21 20,21 0,-20 0,0 0,20 0,-40 0,19 0,-19 0,0 0,20 0,-20 0,0 0,20 20,-20-20,0 0,0 0,0 0,0 0,0 0,0 0,0 0,0 0,0 0,-20-20,20 20,0 0,-20 0,20 0,-19 0,-1 0,0 0,-20 0,20 0,0 0,1 0,-21 0,20 0,0 0,0 0,1 20,-1-20,20 0,0 0,-20 0,20 0,0 0,0 0,0 0,0 0,0 0,0 0,0 0,-20-20,20 20,20-20,-20 20,0-19,20-1,-20 0,20 0,-20 0,19 0,1 1,-20-21,20 20,0-20,-20 21,0-21,20 20,-20-20,0 20,0 1,0-1,0-20,0 40,0-20,0 0,-20 1,20 19,-20 0,20 0,-20 0,-19 0,19 0,0 0,0 0,0 19,0-19,0 20,20-20,-19 20,-1 0,20-20,-20 20,20-20,-20 20,20-20,0 19,0-19,0 0,0 0,0-19,20-1,-20 20,20-20,-20 0,20 0,-1 0,1 20,0-19,-20 19,20-20,0 20,0 0,0 20,-20-20,19 19,-19 1,0 0,0 20,0-20,0 19,-19 1,19-20,-20 20,20-1,-20-19,0 20,0-20,0-1,0 1,20 0,0 0,-19-20,19 0,0 20,0-20,0 20,0-20,19 0,-19 19,20-19,-20 0,20 0,20 0,-20 0,0 0,19 0,1 0,0-19,-1 19,-19 0,20-20,-20 20,0 0,-20 0,19 20,-19-20,-19 0,-1 0,20 0</inkml:trace>
  <inkml:trace contextRef="#ctx0" brushRef="#br0" timeOffset="171991.8374">6469 8751,'0'0,"0"-20,0 20,0-20,0 20,0 0,0 20,0-20,0 40,0-1,20 1,-20 0,0 19,0 1,0-1,0-19,20 0,-20-1,0-19,20 0,-20-20,0 0,0-40,0 40,-20-19,20-21</inkml:trace>
  <inkml:trace contextRef="#ctx0" brushRef="#br0" timeOffset="172292.8546">6152 8751,'0'0,"19"-20,21 20,0-20,-1 20,1-20,20 0,-1 20,1-19,-21 19,21 0,-40 0,20 0,-21 0,1 0,0 0,0 19</inkml:trace>
  <inkml:trace contextRef="#ctx0" brushRef="#br0" timeOffset="172796.8834">7144 8671,'0'0,"0"0,0 0,0 0,-40 0,40 20,-40 0,21 20,-1 0,0 19,0 1,0-1,20-19,-20 19,40 1,-20-1,20-19,0-20,20 0,-21 0,21-1,-20-19,0 20,0-40,-1 20,-19-19</inkml:trace>
  <inkml:trace contextRef="#ctx0" brushRef="#br0" timeOffset="173321.9135">7263 9187,'0'0,"0"0,0 0,0 0,0 0,0 0,0-19,0-1,0 0,0 0,0-20,0 1,0-1,0 0,0 1,0 19,0-20,0 20,0 0,0 1,0 19,0 0,20 0,-1 19,1 1,0 0,0 0,20 20,-1-1,-19 1,20-20,0 19,-21-19,1-20,20 20,-20-20,-20-20,20 20,0-20,-20 1,0-21,0 20,0-20,0 1,-20 19,20-20,-20 20,20 1,0-1,0 20,-20 0,20 0,20-20,-20 20,0 0</inkml:trace>
  <inkml:trace contextRef="#ctx0" brushRef="#br0" timeOffset="173592.929">7818 8552,'0'20,"20"0,20 20,0-1,-1 1,1 20,0-1,-20 1,-1-1,-19 21,0-21,0 1,-19-1,-1-19,0 0,0-21,20-19,0-19</inkml:trace>
  <inkml:trace contextRef="#ctx0" brushRef="#br0" timeOffset="174720.9935">10914 8156,'0'0,"0"0,-20 0,20 19,0-19,0 0,0 0,0 20,0 0,0 0,0 0,0 0,20-20,-20 19,20 1,0-20,0 0,19 0,-19-20,0 20,0-19,19-1,-39 0,20 20,-20-20,0 0,0 20,0 0,0 0,0 0,0 0,0 0,0 0,20 20,-20-20,20 0,20 0,-20 0,-1-20,21 20,-20-20,0 1,-20-1,0 0,0 20,-20 0,20-20,-40 20,20 0,1 0</inkml:trace>
  <inkml:trace contextRef="#ctx0" brushRef="#br0" timeOffset="175052.0124">11589 8116,'0'0,"0"0,0 20,-20-20,20 0,-20 20,20-1,0-19,20 40,-20-20,40-20,-21 20,21 0,0-20,-20-20,19 0,-19 0,0 0,-20 0,0 1,-20-21,0 20,-19 0,19 20,0 0,0 0,0-20,20 20,-20 0</inkml:trace>
  <inkml:trace contextRef="#ctx0" brushRef="#br0" timeOffset="175335.0286">11886 8136,'20'20,"0"-1,-20 21,20-20,-20 0,0 0,20-1,-20-19,0 20,0-20,0-20,-20 1,20-1,0 0,0-20,20 20,-20-19,20 19,-1 0,1 0,0 0,0 20,0-20,0 20,0 0,-20-19</inkml:trace>
  <inkml:trace contextRef="#ctx0" brushRef="#br0" timeOffset="175767.0533">12204 7858,'20'40,"0"-21,-1 21,-19 0,20-1,-20 1,20 0,-20-20,0 19,0-19,20 0,-20 0,0-20,20 0,-20-20,20 0,-20 0,19 1,1-21,0 20,0 0,0 0,-20 20,0 0,20 20,-40-20,20 20,-20 0,0 20,20-21,0 1,0-20,0 20,20-20,20 20,19-20,-19 0,19-20,-19 20,0 0,0-20,-21 20,-19 0,-19 20</inkml:trace>
  <inkml:trace contextRef="#ctx0" brushRef="#br0" timeOffset="176174.0766">10934 8592,'-20'20,"20"-20,0 0,0 0,20 0,20-20,-1 20,41 0,19 0,20-20,40 0,-1 20,41-19,19-1,0 20,-19-20,-21 20,1 0,-40 0,-20 0,-40 0,-39 0,-20 0,-20 20,0-40,-20 20,-20 0,1-20</inkml:trace>
  <inkml:trace contextRef="#ctx0" brushRef="#br0" timeOffset="188161.7623">11410 9386,'0'0,"0"0,0 0,0 0,-20 20,20-20,0 0,0 0,0 0,0 20,0-20,0 19,0-19,0 0,0 0,-20-19,20 19,0-20,-19 0,19-20,0 0,-20 1,20-21,0 21,0-21,0 20,20 1,-20 19,0 0,19 0,1 20,0 20,0 0,20 19,-1 1,1 0,0 0,19-1,-19 1,0 0,-1-21,1 1,-20-20,0-20,19 1,-19-1,-20 0,20-40,-20 21,0-1,0-20,-20 1,20 19,0 1,0-1,-20 20,40 0,-20 20,0 0,0 0,0 0</inkml:trace>
  <inkml:trace contextRef="#ctx0" brushRef="#br0" timeOffset="189154.8191">6906 9783,'19'-20,"1"0,-20 20,20 0,-20 0,-20 40,0-20,1 19,-41 1,20 0,-39 19,20 1,-21-21,1 21,19-20,-19-21,39 21,0-20,1-20,39 0,0 0,0-20,0 0,20-19,19 19,-19-20,0 20,0 0,0 1,-20-1,0 20,0 0,0-20,0 20,0 0,0 0,0 0,0 0,0 0,-20 40,0-21,0 1,-20 20,1 0,19-1,-20 1,1-20,19 19,20-19,0 0,20 0,-1 0,1-20,20 0,0 0,-1 20,1-20,-20 0,0 0,0 0,-20 0,0 0,0-20</inkml:trace>
  <inkml:trace contextRef="#ctx0" brushRef="#br0" timeOffset="189590.844">5259 10457,'0'0,"0"20,0 20,0 0,0-1,-20 21,20 19,-20-19,0 19,20-19,-20-1,20-19,0 0,0-40,0 0,0-20,-20 0,20-20,-19 1</inkml:trace>
  <inkml:trace contextRef="#ctx0" brushRef="#br0" timeOffset="189784.8551">4961 10537,'0'-20,"20"20,0 0,19 0,-19-20,20 20,19 0,-19-20,20 20,-1 0,-19 0,19 0,-19 20,-20-20,0 20</inkml:trace>
  <inkml:trace contextRef="#ctx0" brushRef="#br0" timeOffset="190064.8711">5814 10318,'-20'20,"1"20,-1 0,-20 19,0 1,20-1,-19 21,19-1,0 20,0-19,40-1,-20-19,40-1,-20-19,-1-20,1-1,0-19,0 0,0-19,0-1</inkml:trace>
  <inkml:trace contextRef="#ctx0" brushRef="#br0" timeOffset="190576.9004">5894 10636,'0'20,"0"-20,0 20,0-20,0 0,0 0,0 0,0-20,19 0,-19-20,0 20,0 1,0-21,0 20,0 0,0 0,0 20,0 0,20 20,-20-20,20 20,0 0,0 20,0-21,-1 1,1 0,20 0,-20-20,20 0,-21 0,1-20,0-20,0 21,-20-1,0-20,0 20,0 0,-20 1,0-1,20 20,-20 20,20-1,0 1,0 20</inkml:trace>
  <inkml:trace contextRef="#ctx0" brushRef="#br0" timeOffset="190808.9137">5814 10894,'0'0,"0"0,20 20,0-40,20 20,19-20,1 20,-1 0,1-20,-1 20,-19 0,-20 0,0 0,-20 20,0-20,0 0</inkml:trace>
  <inkml:trace contextRef="#ctx0" brushRef="#br0" timeOffset="191193.9357">5953 11073,'0'0,"20"0,0-20,0 0,19 0,-19 20,20-20,-20 20,0 20,-1-20,1 20,-20 20,-20-21,1 21,-1-20,0 0,0 0,0-1,0 1,20-20,0 0,0 20,20-20,0 0,20 0,-20 0,19-20,1 0,0 1,-21-1,21-20,-20 0</inkml:trace>
  <inkml:trace contextRef="#ctx0" brushRef="#br0" timeOffset="191449.9503">6350 10477,'0'0,"20"20,20 0,-1 0,21 39,-21-19,21 20,-20-1,-1 20,-19-19,0 0,-20-1,-20 1,0-21,1-19,-1-20,20-20</inkml:trace>
  <inkml:trace contextRef="#ctx0" brushRef="#br0" timeOffset="192050.9847">7680 9743,'0'0,"0"0,0 20,0 0,19 0,21 19,-20-19,20 20,19 19,-19-19,19 0,1 19,-20-19,-1-20,1 19,-20-19,0 0,-1 0,-19-20,0 0,0 0,-19 0,-1 20,0-40,0 20,-20 0,21-20,-21 0</inkml:trace>
  <inkml:trace contextRef="#ctx0" brushRef="#br0" timeOffset="192351.0019">7799 10120,'0'-20,"0"20,0 0,19 0,1 20,0-20,0 20,40 0,-21 0,1-1,19 1,-19 0,0 0,19-20,-19 0,-20-20,0 20,0-20,-20-19,0 19,0-20,0 20,-20 0,20 1,-20-1,0 0,20 40,0-20,0 20,0-1,0 1,0 0</inkml:trace>
  <inkml:trace contextRef="#ctx0" brushRef="#br0" timeOffset="192713.0226">8215 10557,'0'19,"20"21,-20 0,20 19,-20 1,0-1,0 21,20-21,-20 1,0-20,0-1,0-39,20 20,-40-40,0 0,0-19,0-1,-39-19</inkml:trace>
  <inkml:trace contextRef="#ctx0" brushRef="#br0" timeOffset="192899.0332">7878 10576,'0'0,"20"0,20 0,-1 0,21-19,19 19,-19-20,19 20,0-20,-19 20,-1 0,-19 0,0 20,-20-20,-20-20</inkml:trace>
  <inkml:trace contextRef="#ctx0" brushRef="#br0" timeOffset="193208.0509">8771 10398,'0'0,"-20"20,20 0,-20-1,0 21,-19 0,19 19,0 21,0-21,0 21,20-1,20-19,0-1,0-19,0-1,39 1,-39-40,20 0,-20 0,-1-20,-19-19</inkml:trace>
  <inkml:trace contextRef="#ctx0" brushRef="#br0" timeOffset="193678.0778">8870 10576,'0'0,"20"0,-20 0,20 0,-20 0,-20 0,20-19,0-1,0 0,0-20,-20 20,20-19,0 19,0 0,0 0,0 0,0 20,0 20,20-20,0 20,20 20,-21-20,1 19,20-19,-20 0,19 0,1-20,-20 0,0 0,-20-20,20-20,-20 20,0-19,0-1,-20 0,20 20,0 1,-20 19,20 0,0 0,0 19,-20 1</inkml:trace>
  <inkml:trace contextRef="#ctx0" brushRef="#br0" timeOffset="193936.0925">8731 10795,'0'0,"40"0,-20 0,39 0,1-20,-1 0,1 20,-1-20,1 20,0 0,-21 0,-39 20,20-20,-20 0,0 20</inkml:trace>
  <inkml:trace contextRef="#ctx0" brushRef="#br0" timeOffset="194321.1146">8969 10954,'20'0,"0"-20,0 20,0-20,0 20,19-20,-19 20,0 0,0 20,-20 0,0 0,-20-1,0 21,0-20,0 20,1-21,-1 1,20 0,0-20,0 0,20 0,-1 0,21 0,0-20,0 20,-1 0,-39-20,40 1,-40-1,0 0,0 0</inkml:trace>
  <inkml:trace contextRef="#ctx0" brushRef="#br0" timeOffset="194645.1331">9346 10160,'0'20,"20"-1,0 21,20 20,-1-21,21 21,0-1,-21 21,1-1,0 1,-21-21,1 20,-40-19,1 0,-21-21,20 1,-20-20</inkml:trace>
  <inkml:trace contextRef="#ctx0" brushRef="#br0" timeOffset="209422.9783">4981 11331,'-20'19,"0"1,20-20,-20 20,40 0,-20-20,20 20,0-20,39 0,1 20,19-20,40 0,0 0,20 0,0 0,20-20,0 20,-20-20,-20 0,0 20,-20-20,-20 20,-19 0,-20-20</inkml:trace>
  <inkml:trace contextRef="#ctx0" brushRef="#br0" timeOffset="210032.0132">8156 11390,'-20'20,"0"0,0-20,20 0,0 20,0-20,60 0,-21-20,21 20,39 0,20-20,20 0,20 0,0 0,-1 20,1 0,0 0,-40 0,-20 20,-19 0,-21-20,-39 20,0-40,-20 20,0-20</inkml:trace>
  <inkml:trace contextRef="#ctx0" brushRef="#br0" timeOffset="224150.8207">11112 10973,'0'0,"0"0,0 0,0 0,0 0,0 0,0 0,0 0,0 0,0 0,0 20,0-20,0 0,0-20,0 20,-19-19,19-1,-20-20,20 0,0-19,0-1,0 1,0-1,0 1,20-1,-20 20,0 1,19 19,-19 0,20 20,0 20,20 0,0 19,-1 1,1 0,19-1,1 1,0 0,-1 0,-19-21,-1 1,1-20,0-20,-20-19,0 19,-20-40,0 21,0-21,-20 1,0-1,0 0,0 21,0-21,20 40,-20 1,1-1,19 20,0 0,0 0</inkml:trace>
  <inkml:trace contextRef="#ctx0" brushRef="#br0" timeOffset="225048.8721">5616 11727,'20'-19,"-1"19,-19 0,0 0,-19 39,-21 1,0 0,-19-1,-1 21,1-20,-21 19,21-19,-21-1,41 1,-21-20,40 0,-19 0,19-20,20-20,0 20,0-40,20 20,-1-19,1 19,-20-20,20 20,-20 0,0 1,0-1,-20 0,20 20,0-20,0 20,0 0,-20 20,1 0,19 0,-20 19,0 1,0 19,-20-19,21 20,-1-1,-20-19,40 0,0-21,0 1,20 0,0-20,19 0,1 0,-20 0,20 0,-1 0,-19 0,0 0,0-20,20 0,-21 1</inkml:trace>
  <inkml:trace contextRef="#ctx0" brushRef="#br0" timeOffset="225740.9117">5913 11807,'0'0,"0"20,0-20,20 19,0 1,0 20,20 0,-1-1,-19 1,40 0,-21-1,1-19,0 20,-20-20,-1 0,1-20,-20 0,0 0,-20 0,1-20,-1 0,-20 0,0 0,1 0,-1 1,0 19,1-20,19 0,0 20,0 0,20 0,0 20,0-20,0 20,20 19,0-19,0 20,19-20,1 0,0-1,-1 1,1 0,-20-20,20 0,-21-20,1 0,-20 1,0-1,0 0,-20-20,20 20,-19 0,19 20,-20-19,20 19,0-20,20 20,-1 0</inkml:trace>
  <inkml:trace contextRef="#ctx0" brushRef="#br0" timeOffset="226230.9397">8930 11688,'20'-20,"-20"20,0 0,0 0,-20 20,0 0,-40 19,21 1,-41 0,21-1,-21 21,21-20,-1-1,1-19,39 0,-20-20,40 0,0-20,0 0,20 0,-20 1</inkml:trace>
  <inkml:trace contextRef="#ctx0" brushRef="#br0" timeOffset="226462.953">8453 11886,'0'0,"0"20,0 0,0 0,-19 19,-1-19,-20 20,20 19,0-39,1 20,-1 0,20-20,0-1,0 1,20-20,-1 0,21 0,-20-20,20 20,-1 0,-19-19,20 19,-20-20,19 20</inkml:trace>
  <inkml:trace contextRef="#ctx0" brushRef="#br0" timeOffset="227440.0088">9168 11648,'0'20,"0"0,20 0,0-1,-1 1,21 20,0-20,-1 19,21-19,-20 0,19 0,-19 0,19 0,-39 0,0-20,0 0,0 19,-20-19,0 0,-20-19,20-1,-20 20,-20-20,-19 0,19 0,-19 20,19-20,-20 20,21 0,-1 0,20 0,20 20,0-20,0 20,0-20,20 20,0 0,0 0,0-1,-1 1,21 0,0 0,-20 0,-1 0,21-1,-20-19,0 20,0-20,0 0,-1 0,-19 0,0 0,0 0,0 0,0 0,0 0,0 0,0-20,0 20,-19 0,19 0,0-19,0-1,0 0,-20 0,20 0,-20 0,0-19,0 19,20 0,-20 0,0 0,20 20,0 0,-19-20,19 20,0 0,19 0,-19 20,20-20,20 20,-20 0,20 0,-1 0,1 0,0-1,-1-19,1 20,-20-20,0 0,-1 0,-19 0,0 0,0-20,0 20,-39 0,39 0,-20-19,0 19,20 0</inkml:trace>
  <inkml:trace contextRef="#ctx0" brushRef="#br0" timeOffset="228255.0555">4425 12680,'-20'0,"0"20,-19 19,19 1,0 20,0-1,20 1,0-1,0-19,20 0,0-21,-20-19,0-19,0-21,-20 0</inkml:trace>
  <inkml:trace contextRef="#ctx0" brushRef="#br0" timeOffset="228402.0639">4028 12680,'40'0,"20"0,-1-20,1 20,39-20,-20 0,1 20,-21-19,1 19,-21-20</inkml:trace>
  <inkml:trace contextRef="#ctx0" brushRef="#br0" timeOffset="228644.0777">4981 12382,'0'40,"-20"19,-40 21,21-1,-21 20,20-19,1-1,19-19,20-1,20-19,19-20,-19 0,40-20,-20 0,-1-20,1 0</inkml:trace>
  <inkml:trace contextRef="#ctx0" brushRef="#br0" timeOffset="229066.1019">5040 12581,'0'0,"-20"0,20 0,-19-20,19 0,0 0,19 0,-19 0,0 1,20-1,-20 0,0 20,20 0,-20 20,20 0,-20 19,20 1,0-20,0 20,-1-21,-19 1,20-20,-20 0,20-20,-20 1,0-1,0-20,20 0,-20 20,0-39,0 59,0 0,20 20,-20 0,0-1,0 21</inkml:trace>
  <inkml:trace contextRef="#ctx0" brushRef="#br0" timeOffset="229268.1134">4981 12878,'0'0,"0"0,39-39,1 19,0 0,0 20,-1-20,21 20,-21 0,-19 0,0 0,-20 0,0 20</inkml:trace>
  <inkml:trace contextRef="#ctx0" brushRef="#br0" timeOffset="229556.1299">5159 12898,'0'0,"0"0,0 20,-19 0,19 0,-20 0,20-1,-20 21,20-20,-20 0,20 0,0-1,0-19,20 20,0-40,0 20,-1-19,1-1,0-20,20 20,-40-19,20 19</inkml:trace>
  <inkml:trace contextRef="#ctx0" brushRef="#br0" timeOffset="229754.1412">5298 12878,'20'40,"-40"0,20 19,0-19,0 0,20-1,-20-19,0 0,0-20,20 0,-20-40,0 1</inkml:trace>
  <inkml:trace contextRef="#ctx0" brushRef="#br0" timeOffset="229928.1512">5398 12402,'19'20,"21"0,-20 19,20 21,-21 0,1 19,0 0,0 1,-20-21,-20 1,20-1,-20-19,0-20,1 0,19-20</inkml:trace>
  <inkml:trace contextRef="#ctx0" brushRef="#br0" timeOffset="230339.1747">6370 12660,'0'20,"0"0,20 19,-20 1,0 20,20-21,-20 21,19-1,-19-19,0-20,0-20,0 0,-19 0,-1-40</inkml:trace>
  <inkml:trace contextRef="#ctx0" brushRef="#br0" timeOffset="230488.1832">6132 12700,'20'0,"19"0,1-20,19 20,1-20,0 0,-1 20,1-20,-21 20,-19 0,0 0</inkml:trace>
  <inkml:trace contextRef="#ctx0" brushRef="#br0" timeOffset="230752.1983">6906 12462,'-20'19,"0"21,0 0,-20 0,1 19,19 20,-20-19,20 19,20-19,0-1,20-19,0 0,20-1,-1-39,1 0,-20 0,20-19,-40-21</inkml:trace>
  <inkml:trace contextRef="#ctx0" brushRef="#br0" timeOffset="231241.2263">6925 12700,'0'0,"0"0,0 20,0-20,0-20,0 0,0 20,-19-20,19 0,0-19,0 19,-20 0,20 0,0 0,0 20,0 0,20 0,-1 20,1 0,0 0,0 0,0-1,0 1,0 0,-1-20,1 0,0-20,0 0,-20 1,20-1,-20-20,0 20,0-20,0 40,-20-19,20 19,0 0,0 19</inkml:trace>
  <inkml:trace contextRef="#ctx0" brushRef="#br0" timeOffset="231442.2378">6925 12799,'0'0,"0"0,20 0,0-20,0 0,20 0,-1 20,1-19,-20 19,0-20,0 40,-20-20,19 0,-19 0</inkml:trace>
  <inkml:trace contextRef="#ctx0" brushRef="#br0" timeOffset="231720.2537">7104 12858,'-20'20,"20"-20,-20 0,20 20,-19-20,19 20,0 0,0 0,0-20,0 20,19-1,-19-19,20 20,0-20,0 0,0 0,0 0,-1-20,1 20,0-19,0-1,-20-20,0 20</inkml:trace>
  <inkml:trace contextRef="#ctx0" brushRef="#br0" timeOffset="231870.2622">7223 12819,'0'0,"0"20,0 19,0 1,20 0,-20-1,0 21,0-20,0-21,0 1,0-20,0 0,0-39,20-1</inkml:trace>
  <inkml:trace contextRef="#ctx0" brushRef="#br0" timeOffset="232091.2749">7263 12382,'20'20,"-1"0,21 0,-20 39,20-19,-1 39,-19 1,0-1,0 0,-20 1,-20-1,20-19,-20-21,0-19,20 0,0-20</inkml:trace>
  <inkml:trace contextRef="#ctx0" brushRef="#br0" timeOffset="232652.307">8156 12561,'0'20,"-20"19,20 1,-20 20,40-1,-20 1,20-1,-20 1,20-1,19-19,-39-20,20-20,-20 0,-20-20,0 0</inkml:trace>
  <inkml:trace contextRef="#ctx0" brushRef="#br0" timeOffset="232841.3178">7938 12640,'39'0,"1"-20,0 20,19 0,1 0,-1 0,-19 0,19 0,-39-19,20 19,-20 0,0-20</inkml:trace>
  <inkml:trace contextRef="#ctx0" brushRef="#br0" timeOffset="233045.3294">8533 12422,'0'40,"0"-1,-20 1,0 20,0 19,0 0,20-19,-19 19,19-19,0-1,19 1,-19-21,20-19,20 0,-20 0,0-20,-1 0,1-20</inkml:trace>
  <inkml:trace contextRef="#ctx0" brushRef="#br0" timeOffset="233584.3603">8572 12581,'0'0,"0"0,0 0,-19 0,19 0,0 0,0 0,0 0,0 0,0 0,0 0,0-20,0 0,0 0,0 0,0 0,0 1,0-21,0 20,0 20,0-20,0 20,19 20,1 0,0 0,0 19,0-19,20 20,-21 0,1-20,0-1,0-19,0 0,0 0,-20-19,0-21,0 20,-20-20,20 1,0 19,-20 0,20 20,0 0,0 0,0 0,20 20,-20 19</inkml:trace>
  <inkml:trace contextRef="#ctx0" brushRef="#br0" timeOffset="233802.3727">8572 12819,'0'0,"0"0,0-20,20 0,20 0,0 20,-1-20,1 20,0 0,-1 0,1 20,-20-20,0 20,-20-20</inkml:trace>
  <inkml:trace contextRef="#ctx0" brushRef="#br0" timeOffset="234121.391">8731 12938,'0'0,"0"0,0 0,0-20,0 20,0 0,20 20,-20-20,0 20,0 0,0 19,-20-19,40 0,-20 0,0 0,20-1,0-19,0 0,19-19,-19 19,20-40,-20 20,0-20,-1 21,1-21</inkml:trace>
  <inkml:trace contextRef="#ctx0" brushRef="#br0" timeOffset="234338.4034">8950 12878,'0'20,"0"20,0 0,19-1,-19 1,0 19,0-19,20-20,0 20,-20-40,20 0,-20-40,20 20</inkml:trace>
  <inkml:trace contextRef="#ctx0" brushRef="#br0" timeOffset="234517.4136">8969 12442,'20'0,"20"0,0 39,-1-19,1 20,20 20,-21 19,-19 0,0 1,-20-1,0 0,-20-19,0-20,20-21,0-19,0-19</inkml:trace>
  <inkml:trace contextRef="#ctx0" brushRef="#br0" timeOffset="234906.4359">9902 12481,'0'0,"0"20,0 0,20 20,-20 19,0 1,0-1,0 21,20-21,-20 1,0-20,-20-21,20-19,0-19,-20-1,0-20</inkml:trace>
  <inkml:trace contextRef="#ctx0" brushRef="#br0" timeOffset="235148.4497">9684 12541,'20'-40,"-1"40,1-39,20 39,19-20,-19 0,20 20,-40 0,19-20,-19 20,0 0</inkml:trace>
  <inkml:trace contextRef="#ctx0" brushRef="#br0" timeOffset="235441.4665">10339 12204,'0'0,"0"0,-20 20,20-1,-20 1,0 20,0 19,0-19,1 39,-1-19,20 19,0-19,20 19,-1-19,21-1,0-19,-20 20,19-21,1-19,-20 0,0 0,-20-20,0 20,0-20,0-20,-20 20,20-20,0-20</inkml:trace>
  <inkml:trace contextRef="#ctx0" brushRef="#br0" timeOffset="235877.4914">10497 12521,'0'0,"-19"0,19 0,-20-20,20-19,0 19,-20-20,20-19,0 19,0 40,0 0,0 0,20 0,-20 20,20 19,19-19,-19 20,0-20,20 0,-21-1,1-19,0 0,0 0,-20-39,0 19,0-20,0 1,0 19,-20-20,20 20,0 0,-20 1,20 19,0 0,0 0,0 19</inkml:trace>
  <inkml:trace contextRef="#ctx0" brushRef="#br0" timeOffset="236089.5036">10478 12700,'0'0,"0"0,0 0,39 0,1-20,0 0,-1 0,21 0,-21 20,21-19,-40 19,0 0,-20 0</inkml:trace>
  <inkml:trace contextRef="#ctx0" brushRef="#br0" timeOffset="236483.5261">10656 12819,'0'0,"40"0,-40 0,20-20,-20 20,0 20,0-20,19 20,-19-1,-19 1,19 0,0 0,-20 0,20 0,0 0,0-20,0 0,20 19,-20-38,19 19,21-20,-20 20,20-20,-20 20,19-20,-19 0,-20-20,20 21</inkml:trace>
  <inkml:trace contextRef="#ctx0" brushRef="#br0" timeOffset="236637.5349">10934 12680,'-20'20,"20"19,0-19,20 20,-20 0,0-1,0 1,0-20,20 0,-20-20,0-20,20-20,-20 0</inkml:trace>
  <inkml:trace contextRef="#ctx0" brushRef="#br0" timeOffset="236890.5494">10755 12124,'20'20,"20"0,19 0,1 20,-1 19,1 1,-20 19,19 0,-19 21,-20-1,-20 0,0-20,-20 21,20-41,-20 1,0-21,0-19,0-20</inkml:trace>
  <inkml:trace contextRef="#ctx0" brushRef="#br0" timeOffset="241417.8083">12065 12541,'0'20,"0"-20,0 0,0 20,0-20,0 39,0-39,0 20,0-20,0 20,0-20,0 0,0-20,0 0,0 1,0-1,0-20,0 0,0 1,0-21,0 20,0 1,0-21,0 21,20-1,-20 20,20 0,-20 20,20 0,-1 0,1 20,0 0,0 0,0 19,0 1,19 0,-19 19,0 1,20-21,-21 1,21-20,-40 0,40 0,-20-40,0 0,-1 0,-19-20,20-19,-20-1,20 1,-20-20,0 19,0 0,0 1,0 19,-20 1,20-1,-20 20,20 0,0 0,0 20,0-20,20 20</inkml:trace>
  <inkml:trace contextRef="#ctx0" brushRef="#br0" timeOffset="256060.6459">3651 8533,'-20'-20,"1"20,-21-20,-20 40,1-20,-21 20,1-1,0 1,-1 40,-19-21,20 41,-1-1,21 1,-1-1,-19 20,39 0,-19-19,39 19,0 0,40 0,-20-19,40-1,19 20,20-19,1-1,-1 1,1-1,-1 20,-39 0,19 20,-39 0,0 20,0 0,-40 0,0 0,0 20,-39 0,-1-1,1-19,-21 0,21-20,-1 0,1-19,19-21,20 0,0-19,40-21,-20 1,20 0,0 19,19 1,-19-1,20 41,-20-1,-20 40,0 39,0 1,-20 39,0 20,0 20,0 0,1 0,19 0,0 0,0-20,0-39,0-1,19-59,1-20,-20-39,20-41,-20-39,20-20</inkml:trace>
  <inkml:trace contextRef="#ctx0" brushRef="#br0" timeOffset="256634.6787">655 11827,'0'-60,"0"60,0 0,0 0,40 79,-21-19,1 19,0 21,0-1,20 0,-21 0,21-39,-40-1,20 1,-20-60,0 0,0 0,40-80,-60 21</inkml:trace>
  <inkml:trace contextRef="#ctx0" brushRef="#br0" timeOffset="256895.6936">893 12184,'0'0,"0"0,0 0,0 0,40 79,-40-79,39 80,-19-41,0 1,40-20,-41-20,21-20,0 0,-20-20,19-19,-39 19,0-19,-39-1,19 20,20 40,-99-59,99 59,-60-20,60 20,-60 40,60-40,0 0,0 0,20 39</inkml:trace>
  <inkml:trace contextRef="#ctx0" brushRef="#br0" timeOffset="257363.7204">1449 12025,'19'-20,"1"0,-40 1,20-1,-19-20,-1 20,0 20,-20-20,20 40,-19-20,19 40,0-20,20 19,0 1,0 0,0-20,20 19,20-19,-21-20,1 0,20-20,-20 0,0 1,-1-1,1 0,-20 0,20 0,-20 0,0 20,20 0,-20 20,20 20,0-20,19 39,-19-19,20 20,0-1,-1 20,-19-19,-20-1,20 1,-40-20,20-1,-40 1,1-20,19-20,-40 0,21 0,19-20,-20-20,0 1,21-1,-1-20</inkml:trace>
  <inkml:trace contextRef="#ctx0" brushRef="#br0" timeOffset="257920.7522">1667 11708,'0'19,"0"-19,0 20,0-20,0 0,20 0,-20 0,20 20,-20-20,0 0,0-20,-20 0,20 1,-20-21,20 0,-40 0,20 1,1-1,-1 20,0-19,0 19,20 0,0 20,0 0,20 0,0 20,0 0,19-1,21 1,-21 0,1-20,0 20,19-20,-39 0,0 0,0-20,-20-20,0 21,0-21,-40-20,20 21,0-21,-19 20,-1 1,20-1,0 20,1 0,19 20,-20 0,20 20,20-20,19 20</inkml:trace>
  <inkml:trace contextRef="#ctx0" brushRef="#br0" timeOffset="259767.8579">9704 16411,'-20'39,"0"-19,20 40,-20-1,0 40,0-19,20-1,0 20,40-39,-20-1,39-39,1 0,-1-40,21-19,-21-21,1-19,-20-1,-21 1,-19-20,-39 39,-1 1,-39 19,19 20,1 20,-21 0,41 20,-1 0,20 0,20-20</inkml:trace>
  <inkml:trace contextRef="#ctx0" brushRef="#br0" timeOffset="260067.8751">10517 16153,'-20'19,"1"1,-1 20,-20 19,0 21,1-1,19 20,20-19,20 19,19-20,1 1,20-1,-1-19,1-21,-1 1,1-20,-21-20,1-20,-20 20</inkml:trace>
  <inkml:trace contextRef="#ctx0" brushRef="#br0" timeOffset="260739.9135">10835 16172,'20'0,"-20"40,0 0,19 39,-19 1,0 19,20 0,-20 0,20-19,-20-1,40-20,-20-39,-1 0,1-40,0 0</inkml:trace>
  <inkml:trace contextRef="#ctx0" brushRef="#br0" timeOffset="261059.9318">11192 16549,'0'0,"0"0,-20 40,0-40,20 40,-20-1,20 1,0 0,20-20,0 19,0-19,20 0,-1-20,1 0,0-40,-1 1,-19-1,0 0,-20-19,-20 19,0 20,-19-19,-1 39,20 0,-20 0,21 19,19 1,0 0,0-20</inkml:trace>
  <inkml:trace contextRef="#ctx0" brushRef="#br0" timeOffset="261489.9564">11609 16569,'19'-20,"-19"1,0 19,0-20,-19 20,-1 0,20 0,-20 20,0-1,20 1,-20 20,20-20,0 19,20 1,-20-20,20-20,0 20,0-20,-1 0,1-20,0 0,-20 20,20 0,0 0,-20 0,20 20,0 0,19 20,-19 19,0-19,0 19,0 1,-1-1,-19-19,-19 20,-1-21,-20 1,20-20,-19 0,-1-20,0-20,20 0,0-20,1 1,19-41,0 21</inkml:trace>
  <inkml:trace contextRef="#ctx0" brushRef="#br0" timeOffset="261963.9835">11906 16391,'0'39,"0"1,20 0,0-1,0 1,0 0,-20-20,19 19,-19-39,0 0,0 0,0 0,0-39,0-1,0 0,-19-19,19-21,0 21,0-1,-20 1,40 19,-20 20,0 0,19 1,-19 38,20 1,0 20,20 0,-20-1,19 1,-19 0,20-1,-20-19,19 0,-19-20,0 0,0-20,-20-19,0-1,0-20,0 1,-20-1,20 21,-20-1,0 0,1 1,19 19,0 0,0 20</inkml:trace>
  <inkml:trace contextRef="#ctx0" brushRef="#br0" timeOffset="263809.089">12720 16192,'0'0,"20"-20,-20 20,20 0,-20-19,0 19,0 0,0 0,0 0,0 0,-20 0,20 19,-20 1,20 0,0 0,0 0,0 0,0-1,20-19,0 0,-1 0,-19 0,20-19,0 19,-20-20,0 0,-20 0,20 20,0-20,-20 20,1 0,19 0,0 0,0 0,0 0,0 0,19 20,-19 0,20-20,-20 0,20 0,-20 0,0 0,0 0,0-20,0 20,-20 0,20 0,-20 0,1 0,19 20,0-20,19 0,-19 0,20 0,0-20</inkml:trace>
  <inkml:trace contextRef="#ctx0" brushRef="#br0" timeOffset="264357.1204">13315 16351,'-20'20,"20"-20,0 20,-20-20,20 0,0 0,0-20,0 0,-19-20,19 20,-20-19,20-21,-20 21,0-21,0 20,20 1,-20-1,1 20,19 20,0 0,19 0,1 40,0-20,0 19,20 1,-1 20,1-21,0 1,19-20,-19 0,0-1,-1 1,1-40,-20 1,0-1,-20 0,0-40,0 21,-20-21,20 1,-20 19,-20-20,20 1,20 19,-19 1,-1 19,20 0,0 20,0-20,20 20,-20 0,39 0</inkml:trace>
  <inkml:trace contextRef="#ctx0" brushRef="#br0" timeOffset="264650.1371">13514 15339,'0'20,"0"-20,39 20,21 19,-21 1,41 39,-1 1,-19 19,-1 0,1 40,-1-20,-39 20,0 0,0-20,-40-20,20-19,-20-21,20-39,0-20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0-10-26T21:25:45.2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11053 15220,'0'-40,"20"1,-20-1,0 20,0 0,-40 0,0 40,-19 0,-20 20,-1 39,-19 0,0 40,19 1,1 38,19-19,41 20,19 0,39-20,21-20,19-40,60-39,0-20,20-60,19-39,1-41,-20-18,-20-21,-20-20,-20 1,-59-1,-60 20,-20 1,-59 58,-20 21,-40 39,20 20,-20 80,20-1,20 21,40 19,39 0</inkml:trace>
  <inkml:trace contextRef="#ctx0" brushRef="#br0" timeOffset="1541.0881">5120 11132,'-20'-20,"-20"20,20 20,-39 0,19 20,-19-1,-1 21,0 19,1 20,39 1,0-1,20 0,40 0,19-19,1-1,19-39,21-20,19-40,-20 0,0-40,-19-19,-1-20,-39 0,-1-1,-39 1,-39 0,-21 20,1 19,-1 20,-19 20,-1 20,1 20,19 0,1 0,39 0,-20 20,20-21,40 1,-20-20,20-20,20 20,-1-19,1-1</inkml:trace>
  <inkml:trace contextRef="#ctx0" brushRef="#br0" timeOffset="1793.1025">5298 11251,'20'20,"20"0,0-20,19 0,20-20,21 0,39-39,39-1,60-19,20-40,60 0,39-20,60-20,-1 20,61-20,-1 20,0 0,0 1,1 19,-41 19,-59 1,-20 20,-79 19,-60 1,-39 39,-60 0,-59 0,-41 20</inkml:trace>
  <inkml:trace contextRef="#ctx0" brushRef="#br0" timeOffset="3041.1739">13057 8870,'0'-20,"0"20,-20-20,1 40,-21 20,0-1,0 1,-19 20,19-1,20 1,1-1,19-19,0 0,39-21,1-19,39 0,-19-19,19-21,1-20,-1 21,0-21,-19 1,-20 19,-1 0,-19 1,-20 19,0 20,-20 20,20-1,-20 21,1 0,-1-1,0 21,20-20,20-20,-20-1,20 1,19-20,1-20,-20 1,19-21,-19 20,0-20,-20 20,-20 1,0-1,1 0,-21 20,20 0,-20 0,40 0,-19 0,38-20,-19 0,40-19,0 19,19 0,1 0,-21 20,21 20,-20 0,-1 19,-19 1,0 0,-20-1,20 1,-20-20,0 0,0-20,0 0,20-20,0-20,-20 20,19-19,1-1,0 0,20 1,-20 19,0 20,-20 0,19 20,1 0,-20-1,0 21,0-20,20 0,-20-20,20 0,0-20,19 0,1 0,0-19,0 19,-1 0,1 0,0 20,-21 20,1 20,-20-21,20 21,0 0,-20-20,40-1,-21-38,21 19,0-40</inkml:trace>
  <inkml:trace contextRef="#ctx0" brushRef="#br0" timeOffset="3280.1876">14982 8433,'-40'0,"1"20,-21-20,20 40,-19-20,19 0,1 19,-1 1,40 0,0-1,0 21,0-20,20 19,0-19,-1-1,1 1,-20-20,20 0,-20 0,0-20</inkml:trace>
  <inkml:trace contextRef="#ctx0" brushRef="#br0" timeOffset="3800.2173">14605 8791,'0'19,"0"21,0 0,0-1,20 21,-20-1,0 21,0-21,20 1,-20-20,0-21,0 1,0-20,20 0,-20-39,0-1,-20-20,20 1,-20-21,20 1,0-20,0 20,20 19,0-19,19 39,1 0,0 20,-1 20,1 20,0 20,-21 0,-19-1,0 21,0-1,-19-19,-1 0,-20-1,20-19,-19-40,19 20,0-19,20-21,0 0,20 20</inkml:trace>
  <inkml:trace contextRef="#ctx0" brushRef="#br0" timeOffset="4688.2681">15300 8751,'19'-20,"-19"0,20 0,-40 0,1 1,-1-1,-20 20,20 0,-20 0,1 20,19-1,-20 1,20 20,20 0,0-20,0 19,20-19,0-20,20 20,-1-20,1-20,-20 0,20 0,-1-19,-39 19,20 0,0 0,-20 20,0 0,0 0,20 20,-20 0,0 20,0-21,20 1,0 0,-1 0,1-20,20-20,-20 0,20 0,-1 1,1-21,0 20,-21 0,1 0,0 20,20 0,-20 0,-1 20,1-20,0 20,20 0,-20 0,19 0,1-20,0 0,19-20,-19 20,0-40,-1 20,-19 0,0-19,0 19,-20 0,0 0,-20 0,0 20,0 0,0 20,20 0,-19 0,19 0,0 19,0-19,0 0,39 0,-19 0,20-20,0 0,-1 0,21-20,-1-20,1 0,-1 1,-19 19,0-20,-1 20,1 20,-20 0,0 20,-20 0,0 20,0-1,0 1,0 0,-20 0,0-21,-20 1,21 0,-21-20,0 0,1-20,-1 20,0-20,20 1</inkml:trace>
  <inkml:trace contextRef="#ctx0" brushRef="#br0" timeOffset="5382.3078">14208 10041,'0'20,"0"-1,0 1,20 20,0 0,0-1,19 21,-19-21,0 21,0-40,0 20,-20-40,0 0,-20-20,0 0,0-20,0 0,20-19,0 19,0 1,0-1,40 0,0 20,-1 1,1 19,0 0,19 0,-19 19,20-19,-21 0,1 0,-20 0,19 0,-39-19,0-1,0 0,-19 0,-1 20,-20 0,20 0,-19 0,-1 20,20 20,0-1,20 1,20-20,0 19,20 1,-1-20,1 0,39 0,-19-1,-1-19,1 0,-20 0</inkml:trace>
  <inkml:trace contextRef="#ctx0" brushRef="#br0" timeOffset="7627.4362">15260 9684,'20'-40,"-20"0,-20 0,0 21,-20 19,1 0,-1 39,20 1,-20 20,1-1,39 20,-20 1,20-21,20 1,-20-1,0 1,20-20,-20-21,19-19,-19 0,-19 0,19-19,-20-1,20 0,-20-20,20 20,-20 1,20 19,20-20,0 20,0 0,19-20,1 20,19 0,1-20,0 0,-21 20,21-20,-21-19,-19 19,0 0,0 0,-40 0,20 20,-20 0,0 0,1 20,-21 0,20 0,0 19,0 1,20 20,20-21,0 1,20 0,-20-20,39-1,-19-19,19 0,-19-19,0-1,-1-20,-19 20,0-19,0-1,-20 20,0 20,0 0,-20 0,20 20,-20 20,20-1,-20-19,20 20,-19-1,19-19,0-20,0 0,0-20,0 1,0-21,19 20,1-20,0 1,20-1,-1 0,-19 20,40 20,-40-19,19 19,1 19,-20-19,20 20,-21-20,1 0,-20-20,20 20,-20-19,0-1,0-20,0 20,0 0,-20 20,0-19,1 19,-1 19,0 1,0 20,0-20,20 19,20 1,0-20,0 20,0-20,39-1,-19 1,-1-20,1-20,0 20,0-19,-21-21,1 20,0-20,-20 20,20-19,-20 39,0 0,0 0,-20 20,20-1,-20 21,20-20,-20 20,20-20,0-1,0 1,0-20,20-20,0 1,0-1,0-20,0 20,19-20,-19 21,0-1,0 0,0 20,0 20,-20 0,19-1,-19 21,0 0,0-20,0 19,20-19,-20-20,20 20,0-40,20 20,-21-20,1-19,0 19,20-20,-20 0,0 21,19-1,-19 0,0 0,0 20,19 0,-19 0,0 0,-20 0,0 0,0 0,0 0,0 0,-20 0,0-20,1 20,-1 0,0 0,0 0,0 20,20 0,-20 20,20-21,0 21,20 0,20 0,-20-21,19 1,1 0,20-20,-21 0,21 0,-1-20,-19-19,0 19,-20-20,-1 0,1 20,-20 1,-20-1,1 0,-1 20,0 0,0 0,0 20,0 0,20-1,0 21,0-20,0 0,20 0,0 0,20-1,-20-19,19-19,1 19,0-20,19-20,-19 0,0 1,-1 19,1-20,0 20,-21 20,1 0,0 20,-20 0,0 0,0 19,-20 1,0 0,1 0,-1-21,0 1,-20-20,20 0,1 0,19 0,0 0,0-20,19 20,1 0,40-19,-1 19,21 0,19-20,0 20,0 0,-19-20,19-20,-40 20,-19-19</inkml:trace>
  <inkml:trace contextRef="#ctx0" brushRef="#br0" timeOffset="8026.4591">19288 9068,'-20'40,"0"0,-39 39,19 0,-19 21,19 19,20-20,0 0,20-19,20-1,20-20,0-19,19 0,1-40,-1 20,-19-40,0 0,-21 0</inkml:trace>
  <inkml:trace contextRef="#ctx0" brushRef="#br0" timeOffset="8242.4714">19625 9564,'0'60,"0"-20,0 19,-19-19,38 19,-19-39,20 0,0-20,0 0,20-40</inkml:trace>
  <inkml:trace contextRef="#ctx0" brushRef="#br0" timeOffset="8346.4774">19546 9306,'-40'-19,"21"-1,-1 20,20 0,-20-20,40 20</inkml:trace>
  <inkml:trace contextRef="#ctx0" brushRef="#br0" timeOffset="8913.5098">20280 9505,'0'0,"0"-20,0 20,0-20,-20-19,-19 19,19 0,-20 20,1-20,-21 40,20 0,1 0,19 19,0 21,0-21,20 21,0 0,20-21,0 1,19-20,-19-20,40-20,-20 0,-1-39,1-1,-20-19,19-21,-19 21,0-20,0 19,-20 21,0-1,0 21,0 39,-20 0,20 39,0 1,0 20,-20-1,20 20,0-19,0 19,20-19,-20-1,0-19,20-20,-20 0,20 0,0-20,0-20</inkml:trace>
  <inkml:trace contextRef="#ctx0" brushRef="#br0" timeOffset="9457.5409">20717 9445,'40'-19,"-21"-81,-38 100,-1 20,-20-20,20 20,0-20,1 20,19 0,0 0,0-1,19 1,1 0,0 20,0-20,0-1,0 21,-20-20,0 0,-20 0,0 0,-20-1,20-19,-19-19,-1 19,20-20,20-20,-20 0,40 1</inkml:trace>
  <inkml:trace contextRef="#ctx0" brushRef="#br0" timeOffset="9724.5562">20776 8771,'0'20,"40"-1,-20 21,39 20,1 19,0 0,-1 1,-19 19,-1 20,-19-20,0 0,-40 1,0-1,1-20,-21-19,0-40,1-1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1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1" y="4403725"/>
            <a:ext cx="55880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1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2D8580D4-7993-4A07-9578-AEB61917CC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9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4A8C7-92EB-43A5-B9F9-905AD2413395}" type="slidenum">
              <a:rPr lang="en-US"/>
              <a:pPr/>
              <a:t>1</a:t>
            </a:fld>
            <a:endParaRPr lang="en-US"/>
          </a:p>
        </p:txBody>
      </p:sp>
      <p:sp>
        <p:nvSpPr>
          <p:cNvPr id="132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885" tIns="46442" rIns="92885" bIns="46442"/>
          <a:lstStyle/>
          <a:p>
            <a:r>
              <a:rPr lang="en-US"/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4A8C7-92EB-43A5-B9F9-905AD2413395}" type="slidenum">
              <a:rPr lang="en-US"/>
              <a:pPr/>
              <a:t>2</a:t>
            </a:fld>
            <a:endParaRPr lang="en-US"/>
          </a:p>
        </p:txBody>
      </p:sp>
      <p:sp>
        <p:nvSpPr>
          <p:cNvPr id="132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4A8C7-92EB-43A5-B9F9-905AD2413395}" type="slidenum">
              <a:rPr lang="en-US"/>
              <a:pPr/>
              <a:t>3</a:t>
            </a:fld>
            <a:endParaRPr lang="en-US"/>
          </a:p>
        </p:txBody>
      </p:sp>
      <p:sp>
        <p:nvSpPr>
          <p:cNvPr id="132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4A8C7-92EB-43A5-B9F9-905AD2413395}" type="slidenum">
              <a:rPr lang="en-US"/>
              <a:pPr/>
              <a:t>4</a:t>
            </a:fld>
            <a:endParaRPr lang="en-US"/>
          </a:p>
        </p:txBody>
      </p:sp>
      <p:sp>
        <p:nvSpPr>
          <p:cNvPr id="132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4A8C7-92EB-43A5-B9F9-905AD2413395}" type="slidenum">
              <a:rPr lang="en-US"/>
              <a:pPr/>
              <a:t>5</a:t>
            </a:fld>
            <a:endParaRPr lang="en-US"/>
          </a:p>
        </p:txBody>
      </p:sp>
      <p:sp>
        <p:nvSpPr>
          <p:cNvPr id="132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Clicker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80D4-7993-4A07-9578-AEB61917CCA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69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F5E77-8705-40E0-ABFD-4C71D83041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2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98D8F-1415-4890-884A-15F1B51727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7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E2CD0-A1C2-4D0B-85BF-C18C7A61DE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DD9CC-3517-42F5-8A7F-BDA77285E7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9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37BF0-DDA5-46F9-9D4B-759D1646FA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7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2B98E-22A7-43FF-A494-36828CB563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7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666AC-B32B-4CB8-9907-15C61C852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2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CBDDA-F8B9-4AC2-B2F6-AA1F4CC542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74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3B371-96CF-47D9-AB31-294281C6F5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7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B8190-CEA0-4299-A179-5405AF1FAE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3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F1C41-A87C-4205-8AAB-A1FFB6D252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8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28600"/>
            <a:ext cx="82296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7FC483-8EBE-4C6E-8124-C6549DF794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9.xml"/><Relationship Id="rId117" Type="http://schemas.openxmlformats.org/officeDocument/2006/relationships/tags" Target="../tags/tag120.xml"/><Relationship Id="rId21" Type="http://schemas.openxmlformats.org/officeDocument/2006/relationships/tags" Target="../tags/tag24.xml"/><Relationship Id="rId42" Type="http://schemas.openxmlformats.org/officeDocument/2006/relationships/tags" Target="../tags/tag45.xml"/><Relationship Id="rId47" Type="http://schemas.openxmlformats.org/officeDocument/2006/relationships/tags" Target="../tags/tag50.xml"/><Relationship Id="rId63" Type="http://schemas.openxmlformats.org/officeDocument/2006/relationships/tags" Target="../tags/tag66.xml"/><Relationship Id="rId68" Type="http://schemas.openxmlformats.org/officeDocument/2006/relationships/tags" Target="../tags/tag71.xml"/><Relationship Id="rId84" Type="http://schemas.openxmlformats.org/officeDocument/2006/relationships/tags" Target="../tags/tag87.xml"/><Relationship Id="rId89" Type="http://schemas.openxmlformats.org/officeDocument/2006/relationships/tags" Target="../tags/tag92.xml"/><Relationship Id="rId112" Type="http://schemas.openxmlformats.org/officeDocument/2006/relationships/tags" Target="../tags/tag115.xml"/><Relationship Id="rId16" Type="http://schemas.openxmlformats.org/officeDocument/2006/relationships/tags" Target="../tags/tag19.xml"/><Relationship Id="rId107" Type="http://schemas.openxmlformats.org/officeDocument/2006/relationships/tags" Target="../tags/tag110.xml"/><Relationship Id="rId11" Type="http://schemas.openxmlformats.org/officeDocument/2006/relationships/tags" Target="../tags/tag14.xml"/><Relationship Id="rId32" Type="http://schemas.openxmlformats.org/officeDocument/2006/relationships/tags" Target="../tags/tag35.xml"/><Relationship Id="rId37" Type="http://schemas.openxmlformats.org/officeDocument/2006/relationships/tags" Target="../tags/tag40.xml"/><Relationship Id="rId53" Type="http://schemas.openxmlformats.org/officeDocument/2006/relationships/tags" Target="../tags/tag56.xml"/><Relationship Id="rId58" Type="http://schemas.openxmlformats.org/officeDocument/2006/relationships/tags" Target="../tags/tag61.xml"/><Relationship Id="rId74" Type="http://schemas.openxmlformats.org/officeDocument/2006/relationships/tags" Target="../tags/tag77.xml"/><Relationship Id="rId79" Type="http://schemas.openxmlformats.org/officeDocument/2006/relationships/tags" Target="../tags/tag82.xml"/><Relationship Id="rId102" Type="http://schemas.openxmlformats.org/officeDocument/2006/relationships/tags" Target="../tags/tag105.xml"/><Relationship Id="rId123" Type="http://schemas.openxmlformats.org/officeDocument/2006/relationships/tags" Target="../tags/tag126.xml"/><Relationship Id="rId5" Type="http://schemas.openxmlformats.org/officeDocument/2006/relationships/tags" Target="../tags/tag8.xml"/><Relationship Id="rId61" Type="http://schemas.openxmlformats.org/officeDocument/2006/relationships/tags" Target="../tags/tag64.xml"/><Relationship Id="rId82" Type="http://schemas.openxmlformats.org/officeDocument/2006/relationships/tags" Target="../tags/tag85.xml"/><Relationship Id="rId90" Type="http://schemas.openxmlformats.org/officeDocument/2006/relationships/tags" Target="../tags/tag93.xml"/><Relationship Id="rId95" Type="http://schemas.openxmlformats.org/officeDocument/2006/relationships/tags" Target="../tags/tag98.xml"/><Relationship Id="rId19" Type="http://schemas.openxmlformats.org/officeDocument/2006/relationships/tags" Target="../tags/tag2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tags" Target="../tags/tag30.xml"/><Relationship Id="rId30" Type="http://schemas.openxmlformats.org/officeDocument/2006/relationships/tags" Target="../tags/tag33.xml"/><Relationship Id="rId35" Type="http://schemas.openxmlformats.org/officeDocument/2006/relationships/tags" Target="../tags/tag38.xml"/><Relationship Id="rId43" Type="http://schemas.openxmlformats.org/officeDocument/2006/relationships/tags" Target="../tags/tag46.xml"/><Relationship Id="rId48" Type="http://schemas.openxmlformats.org/officeDocument/2006/relationships/tags" Target="../tags/tag51.xml"/><Relationship Id="rId56" Type="http://schemas.openxmlformats.org/officeDocument/2006/relationships/tags" Target="../tags/tag59.xml"/><Relationship Id="rId64" Type="http://schemas.openxmlformats.org/officeDocument/2006/relationships/tags" Target="../tags/tag67.xml"/><Relationship Id="rId69" Type="http://schemas.openxmlformats.org/officeDocument/2006/relationships/tags" Target="../tags/tag72.xml"/><Relationship Id="rId77" Type="http://schemas.openxmlformats.org/officeDocument/2006/relationships/tags" Target="../tags/tag80.xml"/><Relationship Id="rId100" Type="http://schemas.openxmlformats.org/officeDocument/2006/relationships/tags" Target="../tags/tag103.xml"/><Relationship Id="rId105" Type="http://schemas.openxmlformats.org/officeDocument/2006/relationships/tags" Target="../tags/tag108.xml"/><Relationship Id="rId113" Type="http://schemas.openxmlformats.org/officeDocument/2006/relationships/tags" Target="../tags/tag116.xml"/><Relationship Id="rId118" Type="http://schemas.openxmlformats.org/officeDocument/2006/relationships/tags" Target="../tags/tag121.xml"/><Relationship Id="rId126" Type="http://schemas.openxmlformats.org/officeDocument/2006/relationships/image" Target="../media/image1.png"/><Relationship Id="rId8" Type="http://schemas.openxmlformats.org/officeDocument/2006/relationships/tags" Target="../tags/tag11.xml"/><Relationship Id="rId51" Type="http://schemas.openxmlformats.org/officeDocument/2006/relationships/tags" Target="../tags/tag54.xml"/><Relationship Id="rId72" Type="http://schemas.openxmlformats.org/officeDocument/2006/relationships/tags" Target="../tags/tag75.xml"/><Relationship Id="rId80" Type="http://schemas.openxmlformats.org/officeDocument/2006/relationships/tags" Target="../tags/tag83.xml"/><Relationship Id="rId85" Type="http://schemas.openxmlformats.org/officeDocument/2006/relationships/tags" Target="../tags/tag88.xml"/><Relationship Id="rId93" Type="http://schemas.openxmlformats.org/officeDocument/2006/relationships/tags" Target="../tags/tag96.xml"/><Relationship Id="rId98" Type="http://schemas.openxmlformats.org/officeDocument/2006/relationships/tags" Target="../tags/tag101.xml"/><Relationship Id="rId121" Type="http://schemas.openxmlformats.org/officeDocument/2006/relationships/tags" Target="../tags/tag124.xml"/><Relationship Id="rId3" Type="http://schemas.openxmlformats.org/officeDocument/2006/relationships/tags" Target="../tags/tag6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tags" Target="../tags/tag36.xml"/><Relationship Id="rId38" Type="http://schemas.openxmlformats.org/officeDocument/2006/relationships/tags" Target="../tags/tag41.xml"/><Relationship Id="rId46" Type="http://schemas.openxmlformats.org/officeDocument/2006/relationships/tags" Target="../tags/tag49.xml"/><Relationship Id="rId59" Type="http://schemas.openxmlformats.org/officeDocument/2006/relationships/tags" Target="../tags/tag62.xml"/><Relationship Id="rId67" Type="http://schemas.openxmlformats.org/officeDocument/2006/relationships/tags" Target="../tags/tag70.xml"/><Relationship Id="rId103" Type="http://schemas.openxmlformats.org/officeDocument/2006/relationships/tags" Target="../tags/tag106.xml"/><Relationship Id="rId108" Type="http://schemas.openxmlformats.org/officeDocument/2006/relationships/tags" Target="../tags/tag111.xml"/><Relationship Id="rId116" Type="http://schemas.openxmlformats.org/officeDocument/2006/relationships/tags" Target="../tags/tag119.xml"/><Relationship Id="rId124" Type="http://schemas.openxmlformats.org/officeDocument/2006/relationships/slideLayout" Target="../slideLayouts/slideLayout7.xml"/><Relationship Id="rId20" Type="http://schemas.openxmlformats.org/officeDocument/2006/relationships/tags" Target="../tags/tag23.xml"/><Relationship Id="rId41" Type="http://schemas.openxmlformats.org/officeDocument/2006/relationships/tags" Target="../tags/tag44.xml"/><Relationship Id="rId54" Type="http://schemas.openxmlformats.org/officeDocument/2006/relationships/tags" Target="../tags/tag57.xml"/><Relationship Id="rId62" Type="http://schemas.openxmlformats.org/officeDocument/2006/relationships/tags" Target="../tags/tag65.xml"/><Relationship Id="rId70" Type="http://schemas.openxmlformats.org/officeDocument/2006/relationships/tags" Target="../tags/tag73.xml"/><Relationship Id="rId75" Type="http://schemas.openxmlformats.org/officeDocument/2006/relationships/tags" Target="../tags/tag78.xml"/><Relationship Id="rId83" Type="http://schemas.openxmlformats.org/officeDocument/2006/relationships/tags" Target="../tags/tag86.xml"/><Relationship Id="rId88" Type="http://schemas.openxmlformats.org/officeDocument/2006/relationships/tags" Target="../tags/tag91.xml"/><Relationship Id="rId91" Type="http://schemas.openxmlformats.org/officeDocument/2006/relationships/tags" Target="../tags/tag94.xml"/><Relationship Id="rId96" Type="http://schemas.openxmlformats.org/officeDocument/2006/relationships/tags" Target="../tags/tag99.xml"/><Relationship Id="rId111" Type="http://schemas.openxmlformats.org/officeDocument/2006/relationships/tags" Target="../tags/tag114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tags" Target="../tags/tag31.xml"/><Relationship Id="rId36" Type="http://schemas.openxmlformats.org/officeDocument/2006/relationships/tags" Target="../tags/tag39.xml"/><Relationship Id="rId49" Type="http://schemas.openxmlformats.org/officeDocument/2006/relationships/tags" Target="../tags/tag52.xml"/><Relationship Id="rId57" Type="http://schemas.openxmlformats.org/officeDocument/2006/relationships/tags" Target="../tags/tag60.xml"/><Relationship Id="rId106" Type="http://schemas.openxmlformats.org/officeDocument/2006/relationships/tags" Target="../tags/tag109.xml"/><Relationship Id="rId114" Type="http://schemas.openxmlformats.org/officeDocument/2006/relationships/tags" Target="../tags/tag117.xml"/><Relationship Id="rId119" Type="http://schemas.openxmlformats.org/officeDocument/2006/relationships/tags" Target="../tags/tag122.xml"/><Relationship Id="rId10" Type="http://schemas.openxmlformats.org/officeDocument/2006/relationships/tags" Target="../tags/tag13.xml"/><Relationship Id="rId31" Type="http://schemas.openxmlformats.org/officeDocument/2006/relationships/tags" Target="../tags/tag34.xml"/><Relationship Id="rId44" Type="http://schemas.openxmlformats.org/officeDocument/2006/relationships/tags" Target="../tags/tag47.xml"/><Relationship Id="rId52" Type="http://schemas.openxmlformats.org/officeDocument/2006/relationships/tags" Target="../tags/tag55.xml"/><Relationship Id="rId60" Type="http://schemas.openxmlformats.org/officeDocument/2006/relationships/tags" Target="../tags/tag63.xml"/><Relationship Id="rId65" Type="http://schemas.openxmlformats.org/officeDocument/2006/relationships/tags" Target="../tags/tag68.xml"/><Relationship Id="rId73" Type="http://schemas.openxmlformats.org/officeDocument/2006/relationships/tags" Target="../tags/tag76.xml"/><Relationship Id="rId78" Type="http://schemas.openxmlformats.org/officeDocument/2006/relationships/tags" Target="../tags/tag81.xml"/><Relationship Id="rId81" Type="http://schemas.openxmlformats.org/officeDocument/2006/relationships/tags" Target="../tags/tag84.xml"/><Relationship Id="rId86" Type="http://schemas.openxmlformats.org/officeDocument/2006/relationships/tags" Target="../tags/tag89.xml"/><Relationship Id="rId94" Type="http://schemas.openxmlformats.org/officeDocument/2006/relationships/tags" Target="../tags/tag97.xml"/><Relationship Id="rId99" Type="http://schemas.openxmlformats.org/officeDocument/2006/relationships/tags" Target="../tags/tag102.xml"/><Relationship Id="rId101" Type="http://schemas.openxmlformats.org/officeDocument/2006/relationships/tags" Target="../tags/tag104.xml"/><Relationship Id="rId122" Type="http://schemas.openxmlformats.org/officeDocument/2006/relationships/tags" Target="../tags/tag125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39" Type="http://schemas.openxmlformats.org/officeDocument/2006/relationships/tags" Target="../tags/tag42.xml"/><Relationship Id="rId109" Type="http://schemas.openxmlformats.org/officeDocument/2006/relationships/tags" Target="../tags/tag112.xml"/><Relationship Id="rId34" Type="http://schemas.openxmlformats.org/officeDocument/2006/relationships/tags" Target="../tags/tag37.xml"/><Relationship Id="rId50" Type="http://schemas.openxmlformats.org/officeDocument/2006/relationships/tags" Target="../tags/tag53.xml"/><Relationship Id="rId55" Type="http://schemas.openxmlformats.org/officeDocument/2006/relationships/tags" Target="../tags/tag58.xml"/><Relationship Id="rId76" Type="http://schemas.openxmlformats.org/officeDocument/2006/relationships/tags" Target="../tags/tag79.xml"/><Relationship Id="rId97" Type="http://schemas.openxmlformats.org/officeDocument/2006/relationships/tags" Target="../tags/tag100.xml"/><Relationship Id="rId104" Type="http://schemas.openxmlformats.org/officeDocument/2006/relationships/tags" Target="../tags/tag107.xml"/><Relationship Id="rId120" Type="http://schemas.openxmlformats.org/officeDocument/2006/relationships/tags" Target="../tags/tag123.xml"/><Relationship Id="rId125" Type="http://schemas.openxmlformats.org/officeDocument/2006/relationships/notesSlide" Target="../notesSlides/notesSlide1.xml"/><Relationship Id="rId7" Type="http://schemas.openxmlformats.org/officeDocument/2006/relationships/tags" Target="../tags/tag10.xml"/><Relationship Id="rId71" Type="http://schemas.openxmlformats.org/officeDocument/2006/relationships/tags" Target="../tags/tag74.xml"/><Relationship Id="rId92" Type="http://schemas.openxmlformats.org/officeDocument/2006/relationships/tags" Target="../tags/tag95.xml"/><Relationship Id="rId2" Type="http://schemas.openxmlformats.org/officeDocument/2006/relationships/tags" Target="../tags/tag5.xml"/><Relationship Id="rId29" Type="http://schemas.openxmlformats.org/officeDocument/2006/relationships/tags" Target="../tags/tag32.xml"/><Relationship Id="rId24" Type="http://schemas.openxmlformats.org/officeDocument/2006/relationships/tags" Target="../tags/tag27.xml"/><Relationship Id="rId40" Type="http://schemas.openxmlformats.org/officeDocument/2006/relationships/tags" Target="../tags/tag43.xml"/><Relationship Id="rId45" Type="http://schemas.openxmlformats.org/officeDocument/2006/relationships/tags" Target="../tags/tag48.xml"/><Relationship Id="rId66" Type="http://schemas.openxmlformats.org/officeDocument/2006/relationships/tags" Target="../tags/tag69.xml"/><Relationship Id="rId87" Type="http://schemas.openxmlformats.org/officeDocument/2006/relationships/tags" Target="../tags/tag90.xml"/><Relationship Id="rId110" Type="http://schemas.openxmlformats.org/officeDocument/2006/relationships/tags" Target="../tags/tag113.xml"/><Relationship Id="rId115" Type="http://schemas.openxmlformats.org/officeDocument/2006/relationships/tags" Target="../tags/tag1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13" Type="http://schemas.openxmlformats.org/officeDocument/2006/relationships/tags" Target="../tags/tag246.xml"/><Relationship Id="rId3" Type="http://schemas.openxmlformats.org/officeDocument/2006/relationships/tags" Target="../tags/tag236.xml"/><Relationship Id="rId7" Type="http://schemas.openxmlformats.org/officeDocument/2006/relationships/tags" Target="../tags/tag240.xml"/><Relationship Id="rId12" Type="http://schemas.openxmlformats.org/officeDocument/2006/relationships/tags" Target="../tags/tag245.xml"/><Relationship Id="rId17" Type="http://schemas.openxmlformats.org/officeDocument/2006/relationships/image" Target="../media/image4.emf"/><Relationship Id="rId2" Type="http://schemas.openxmlformats.org/officeDocument/2006/relationships/tags" Target="../tags/tag235.xml"/><Relationship Id="rId16" Type="http://schemas.openxmlformats.org/officeDocument/2006/relationships/customXml" Target="../ink/ink5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tags" Target="../tags/tag244.xml"/><Relationship Id="rId5" Type="http://schemas.openxmlformats.org/officeDocument/2006/relationships/tags" Target="../tags/tag238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243.xml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tags" Target="../tags/tag24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13" Type="http://schemas.openxmlformats.org/officeDocument/2006/relationships/tags" Target="../tags/tag260.xml"/><Relationship Id="rId3" Type="http://schemas.openxmlformats.org/officeDocument/2006/relationships/tags" Target="../tags/tag250.xml"/><Relationship Id="rId7" Type="http://schemas.openxmlformats.org/officeDocument/2006/relationships/tags" Target="../tags/tag254.xml"/><Relationship Id="rId12" Type="http://schemas.openxmlformats.org/officeDocument/2006/relationships/tags" Target="../tags/tag259.xml"/><Relationship Id="rId2" Type="http://schemas.openxmlformats.org/officeDocument/2006/relationships/tags" Target="../tags/tag249.xml"/><Relationship Id="rId16" Type="http://schemas.openxmlformats.org/officeDocument/2006/relationships/image" Target="../media/image5.emf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tags" Target="../tags/tag258.xml"/><Relationship Id="rId5" Type="http://schemas.openxmlformats.org/officeDocument/2006/relationships/tags" Target="../tags/tag252.xml"/><Relationship Id="rId15" Type="http://schemas.openxmlformats.org/officeDocument/2006/relationships/customXml" Target="../ink/ink6.xml"/><Relationship Id="rId10" Type="http://schemas.openxmlformats.org/officeDocument/2006/relationships/tags" Target="../tags/tag257.xml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68.xml"/><Relationship Id="rId13" Type="http://schemas.openxmlformats.org/officeDocument/2006/relationships/tags" Target="../tags/tag273.xml"/><Relationship Id="rId18" Type="http://schemas.openxmlformats.org/officeDocument/2006/relationships/tags" Target="../tags/tag278.xml"/><Relationship Id="rId26" Type="http://schemas.openxmlformats.org/officeDocument/2006/relationships/tags" Target="../tags/tag286.xml"/><Relationship Id="rId3" Type="http://schemas.openxmlformats.org/officeDocument/2006/relationships/tags" Target="../tags/tag263.xml"/><Relationship Id="rId21" Type="http://schemas.openxmlformats.org/officeDocument/2006/relationships/tags" Target="../tags/tag281.xml"/><Relationship Id="rId7" Type="http://schemas.openxmlformats.org/officeDocument/2006/relationships/tags" Target="../tags/tag267.xml"/><Relationship Id="rId12" Type="http://schemas.openxmlformats.org/officeDocument/2006/relationships/tags" Target="../tags/tag272.xml"/><Relationship Id="rId17" Type="http://schemas.openxmlformats.org/officeDocument/2006/relationships/tags" Target="../tags/tag277.xml"/><Relationship Id="rId25" Type="http://schemas.openxmlformats.org/officeDocument/2006/relationships/tags" Target="../tags/tag285.xml"/><Relationship Id="rId33" Type="http://schemas.openxmlformats.org/officeDocument/2006/relationships/slideLayout" Target="../slideLayouts/slideLayout1.xml"/><Relationship Id="rId2" Type="http://schemas.openxmlformats.org/officeDocument/2006/relationships/tags" Target="../tags/tag262.xml"/><Relationship Id="rId16" Type="http://schemas.openxmlformats.org/officeDocument/2006/relationships/tags" Target="../tags/tag276.xml"/><Relationship Id="rId20" Type="http://schemas.openxmlformats.org/officeDocument/2006/relationships/tags" Target="../tags/tag280.xml"/><Relationship Id="rId29" Type="http://schemas.openxmlformats.org/officeDocument/2006/relationships/tags" Target="../tags/tag289.xml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1" Type="http://schemas.openxmlformats.org/officeDocument/2006/relationships/tags" Target="../tags/tag271.xml"/><Relationship Id="rId24" Type="http://schemas.openxmlformats.org/officeDocument/2006/relationships/tags" Target="../tags/tag284.xml"/><Relationship Id="rId32" Type="http://schemas.openxmlformats.org/officeDocument/2006/relationships/tags" Target="../tags/tag292.xml"/><Relationship Id="rId5" Type="http://schemas.openxmlformats.org/officeDocument/2006/relationships/tags" Target="../tags/tag265.xml"/><Relationship Id="rId15" Type="http://schemas.openxmlformats.org/officeDocument/2006/relationships/tags" Target="../tags/tag275.xml"/><Relationship Id="rId23" Type="http://schemas.openxmlformats.org/officeDocument/2006/relationships/tags" Target="../tags/tag283.xml"/><Relationship Id="rId28" Type="http://schemas.openxmlformats.org/officeDocument/2006/relationships/tags" Target="../tags/tag288.xml"/><Relationship Id="rId10" Type="http://schemas.openxmlformats.org/officeDocument/2006/relationships/tags" Target="../tags/tag270.xml"/><Relationship Id="rId19" Type="http://schemas.openxmlformats.org/officeDocument/2006/relationships/tags" Target="../tags/tag279.xml"/><Relationship Id="rId31" Type="http://schemas.openxmlformats.org/officeDocument/2006/relationships/tags" Target="../tags/tag291.xml"/><Relationship Id="rId4" Type="http://schemas.openxmlformats.org/officeDocument/2006/relationships/tags" Target="../tags/tag264.xml"/><Relationship Id="rId9" Type="http://schemas.openxmlformats.org/officeDocument/2006/relationships/tags" Target="../tags/tag269.xml"/><Relationship Id="rId14" Type="http://schemas.openxmlformats.org/officeDocument/2006/relationships/tags" Target="../tags/tag274.xml"/><Relationship Id="rId22" Type="http://schemas.openxmlformats.org/officeDocument/2006/relationships/tags" Target="../tags/tag282.xml"/><Relationship Id="rId27" Type="http://schemas.openxmlformats.org/officeDocument/2006/relationships/tags" Target="../tags/tag287.xml"/><Relationship Id="rId30" Type="http://schemas.openxmlformats.org/officeDocument/2006/relationships/tags" Target="../tags/tag29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13" Type="http://schemas.openxmlformats.org/officeDocument/2006/relationships/tags" Target="../tags/tag305.xml"/><Relationship Id="rId18" Type="http://schemas.openxmlformats.org/officeDocument/2006/relationships/tags" Target="../tags/tag310.xml"/><Relationship Id="rId26" Type="http://schemas.openxmlformats.org/officeDocument/2006/relationships/tags" Target="../tags/tag318.xml"/><Relationship Id="rId3" Type="http://schemas.openxmlformats.org/officeDocument/2006/relationships/tags" Target="../tags/tag295.xml"/><Relationship Id="rId21" Type="http://schemas.openxmlformats.org/officeDocument/2006/relationships/tags" Target="../tags/tag313.xml"/><Relationship Id="rId34" Type="http://schemas.openxmlformats.org/officeDocument/2006/relationships/customXml" Target="../ink/ink7.xml"/><Relationship Id="rId7" Type="http://schemas.openxmlformats.org/officeDocument/2006/relationships/tags" Target="../tags/tag299.xml"/><Relationship Id="rId12" Type="http://schemas.openxmlformats.org/officeDocument/2006/relationships/tags" Target="../tags/tag304.xml"/><Relationship Id="rId17" Type="http://schemas.openxmlformats.org/officeDocument/2006/relationships/tags" Target="../tags/tag309.xml"/><Relationship Id="rId25" Type="http://schemas.openxmlformats.org/officeDocument/2006/relationships/tags" Target="../tags/tag317.xml"/><Relationship Id="rId33" Type="http://schemas.openxmlformats.org/officeDocument/2006/relationships/slideLayout" Target="../slideLayouts/slideLayout1.xml"/><Relationship Id="rId2" Type="http://schemas.openxmlformats.org/officeDocument/2006/relationships/tags" Target="../tags/tag294.xml"/><Relationship Id="rId16" Type="http://schemas.openxmlformats.org/officeDocument/2006/relationships/tags" Target="../tags/tag308.xml"/><Relationship Id="rId20" Type="http://schemas.openxmlformats.org/officeDocument/2006/relationships/tags" Target="../tags/tag312.xml"/><Relationship Id="rId29" Type="http://schemas.openxmlformats.org/officeDocument/2006/relationships/tags" Target="../tags/tag321.xml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tags" Target="../tags/tag303.xml"/><Relationship Id="rId24" Type="http://schemas.openxmlformats.org/officeDocument/2006/relationships/tags" Target="../tags/tag316.xml"/><Relationship Id="rId32" Type="http://schemas.openxmlformats.org/officeDocument/2006/relationships/tags" Target="../tags/tag324.xml"/><Relationship Id="rId5" Type="http://schemas.openxmlformats.org/officeDocument/2006/relationships/tags" Target="../tags/tag297.xml"/><Relationship Id="rId15" Type="http://schemas.openxmlformats.org/officeDocument/2006/relationships/tags" Target="../tags/tag307.xml"/><Relationship Id="rId23" Type="http://schemas.openxmlformats.org/officeDocument/2006/relationships/tags" Target="../tags/tag315.xml"/><Relationship Id="rId28" Type="http://schemas.openxmlformats.org/officeDocument/2006/relationships/tags" Target="../tags/tag320.xml"/><Relationship Id="rId10" Type="http://schemas.openxmlformats.org/officeDocument/2006/relationships/tags" Target="../tags/tag302.xml"/><Relationship Id="rId19" Type="http://schemas.openxmlformats.org/officeDocument/2006/relationships/tags" Target="../tags/tag311.xml"/><Relationship Id="rId31" Type="http://schemas.openxmlformats.org/officeDocument/2006/relationships/tags" Target="../tags/tag323.xml"/><Relationship Id="rId4" Type="http://schemas.openxmlformats.org/officeDocument/2006/relationships/tags" Target="../tags/tag296.xml"/><Relationship Id="rId9" Type="http://schemas.openxmlformats.org/officeDocument/2006/relationships/tags" Target="../tags/tag301.xml"/><Relationship Id="rId14" Type="http://schemas.openxmlformats.org/officeDocument/2006/relationships/tags" Target="../tags/tag306.xml"/><Relationship Id="rId22" Type="http://schemas.openxmlformats.org/officeDocument/2006/relationships/tags" Target="../tags/tag314.xml"/><Relationship Id="rId27" Type="http://schemas.openxmlformats.org/officeDocument/2006/relationships/tags" Target="../tags/tag319.xml"/><Relationship Id="rId30" Type="http://schemas.openxmlformats.org/officeDocument/2006/relationships/tags" Target="../tags/tag322.xml"/><Relationship Id="rId35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337.xml"/><Relationship Id="rId18" Type="http://schemas.openxmlformats.org/officeDocument/2006/relationships/tags" Target="../tags/tag342.xml"/><Relationship Id="rId26" Type="http://schemas.openxmlformats.org/officeDocument/2006/relationships/tags" Target="../tags/tag350.xml"/><Relationship Id="rId39" Type="http://schemas.openxmlformats.org/officeDocument/2006/relationships/tags" Target="../tags/tag363.xml"/><Relationship Id="rId3" Type="http://schemas.openxmlformats.org/officeDocument/2006/relationships/tags" Target="../tags/tag327.xml"/><Relationship Id="rId21" Type="http://schemas.openxmlformats.org/officeDocument/2006/relationships/tags" Target="../tags/tag345.xml"/><Relationship Id="rId34" Type="http://schemas.openxmlformats.org/officeDocument/2006/relationships/tags" Target="../tags/tag358.xml"/><Relationship Id="rId42" Type="http://schemas.openxmlformats.org/officeDocument/2006/relationships/tags" Target="../tags/tag366.xml"/><Relationship Id="rId47" Type="http://schemas.openxmlformats.org/officeDocument/2006/relationships/tags" Target="../tags/tag371.xml"/><Relationship Id="rId50" Type="http://schemas.openxmlformats.org/officeDocument/2006/relationships/tags" Target="../tags/tag374.xml"/><Relationship Id="rId7" Type="http://schemas.openxmlformats.org/officeDocument/2006/relationships/tags" Target="../tags/tag331.xml"/><Relationship Id="rId12" Type="http://schemas.openxmlformats.org/officeDocument/2006/relationships/tags" Target="../tags/tag336.xml"/><Relationship Id="rId17" Type="http://schemas.openxmlformats.org/officeDocument/2006/relationships/tags" Target="../tags/tag341.xml"/><Relationship Id="rId25" Type="http://schemas.openxmlformats.org/officeDocument/2006/relationships/tags" Target="../tags/tag349.xml"/><Relationship Id="rId33" Type="http://schemas.openxmlformats.org/officeDocument/2006/relationships/tags" Target="../tags/tag357.xml"/><Relationship Id="rId38" Type="http://schemas.openxmlformats.org/officeDocument/2006/relationships/tags" Target="../tags/tag362.xml"/><Relationship Id="rId46" Type="http://schemas.openxmlformats.org/officeDocument/2006/relationships/tags" Target="../tags/tag370.xml"/><Relationship Id="rId2" Type="http://schemas.openxmlformats.org/officeDocument/2006/relationships/tags" Target="../tags/tag326.xml"/><Relationship Id="rId16" Type="http://schemas.openxmlformats.org/officeDocument/2006/relationships/tags" Target="../tags/tag340.xml"/><Relationship Id="rId20" Type="http://schemas.openxmlformats.org/officeDocument/2006/relationships/tags" Target="../tags/tag344.xml"/><Relationship Id="rId29" Type="http://schemas.openxmlformats.org/officeDocument/2006/relationships/tags" Target="../tags/tag353.xml"/><Relationship Id="rId41" Type="http://schemas.openxmlformats.org/officeDocument/2006/relationships/tags" Target="../tags/tag365.xml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11" Type="http://schemas.openxmlformats.org/officeDocument/2006/relationships/tags" Target="../tags/tag335.xml"/><Relationship Id="rId24" Type="http://schemas.openxmlformats.org/officeDocument/2006/relationships/tags" Target="../tags/tag348.xml"/><Relationship Id="rId32" Type="http://schemas.openxmlformats.org/officeDocument/2006/relationships/tags" Target="../tags/tag356.xml"/><Relationship Id="rId37" Type="http://schemas.openxmlformats.org/officeDocument/2006/relationships/tags" Target="../tags/tag361.xml"/><Relationship Id="rId40" Type="http://schemas.openxmlformats.org/officeDocument/2006/relationships/tags" Target="../tags/tag364.xml"/><Relationship Id="rId45" Type="http://schemas.openxmlformats.org/officeDocument/2006/relationships/tags" Target="../tags/tag369.xml"/><Relationship Id="rId53" Type="http://schemas.openxmlformats.org/officeDocument/2006/relationships/image" Target="../media/image7.jpeg"/><Relationship Id="rId5" Type="http://schemas.openxmlformats.org/officeDocument/2006/relationships/tags" Target="../tags/tag329.xml"/><Relationship Id="rId15" Type="http://schemas.openxmlformats.org/officeDocument/2006/relationships/tags" Target="../tags/tag339.xml"/><Relationship Id="rId23" Type="http://schemas.openxmlformats.org/officeDocument/2006/relationships/tags" Target="../tags/tag347.xml"/><Relationship Id="rId28" Type="http://schemas.openxmlformats.org/officeDocument/2006/relationships/tags" Target="../tags/tag352.xml"/><Relationship Id="rId36" Type="http://schemas.openxmlformats.org/officeDocument/2006/relationships/tags" Target="../tags/tag360.xml"/><Relationship Id="rId49" Type="http://schemas.openxmlformats.org/officeDocument/2006/relationships/tags" Target="../tags/tag373.xml"/><Relationship Id="rId10" Type="http://schemas.openxmlformats.org/officeDocument/2006/relationships/tags" Target="../tags/tag334.xml"/><Relationship Id="rId19" Type="http://schemas.openxmlformats.org/officeDocument/2006/relationships/tags" Target="../tags/tag343.xml"/><Relationship Id="rId31" Type="http://schemas.openxmlformats.org/officeDocument/2006/relationships/tags" Target="../tags/tag355.xml"/><Relationship Id="rId44" Type="http://schemas.openxmlformats.org/officeDocument/2006/relationships/tags" Target="../tags/tag368.xml"/><Relationship Id="rId52" Type="http://schemas.openxmlformats.org/officeDocument/2006/relationships/slideLayout" Target="../slideLayouts/slideLayout1.xml"/><Relationship Id="rId4" Type="http://schemas.openxmlformats.org/officeDocument/2006/relationships/tags" Target="../tags/tag328.xml"/><Relationship Id="rId9" Type="http://schemas.openxmlformats.org/officeDocument/2006/relationships/tags" Target="../tags/tag333.xml"/><Relationship Id="rId14" Type="http://schemas.openxmlformats.org/officeDocument/2006/relationships/tags" Target="../tags/tag338.xml"/><Relationship Id="rId22" Type="http://schemas.openxmlformats.org/officeDocument/2006/relationships/tags" Target="../tags/tag346.xml"/><Relationship Id="rId27" Type="http://schemas.openxmlformats.org/officeDocument/2006/relationships/tags" Target="../tags/tag351.xml"/><Relationship Id="rId30" Type="http://schemas.openxmlformats.org/officeDocument/2006/relationships/tags" Target="../tags/tag354.xml"/><Relationship Id="rId35" Type="http://schemas.openxmlformats.org/officeDocument/2006/relationships/tags" Target="../tags/tag359.xml"/><Relationship Id="rId43" Type="http://schemas.openxmlformats.org/officeDocument/2006/relationships/tags" Target="../tags/tag367.xml"/><Relationship Id="rId48" Type="http://schemas.openxmlformats.org/officeDocument/2006/relationships/tags" Target="../tags/tag372.xml"/><Relationship Id="rId8" Type="http://schemas.openxmlformats.org/officeDocument/2006/relationships/tags" Target="../tags/tag332.xml"/><Relationship Id="rId51" Type="http://schemas.openxmlformats.org/officeDocument/2006/relationships/tags" Target="../tags/tag375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388.xml"/><Relationship Id="rId18" Type="http://schemas.openxmlformats.org/officeDocument/2006/relationships/tags" Target="../tags/tag393.xml"/><Relationship Id="rId26" Type="http://schemas.openxmlformats.org/officeDocument/2006/relationships/tags" Target="../tags/tag401.xml"/><Relationship Id="rId39" Type="http://schemas.openxmlformats.org/officeDocument/2006/relationships/tags" Target="../tags/tag414.xml"/><Relationship Id="rId21" Type="http://schemas.openxmlformats.org/officeDocument/2006/relationships/tags" Target="../tags/tag396.xml"/><Relationship Id="rId34" Type="http://schemas.openxmlformats.org/officeDocument/2006/relationships/tags" Target="../tags/tag409.xml"/><Relationship Id="rId42" Type="http://schemas.openxmlformats.org/officeDocument/2006/relationships/tags" Target="../tags/tag417.xml"/><Relationship Id="rId47" Type="http://schemas.openxmlformats.org/officeDocument/2006/relationships/tags" Target="../tags/tag422.xml"/><Relationship Id="rId50" Type="http://schemas.openxmlformats.org/officeDocument/2006/relationships/tags" Target="../tags/tag425.xml"/><Relationship Id="rId55" Type="http://schemas.openxmlformats.org/officeDocument/2006/relationships/tags" Target="../tags/tag430.xml"/><Relationship Id="rId63" Type="http://schemas.openxmlformats.org/officeDocument/2006/relationships/tags" Target="../tags/tag438.xml"/><Relationship Id="rId68" Type="http://schemas.openxmlformats.org/officeDocument/2006/relationships/tags" Target="../tags/tag443.xml"/><Relationship Id="rId7" Type="http://schemas.openxmlformats.org/officeDocument/2006/relationships/tags" Target="../tags/tag382.xml"/><Relationship Id="rId2" Type="http://schemas.openxmlformats.org/officeDocument/2006/relationships/tags" Target="../tags/tag377.xml"/><Relationship Id="rId16" Type="http://schemas.openxmlformats.org/officeDocument/2006/relationships/tags" Target="../tags/tag391.xml"/><Relationship Id="rId29" Type="http://schemas.openxmlformats.org/officeDocument/2006/relationships/tags" Target="../tags/tag404.xml"/><Relationship Id="rId1" Type="http://schemas.openxmlformats.org/officeDocument/2006/relationships/tags" Target="../tags/tag376.xml"/><Relationship Id="rId6" Type="http://schemas.openxmlformats.org/officeDocument/2006/relationships/tags" Target="../tags/tag381.xml"/><Relationship Id="rId11" Type="http://schemas.openxmlformats.org/officeDocument/2006/relationships/tags" Target="../tags/tag386.xml"/><Relationship Id="rId24" Type="http://schemas.openxmlformats.org/officeDocument/2006/relationships/tags" Target="../tags/tag399.xml"/><Relationship Id="rId32" Type="http://schemas.openxmlformats.org/officeDocument/2006/relationships/tags" Target="../tags/tag407.xml"/><Relationship Id="rId37" Type="http://schemas.openxmlformats.org/officeDocument/2006/relationships/tags" Target="../tags/tag412.xml"/><Relationship Id="rId40" Type="http://schemas.openxmlformats.org/officeDocument/2006/relationships/tags" Target="../tags/tag415.xml"/><Relationship Id="rId45" Type="http://schemas.openxmlformats.org/officeDocument/2006/relationships/tags" Target="../tags/tag420.xml"/><Relationship Id="rId53" Type="http://schemas.openxmlformats.org/officeDocument/2006/relationships/tags" Target="../tags/tag428.xml"/><Relationship Id="rId58" Type="http://schemas.openxmlformats.org/officeDocument/2006/relationships/tags" Target="../tags/tag433.xml"/><Relationship Id="rId66" Type="http://schemas.openxmlformats.org/officeDocument/2006/relationships/tags" Target="../tags/tag441.xml"/><Relationship Id="rId5" Type="http://schemas.openxmlformats.org/officeDocument/2006/relationships/tags" Target="../tags/tag380.xml"/><Relationship Id="rId15" Type="http://schemas.openxmlformats.org/officeDocument/2006/relationships/tags" Target="../tags/tag390.xml"/><Relationship Id="rId23" Type="http://schemas.openxmlformats.org/officeDocument/2006/relationships/tags" Target="../tags/tag398.xml"/><Relationship Id="rId28" Type="http://schemas.openxmlformats.org/officeDocument/2006/relationships/tags" Target="../tags/tag403.xml"/><Relationship Id="rId36" Type="http://schemas.openxmlformats.org/officeDocument/2006/relationships/tags" Target="../tags/tag411.xml"/><Relationship Id="rId49" Type="http://schemas.openxmlformats.org/officeDocument/2006/relationships/tags" Target="../tags/tag424.xml"/><Relationship Id="rId57" Type="http://schemas.openxmlformats.org/officeDocument/2006/relationships/tags" Target="../tags/tag432.xml"/><Relationship Id="rId61" Type="http://schemas.openxmlformats.org/officeDocument/2006/relationships/tags" Target="../tags/tag436.xml"/><Relationship Id="rId10" Type="http://schemas.openxmlformats.org/officeDocument/2006/relationships/tags" Target="../tags/tag385.xml"/><Relationship Id="rId19" Type="http://schemas.openxmlformats.org/officeDocument/2006/relationships/tags" Target="../tags/tag394.xml"/><Relationship Id="rId31" Type="http://schemas.openxmlformats.org/officeDocument/2006/relationships/tags" Target="../tags/tag406.xml"/><Relationship Id="rId44" Type="http://schemas.openxmlformats.org/officeDocument/2006/relationships/tags" Target="../tags/tag419.xml"/><Relationship Id="rId52" Type="http://schemas.openxmlformats.org/officeDocument/2006/relationships/tags" Target="../tags/tag427.xml"/><Relationship Id="rId60" Type="http://schemas.openxmlformats.org/officeDocument/2006/relationships/tags" Target="../tags/tag435.xml"/><Relationship Id="rId65" Type="http://schemas.openxmlformats.org/officeDocument/2006/relationships/tags" Target="../tags/tag440.xml"/><Relationship Id="rId4" Type="http://schemas.openxmlformats.org/officeDocument/2006/relationships/tags" Target="../tags/tag379.xml"/><Relationship Id="rId9" Type="http://schemas.openxmlformats.org/officeDocument/2006/relationships/tags" Target="../tags/tag384.xml"/><Relationship Id="rId14" Type="http://schemas.openxmlformats.org/officeDocument/2006/relationships/tags" Target="../tags/tag389.xml"/><Relationship Id="rId22" Type="http://schemas.openxmlformats.org/officeDocument/2006/relationships/tags" Target="../tags/tag397.xml"/><Relationship Id="rId27" Type="http://schemas.openxmlformats.org/officeDocument/2006/relationships/tags" Target="../tags/tag402.xml"/><Relationship Id="rId30" Type="http://schemas.openxmlformats.org/officeDocument/2006/relationships/tags" Target="../tags/tag405.xml"/><Relationship Id="rId35" Type="http://schemas.openxmlformats.org/officeDocument/2006/relationships/tags" Target="../tags/tag410.xml"/><Relationship Id="rId43" Type="http://schemas.openxmlformats.org/officeDocument/2006/relationships/tags" Target="../tags/tag418.xml"/><Relationship Id="rId48" Type="http://schemas.openxmlformats.org/officeDocument/2006/relationships/tags" Target="../tags/tag423.xml"/><Relationship Id="rId56" Type="http://schemas.openxmlformats.org/officeDocument/2006/relationships/tags" Target="../tags/tag431.xml"/><Relationship Id="rId64" Type="http://schemas.openxmlformats.org/officeDocument/2006/relationships/tags" Target="../tags/tag439.xml"/><Relationship Id="rId69" Type="http://schemas.openxmlformats.org/officeDocument/2006/relationships/slideLayout" Target="../slideLayouts/slideLayout1.xml"/><Relationship Id="rId8" Type="http://schemas.openxmlformats.org/officeDocument/2006/relationships/tags" Target="../tags/tag383.xml"/><Relationship Id="rId51" Type="http://schemas.openxmlformats.org/officeDocument/2006/relationships/tags" Target="../tags/tag426.xml"/><Relationship Id="rId3" Type="http://schemas.openxmlformats.org/officeDocument/2006/relationships/tags" Target="../tags/tag378.xml"/><Relationship Id="rId12" Type="http://schemas.openxmlformats.org/officeDocument/2006/relationships/tags" Target="../tags/tag387.xml"/><Relationship Id="rId17" Type="http://schemas.openxmlformats.org/officeDocument/2006/relationships/tags" Target="../tags/tag392.xml"/><Relationship Id="rId25" Type="http://schemas.openxmlformats.org/officeDocument/2006/relationships/tags" Target="../tags/tag400.xml"/><Relationship Id="rId33" Type="http://schemas.openxmlformats.org/officeDocument/2006/relationships/tags" Target="../tags/tag408.xml"/><Relationship Id="rId38" Type="http://schemas.openxmlformats.org/officeDocument/2006/relationships/tags" Target="../tags/tag413.xml"/><Relationship Id="rId46" Type="http://schemas.openxmlformats.org/officeDocument/2006/relationships/tags" Target="../tags/tag421.xml"/><Relationship Id="rId59" Type="http://schemas.openxmlformats.org/officeDocument/2006/relationships/tags" Target="../tags/tag434.xml"/><Relationship Id="rId67" Type="http://schemas.openxmlformats.org/officeDocument/2006/relationships/tags" Target="../tags/tag442.xml"/><Relationship Id="rId20" Type="http://schemas.openxmlformats.org/officeDocument/2006/relationships/tags" Target="../tags/tag395.xml"/><Relationship Id="rId41" Type="http://schemas.openxmlformats.org/officeDocument/2006/relationships/tags" Target="../tags/tag416.xml"/><Relationship Id="rId54" Type="http://schemas.openxmlformats.org/officeDocument/2006/relationships/tags" Target="../tags/tag429.xml"/><Relationship Id="rId62" Type="http://schemas.openxmlformats.org/officeDocument/2006/relationships/tags" Target="../tags/tag437.xml"/><Relationship Id="rId70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456.xml"/><Relationship Id="rId18" Type="http://schemas.openxmlformats.org/officeDocument/2006/relationships/tags" Target="../tags/tag461.xml"/><Relationship Id="rId26" Type="http://schemas.openxmlformats.org/officeDocument/2006/relationships/tags" Target="../tags/tag469.xml"/><Relationship Id="rId39" Type="http://schemas.openxmlformats.org/officeDocument/2006/relationships/tags" Target="../tags/tag482.xml"/><Relationship Id="rId21" Type="http://schemas.openxmlformats.org/officeDocument/2006/relationships/tags" Target="../tags/tag464.xml"/><Relationship Id="rId34" Type="http://schemas.openxmlformats.org/officeDocument/2006/relationships/tags" Target="../tags/tag477.xml"/><Relationship Id="rId42" Type="http://schemas.openxmlformats.org/officeDocument/2006/relationships/tags" Target="../tags/tag485.xml"/><Relationship Id="rId47" Type="http://schemas.openxmlformats.org/officeDocument/2006/relationships/tags" Target="../tags/tag490.xml"/><Relationship Id="rId50" Type="http://schemas.openxmlformats.org/officeDocument/2006/relationships/tags" Target="../tags/tag493.xml"/><Relationship Id="rId55" Type="http://schemas.openxmlformats.org/officeDocument/2006/relationships/tags" Target="../tags/tag498.xml"/><Relationship Id="rId7" Type="http://schemas.openxmlformats.org/officeDocument/2006/relationships/tags" Target="../tags/tag450.xml"/><Relationship Id="rId12" Type="http://schemas.openxmlformats.org/officeDocument/2006/relationships/tags" Target="../tags/tag455.xml"/><Relationship Id="rId17" Type="http://schemas.openxmlformats.org/officeDocument/2006/relationships/tags" Target="../tags/tag460.xml"/><Relationship Id="rId25" Type="http://schemas.openxmlformats.org/officeDocument/2006/relationships/tags" Target="../tags/tag468.xml"/><Relationship Id="rId33" Type="http://schemas.openxmlformats.org/officeDocument/2006/relationships/tags" Target="../tags/tag476.xml"/><Relationship Id="rId38" Type="http://schemas.openxmlformats.org/officeDocument/2006/relationships/tags" Target="../tags/tag481.xml"/><Relationship Id="rId46" Type="http://schemas.openxmlformats.org/officeDocument/2006/relationships/tags" Target="../tags/tag489.xml"/><Relationship Id="rId59" Type="http://schemas.openxmlformats.org/officeDocument/2006/relationships/slideLayout" Target="../slideLayouts/slideLayout1.xml"/><Relationship Id="rId2" Type="http://schemas.openxmlformats.org/officeDocument/2006/relationships/tags" Target="../tags/tag445.xml"/><Relationship Id="rId16" Type="http://schemas.openxmlformats.org/officeDocument/2006/relationships/tags" Target="../tags/tag459.xml"/><Relationship Id="rId20" Type="http://schemas.openxmlformats.org/officeDocument/2006/relationships/tags" Target="../tags/tag463.xml"/><Relationship Id="rId29" Type="http://schemas.openxmlformats.org/officeDocument/2006/relationships/tags" Target="../tags/tag472.xml"/><Relationship Id="rId41" Type="http://schemas.openxmlformats.org/officeDocument/2006/relationships/tags" Target="../tags/tag484.xml"/><Relationship Id="rId54" Type="http://schemas.openxmlformats.org/officeDocument/2006/relationships/tags" Target="../tags/tag497.xml"/><Relationship Id="rId1" Type="http://schemas.openxmlformats.org/officeDocument/2006/relationships/tags" Target="../tags/tag444.xml"/><Relationship Id="rId6" Type="http://schemas.openxmlformats.org/officeDocument/2006/relationships/tags" Target="../tags/tag449.xml"/><Relationship Id="rId11" Type="http://schemas.openxmlformats.org/officeDocument/2006/relationships/tags" Target="../tags/tag454.xml"/><Relationship Id="rId24" Type="http://schemas.openxmlformats.org/officeDocument/2006/relationships/tags" Target="../tags/tag467.xml"/><Relationship Id="rId32" Type="http://schemas.openxmlformats.org/officeDocument/2006/relationships/tags" Target="../tags/tag475.xml"/><Relationship Id="rId37" Type="http://schemas.openxmlformats.org/officeDocument/2006/relationships/tags" Target="../tags/tag480.xml"/><Relationship Id="rId40" Type="http://schemas.openxmlformats.org/officeDocument/2006/relationships/tags" Target="../tags/tag483.xml"/><Relationship Id="rId45" Type="http://schemas.openxmlformats.org/officeDocument/2006/relationships/tags" Target="../tags/tag488.xml"/><Relationship Id="rId53" Type="http://schemas.openxmlformats.org/officeDocument/2006/relationships/tags" Target="../tags/tag496.xml"/><Relationship Id="rId58" Type="http://schemas.openxmlformats.org/officeDocument/2006/relationships/tags" Target="../tags/tag501.xml"/><Relationship Id="rId5" Type="http://schemas.openxmlformats.org/officeDocument/2006/relationships/tags" Target="../tags/tag448.xml"/><Relationship Id="rId15" Type="http://schemas.openxmlformats.org/officeDocument/2006/relationships/tags" Target="../tags/tag458.xml"/><Relationship Id="rId23" Type="http://schemas.openxmlformats.org/officeDocument/2006/relationships/tags" Target="../tags/tag466.xml"/><Relationship Id="rId28" Type="http://schemas.openxmlformats.org/officeDocument/2006/relationships/tags" Target="../tags/tag471.xml"/><Relationship Id="rId36" Type="http://schemas.openxmlformats.org/officeDocument/2006/relationships/tags" Target="../tags/tag479.xml"/><Relationship Id="rId49" Type="http://schemas.openxmlformats.org/officeDocument/2006/relationships/tags" Target="../tags/tag492.xml"/><Relationship Id="rId57" Type="http://schemas.openxmlformats.org/officeDocument/2006/relationships/tags" Target="../tags/tag500.xml"/><Relationship Id="rId10" Type="http://schemas.openxmlformats.org/officeDocument/2006/relationships/tags" Target="../tags/tag453.xml"/><Relationship Id="rId19" Type="http://schemas.openxmlformats.org/officeDocument/2006/relationships/tags" Target="../tags/tag462.xml"/><Relationship Id="rId31" Type="http://schemas.openxmlformats.org/officeDocument/2006/relationships/tags" Target="../tags/tag474.xml"/><Relationship Id="rId44" Type="http://schemas.openxmlformats.org/officeDocument/2006/relationships/tags" Target="../tags/tag487.xml"/><Relationship Id="rId52" Type="http://schemas.openxmlformats.org/officeDocument/2006/relationships/tags" Target="../tags/tag495.xml"/><Relationship Id="rId60" Type="http://schemas.openxmlformats.org/officeDocument/2006/relationships/image" Target="../media/image7.jpeg"/><Relationship Id="rId4" Type="http://schemas.openxmlformats.org/officeDocument/2006/relationships/tags" Target="../tags/tag447.xml"/><Relationship Id="rId9" Type="http://schemas.openxmlformats.org/officeDocument/2006/relationships/tags" Target="../tags/tag452.xml"/><Relationship Id="rId14" Type="http://schemas.openxmlformats.org/officeDocument/2006/relationships/tags" Target="../tags/tag457.xml"/><Relationship Id="rId22" Type="http://schemas.openxmlformats.org/officeDocument/2006/relationships/tags" Target="../tags/tag465.xml"/><Relationship Id="rId27" Type="http://schemas.openxmlformats.org/officeDocument/2006/relationships/tags" Target="../tags/tag470.xml"/><Relationship Id="rId30" Type="http://schemas.openxmlformats.org/officeDocument/2006/relationships/tags" Target="../tags/tag473.xml"/><Relationship Id="rId35" Type="http://schemas.openxmlformats.org/officeDocument/2006/relationships/tags" Target="../tags/tag478.xml"/><Relationship Id="rId43" Type="http://schemas.openxmlformats.org/officeDocument/2006/relationships/tags" Target="../tags/tag486.xml"/><Relationship Id="rId48" Type="http://schemas.openxmlformats.org/officeDocument/2006/relationships/tags" Target="../tags/tag491.xml"/><Relationship Id="rId56" Type="http://schemas.openxmlformats.org/officeDocument/2006/relationships/tags" Target="../tags/tag499.xml"/><Relationship Id="rId8" Type="http://schemas.openxmlformats.org/officeDocument/2006/relationships/tags" Target="../tags/tag451.xml"/><Relationship Id="rId51" Type="http://schemas.openxmlformats.org/officeDocument/2006/relationships/tags" Target="../tags/tag494.xml"/><Relationship Id="rId3" Type="http://schemas.openxmlformats.org/officeDocument/2006/relationships/tags" Target="../tags/tag446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514.xml"/><Relationship Id="rId18" Type="http://schemas.openxmlformats.org/officeDocument/2006/relationships/tags" Target="../tags/tag519.xml"/><Relationship Id="rId26" Type="http://schemas.openxmlformats.org/officeDocument/2006/relationships/tags" Target="../tags/tag527.xml"/><Relationship Id="rId39" Type="http://schemas.openxmlformats.org/officeDocument/2006/relationships/tags" Target="../tags/tag540.xml"/><Relationship Id="rId3" Type="http://schemas.openxmlformats.org/officeDocument/2006/relationships/tags" Target="../tags/tag504.xml"/><Relationship Id="rId21" Type="http://schemas.openxmlformats.org/officeDocument/2006/relationships/tags" Target="../tags/tag522.xml"/><Relationship Id="rId34" Type="http://schemas.openxmlformats.org/officeDocument/2006/relationships/tags" Target="../tags/tag535.xml"/><Relationship Id="rId42" Type="http://schemas.openxmlformats.org/officeDocument/2006/relationships/tags" Target="../tags/tag543.xml"/><Relationship Id="rId47" Type="http://schemas.openxmlformats.org/officeDocument/2006/relationships/tags" Target="../tags/tag548.xml"/><Relationship Id="rId50" Type="http://schemas.openxmlformats.org/officeDocument/2006/relationships/slideLayout" Target="../slideLayouts/slideLayout1.xml"/><Relationship Id="rId7" Type="http://schemas.openxmlformats.org/officeDocument/2006/relationships/tags" Target="../tags/tag508.xml"/><Relationship Id="rId12" Type="http://schemas.openxmlformats.org/officeDocument/2006/relationships/tags" Target="../tags/tag513.xml"/><Relationship Id="rId17" Type="http://schemas.openxmlformats.org/officeDocument/2006/relationships/tags" Target="../tags/tag518.xml"/><Relationship Id="rId25" Type="http://schemas.openxmlformats.org/officeDocument/2006/relationships/tags" Target="../tags/tag526.xml"/><Relationship Id="rId33" Type="http://schemas.openxmlformats.org/officeDocument/2006/relationships/tags" Target="../tags/tag534.xml"/><Relationship Id="rId38" Type="http://schemas.openxmlformats.org/officeDocument/2006/relationships/tags" Target="../tags/tag539.xml"/><Relationship Id="rId46" Type="http://schemas.openxmlformats.org/officeDocument/2006/relationships/tags" Target="../tags/tag547.xml"/><Relationship Id="rId2" Type="http://schemas.openxmlformats.org/officeDocument/2006/relationships/tags" Target="../tags/tag503.xml"/><Relationship Id="rId16" Type="http://schemas.openxmlformats.org/officeDocument/2006/relationships/tags" Target="../tags/tag517.xml"/><Relationship Id="rId20" Type="http://schemas.openxmlformats.org/officeDocument/2006/relationships/tags" Target="../tags/tag521.xml"/><Relationship Id="rId29" Type="http://schemas.openxmlformats.org/officeDocument/2006/relationships/tags" Target="../tags/tag530.xml"/><Relationship Id="rId41" Type="http://schemas.openxmlformats.org/officeDocument/2006/relationships/tags" Target="../tags/tag542.xml"/><Relationship Id="rId1" Type="http://schemas.openxmlformats.org/officeDocument/2006/relationships/tags" Target="../tags/tag502.xml"/><Relationship Id="rId6" Type="http://schemas.openxmlformats.org/officeDocument/2006/relationships/tags" Target="../tags/tag507.xml"/><Relationship Id="rId11" Type="http://schemas.openxmlformats.org/officeDocument/2006/relationships/tags" Target="../tags/tag512.xml"/><Relationship Id="rId24" Type="http://schemas.openxmlformats.org/officeDocument/2006/relationships/tags" Target="../tags/tag525.xml"/><Relationship Id="rId32" Type="http://schemas.openxmlformats.org/officeDocument/2006/relationships/tags" Target="../tags/tag533.xml"/><Relationship Id="rId37" Type="http://schemas.openxmlformats.org/officeDocument/2006/relationships/tags" Target="../tags/tag538.xml"/><Relationship Id="rId40" Type="http://schemas.openxmlformats.org/officeDocument/2006/relationships/tags" Target="../tags/tag541.xml"/><Relationship Id="rId45" Type="http://schemas.openxmlformats.org/officeDocument/2006/relationships/tags" Target="../tags/tag546.xml"/><Relationship Id="rId5" Type="http://schemas.openxmlformats.org/officeDocument/2006/relationships/tags" Target="../tags/tag506.xml"/><Relationship Id="rId15" Type="http://schemas.openxmlformats.org/officeDocument/2006/relationships/tags" Target="../tags/tag516.xml"/><Relationship Id="rId23" Type="http://schemas.openxmlformats.org/officeDocument/2006/relationships/tags" Target="../tags/tag524.xml"/><Relationship Id="rId28" Type="http://schemas.openxmlformats.org/officeDocument/2006/relationships/tags" Target="../tags/tag529.xml"/><Relationship Id="rId36" Type="http://schemas.openxmlformats.org/officeDocument/2006/relationships/tags" Target="../tags/tag537.xml"/><Relationship Id="rId49" Type="http://schemas.openxmlformats.org/officeDocument/2006/relationships/tags" Target="../tags/tag550.xml"/><Relationship Id="rId10" Type="http://schemas.openxmlformats.org/officeDocument/2006/relationships/tags" Target="../tags/tag511.xml"/><Relationship Id="rId19" Type="http://schemas.openxmlformats.org/officeDocument/2006/relationships/tags" Target="../tags/tag520.xml"/><Relationship Id="rId31" Type="http://schemas.openxmlformats.org/officeDocument/2006/relationships/tags" Target="../tags/tag532.xml"/><Relationship Id="rId44" Type="http://schemas.openxmlformats.org/officeDocument/2006/relationships/tags" Target="../tags/tag545.xml"/><Relationship Id="rId4" Type="http://schemas.openxmlformats.org/officeDocument/2006/relationships/tags" Target="../tags/tag505.xml"/><Relationship Id="rId9" Type="http://schemas.openxmlformats.org/officeDocument/2006/relationships/tags" Target="../tags/tag510.xml"/><Relationship Id="rId14" Type="http://schemas.openxmlformats.org/officeDocument/2006/relationships/tags" Target="../tags/tag515.xml"/><Relationship Id="rId22" Type="http://schemas.openxmlformats.org/officeDocument/2006/relationships/tags" Target="../tags/tag523.xml"/><Relationship Id="rId27" Type="http://schemas.openxmlformats.org/officeDocument/2006/relationships/tags" Target="../tags/tag528.xml"/><Relationship Id="rId30" Type="http://schemas.openxmlformats.org/officeDocument/2006/relationships/tags" Target="../tags/tag531.xml"/><Relationship Id="rId35" Type="http://schemas.openxmlformats.org/officeDocument/2006/relationships/tags" Target="../tags/tag536.xml"/><Relationship Id="rId43" Type="http://schemas.openxmlformats.org/officeDocument/2006/relationships/tags" Target="../tags/tag544.xml"/><Relationship Id="rId48" Type="http://schemas.openxmlformats.org/officeDocument/2006/relationships/tags" Target="../tags/tag549.xml"/><Relationship Id="rId8" Type="http://schemas.openxmlformats.org/officeDocument/2006/relationships/tags" Target="../tags/tag509.xml"/><Relationship Id="rId5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557.xml"/><Relationship Id="rId13" Type="http://schemas.openxmlformats.org/officeDocument/2006/relationships/tags" Target="../tags/tag562.xml"/><Relationship Id="rId18" Type="http://schemas.openxmlformats.org/officeDocument/2006/relationships/tags" Target="../tags/tag567.xml"/><Relationship Id="rId26" Type="http://schemas.openxmlformats.org/officeDocument/2006/relationships/oleObject" Target="../embeddings/oleObject3.bin"/><Relationship Id="rId3" Type="http://schemas.openxmlformats.org/officeDocument/2006/relationships/tags" Target="../tags/tag552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556.xml"/><Relationship Id="rId12" Type="http://schemas.openxmlformats.org/officeDocument/2006/relationships/tags" Target="../tags/tag561.xml"/><Relationship Id="rId17" Type="http://schemas.openxmlformats.org/officeDocument/2006/relationships/tags" Target="../tags/tag566.xml"/><Relationship Id="rId25" Type="http://schemas.openxmlformats.org/officeDocument/2006/relationships/image" Target="../media/image9.wmf"/><Relationship Id="rId2" Type="http://schemas.openxmlformats.org/officeDocument/2006/relationships/tags" Target="../tags/tag551.xml"/><Relationship Id="rId16" Type="http://schemas.openxmlformats.org/officeDocument/2006/relationships/tags" Target="../tags/tag565.xml"/><Relationship Id="rId20" Type="http://schemas.openxmlformats.org/officeDocument/2006/relationships/tags" Target="../tags/tag569.xml"/><Relationship Id="rId1" Type="http://schemas.openxmlformats.org/officeDocument/2006/relationships/vmlDrawing" Target="../drawings/vmlDrawing1.vml"/><Relationship Id="rId6" Type="http://schemas.openxmlformats.org/officeDocument/2006/relationships/tags" Target="../tags/tag555.xml"/><Relationship Id="rId11" Type="http://schemas.openxmlformats.org/officeDocument/2006/relationships/tags" Target="../tags/tag560.xml"/><Relationship Id="rId24" Type="http://schemas.openxmlformats.org/officeDocument/2006/relationships/oleObject" Target="../embeddings/oleObject2.bin"/><Relationship Id="rId5" Type="http://schemas.openxmlformats.org/officeDocument/2006/relationships/tags" Target="../tags/tag554.xml"/><Relationship Id="rId15" Type="http://schemas.openxmlformats.org/officeDocument/2006/relationships/tags" Target="../tags/tag564.xml"/><Relationship Id="rId23" Type="http://schemas.openxmlformats.org/officeDocument/2006/relationships/image" Target="../media/image8.wmf"/><Relationship Id="rId10" Type="http://schemas.openxmlformats.org/officeDocument/2006/relationships/tags" Target="../tags/tag559.xml"/><Relationship Id="rId19" Type="http://schemas.openxmlformats.org/officeDocument/2006/relationships/tags" Target="../tags/tag568.xml"/><Relationship Id="rId4" Type="http://schemas.openxmlformats.org/officeDocument/2006/relationships/tags" Target="../tags/tag553.xml"/><Relationship Id="rId9" Type="http://schemas.openxmlformats.org/officeDocument/2006/relationships/tags" Target="../tags/tag558.xml"/><Relationship Id="rId14" Type="http://schemas.openxmlformats.org/officeDocument/2006/relationships/tags" Target="../tags/tag563.xml"/><Relationship Id="rId22" Type="http://schemas.openxmlformats.org/officeDocument/2006/relationships/oleObject" Target="../embeddings/oleObject1.bin"/><Relationship Id="rId27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577.xml"/><Relationship Id="rId13" Type="http://schemas.openxmlformats.org/officeDocument/2006/relationships/tags" Target="../tags/tag582.xml"/><Relationship Id="rId18" Type="http://schemas.openxmlformats.org/officeDocument/2006/relationships/tags" Target="../tags/tag587.xml"/><Relationship Id="rId3" Type="http://schemas.openxmlformats.org/officeDocument/2006/relationships/tags" Target="../tags/tag572.xml"/><Relationship Id="rId21" Type="http://schemas.openxmlformats.org/officeDocument/2006/relationships/tags" Target="../tags/tag590.xml"/><Relationship Id="rId7" Type="http://schemas.openxmlformats.org/officeDocument/2006/relationships/tags" Target="../tags/tag576.xml"/><Relationship Id="rId12" Type="http://schemas.openxmlformats.org/officeDocument/2006/relationships/tags" Target="../tags/tag581.xml"/><Relationship Id="rId17" Type="http://schemas.openxmlformats.org/officeDocument/2006/relationships/tags" Target="../tags/tag586.xml"/><Relationship Id="rId25" Type="http://schemas.openxmlformats.org/officeDocument/2006/relationships/image" Target="../media/image13.png"/><Relationship Id="rId2" Type="http://schemas.openxmlformats.org/officeDocument/2006/relationships/tags" Target="../tags/tag571.xml"/><Relationship Id="rId16" Type="http://schemas.openxmlformats.org/officeDocument/2006/relationships/tags" Target="../tags/tag585.xml"/><Relationship Id="rId20" Type="http://schemas.openxmlformats.org/officeDocument/2006/relationships/tags" Target="../tags/tag589.xml"/><Relationship Id="rId1" Type="http://schemas.openxmlformats.org/officeDocument/2006/relationships/tags" Target="../tags/tag570.xml"/><Relationship Id="rId6" Type="http://schemas.openxmlformats.org/officeDocument/2006/relationships/tags" Target="../tags/tag575.xml"/><Relationship Id="rId11" Type="http://schemas.openxmlformats.org/officeDocument/2006/relationships/tags" Target="../tags/tag580.xml"/><Relationship Id="rId24" Type="http://schemas.openxmlformats.org/officeDocument/2006/relationships/image" Target="../media/image12.png"/><Relationship Id="rId5" Type="http://schemas.openxmlformats.org/officeDocument/2006/relationships/tags" Target="../tags/tag574.xml"/><Relationship Id="rId15" Type="http://schemas.openxmlformats.org/officeDocument/2006/relationships/tags" Target="../tags/tag584.xml"/><Relationship Id="rId23" Type="http://schemas.openxmlformats.org/officeDocument/2006/relationships/image" Target="../media/image11.png"/><Relationship Id="rId10" Type="http://schemas.openxmlformats.org/officeDocument/2006/relationships/tags" Target="../tags/tag579.xml"/><Relationship Id="rId19" Type="http://schemas.openxmlformats.org/officeDocument/2006/relationships/tags" Target="../tags/tag588.xml"/><Relationship Id="rId4" Type="http://schemas.openxmlformats.org/officeDocument/2006/relationships/tags" Target="../tags/tag573.xml"/><Relationship Id="rId9" Type="http://schemas.openxmlformats.org/officeDocument/2006/relationships/tags" Target="../tags/tag578.xml"/><Relationship Id="rId14" Type="http://schemas.openxmlformats.org/officeDocument/2006/relationships/tags" Target="../tags/tag583.xml"/><Relationship Id="rId2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598.xml"/><Relationship Id="rId13" Type="http://schemas.openxmlformats.org/officeDocument/2006/relationships/image" Target="../media/image15.png"/><Relationship Id="rId3" Type="http://schemas.openxmlformats.org/officeDocument/2006/relationships/tags" Target="../tags/tag593.xml"/><Relationship Id="rId7" Type="http://schemas.openxmlformats.org/officeDocument/2006/relationships/tags" Target="../tags/tag597.xml"/><Relationship Id="rId12" Type="http://schemas.openxmlformats.org/officeDocument/2006/relationships/image" Target="../media/image13.png"/><Relationship Id="rId2" Type="http://schemas.openxmlformats.org/officeDocument/2006/relationships/tags" Target="../tags/tag592.xml"/><Relationship Id="rId1" Type="http://schemas.openxmlformats.org/officeDocument/2006/relationships/tags" Target="../tags/tag591.xml"/><Relationship Id="rId6" Type="http://schemas.openxmlformats.org/officeDocument/2006/relationships/tags" Target="../tags/tag596.xml"/><Relationship Id="rId11" Type="http://schemas.openxmlformats.org/officeDocument/2006/relationships/image" Target="../media/image12.png"/><Relationship Id="rId5" Type="http://schemas.openxmlformats.org/officeDocument/2006/relationships/tags" Target="../tags/tag595.xml"/><Relationship Id="rId10" Type="http://schemas.openxmlformats.org/officeDocument/2006/relationships/image" Target="../media/image14.png"/><Relationship Id="rId4" Type="http://schemas.openxmlformats.org/officeDocument/2006/relationships/tags" Target="../tags/tag594.xml"/><Relationship Id="rId9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607.xml"/><Relationship Id="rId3" Type="http://schemas.openxmlformats.org/officeDocument/2006/relationships/tags" Target="../tags/tag602.xml"/><Relationship Id="rId7" Type="http://schemas.openxmlformats.org/officeDocument/2006/relationships/tags" Target="../tags/tag606.xml"/><Relationship Id="rId12" Type="http://schemas.openxmlformats.org/officeDocument/2006/relationships/image" Target="../media/image20.png"/><Relationship Id="rId2" Type="http://schemas.openxmlformats.org/officeDocument/2006/relationships/tags" Target="../tags/tag601.xml"/><Relationship Id="rId1" Type="http://schemas.openxmlformats.org/officeDocument/2006/relationships/tags" Target="../tags/tag600.xml"/><Relationship Id="rId6" Type="http://schemas.openxmlformats.org/officeDocument/2006/relationships/tags" Target="../tags/tag605.xml"/><Relationship Id="rId11" Type="http://schemas.openxmlformats.org/officeDocument/2006/relationships/image" Target="../media/image19.png"/><Relationship Id="rId5" Type="http://schemas.openxmlformats.org/officeDocument/2006/relationships/tags" Target="../tags/tag604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603.xml"/><Relationship Id="rId9" Type="http://schemas.openxmlformats.org/officeDocument/2006/relationships/tags" Target="../tags/tag60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617.xml"/><Relationship Id="rId13" Type="http://schemas.openxmlformats.org/officeDocument/2006/relationships/tags" Target="../tags/tag622.xml"/><Relationship Id="rId18" Type="http://schemas.openxmlformats.org/officeDocument/2006/relationships/tags" Target="../tags/tag627.xml"/><Relationship Id="rId26" Type="http://schemas.openxmlformats.org/officeDocument/2006/relationships/tags" Target="../tags/tag635.xml"/><Relationship Id="rId3" Type="http://schemas.openxmlformats.org/officeDocument/2006/relationships/tags" Target="../tags/tag612.xml"/><Relationship Id="rId21" Type="http://schemas.openxmlformats.org/officeDocument/2006/relationships/tags" Target="../tags/tag630.xml"/><Relationship Id="rId7" Type="http://schemas.openxmlformats.org/officeDocument/2006/relationships/tags" Target="../tags/tag616.xml"/><Relationship Id="rId12" Type="http://schemas.openxmlformats.org/officeDocument/2006/relationships/tags" Target="../tags/tag621.xml"/><Relationship Id="rId17" Type="http://schemas.openxmlformats.org/officeDocument/2006/relationships/tags" Target="../tags/tag626.xml"/><Relationship Id="rId25" Type="http://schemas.openxmlformats.org/officeDocument/2006/relationships/tags" Target="../tags/tag634.xml"/><Relationship Id="rId2" Type="http://schemas.openxmlformats.org/officeDocument/2006/relationships/tags" Target="../tags/tag611.xml"/><Relationship Id="rId16" Type="http://schemas.openxmlformats.org/officeDocument/2006/relationships/tags" Target="../tags/tag625.xml"/><Relationship Id="rId20" Type="http://schemas.openxmlformats.org/officeDocument/2006/relationships/tags" Target="../tags/tag629.xml"/><Relationship Id="rId1" Type="http://schemas.openxmlformats.org/officeDocument/2006/relationships/tags" Target="../tags/tag610.xml"/><Relationship Id="rId6" Type="http://schemas.openxmlformats.org/officeDocument/2006/relationships/tags" Target="../tags/tag615.xml"/><Relationship Id="rId11" Type="http://schemas.openxmlformats.org/officeDocument/2006/relationships/tags" Target="../tags/tag620.xml"/><Relationship Id="rId24" Type="http://schemas.openxmlformats.org/officeDocument/2006/relationships/tags" Target="../tags/tag633.xml"/><Relationship Id="rId5" Type="http://schemas.openxmlformats.org/officeDocument/2006/relationships/tags" Target="../tags/tag614.xml"/><Relationship Id="rId15" Type="http://schemas.openxmlformats.org/officeDocument/2006/relationships/tags" Target="../tags/tag624.xml"/><Relationship Id="rId23" Type="http://schemas.openxmlformats.org/officeDocument/2006/relationships/tags" Target="../tags/tag632.xml"/><Relationship Id="rId28" Type="http://schemas.openxmlformats.org/officeDocument/2006/relationships/image" Target="../media/image21.png"/><Relationship Id="rId10" Type="http://schemas.openxmlformats.org/officeDocument/2006/relationships/tags" Target="../tags/tag619.xml"/><Relationship Id="rId19" Type="http://schemas.openxmlformats.org/officeDocument/2006/relationships/tags" Target="../tags/tag628.xml"/><Relationship Id="rId4" Type="http://schemas.openxmlformats.org/officeDocument/2006/relationships/tags" Target="../tags/tag613.xml"/><Relationship Id="rId9" Type="http://schemas.openxmlformats.org/officeDocument/2006/relationships/tags" Target="../tags/tag618.xml"/><Relationship Id="rId14" Type="http://schemas.openxmlformats.org/officeDocument/2006/relationships/tags" Target="../tags/tag623.xml"/><Relationship Id="rId22" Type="http://schemas.openxmlformats.org/officeDocument/2006/relationships/tags" Target="../tags/tag631.xml"/><Relationship Id="rId27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643.xml"/><Relationship Id="rId13" Type="http://schemas.openxmlformats.org/officeDocument/2006/relationships/tags" Target="../tags/tag648.xml"/><Relationship Id="rId3" Type="http://schemas.openxmlformats.org/officeDocument/2006/relationships/tags" Target="../tags/tag638.xml"/><Relationship Id="rId7" Type="http://schemas.openxmlformats.org/officeDocument/2006/relationships/tags" Target="../tags/tag642.xml"/><Relationship Id="rId12" Type="http://schemas.openxmlformats.org/officeDocument/2006/relationships/tags" Target="../tags/tag647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637.xml"/><Relationship Id="rId16" Type="http://schemas.openxmlformats.org/officeDocument/2006/relationships/tags" Target="../tags/tag651.xml"/><Relationship Id="rId1" Type="http://schemas.openxmlformats.org/officeDocument/2006/relationships/tags" Target="../tags/tag636.xml"/><Relationship Id="rId6" Type="http://schemas.openxmlformats.org/officeDocument/2006/relationships/tags" Target="../tags/tag641.xml"/><Relationship Id="rId11" Type="http://schemas.openxmlformats.org/officeDocument/2006/relationships/tags" Target="../tags/tag646.xml"/><Relationship Id="rId5" Type="http://schemas.openxmlformats.org/officeDocument/2006/relationships/tags" Target="../tags/tag640.xml"/><Relationship Id="rId15" Type="http://schemas.openxmlformats.org/officeDocument/2006/relationships/tags" Target="../tags/tag650.xml"/><Relationship Id="rId10" Type="http://schemas.openxmlformats.org/officeDocument/2006/relationships/tags" Target="../tags/tag645.xml"/><Relationship Id="rId4" Type="http://schemas.openxmlformats.org/officeDocument/2006/relationships/tags" Target="../tags/tag639.xml"/><Relationship Id="rId9" Type="http://schemas.openxmlformats.org/officeDocument/2006/relationships/tags" Target="../tags/tag644.xml"/><Relationship Id="rId14" Type="http://schemas.openxmlformats.org/officeDocument/2006/relationships/tags" Target="../tags/tag64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654.xml"/><Relationship Id="rId2" Type="http://schemas.openxmlformats.org/officeDocument/2006/relationships/tags" Target="../tags/tag653.xml"/><Relationship Id="rId1" Type="http://schemas.openxmlformats.org/officeDocument/2006/relationships/tags" Target="../tags/tag65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7.xml"/><Relationship Id="rId1" Type="http://schemas.openxmlformats.org/officeDocument/2006/relationships/tags" Target="../tags/tag6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9.xml"/><Relationship Id="rId4" Type="http://schemas.openxmlformats.org/officeDocument/2006/relationships/image" Target="../media/image22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670.xml"/><Relationship Id="rId13" Type="http://schemas.openxmlformats.org/officeDocument/2006/relationships/tags" Target="../tags/tag675.xml"/><Relationship Id="rId18" Type="http://schemas.openxmlformats.org/officeDocument/2006/relationships/tags" Target="../tags/tag680.xml"/><Relationship Id="rId26" Type="http://schemas.openxmlformats.org/officeDocument/2006/relationships/tags" Target="../tags/tag688.xml"/><Relationship Id="rId3" Type="http://schemas.openxmlformats.org/officeDocument/2006/relationships/tags" Target="../tags/tag665.xml"/><Relationship Id="rId21" Type="http://schemas.openxmlformats.org/officeDocument/2006/relationships/tags" Target="../tags/tag683.xml"/><Relationship Id="rId7" Type="http://schemas.openxmlformats.org/officeDocument/2006/relationships/tags" Target="../tags/tag669.xml"/><Relationship Id="rId12" Type="http://schemas.openxmlformats.org/officeDocument/2006/relationships/tags" Target="../tags/tag674.xml"/><Relationship Id="rId17" Type="http://schemas.openxmlformats.org/officeDocument/2006/relationships/tags" Target="../tags/tag679.xml"/><Relationship Id="rId25" Type="http://schemas.openxmlformats.org/officeDocument/2006/relationships/tags" Target="../tags/tag687.xml"/><Relationship Id="rId33" Type="http://schemas.openxmlformats.org/officeDocument/2006/relationships/image" Target="../media/image23.jpeg"/><Relationship Id="rId2" Type="http://schemas.openxmlformats.org/officeDocument/2006/relationships/tags" Target="../tags/tag664.xml"/><Relationship Id="rId16" Type="http://schemas.openxmlformats.org/officeDocument/2006/relationships/tags" Target="../tags/tag678.xml"/><Relationship Id="rId20" Type="http://schemas.openxmlformats.org/officeDocument/2006/relationships/tags" Target="../tags/tag682.xml"/><Relationship Id="rId29" Type="http://schemas.openxmlformats.org/officeDocument/2006/relationships/tags" Target="../tags/tag691.xml"/><Relationship Id="rId1" Type="http://schemas.openxmlformats.org/officeDocument/2006/relationships/tags" Target="../tags/tag663.xml"/><Relationship Id="rId6" Type="http://schemas.openxmlformats.org/officeDocument/2006/relationships/tags" Target="../tags/tag668.xml"/><Relationship Id="rId11" Type="http://schemas.openxmlformats.org/officeDocument/2006/relationships/tags" Target="../tags/tag673.xml"/><Relationship Id="rId24" Type="http://schemas.openxmlformats.org/officeDocument/2006/relationships/tags" Target="../tags/tag686.xml"/><Relationship Id="rId32" Type="http://schemas.openxmlformats.org/officeDocument/2006/relationships/notesSlide" Target="../notesSlides/notesSlide7.xml"/><Relationship Id="rId5" Type="http://schemas.openxmlformats.org/officeDocument/2006/relationships/tags" Target="../tags/tag667.xml"/><Relationship Id="rId15" Type="http://schemas.openxmlformats.org/officeDocument/2006/relationships/tags" Target="../tags/tag677.xml"/><Relationship Id="rId23" Type="http://schemas.openxmlformats.org/officeDocument/2006/relationships/tags" Target="../tags/tag685.xml"/><Relationship Id="rId28" Type="http://schemas.openxmlformats.org/officeDocument/2006/relationships/tags" Target="../tags/tag690.xml"/><Relationship Id="rId10" Type="http://schemas.openxmlformats.org/officeDocument/2006/relationships/tags" Target="../tags/tag672.xml"/><Relationship Id="rId19" Type="http://schemas.openxmlformats.org/officeDocument/2006/relationships/tags" Target="../tags/tag681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666.xml"/><Relationship Id="rId9" Type="http://schemas.openxmlformats.org/officeDocument/2006/relationships/tags" Target="../tags/tag671.xml"/><Relationship Id="rId14" Type="http://schemas.openxmlformats.org/officeDocument/2006/relationships/tags" Target="../tags/tag676.xml"/><Relationship Id="rId22" Type="http://schemas.openxmlformats.org/officeDocument/2006/relationships/tags" Target="../tags/tag684.xml"/><Relationship Id="rId27" Type="http://schemas.openxmlformats.org/officeDocument/2006/relationships/tags" Target="../tags/tag689.xml"/><Relationship Id="rId30" Type="http://schemas.openxmlformats.org/officeDocument/2006/relationships/tags" Target="../tags/tag69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700.xml"/><Relationship Id="rId13" Type="http://schemas.openxmlformats.org/officeDocument/2006/relationships/tags" Target="../tags/tag705.xml"/><Relationship Id="rId18" Type="http://schemas.openxmlformats.org/officeDocument/2006/relationships/tags" Target="../tags/tag710.xml"/><Relationship Id="rId26" Type="http://schemas.openxmlformats.org/officeDocument/2006/relationships/tags" Target="../tags/tag718.xml"/><Relationship Id="rId39" Type="http://schemas.openxmlformats.org/officeDocument/2006/relationships/image" Target="../media/image23.jpeg"/><Relationship Id="rId3" Type="http://schemas.openxmlformats.org/officeDocument/2006/relationships/tags" Target="../tags/tag695.xml"/><Relationship Id="rId21" Type="http://schemas.openxmlformats.org/officeDocument/2006/relationships/tags" Target="../tags/tag713.xml"/><Relationship Id="rId34" Type="http://schemas.openxmlformats.org/officeDocument/2006/relationships/tags" Target="../tags/tag726.xml"/><Relationship Id="rId7" Type="http://schemas.openxmlformats.org/officeDocument/2006/relationships/tags" Target="../tags/tag699.xml"/><Relationship Id="rId12" Type="http://schemas.openxmlformats.org/officeDocument/2006/relationships/tags" Target="../tags/tag704.xml"/><Relationship Id="rId17" Type="http://schemas.openxmlformats.org/officeDocument/2006/relationships/tags" Target="../tags/tag709.xml"/><Relationship Id="rId25" Type="http://schemas.openxmlformats.org/officeDocument/2006/relationships/tags" Target="../tags/tag717.xml"/><Relationship Id="rId33" Type="http://schemas.openxmlformats.org/officeDocument/2006/relationships/tags" Target="../tags/tag725.xml"/><Relationship Id="rId38" Type="http://schemas.openxmlformats.org/officeDocument/2006/relationships/notesSlide" Target="../notesSlides/notesSlide8.xml"/><Relationship Id="rId2" Type="http://schemas.openxmlformats.org/officeDocument/2006/relationships/tags" Target="../tags/tag694.xml"/><Relationship Id="rId16" Type="http://schemas.openxmlformats.org/officeDocument/2006/relationships/tags" Target="../tags/tag708.xml"/><Relationship Id="rId20" Type="http://schemas.openxmlformats.org/officeDocument/2006/relationships/tags" Target="../tags/tag712.xml"/><Relationship Id="rId29" Type="http://schemas.openxmlformats.org/officeDocument/2006/relationships/tags" Target="../tags/tag721.xml"/><Relationship Id="rId1" Type="http://schemas.openxmlformats.org/officeDocument/2006/relationships/tags" Target="../tags/tag693.xml"/><Relationship Id="rId6" Type="http://schemas.openxmlformats.org/officeDocument/2006/relationships/tags" Target="../tags/tag698.xml"/><Relationship Id="rId11" Type="http://schemas.openxmlformats.org/officeDocument/2006/relationships/tags" Target="../tags/tag703.xml"/><Relationship Id="rId24" Type="http://schemas.openxmlformats.org/officeDocument/2006/relationships/tags" Target="../tags/tag716.xml"/><Relationship Id="rId32" Type="http://schemas.openxmlformats.org/officeDocument/2006/relationships/tags" Target="../tags/tag724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697.xml"/><Relationship Id="rId15" Type="http://schemas.openxmlformats.org/officeDocument/2006/relationships/tags" Target="../tags/tag707.xml"/><Relationship Id="rId23" Type="http://schemas.openxmlformats.org/officeDocument/2006/relationships/tags" Target="../tags/tag715.xml"/><Relationship Id="rId28" Type="http://schemas.openxmlformats.org/officeDocument/2006/relationships/tags" Target="../tags/tag720.xml"/><Relationship Id="rId36" Type="http://schemas.openxmlformats.org/officeDocument/2006/relationships/tags" Target="../tags/tag728.xml"/><Relationship Id="rId10" Type="http://schemas.openxmlformats.org/officeDocument/2006/relationships/tags" Target="../tags/tag702.xml"/><Relationship Id="rId19" Type="http://schemas.openxmlformats.org/officeDocument/2006/relationships/tags" Target="../tags/tag711.xml"/><Relationship Id="rId31" Type="http://schemas.openxmlformats.org/officeDocument/2006/relationships/tags" Target="../tags/tag723.xml"/><Relationship Id="rId4" Type="http://schemas.openxmlformats.org/officeDocument/2006/relationships/tags" Target="../tags/tag696.xml"/><Relationship Id="rId9" Type="http://schemas.openxmlformats.org/officeDocument/2006/relationships/tags" Target="../tags/tag701.xml"/><Relationship Id="rId14" Type="http://schemas.openxmlformats.org/officeDocument/2006/relationships/tags" Target="../tags/tag706.xml"/><Relationship Id="rId22" Type="http://schemas.openxmlformats.org/officeDocument/2006/relationships/tags" Target="../tags/tag714.xml"/><Relationship Id="rId27" Type="http://schemas.openxmlformats.org/officeDocument/2006/relationships/tags" Target="../tags/tag719.xml"/><Relationship Id="rId30" Type="http://schemas.openxmlformats.org/officeDocument/2006/relationships/tags" Target="../tags/tag722.xml"/><Relationship Id="rId35" Type="http://schemas.openxmlformats.org/officeDocument/2006/relationships/tags" Target="../tags/tag727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741.xml"/><Relationship Id="rId18" Type="http://schemas.openxmlformats.org/officeDocument/2006/relationships/tags" Target="../tags/tag746.xml"/><Relationship Id="rId26" Type="http://schemas.openxmlformats.org/officeDocument/2006/relationships/tags" Target="../tags/tag754.xml"/><Relationship Id="rId39" Type="http://schemas.openxmlformats.org/officeDocument/2006/relationships/tags" Target="../tags/tag767.xml"/><Relationship Id="rId21" Type="http://schemas.openxmlformats.org/officeDocument/2006/relationships/tags" Target="../tags/tag749.xml"/><Relationship Id="rId34" Type="http://schemas.openxmlformats.org/officeDocument/2006/relationships/tags" Target="../tags/tag762.xml"/><Relationship Id="rId42" Type="http://schemas.openxmlformats.org/officeDocument/2006/relationships/tags" Target="../tags/tag770.xml"/><Relationship Id="rId47" Type="http://schemas.openxmlformats.org/officeDocument/2006/relationships/tags" Target="../tags/tag775.xml"/><Relationship Id="rId50" Type="http://schemas.openxmlformats.org/officeDocument/2006/relationships/tags" Target="../tags/tag778.xml"/><Relationship Id="rId55" Type="http://schemas.openxmlformats.org/officeDocument/2006/relationships/tags" Target="../tags/tag783.xml"/><Relationship Id="rId63" Type="http://schemas.openxmlformats.org/officeDocument/2006/relationships/tags" Target="../tags/tag791.xml"/><Relationship Id="rId68" Type="http://schemas.openxmlformats.org/officeDocument/2006/relationships/tags" Target="../tags/tag796.xml"/><Relationship Id="rId76" Type="http://schemas.openxmlformats.org/officeDocument/2006/relationships/image" Target="../media/image23.jpeg"/><Relationship Id="rId7" Type="http://schemas.openxmlformats.org/officeDocument/2006/relationships/tags" Target="../tags/tag735.xml"/><Relationship Id="rId71" Type="http://schemas.openxmlformats.org/officeDocument/2006/relationships/tags" Target="../tags/tag799.xml"/><Relationship Id="rId2" Type="http://schemas.openxmlformats.org/officeDocument/2006/relationships/tags" Target="../tags/tag730.xml"/><Relationship Id="rId16" Type="http://schemas.openxmlformats.org/officeDocument/2006/relationships/tags" Target="../tags/tag744.xml"/><Relationship Id="rId29" Type="http://schemas.openxmlformats.org/officeDocument/2006/relationships/tags" Target="../tags/tag757.xml"/><Relationship Id="rId11" Type="http://schemas.openxmlformats.org/officeDocument/2006/relationships/tags" Target="../tags/tag739.xml"/><Relationship Id="rId24" Type="http://schemas.openxmlformats.org/officeDocument/2006/relationships/tags" Target="../tags/tag752.xml"/><Relationship Id="rId32" Type="http://schemas.openxmlformats.org/officeDocument/2006/relationships/tags" Target="../tags/tag760.xml"/><Relationship Id="rId37" Type="http://schemas.openxmlformats.org/officeDocument/2006/relationships/tags" Target="../tags/tag765.xml"/><Relationship Id="rId40" Type="http://schemas.openxmlformats.org/officeDocument/2006/relationships/tags" Target="../tags/tag768.xml"/><Relationship Id="rId45" Type="http://schemas.openxmlformats.org/officeDocument/2006/relationships/tags" Target="../tags/tag773.xml"/><Relationship Id="rId53" Type="http://schemas.openxmlformats.org/officeDocument/2006/relationships/tags" Target="../tags/tag781.xml"/><Relationship Id="rId58" Type="http://schemas.openxmlformats.org/officeDocument/2006/relationships/tags" Target="../tags/tag786.xml"/><Relationship Id="rId66" Type="http://schemas.openxmlformats.org/officeDocument/2006/relationships/tags" Target="../tags/tag794.xml"/><Relationship Id="rId74" Type="http://schemas.openxmlformats.org/officeDocument/2006/relationships/slideLayout" Target="../slideLayouts/slideLayout2.xml"/><Relationship Id="rId5" Type="http://schemas.openxmlformats.org/officeDocument/2006/relationships/tags" Target="../tags/tag733.xml"/><Relationship Id="rId15" Type="http://schemas.openxmlformats.org/officeDocument/2006/relationships/tags" Target="../tags/tag743.xml"/><Relationship Id="rId23" Type="http://schemas.openxmlformats.org/officeDocument/2006/relationships/tags" Target="../tags/tag751.xml"/><Relationship Id="rId28" Type="http://schemas.openxmlformats.org/officeDocument/2006/relationships/tags" Target="../tags/tag756.xml"/><Relationship Id="rId36" Type="http://schemas.openxmlformats.org/officeDocument/2006/relationships/tags" Target="../tags/tag764.xml"/><Relationship Id="rId49" Type="http://schemas.openxmlformats.org/officeDocument/2006/relationships/tags" Target="../tags/tag777.xml"/><Relationship Id="rId57" Type="http://schemas.openxmlformats.org/officeDocument/2006/relationships/tags" Target="../tags/tag785.xml"/><Relationship Id="rId61" Type="http://schemas.openxmlformats.org/officeDocument/2006/relationships/tags" Target="../tags/tag789.xml"/><Relationship Id="rId10" Type="http://schemas.openxmlformats.org/officeDocument/2006/relationships/tags" Target="../tags/tag738.xml"/><Relationship Id="rId19" Type="http://schemas.openxmlformats.org/officeDocument/2006/relationships/tags" Target="../tags/tag747.xml"/><Relationship Id="rId31" Type="http://schemas.openxmlformats.org/officeDocument/2006/relationships/tags" Target="../tags/tag759.xml"/><Relationship Id="rId44" Type="http://schemas.openxmlformats.org/officeDocument/2006/relationships/tags" Target="../tags/tag772.xml"/><Relationship Id="rId52" Type="http://schemas.openxmlformats.org/officeDocument/2006/relationships/tags" Target="../tags/tag780.xml"/><Relationship Id="rId60" Type="http://schemas.openxmlformats.org/officeDocument/2006/relationships/tags" Target="../tags/tag788.xml"/><Relationship Id="rId65" Type="http://schemas.openxmlformats.org/officeDocument/2006/relationships/tags" Target="../tags/tag793.xml"/><Relationship Id="rId73" Type="http://schemas.openxmlformats.org/officeDocument/2006/relationships/tags" Target="../tags/tag801.xml"/><Relationship Id="rId4" Type="http://schemas.openxmlformats.org/officeDocument/2006/relationships/tags" Target="../tags/tag732.xml"/><Relationship Id="rId9" Type="http://schemas.openxmlformats.org/officeDocument/2006/relationships/tags" Target="../tags/tag737.xml"/><Relationship Id="rId14" Type="http://schemas.openxmlformats.org/officeDocument/2006/relationships/tags" Target="../tags/tag742.xml"/><Relationship Id="rId22" Type="http://schemas.openxmlformats.org/officeDocument/2006/relationships/tags" Target="../tags/tag750.xml"/><Relationship Id="rId27" Type="http://schemas.openxmlformats.org/officeDocument/2006/relationships/tags" Target="../tags/tag755.xml"/><Relationship Id="rId30" Type="http://schemas.openxmlformats.org/officeDocument/2006/relationships/tags" Target="../tags/tag758.xml"/><Relationship Id="rId35" Type="http://schemas.openxmlformats.org/officeDocument/2006/relationships/tags" Target="../tags/tag763.xml"/><Relationship Id="rId43" Type="http://schemas.openxmlformats.org/officeDocument/2006/relationships/tags" Target="../tags/tag771.xml"/><Relationship Id="rId48" Type="http://schemas.openxmlformats.org/officeDocument/2006/relationships/tags" Target="../tags/tag776.xml"/><Relationship Id="rId56" Type="http://schemas.openxmlformats.org/officeDocument/2006/relationships/tags" Target="../tags/tag784.xml"/><Relationship Id="rId64" Type="http://schemas.openxmlformats.org/officeDocument/2006/relationships/tags" Target="../tags/tag792.xml"/><Relationship Id="rId69" Type="http://schemas.openxmlformats.org/officeDocument/2006/relationships/tags" Target="../tags/tag797.xml"/><Relationship Id="rId8" Type="http://schemas.openxmlformats.org/officeDocument/2006/relationships/tags" Target="../tags/tag736.xml"/><Relationship Id="rId51" Type="http://schemas.openxmlformats.org/officeDocument/2006/relationships/tags" Target="../tags/tag779.xml"/><Relationship Id="rId72" Type="http://schemas.openxmlformats.org/officeDocument/2006/relationships/tags" Target="../tags/tag800.xml"/><Relationship Id="rId3" Type="http://schemas.openxmlformats.org/officeDocument/2006/relationships/tags" Target="../tags/tag731.xml"/><Relationship Id="rId12" Type="http://schemas.openxmlformats.org/officeDocument/2006/relationships/tags" Target="../tags/tag740.xml"/><Relationship Id="rId17" Type="http://schemas.openxmlformats.org/officeDocument/2006/relationships/tags" Target="../tags/tag745.xml"/><Relationship Id="rId25" Type="http://schemas.openxmlformats.org/officeDocument/2006/relationships/tags" Target="../tags/tag753.xml"/><Relationship Id="rId33" Type="http://schemas.openxmlformats.org/officeDocument/2006/relationships/tags" Target="../tags/tag761.xml"/><Relationship Id="rId38" Type="http://schemas.openxmlformats.org/officeDocument/2006/relationships/tags" Target="../tags/tag766.xml"/><Relationship Id="rId46" Type="http://schemas.openxmlformats.org/officeDocument/2006/relationships/tags" Target="../tags/tag774.xml"/><Relationship Id="rId59" Type="http://schemas.openxmlformats.org/officeDocument/2006/relationships/tags" Target="../tags/tag787.xml"/><Relationship Id="rId67" Type="http://schemas.openxmlformats.org/officeDocument/2006/relationships/tags" Target="../tags/tag795.xml"/><Relationship Id="rId20" Type="http://schemas.openxmlformats.org/officeDocument/2006/relationships/tags" Target="../tags/tag748.xml"/><Relationship Id="rId41" Type="http://schemas.openxmlformats.org/officeDocument/2006/relationships/tags" Target="../tags/tag769.xml"/><Relationship Id="rId54" Type="http://schemas.openxmlformats.org/officeDocument/2006/relationships/tags" Target="../tags/tag782.xml"/><Relationship Id="rId62" Type="http://schemas.openxmlformats.org/officeDocument/2006/relationships/tags" Target="../tags/tag790.xml"/><Relationship Id="rId70" Type="http://schemas.openxmlformats.org/officeDocument/2006/relationships/tags" Target="../tags/tag798.xml"/><Relationship Id="rId75" Type="http://schemas.openxmlformats.org/officeDocument/2006/relationships/notesSlide" Target="../notesSlides/notesSlide9.xml"/><Relationship Id="rId1" Type="http://schemas.openxmlformats.org/officeDocument/2006/relationships/tags" Target="../tags/tag729.xml"/><Relationship Id="rId6" Type="http://schemas.openxmlformats.org/officeDocument/2006/relationships/tags" Target="../tags/tag734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814.xml"/><Relationship Id="rId18" Type="http://schemas.openxmlformats.org/officeDocument/2006/relationships/tags" Target="../tags/tag819.xml"/><Relationship Id="rId26" Type="http://schemas.openxmlformats.org/officeDocument/2006/relationships/tags" Target="../tags/tag827.xml"/><Relationship Id="rId39" Type="http://schemas.openxmlformats.org/officeDocument/2006/relationships/tags" Target="../tags/tag840.xml"/><Relationship Id="rId21" Type="http://schemas.openxmlformats.org/officeDocument/2006/relationships/tags" Target="../tags/tag822.xml"/><Relationship Id="rId34" Type="http://schemas.openxmlformats.org/officeDocument/2006/relationships/tags" Target="../tags/tag835.xml"/><Relationship Id="rId42" Type="http://schemas.openxmlformats.org/officeDocument/2006/relationships/tags" Target="../tags/tag843.xml"/><Relationship Id="rId47" Type="http://schemas.openxmlformats.org/officeDocument/2006/relationships/tags" Target="../tags/tag848.xml"/><Relationship Id="rId50" Type="http://schemas.openxmlformats.org/officeDocument/2006/relationships/tags" Target="../tags/tag851.xml"/><Relationship Id="rId55" Type="http://schemas.openxmlformats.org/officeDocument/2006/relationships/tags" Target="../tags/tag856.xml"/><Relationship Id="rId63" Type="http://schemas.openxmlformats.org/officeDocument/2006/relationships/tags" Target="../tags/tag864.xml"/><Relationship Id="rId68" Type="http://schemas.openxmlformats.org/officeDocument/2006/relationships/tags" Target="../tags/tag869.xml"/><Relationship Id="rId76" Type="http://schemas.openxmlformats.org/officeDocument/2006/relationships/tags" Target="../tags/tag877.xml"/><Relationship Id="rId84" Type="http://schemas.openxmlformats.org/officeDocument/2006/relationships/tags" Target="../tags/tag885.xml"/><Relationship Id="rId89" Type="http://schemas.openxmlformats.org/officeDocument/2006/relationships/slideLayout" Target="../slideLayouts/slideLayout2.xml"/><Relationship Id="rId7" Type="http://schemas.openxmlformats.org/officeDocument/2006/relationships/tags" Target="../tags/tag808.xml"/><Relationship Id="rId71" Type="http://schemas.openxmlformats.org/officeDocument/2006/relationships/tags" Target="../tags/tag872.xml"/><Relationship Id="rId2" Type="http://schemas.openxmlformats.org/officeDocument/2006/relationships/tags" Target="../tags/tag803.xml"/><Relationship Id="rId16" Type="http://schemas.openxmlformats.org/officeDocument/2006/relationships/tags" Target="../tags/tag817.xml"/><Relationship Id="rId29" Type="http://schemas.openxmlformats.org/officeDocument/2006/relationships/tags" Target="../tags/tag830.xml"/><Relationship Id="rId11" Type="http://schemas.openxmlformats.org/officeDocument/2006/relationships/tags" Target="../tags/tag812.xml"/><Relationship Id="rId24" Type="http://schemas.openxmlformats.org/officeDocument/2006/relationships/tags" Target="../tags/tag825.xml"/><Relationship Id="rId32" Type="http://schemas.openxmlformats.org/officeDocument/2006/relationships/tags" Target="../tags/tag833.xml"/><Relationship Id="rId37" Type="http://schemas.openxmlformats.org/officeDocument/2006/relationships/tags" Target="../tags/tag838.xml"/><Relationship Id="rId40" Type="http://schemas.openxmlformats.org/officeDocument/2006/relationships/tags" Target="../tags/tag841.xml"/><Relationship Id="rId45" Type="http://schemas.openxmlformats.org/officeDocument/2006/relationships/tags" Target="../tags/tag846.xml"/><Relationship Id="rId53" Type="http://schemas.openxmlformats.org/officeDocument/2006/relationships/tags" Target="../tags/tag854.xml"/><Relationship Id="rId58" Type="http://schemas.openxmlformats.org/officeDocument/2006/relationships/tags" Target="../tags/tag859.xml"/><Relationship Id="rId66" Type="http://schemas.openxmlformats.org/officeDocument/2006/relationships/tags" Target="../tags/tag867.xml"/><Relationship Id="rId74" Type="http://schemas.openxmlformats.org/officeDocument/2006/relationships/tags" Target="../tags/tag875.xml"/><Relationship Id="rId79" Type="http://schemas.openxmlformats.org/officeDocument/2006/relationships/tags" Target="../tags/tag880.xml"/><Relationship Id="rId87" Type="http://schemas.openxmlformats.org/officeDocument/2006/relationships/tags" Target="../tags/tag888.xml"/><Relationship Id="rId5" Type="http://schemas.openxmlformats.org/officeDocument/2006/relationships/tags" Target="../tags/tag806.xml"/><Relationship Id="rId61" Type="http://schemas.openxmlformats.org/officeDocument/2006/relationships/tags" Target="../tags/tag862.xml"/><Relationship Id="rId82" Type="http://schemas.openxmlformats.org/officeDocument/2006/relationships/tags" Target="../tags/tag883.xml"/><Relationship Id="rId90" Type="http://schemas.openxmlformats.org/officeDocument/2006/relationships/notesSlide" Target="../notesSlides/notesSlide10.xml"/><Relationship Id="rId19" Type="http://schemas.openxmlformats.org/officeDocument/2006/relationships/tags" Target="../tags/tag820.xml"/><Relationship Id="rId14" Type="http://schemas.openxmlformats.org/officeDocument/2006/relationships/tags" Target="../tags/tag815.xml"/><Relationship Id="rId22" Type="http://schemas.openxmlformats.org/officeDocument/2006/relationships/tags" Target="../tags/tag823.xml"/><Relationship Id="rId27" Type="http://schemas.openxmlformats.org/officeDocument/2006/relationships/tags" Target="../tags/tag828.xml"/><Relationship Id="rId30" Type="http://schemas.openxmlformats.org/officeDocument/2006/relationships/tags" Target="../tags/tag831.xml"/><Relationship Id="rId35" Type="http://schemas.openxmlformats.org/officeDocument/2006/relationships/tags" Target="../tags/tag836.xml"/><Relationship Id="rId43" Type="http://schemas.openxmlformats.org/officeDocument/2006/relationships/tags" Target="../tags/tag844.xml"/><Relationship Id="rId48" Type="http://schemas.openxmlformats.org/officeDocument/2006/relationships/tags" Target="../tags/tag849.xml"/><Relationship Id="rId56" Type="http://schemas.openxmlformats.org/officeDocument/2006/relationships/tags" Target="../tags/tag857.xml"/><Relationship Id="rId64" Type="http://schemas.openxmlformats.org/officeDocument/2006/relationships/tags" Target="../tags/tag865.xml"/><Relationship Id="rId69" Type="http://schemas.openxmlformats.org/officeDocument/2006/relationships/tags" Target="../tags/tag870.xml"/><Relationship Id="rId77" Type="http://schemas.openxmlformats.org/officeDocument/2006/relationships/tags" Target="../tags/tag878.xml"/><Relationship Id="rId8" Type="http://schemas.openxmlformats.org/officeDocument/2006/relationships/tags" Target="../tags/tag809.xml"/><Relationship Id="rId51" Type="http://schemas.openxmlformats.org/officeDocument/2006/relationships/tags" Target="../tags/tag852.xml"/><Relationship Id="rId72" Type="http://schemas.openxmlformats.org/officeDocument/2006/relationships/tags" Target="../tags/tag873.xml"/><Relationship Id="rId80" Type="http://schemas.openxmlformats.org/officeDocument/2006/relationships/tags" Target="../tags/tag881.xml"/><Relationship Id="rId85" Type="http://schemas.openxmlformats.org/officeDocument/2006/relationships/tags" Target="../tags/tag886.xml"/><Relationship Id="rId3" Type="http://schemas.openxmlformats.org/officeDocument/2006/relationships/tags" Target="../tags/tag804.xml"/><Relationship Id="rId12" Type="http://schemas.openxmlformats.org/officeDocument/2006/relationships/tags" Target="../tags/tag813.xml"/><Relationship Id="rId17" Type="http://schemas.openxmlformats.org/officeDocument/2006/relationships/tags" Target="../tags/tag818.xml"/><Relationship Id="rId25" Type="http://schemas.openxmlformats.org/officeDocument/2006/relationships/tags" Target="../tags/tag826.xml"/><Relationship Id="rId33" Type="http://schemas.openxmlformats.org/officeDocument/2006/relationships/tags" Target="../tags/tag834.xml"/><Relationship Id="rId38" Type="http://schemas.openxmlformats.org/officeDocument/2006/relationships/tags" Target="../tags/tag839.xml"/><Relationship Id="rId46" Type="http://schemas.openxmlformats.org/officeDocument/2006/relationships/tags" Target="../tags/tag847.xml"/><Relationship Id="rId59" Type="http://schemas.openxmlformats.org/officeDocument/2006/relationships/tags" Target="../tags/tag860.xml"/><Relationship Id="rId67" Type="http://schemas.openxmlformats.org/officeDocument/2006/relationships/tags" Target="../tags/tag868.xml"/><Relationship Id="rId20" Type="http://schemas.openxmlformats.org/officeDocument/2006/relationships/tags" Target="../tags/tag821.xml"/><Relationship Id="rId41" Type="http://schemas.openxmlformats.org/officeDocument/2006/relationships/tags" Target="../tags/tag842.xml"/><Relationship Id="rId54" Type="http://schemas.openxmlformats.org/officeDocument/2006/relationships/tags" Target="../tags/tag855.xml"/><Relationship Id="rId62" Type="http://schemas.openxmlformats.org/officeDocument/2006/relationships/tags" Target="../tags/tag863.xml"/><Relationship Id="rId70" Type="http://schemas.openxmlformats.org/officeDocument/2006/relationships/tags" Target="../tags/tag871.xml"/><Relationship Id="rId75" Type="http://schemas.openxmlformats.org/officeDocument/2006/relationships/tags" Target="../tags/tag876.xml"/><Relationship Id="rId83" Type="http://schemas.openxmlformats.org/officeDocument/2006/relationships/tags" Target="../tags/tag884.xml"/><Relationship Id="rId88" Type="http://schemas.openxmlformats.org/officeDocument/2006/relationships/tags" Target="../tags/tag889.xml"/><Relationship Id="rId91" Type="http://schemas.openxmlformats.org/officeDocument/2006/relationships/image" Target="../media/image23.jpeg"/><Relationship Id="rId1" Type="http://schemas.openxmlformats.org/officeDocument/2006/relationships/tags" Target="../tags/tag802.xml"/><Relationship Id="rId6" Type="http://schemas.openxmlformats.org/officeDocument/2006/relationships/tags" Target="../tags/tag807.xml"/><Relationship Id="rId15" Type="http://schemas.openxmlformats.org/officeDocument/2006/relationships/tags" Target="../tags/tag816.xml"/><Relationship Id="rId23" Type="http://schemas.openxmlformats.org/officeDocument/2006/relationships/tags" Target="../tags/tag824.xml"/><Relationship Id="rId28" Type="http://schemas.openxmlformats.org/officeDocument/2006/relationships/tags" Target="../tags/tag829.xml"/><Relationship Id="rId36" Type="http://schemas.openxmlformats.org/officeDocument/2006/relationships/tags" Target="../tags/tag837.xml"/><Relationship Id="rId49" Type="http://schemas.openxmlformats.org/officeDocument/2006/relationships/tags" Target="../tags/tag850.xml"/><Relationship Id="rId57" Type="http://schemas.openxmlformats.org/officeDocument/2006/relationships/tags" Target="../tags/tag858.xml"/><Relationship Id="rId10" Type="http://schemas.openxmlformats.org/officeDocument/2006/relationships/tags" Target="../tags/tag811.xml"/><Relationship Id="rId31" Type="http://schemas.openxmlformats.org/officeDocument/2006/relationships/tags" Target="../tags/tag832.xml"/><Relationship Id="rId44" Type="http://schemas.openxmlformats.org/officeDocument/2006/relationships/tags" Target="../tags/tag845.xml"/><Relationship Id="rId52" Type="http://schemas.openxmlformats.org/officeDocument/2006/relationships/tags" Target="../tags/tag853.xml"/><Relationship Id="rId60" Type="http://schemas.openxmlformats.org/officeDocument/2006/relationships/tags" Target="../tags/tag861.xml"/><Relationship Id="rId65" Type="http://schemas.openxmlformats.org/officeDocument/2006/relationships/tags" Target="../tags/tag866.xml"/><Relationship Id="rId73" Type="http://schemas.openxmlformats.org/officeDocument/2006/relationships/tags" Target="../tags/tag874.xml"/><Relationship Id="rId78" Type="http://schemas.openxmlformats.org/officeDocument/2006/relationships/tags" Target="../tags/tag879.xml"/><Relationship Id="rId81" Type="http://schemas.openxmlformats.org/officeDocument/2006/relationships/tags" Target="../tags/tag882.xml"/><Relationship Id="rId86" Type="http://schemas.openxmlformats.org/officeDocument/2006/relationships/tags" Target="../tags/tag887.xml"/><Relationship Id="rId4" Type="http://schemas.openxmlformats.org/officeDocument/2006/relationships/tags" Target="../tags/tag805.xml"/><Relationship Id="rId9" Type="http://schemas.openxmlformats.org/officeDocument/2006/relationships/tags" Target="../tags/tag81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892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891.xml"/><Relationship Id="rId1" Type="http://schemas.openxmlformats.org/officeDocument/2006/relationships/tags" Target="../tags/tag89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94.xml"/><Relationship Id="rId4" Type="http://schemas.openxmlformats.org/officeDocument/2006/relationships/tags" Target="../tags/tag89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897.xml"/><Relationship Id="rId7" Type="http://schemas.openxmlformats.org/officeDocument/2006/relationships/image" Target="../media/image26.png"/><Relationship Id="rId2" Type="http://schemas.openxmlformats.org/officeDocument/2006/relationships/tags" Target="../tags/tag896.xml"/><Relationship Id="rId1" Type="http://schemas.openxmlformats.org/officeDocument/2006/relationships/tags" Target="../tags/tag895.x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910.xml"/><Relationship Id="rId18" Type="http://schemas.openxmlformats.org/officeDocument/2006/relationships/tags" Target="../tags/tag915.xml"/><Relationship Id="rId26" Type="http://schemas.openxmlformats.org/officeDocument/2006/relationships/tags" Target="../tags/tag923.xml"/><Relationship Id="rId39" Type="http://schemas.openxmlformats.org/officeDocument/2006/relationships/tags" Target="../tags/tag936.xml"/><Relationship Id="rId21" Type="http://schemas.openxmlformats.org/officeDocument/2006/relationships/tags" Target="../tags/tag918.xml"/><Relationship Id="rId34" Type="http://schemas.openxmlformats.org/officeDocument/2006/relationships/tags" Target="../tags/tag931.xml"/><Relationship Id="rId42" Type="http://schemas.openxmlformats.org/officeDocument/2006/relationships/tags" Target="../tags/tag939.xml"/><Relationship Id="rId47" Type="http://schemas.openxmlformats.org/officeDocument/2006/relationships/tags" Target="../tags/tag944.xml"/><Relationship Id="rId50" Type="http://schemas.openxmlformats.org/officeDocument/2006/relationships/tags" Target="../tags/tag947.xml"/><Relationship Id="rId55" Type="http://schemas.openxmlformats.org/officeDocument/2006/relationships/tags" Target="../tags/tag952.xml"/><Relationship Id="rId7" Type="http://schemas.openxmlformats.org/officeDocument/2006/relationships/tags" Target="../tags/tag904.xml"/><Relationship Id="rId12" Type="http://schemas.openxmlformats.org/officeDocument/2006/relationships/tags" Target="../tags/tag909.xml"/><Relationship Id="rId17" Type="http://schemas.openxmlformats.org/officeDocument/2006/relationships/tags" Target="../tags/tag914.xml"/><Relationship Id="rId25" Type="http://schemas.openxmlformats.org/officeDocument/2006/relationships/tags" Target="../tags/tag922.xml"/><Relationship Id="rId33" Type="http://schemas.openxmlformats.org/officeDocument/2006/relationships/tags" Target="../tags/tag930.xml"/><Relationship Id="rId38" Type="http://schemas.openxmlformats.org/officeDocument/2006/relationships/tags" Target="../tags/tag935.xml"/><Relationship Id="rId46" Type="http://schemas.openxmlformats.org/officeDocument/2006/relationships/tags" Target="../tags/tag943.xml"/><Relationship Id="rId59" Type="http://schemas.openxmlformats.org/officeDocument/2006/relationships/notesSlide" Target="../notesSlides/notesSlide13.xml"/><Relationship Id="rId2" Type="http://schemas.openxmlformats.org/officeDocument/2006/relationships/tags" Target="../tags/tag899.xml"/><Relationship Id="rId16" Type="http://schemas.openxmlformats.org/officeDocument/2006/relationships/tags" Target="../tags/tag913.xml"/><Relationship Id="rId20" Type="http://schemas.openxmlformats.org/officeDocument/2006/relationships/tags" Target="../tags/tag917.xml"/><Relationship Id="rId29" Type="http://schemas.openxmlformats.org/officeDocument/2006/relationships/tags" Target="../tags/tag926.xml"/><Relationship Id="rId41" Type="http://schemas.openxmlformats.org/officeDocument/2006/relationships/tags" Target="../tags/tag938.xml"/><Relationship Id="rId54" Type="http://schemas.openxmlformats.org/officeDocument/2006/relationships/tags" Target="../tags/tag951.xml"/><Relationship Id="rId1" Type="http://schemas.openxmlformats.org/officeDocument/2006/relationships/tags" Target="../tags/tag898.xml"/><Relationship Id="rId6" Type="http://schemas.openxmlformats.org/officeDocument/2006/relationships/tags" Target="../tags/tag903.xml"/><Relationship Id="rId11" Type="http://schemas.openxmlformats.org/officeDocument/2006/relationships/tags" Target="../tags/tag908.xml"/><Relationship Id="rId24" Type="http://schemas.openxmlformats.org/officeDocument/2006/relationships/tags" Target="../tags/tag921.xml"/><Relationship Id="rId32" Type="http://schemas.openxmlformats.org/officeDocument/2006/relationships/tags" Target="../tags/tag929.xml"/><Relationship Id="rId37" Type="http://schemas.openxmlformats.org/officeDocument/2006/relationships/tags" Target="../tags/tag934.xml"/><Relationship Id="rId40" Type="http://schemas.openxmlformats.org/officeDocument/2006/relationships/tags" Target="../tags/tag937.xml"/><Relationship Id="rId45" Type="http://schemas.openxmlformats.org/officeDocument/2006/relationships/tags" Target="../tags/tag942.xml"/><Relationship Id="rId53" Type="http://schemas.openxmlformats.org/officeDocument/2006/relationships/tags" Target="../tags/tag950.xml"/><Relationship Id="rId58" Type="http://schemas.openxmlformats.org/officeDocument/2006/relationships/slideLayout" Target="../slideLayouts/slideLayout6.xml"/><Relationship Id="rId5" Type="http://schemas.openxmlformats.org/officeDocument/2006/relationships/tags" Target="../tags/tag902.xml"/><Relationship Id="rId15" Type="http://schemas.openxmlformats.org/officeDocument/2006/relationships/tags" Target="../tags/tag912.xml"/><Relationship Id="rId23" Type="http://schemas.openxmlformats.org/officeDocument/2006/relationships/tags" Target="../tags/tag920.xml"/><Relationship Id="rId28" Type="http://schemas.openxmlformats.org/officeDocument/2006/relationships/tags" Target="../tags/tag925.xml"/><Relationship Id="rId36" Type="http://schemas.openxmlformats.org/officeDocument/2006/relationships/tags" Target="../tags/tag933.xml"/><Relationship Id="rId49" Type="http://schemas.openxmlformats.org/officeDocument/2006/relationships/tags" Target="../tags/tag946.xml"/><Relationship Id="rId57" Type="http://schemas.openxmlformats.org/officeDocument/2006/relationships/tags" Target="../tags/tag954.xml"/><Relationship Id="rId10" Type="http://schemas.openxmlformats.org/officeDocument/2006/relationships/tags" Target="../tags/tag907.xml"/><Relationship Id="rId19" Type="http://schemas.openxmlformats.org/officeDocument/2006/relationships/tags" Target="../tags/tag916.xml"/><Relationship Id="rId31" Type="http://schemas.openxmlformats.org/officeDocument/2006/relationships/tags" Target="../tags/tag928.xml"/><Relationship Id="rId44" Type="http://schemas.openxmlformats.org/officeDocument/2006/relationships/tags" Target="../tags/tag941.xml"/><Relationship Id="rId52" Type="http://schemas.openxmlformats.org/officeDocument/2006/relationships/tags" Target="../tags/tag949.xml"/><Relationship Id="rId60" Type="http://schemas.openxmlformats.org/officeDocument/2006/relationships/image" Target="../media/image27.png"/><Relationship Id="rId4" Type="http://schemas.openxmlformats.org/officeDocument/2006/relationships/tags" Target="../tags/tag901.xml"/><Relationship Id="rId9" Type="http://schemas.openxmlformats.org/officeDocument/2006/relationships/tags" Target="../tags/tag906.xml"/><Relationship Id="rId14" Type="http://schemas.openxmlformats.org/officeDocument/2006/relationships/tags" Target="../tags/tag911.xml"/><Relationship Id="rId22" Type="http://schemas.openxmlformats.org/officeDocument/2006/relationships/tags" Target="../tags/tag919.xml"/><Relationship Id="rId27" Type="http://schemas.openxmlformats.org/officeDocument/2006/relationships/tags" Target="../tags/tag924.xml"/><Relationship Id="rId30" Type="http://schemas.openxmlformats.org/officeDocument/2006/relationships/tags" Target="../tags/tag927.xml"/><Relationship Id="rId35" Type="http://schemas.openxmlformats.org/officeDocument/2006/relationships/tags" Target="../tags/tag932.xml"/><Relationship Id="rId43" Type="http://schemas.openxmlformats.org/officeDocument/2006/relationships/tags" Target="../tags/tag940.xml"/><Relationship Id="rId48" Type="http://schemas.openxmlformats.org/officeDocument/2006/relationships/tags" Target="../tags/tag945.xml"/><Relationship Id="rId56" Type="http://schemas.openxmlformats.org/officeDocument/2006/relationships/tags" Target="../tags/tag953.xml"/><Relationship Id="rId8" Type="http://schemas.openxmlformats.org/officeDocument/2006/relationships/tags" Target="../tags/tag905.xml"/><Relationship Id="rId51" Type="http://schemas.openxmlformats.org/officeDocument/2006/relationships/tags" Target="../tags/tag948.xml"/><Relationship Id="rId3" Type="http://schemas.openxmlformats.org/officeDocument/2006/relationships/tags" Target="../tags/tag90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962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957.xml"/><Relationship Id="rId7" Type="http://schemas.openxmlformats.org/officeDocument/2006/relationships/tags" Target="../tags/tag961.xml"/><Relationship Id="rId12" Type="http://schemas.openxmlformats.org/officeDocument/2006/relationships/tags" Target="../tags/tag966.xml"/><Relationship Id="rId2" Type="http://schemas.openxmlformats.org/officeDocument/2006/relationships/tags" Target="../tags/tag956.xml"/><Relationship Id="rId16" Type="http://schemas.openxmlformats.org/officeDocument/2006/relationships/image" Target="../media/image29.jpeg"/><Relationship Id="rId1" Type="http://schemas.openxmlformats.org/officeDocument/2006/relationships/tags" Target="../tags/tag955.xml"/><Relationship Id="rId6" Type="http://schemas.openxmlformats.org/officeDocument/2006/relationships/tags" Target="../tags/tag960.xml"/><Relationship Id="rId11" Type="http://schemas.openxmlformats.org/officeDocument/2006/relationships/tags" Target="../tags/tag965.xml"/><Relationship Id="rId5" Type="http://schemas.openxmlformats.org/officeDocument/2006/relationships/tags" Target="../tags/tag959.xml"/><Relationship Id="rId15" Type="http://schemas.openxmlformats.org/officeDocument/2006/relationships/image" Target="../media/image28.jpeg"/><Relationship Id="rId10" Type="http://schemas.openxmlformats.org/officeDocument/2006/relationships/tags" Target="../tags/tag964.xml"/><Relationship Id="rId4" Type="http://schemas.openxmlformats.org/officeDocument/2006/relationships/tags" Target="../tags/tag958.xml"/><Relationship Id="rId9" Type="http://schemas.openxmlformats.org/officeDocument/2006/relationships/tags" Target="../tags/tag963.xml"/><Relationship Id="rId14" Type="http://schemas.openxmlformats.org/officeDocument/2006/relationships/notesSlide" Target="../notesSlides/notesSlide1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974.xml"/><Relationship Id="rId13" Type="http://schemas.openxmlformats.org/officeDocument/2006/relationships/image" Target="../media/image29.jpeg"/><Relationship Id="rId3" Type="http://schemas.openxmlformats.org/officeDocument/2006/relationships/tags" Target="../tags/tag969.xml"/><Relationship Id="rId7" Type="http://schemas.openxmlformats.org/officeDocument/2006/relationships/tags" Target="../tags/tag973.xml"/><Relationship Id="rId12" Type="http://schemas.openxmlformats.org/officeDocument/2006/relationships/notesSlide" Target="../notesSlides/notesSlide15.xml"/><Relationship Id="rId2" Type="http://schemas.openxmlformats.org/officeDocument/2006/relationships/tags" Target="../tags/tag968.xml"/><Relationship Id="rId1" Type="http://schemas.openxmlformats.org/officeDocument/2006/relationships/tags" Target="../tags/tag967.xml"/><Relationship Id="rId6" Type="http://schemas.openxmlformats.org/officeDocument/2006/relationships/tags" Target="../tags/tag97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971.xml"/><Relationship Id="rId10" Type="http://schemas.openxmlformats.org/officeDocument/2006/relationships/tags" Target="../tags/tag976.xml"/><Relationship Id="rId4" Type="http://schemas.openxmlformats.org/officeDocument/2006/relationships/tags" Target="../tags/tag970.xml"/><Relationship Id="rId9" Type="http://schemas.openxmlformats.org/officeDocument/2006/relationships/tags" Target="../tags/tag975.xml"/><Relationship Id="rId14" Type="http://schemas.openxmlformats.org/officeDocument/2006/relationships/image" Target="../media/image30.jpeg"/></Relationships>
</file>

<file path=ppt/slides/_rels/slide44.xml.rels><?xml version="1.0" encoding="UTF-8" standalone="yes"?>
<Relationships xmlns="http://schemas.openxmlformats.org/package/2006/relationships"><Relationship Id="rId26" Type="http://schemas.openxmlformats.org/officeDocument/2006/relationships/tags" Target="../tags/tag1002.xml"/><Relationship Id="rId21" Type="http://schemas.openxmlformats.org/officeDocument/2006/relationships/tags" Target="../tags/tag997.xml"/><Relationship Id="rId42" Type="http://schemas.openxmlformats.org/officeDocument/2006/relationships/tags" Target="../tags/tag1018.xml"/><Relationship Id="rId47" Type="http://schemas.openxmlformats.org/officeDocument/2006/relationships/tags" Target="../tags/tag1023.xml"/><Relationship Id="rId63" Type="http://schemas.openxmlformats.org/officeDocument/2006/relationships/tags" Target="../tags/tag1039.xml"/><Relationship Id="rId68" Type="http://schemas.openxmlformats.org/officeDocument/2006/relationships/tags" Target="../tags/tag1044.xml"/><Relationship Id="rId84" Type="http://schemas.openxmlformats.org/officeDocument/2006/relationships/tags" Target="../tags/tag1060.xml"/><Relationship Id="rId89" Type="http://schemas.openxmlformats.org/officeDocument/2006/relationships/tags" Target="../tags/tag1065.xml"/><Relationship Id="rId7" Type="http://schemas.openxmlformats.org/officeDocument/2006/relationships/tags" Target="../tags/tag983.xml"/><Relationship Id="rId71" Type="http://schemas.openxmlformats.org/officeDocument/2006/relationships/tags" Target="../tags/tag1047.xml"/><Relationship Id="rId92" Type="http://schemas.openxmlformats.org/officeDocument/2006/relationships/tags" Target="../tags/tag1068.xml"/><Relationship Id="rId2" Type="http://schemas.openxmlformats.org/officeDocument/2006/relationships/tags" Target="../tags/tag978.xml"/><Relationship Id="rId16" Type="http://schemas.openxmlformats.org/officeDocument/2006/relationships/tags" Target="../tags/tag992.xml"/><Relationship Id="rId29" Type="http://schemas.openxmlformats.org/officeDocument/2006/relationships/tags" Target="../tags/tag1005.xml"/><Relationship Id="rId107" Type="http://schemas.openxmlformats.org/officeDocument/2006/relationships/slideLayout" Target="../slideLayouts/slideLayout1.xml"/><Relationship Id="rId11" Type="http://schemas.openxmlformats.org/officeDocument/2006/relationships/tags" Target="../tags/tag987.xml"/><Relationship Id="rId24" Type="http://schemas.openxmlformats.org/officeDocument/2006/relationships/tags" Target="../tags/tag1000.xml"/><Relationship Id="rId32" Type="http://schemas.openxmlformats.org/officeDocument/2006/relationships/tags" Target="../tags/tag1008.xml"/><Relationship Id="rId37" Type="http://schemas.openxmlformats.org/officeDocument/2006/relationships/tags" Target="../tags/tag1013.xml"/><Relationship Id="rId40" Type="http://schemas.openxmlformats.org/officeDocument/2006/relationships/tags" Target="../tags/tag1016.xml"/><Relationship Id="rId45" Type="http://schemas.openxmlformats.org/officeDocument/2006/relationships/tags" Target="../tags/tag1021.xml"/><Relationship Id="rId53" Type="http://schemas.openxmlformats.org/officeDocument/2006/relationships/tags" Target="../tags/tag1029.xml"/><Relationship Id="rId58" Type="http://schemas.openxmlformats.org/officeDocument/2006/relationships/tags" Target="../tags/tag1034.xml"/><Relationship Id="rId66" Type="http://schemas.openxmlformats.org/officeDocument/2006/relationships/tags" Target="../tags/tag1042.xml"/><Relationship Id="rId74" Type="http://schemas.openxmlformats.org/officeDocument/2006/relationships/tags" Target="../tags/tag1050.xml"/><Relationship Id="rId79" Type="http://schemas.openxmlformats.org/officeDocument/2006/relationships/tags" Target="../tags/tag1055.xml"/><Relationship Id="rId87" Type="http://schemas.openxmlformats.org/officeDocument/2006/relationships/tags" Target="../tags/tag1063.xml"/><Relationship Id="rId102" Type="http://schemas.openxmlformats.org/officeDocument/2006/relationships/tags" Target="../tags/tag1078.xml"/><Relationship Id="rId5" Type="http://schemas.openxmlformats.org/officeDocument/2006/relationships/tags" Target="../tags/tag981.xml"/><Relationship Id="rId61" Type="http://schemas.openxmlformats.org/officeDocument/2006/relationships/tags" Target="../tags/tag1037.xml"/><Relationship Id="rId82" Type="http://schemas.openxmlformats.org/officeDocument/2006/relationships/tags" Target="../tags/tag1058.xml"/><Relationship Id="rId90" Type="http://schemas.openxmlformats.org/officeDocument/2006/relationships/tags" Target="../tags/tag1066.xml"/><Relationship Id="rId95" Type="http://schemas.openxmlformats.org/officeDocument/2006/relationships/tags" Target="../tags/tag1071.xml"/><Relationship Id="rId19" Type="http://schemas.openxmlformats.org/officeDocument/2006/relationships/tags" Target="../tags/tag995.xml"/><Relationship Id="rId14" Type="http://schemas.openxmlformats.org/officeDocument/2006/relationships/tags" Target="../tags/tag990.xml"/><Relationship Id="rId22" Type="http://schemas.openxmlformats.org/officeDocument/2006/relationships/tags" Target="../tags/tag998.xml"/><Relationship Id="rId27" Type="http://schemas.openxmlformats.org/officeDocument/2006/relationships/tags" Target="../tags/tag1003.xml"/><Relationship Id="rId30" Type="http://schemas.openxmlformats.org/officeDocument/2006/relationships/tags" Target="../tags/tag1006.xml"/><Relationship Id="rId35" Type="http://schemas.openxmlformats.org/officeDocument/2006/relationships/tags" Target="../tags/tag1011.xml"/><Relationship Id="rId43" Type="http://schemas.openxmlformats.org/officeDocument/2006/relationships/tags" Target="../tags/tag1019.xml"/><Relationship Id="rId48" Type="http://schemas.openxmlformats.org/officeDocument/2006/relationships/tags" Target="../tags/tag1024.xml"/><Relationship Id="rId56" Type="http://schemas.openxmlformats.org/officeDocument/2006/relationships/tags" Target="../tags/tag1032.xml"/><Relationship Id="rId64" Type="http://schemas.openxmlformats.org/officeDocument/2006/relationships/tags" Target="../tags/tag1040.xml"/><Relationship Id="rId69" Type="http://schemas.openxmlformats.org/officeDocument/2006/relationships/tags" Target="../tags/tag1045.xml"/><Relationship Id="rId77" Type="http://schemas.openxmlformats.org/officeDocument/2006/relationships/tags" Target="../tags/tag1053.xml"/><Relationship Id="rId100" Type="http://schemas.openxmlformats.org/officeDocument/2006/relationships/tags" Target="../tags/tag1076.xml"/><Relationship Id="rId105" Type="http://schemas.openxmlformats.org/officeDocument/2006/relationships/tags" Target="../tags/tag1081.xml"/><Relationship Id="rId8" Type="http://schemas.openxmlformats.org/officeDocument/2006/relationships/tags" Target="../tags/tag984.xml"/><Relationship Id="rId51" Type="http://schemas.openxmlformats.org/officeDocument/2006/relationships/tags" Target="../tags/tag1027.xml"/><Relationship Id="rId72" Type="http://schemas.openxmlformats.org/officeDocument/2006/relationships/tags" Target="../tags/tag1048.xml"/><Relationship Id="rId80" Type="http://schemas.openxmlformats.org/officeDocument/2006/relationships/tags" Target="../tags/tag1056.xml"/><Relationship Id="rId85" Type="http://schemas.openxmlformats.org/officeDocument/2006/relationships/tags" Target="../tags/tag1061.xml"/><Relationship Id="rId93" Type="http://schemas.openxmlformats.org/officeDocument/2006/relationships/tags" Target="../tags/tag1069.xml"/><Relationship Id="rId98" Type="http://schemas.openxmlformats.org/officeDocument/2006/relationships/tags" Target="../tags/tag1074.xml"/><Relationship Id="rId3" Type="http://schemas.openxmlformats.org/officeDocument/2006/relationships/tags" Target="../tags/tag979.xml"/><Relationship Id="rId12" Type="http://schemas.openxmlformats.org/officeDocument/2006/relationships/tags" Target="../tags/tag988.xml"/><Relationship Id="rId17" Type="http://schemas.openxmlformats.org/officeDocument/2006/relationships/tags" Target="../tags/tag993.xml"/><Relationship Id="rId25" Type="http://schemas.openxmlformats.org/officeDocument/2006/relationships/tags" Target="../tags/tag1001.xml"/><Relationship Id="rId33" Type="http://schemas.openxmlformats.org/officeDocument/2006/relationships/tags" Target="../tags/tag1009.xml"/><Relationship Id="rId38" Type="http://schemas.openxmlformats.org/officeDocument/2006/relationships/tags" Target="../tags/tag1014.xml"/><Relationship Id="rId46" Type="http://schemas.openxmlformats.org/officeDocument/2006/relationships/tags" Target="../tags/tag1022.xml"/><Relationship Id="rId59" Type="http://schemas.openxmlformats.org/officeDocument/2006/relationships/tags" Target="../tags/tag1035.xml"/><Relationship Id="rId67" Type="http://schemas.openxmlformats.org/officeDocument/2006/relationships/tags" Target="../tags/tag1043.xml"/><Relationship Id="rId103" Type="http://schemas.openxmlformats.org/officeDocument/2006/relationships/tags" Target="../tags/tag1079.xml"/><Relationship Id="rId108" Type="http://schemas.openxmlformats.org/officeDocument/2006/relationships/notesSlide" Target="../notesSlides/notesSlide16.xml"/><Relationship Id="rId20" Type="http://schemas.openxmlformats.org/officeDocument/2006/relationships/tags" Target="../tags/tag996.xml"/><Relationship Id="rId41" Type="http://schemas.openxmlformats.org/officeDocument/2006/relationships/tags" Target="../tags/tag1017.xml"/><Relationship Id="rId54" Type="http://schemas.openxmlformats.org/officeDocument/2006/relationships/tags" Target="../tags/tag1030.xml"/><Relationship Id="rId62" Type="http://schemas.openxmlformats.org/officeDocument/2006/relationships/tags" Target="../tags/tag1038.xml"/><Relationship Id="rId70" Type="http://schemas.openxmlformats.org/officeDocument/2006/relationships/tags" Target="../tags/tag1046.xml"/><Relationship Id="rId75" Type="http://schemas.openxmlformats.org/officeDocument/2006/relationships/tags" Target="../tags/tag1051.xml"/><Relationship Id="rId83" Type="http://schemas.openxmlformats.org/officeDocument/2006/relationships/tags" Target="../tags/tag1059.xml"/><Relationship Id="rId88" Type="http://schemas.openxmlformats.org/officeDocument/2006/relationships/tags" Target="../tags/tag1064.xml"/><Relationship Id="rId91" Type="http://schemas.openxmlformats.org/officeDocument/2006/relationships/tags" Target="../tags/tag1067.xml"/><Relationship Id="rId96" Type="http://schemas.openxmlformats.org/officeDocument/2006/relationships/tags" Target="../tags/tag1072.xml"/><Relationship Id="rId1" Type="http://schemas.openxmlformats.org/officeDocument/2006/relationships/tags" Target="../tags/tag977.xml"/><Relationship Id="rId6" Type="http://schemas.openxmlformats.org/officeDocument/2006/relationships/tags" Target="../tags/tag982.xml"/><Relationship Id="rId15" Type="http://schemas.openxmlformats.org/officeDocument/2006/relationships/tags" Target="../tags/tag991.xml"/><Relationship Id="rId23" Type="http://schemas.openxmlformats.org/officeDocument/2006/relationships/tags" Target="../tags/tag999.xml"/><Relationship Id="rId28" Type="http://schemas.openxmlformats.org/officeDocument/2006/relationships/tags" Target="../tags/tag1004.xml"/><Relationship Id="rId36" Type="http://schemas.openxmlformats.org/officeDocument/2006/relationships/tags" Target="../tags/tag1012.xml"/><Relationship Id="rId49" Type="http://schemas.openxmlformats.org/officeDocument/2006/relationships/tags" Target="../tags/tag1025.xml"/><Relationship Id="rId57" Type="http://schemas.openxmlformats.org/officeDocument/2006/relationships/tags" Target="../tags/tag1033.xml"/><Relationship Id="rId106" Type="http://schemas.openxmlformats.org/officeDocument/2006/relationships/tags" Target="../tags/tag1082.xml"/><Relationship Id="rId10" Type="http://schemas.openxmlformats.org/officeDocument/2006/relationships/tags" Target="../tags/tag986.xml"/><Relationship Id="rId31" Type="http://schemas.openxmlformats.org/officeDocument/2006/relationships/tags" Target="../tags/tag1007.xml"/><Relationship Id="rId44" Type="http://schemas.openxmlformats.org/officeDocument/2006/relationships/tags" Target="../tags/tag1020.xml"/><Relationship Id="rId52" Type="http://schemas.openxmlformats.org/officeDocument/2006/relationships/tags" Target="../tags/tag1028.xml"/><Relationship Id="rId60" Type="http://schemas.openxmlformats.org/officeDocument/2006/relationships/tags" Target="../tags/tag1036.xml"/><Relationship Id="rId65" Type="http://schemas.openxmlformats.org/officeDocument/2006/relationships/tags" Target="../tags/tag1041.xml"/><Relationship Id="rId73" Type="http://schemas.openxmlformats.org/officeDocument/2006/relationships/tags" Target="../tags/tag1049.xml"/><Relationship Id="rId78" Type="http://schemas.openxmlformats.org/officeDocument/2006/relationships/tags" Target="../tags/tag1054.xml"/><Relationship Id="rId81" Type="http://schemas.openxmlformats.org/officeDocument/2006/relationships/tags" Target="../tags/tag1057.xml"/><Relationship Id="rId86" Type="http://schemas.openxmlformats.org/officeDocument/2006/relationships/tags" Target="../tags/tag1062.xml"/><Relationship Id="rId94" Type="http://schemas.openxmlformats.org/officeDocument/2006/relationships/tags" Target="../tags/tag1070.xml"/><Relationship Id="rId99" Type="http://schemas.openxmlformats.org/officeDocument/2006/relationships/tags" Target="../tags/tag1075.xml"/><Relationship Id="rId101" Type="http://schemas.openxmlformats.org/officeDocument/2006/relationships/tags" Target="../tags/tag1077.xml"/><Relationship Id="rId4" Type="http://schemas.openxmlformats.org/officeDocument/2006/relationships/tags" Target="../tags/tag980.xml"/><Relationship Id="rId9" Type="http://schemas.openxmlformats.org/officeDocument/2006/relationships/tags" Target="../tags/tag985.xml"/><Relationship Id="rId13" Type="http://schemas.openxmlformats.org/officeDocument/2006/relationships/tags" Target="../tags/tag989.xml"/><Relationship Id="rId18" Type="http://schemas.openxmlformats.org/officeDocument/2006/relationships/tags" Target="../tags/tag994.xml"/><Relationship Id="rId39" Type="http://schemas.openxmlformats.org/officeDocument/2006/relationships/tags" Target="../tags/tag1015.xml"/><Relationship Id="rId34" Type="http://schemas.openxmlformats.org/officeDocument/2006/relationships/tags" Target="../tags/tag1010.xml"/><Relationship Id="rId50" Type="http://schemas.openxmlformats.org/officeDocument/2006/relationships/tags" Target="../tags/tag1026.xml"/><Relationship Id="rId55" Type="http://schemas.openxmlformats.org/officeDocument/2006/relationships/tags" Target="../tags/tag1031.xml"/><Relationship Id="rId76" Type="http://schemas.openxmlformats.org/officeDocument/2006/relationships/tags" Target="../tags/tag1052.xml"/><Relationship Id="rId97" Type="http://schemas.openxmlformats.org/officeDocument/2006/relationships/tags" Target="../tags/tag1073.xml"/><Relationship Id="rId104" Type="http://schemas.openxmlformats.org/officeDocument/2006/relationships/tags" Target="../tags/tag1080.xml"/></Relationships>
</file>

<file path=ppt/slides/_rels/slide45.xml.rels><?xml version="1.0" encoding="UTF-8" standalone="yes"?>
<Relationships xmlns="http://schemas.openxmlformats.org/package/2006/relationships"><Relationship Id="rId26" Type="http://schemas.openxmlformats.org/officeDocument/2006/relationships/tags" Target="../tags/tag1108.xml"/><Relationship Id="rId117" Type="http://schemas.openxmlformats.org/officeDocument/2006/relationships/tags" Target="../tags/tag1199.xml"/><Relationship Id="rId21" Type="http://schemas.openxmlformats.org/officeDocument/2006/relationships/tags" Target="../tags/tag1103.xml"/><Relationship Id="rId42" Type="http://schemas.openxmlformats.org/officeDocument/2006/relationships/tags" Target="../tags/tag1124.xml"/><Relationship Id="rId47" Type="http://schemas.openxmlformats.org/officeDocument/2006/relationships/tags" Target="../tags/tag1129.xml"/><Relationship Id="rId63" Type="http://schemas.openxmlformats.org/officeDocument/2006/relationships/tags" Target="../tags/tag1145.xml"/><Relationship Id="rId68" Type="http://schemas.openxmlformats.org/officeDocument/2006/relationships/tags" Target="../tags/tag1150.xml"/><Relationship Id="rId84" Type="http://schemas.openxmlformats.org/officeDocument/2006/relationships/tags" Target="../tags/tag1166.xml"/><Relationship Id="rId89" Type="http://schemas.openxmlformats.org/officeDocument/2006/relationships/tags" Target="../tags/tag1171.xml"/><Relationship Id="rId112" Type="http://schemas.openxmlformats.org/officeDocument/2006/relationships/tags" Target="../tags/tag1194.xml"/><Relationship Id="rId16" Type="http://schemas.openxmlformats.org/officeDocument/2006/relationships/tags" Target="../tags/tag1098.xml"/><Relationship Id="rId107" Type="http://schemas.openxmlformats.org/officeDocument/2006/relationships/tags" Target="../tags/tag1189.xml"/><Relationship Id="rId11" Type="http://schemas.openxmlformats.org/officeDocument/2006/relationships/tags" Target="../tags/tag1093.xml"/><Relationship Id="rId32" Type="http://schemas.openxmlformats.org/officeDocument/2006/relationships/tags" Target="../tags/tag1114.xml"/><Relationship Id="rId37" Type="http://schemas.openxmlformats.org/officeDocument/2006/relationships/tags" Target="../tags/tag1119.xml"/><Relationship Id="rId53" Type="http://schemas.openxmlformats.org/officeDocument/2006/relationships/tags" Target="../tags/tag1135.xml"/><Relationship Id="rId58" Type="http://schemas.openxmlformats.org/officeDocument/2006/relationships/tags" Target="../tags/tag1140.xml"/><Relationship Id="rId74" Type="http://schemas.openxmlformats.org/officeDocument/2006/relationships/tags" Target="../tags/tag1156.xml"/><Relationship Id="rId79" Type="http://schemas.openxmlformats.org/officeDocument/2006/relationships/tags" Target="../tags/tag1161.xml"/><Relationship Id="rId102" Type="http://schemas.openxmlformats.org/officeDocument/2006/relationships/tags" Target="../tags/tag1184.xml"/><Relationship Id="rId5" Type="http://schemas.openxmlformats.org/officeDocument/2006/relationships/tags" Target="../tags/tag1087.xml"/><Relationship Id="rId61" Type="http://schemas.openxmlformats.org/officeDocument/2006/relationships/tags" Target="../tags/tag1143.xml"/><Relationship Id="rId82" Type="http://schemas.openxmlformats.org/officeDocument/2006/relationships/tags" Target="../tags/tag1164.xml"/><Relationship Id="rId90" Type="http://schemas.openxmlformats.org/officeDocument/2006/relationships/tags" Target="../tags/tag1172.xml"/><Relationship Id="rId95" Type="http://schemas.openxmlformats.org/officeDocument/2006/relationships/tags" Target="../tags/tag1177.xml"/><Relationship Id="rId19" Type="http://schemas.openxmlformats.org/officeDocument/2006/relationships/tags" Target="../tags/tag1101.xml"/><Relationship Id="rId14" Type="http://schemas.openxmlformats.org/officeDocument/2006/relationships/tags" Target="../tags/tag1096.xml"/><Relationship Id="rId22" Type="http://schemas.openxmlformats.org/officeDocument/2006/relationships/tags" Target="../tags/tag1104.xml"/><Relationship Id="rId27" Type="http://schemas.openxmlformats.org/officeDocument/2006/relationships/tags" Target="../tags/tag1109.xml"/><Relationship Id="rId30" Type="http://schemas.openxmlformats.org/officeDocument/2006/relationships/tags" Target="../tags/tag1112.xml"/><Relationship Id="rId35" Type="http://schemas.openxmlformats.org/officeDocument/2006/relationships/tags" Target="../tags/tag1117.xml"/><Relationship Id="rId43" Type="http://schemas.openxmlformats.org/officeDocument/2006/relationships/tags" Target="../tags/tag1125.xml"/><Relationship Id="rId48" Type="http://schemas.openxmlformats.org/officeDocument/2006/relationships/tags" Target="../tags/tag1130.xml"/><Relationship Id="rId56" Type="http://schemas.openxmlformats.org/officeDocument/2006/relationships/tags" Target="../tags/tag1138.xml"/><Relationship Id="rId64" Type="http://schemas.openxmlformats.org/officeDocument/2006/relationships/tags" Target="../tags/tag1146.xml"/><Relationship Id="rId69" Type="http://schemas.openxmlformats.org/officeDocument/2006/relationships/tags" Target="../tags/tag1151.xml"/><Relationship Id="rId77" Type="http://schemas.openxmlformats.org/officeDocument/2006/relationships/tags" Target="../tags/tag1159.xml"/><Relationship Id="rId100" Type="http://schemas.openxmlformats.org/officeDocument/2006/relationships/tags" Target="../tags/tag1182.xml"/><Relationship Id="rId105" Type="http://schemas.openxmlformats.org/officeDocument/2006/relationships/tags" Target="../tags/tag1187.xml"/><Relationship Id="rId113" Type="http://schemas.openxmlformats.org/officeDocument/2006/relationships/tags" Target="../tags/tag1195.xml"/><Relationship Id="rId118" Type="http://schemas.openxmlformats.org/officeDocument/2006/relationships/tags" Target="../tags/tag1200.xml"/><Relationship Id="rId8" Type="http://schemas.openxmlformats.org/officeDocument/2006/relationships/tags" Target="../tags/tag1090.xml"/><Relationship Id="rId51" Type="http://schemas.openxmlformats.org/officeDocument/2006/relationships/tags" Target="../tags/tag1133.xml"/><Relationship Id="rId72" Type="http://schemas.openxmlformats.org/officeDocument/2006/relationships/tags" Target="../tags/tag1154.xml"/><Relationship Id="rId80" Type="http://schemas.openxmlformats.org/officeDocument/2006/relationships/tags" Target="../tags/tag1162.xml"/><Relationship Id="rId85" Type="http://schemas.openxmlformats.org/officeDocument/2006/relationships/tags" Target="../tags/tag1167.xml"/><Relationship Id="rId93" Type="http://schemas.openxmlformats.org/officeDocument/2006/relationships/tags" Target="../tags/tag1175.xml"/><Relationship Id="rId98" Type="http://schemas.openxmlformats.org/officeDocument/2006/relationships/tags" Target="../tags/tag1180.xml"/><Relationship Id="rId121" Type="http://schemas.openxmlformats.org/officeDocument/2006/relationships/notesSlide" Target="../notesSlides/notesSlide17.xml"/><Relationship Id="rId3" Type="http://schemas.openxmlformats.org/officeDocument/2006/relationships/tags" Target="../tags/tag1085.xml"/><Relationship Id="rId12" Type="http://schemas.openxmlformats.org/officeDocument/2006/relationships/tags" Target="../tags/tag1094.xml"/><Relationship Id="rId17" Type="http://schemas.openxmlformats.org/officeDocument/2006/relationships/tags" Target="../tags/tag1099.xml"/><Relationship Id="rId25" Type="http://schemas.openxmlformats.org/officeDocument/2006/relationships/tags" Target="../tags/tag1107.xml"/><Relationship Id="rId33" Type="http://schemas.openxmlformats.org/officeDocument/2006/relationships/tags" Target="../tags/tag1115.xml"/><Relationship Id="rId38" Type="http://schemas.openxmlformats.org/officeDocument/2006/relationships/tags" Target="../tags/tag1120.xml"/><Relationship Id="rId46" Type="http://schemas.openxmlformats.org/officeDocument/2006/relationships/tags" Target="../tags/tag1128.xml"/><Relationship Id="rId59" Type="http://schemas.openxmlformats.org/officeDocument/2006/relationships/tags" Target="../tags/tag1141.xml"/><Relationship Id="rId67" Type="http://schemas.openxmlformats.org/officeDocument/2006/relationships/tags" Target="../tags/tag1149.xml"/><Relationship Id="rId103" Type="http://schemas.openxmlformats.org/officeDocument/2006/relationships/tags" Target="../tags/tag1185.xml"/><Relationship Id="rId108" Type="http://schemas.openxmlformats.org/officeDocument/2006/relationships/tags" Target="../tags/tag1190.xml"/><Relationship Id="rId116" Type="http://schemas.openxmlformats.org/officeDocument/2006/relationships/tags" Target="../tags/tag1198.xml"/><Relationship Id="rId20" Type="http://schemas.openxmlformats.org/officeDocument/2006/relationships/tags" Target="../tags/tag1102.xml"/><Relationship Id="rId41" Type="http://schemas.openxmlformats.org/officeDocument/2006/relationships/tags" Target="../tags/tag1123.xml"/><Relationship Id="rId54" Type="http://schemas.openxmlformats.org/officeDocument/2006/relationships/tags" Target="../tags/tag1136.xml"/><Relationship Id="rId62" Type="http://schemas.openxmlformats.org/officeDocument/2006/relationships/tags" Target="../tags/tag1144.xml"/><Relationship Id="rId70" Type="http://schemas.openxmlformats.org/officeDocument/2006/relationships/tags" Target="../tags/tag1152.xml"/><Relationship Id="rId75" Type="http://schemas.openxmlformats.org/officeDocument/2006/relationships/tags" Target="../tags/tag1157.xml"/><Relationship Id="rId83" Type="http://schemas.openxmlformats.org/officeDocument/2006/relationships/tags" Target="../tags/tag1165.xml"/><Relationship Id="rId88" Type="http://schemas.openxmlformats.org/officeDocument/2006/relationships/tags" Target="../tags/tag1170.xml"/><Relationship Id="rId91" Type="http://schemas.openxmlformats.org/officeDocument/2006/relationships/tags" Target="../tags/tag1173.xml"/><Relationship Id="rId96" Type="http://schemas.openxmlformats.org/officeDocument/2006/relationships/tags" Target="../tags/tag1178.xml"/><Relationship Id="rId111" Type="http://schemas.openxmlformats.org/officeDocument/2006/relationships/tags" Target="../tags/tag1193.xml"/><Relationship Id="rId1" Type="http://schemas.openxmlformats.org/officeDocument/2006/relationships/tags" Target="../tags/tag1083.xml"/><Relationship Id="rId6" Type="http://schemas.openxmlformats.org/officeDocument/2006/relationships/tags" Target="../tags/tag1088.xml"/><Relationship Id="rId15" Type="http://schemas.openxmlformats.org/officeDocument/2006/relationships/tags" Target="../tags/tag1097.xml"/><Relationship Id="rId23" Type="http://schemas.openxmlformats.org/officeDocument/2006/relationships/tags" Target="../tags/tag1105.xml"/><Relationship Id="rId28" Type="http://schemas.openxmlformats.org/officeDocument/2006/relationships/tags" Target="../tags/tag1110.xml"/><Relationship Id="rId36" Type="http://schemas.openxmlformats.org/officeDocument/2006/relationships/tags" Target="../tags/tag1118.xml"/><Relationship Id="rId49" Type="http://schemas.openxmlformats.org/officeDocument/2006/relationships/tags" Target="../tags/tag1131.xml"/><Relationship Id="rId57" Type="http://schemas.openxmlformats.org/officeDocument/2006/relationships/tags" Target="../tags/tag1139.xml"/><Relationship Id="rId106" Type="http://schemas.openxmlformats.org/officeDocument/2006/relationships/tags" Target="../tags/tag1188.xml"/><Relationship Id="rId114" Type="http://schemas.openxmlformats.org/officeDocument/2006/relationships/tags" Target="../tags/tag1196.xml"/><Relationship Id="rId119" Type="http://schemas.openxmlformats.org/officeDocument/2006/relationships/tags" Target="../tags/tag1201.xml"/><Relationship Id="rId10" Type="http://schemas.openxmlformats.org/officeDocument/2006/relationships/tags" Target="../tags/tag1092.xml"/><Relationship Id="rId31" Type="http://schemas.openxmlformats.org/officeDocument/2006/relationships/tags" Target="../tags/tag1113.xml"/><Relationship Id="rId44" Type="http://schemas.openxmlformats.org/officeDocument/2006/relationships/tags" Target="../tags/tag1126.xml"/><Relationship Id="rId52" Type="http://schemas.openxmlformats.org/officeDocument/2006/relationships/tags" Target="../tags/tag1134.xml"/><Relationship Id="rId60" Type="http://schemas.openxmlformats.org/officeDocument/2006/relationships/tags" Target="../tags/tag1142.xml"/><Relationship Id="rId65" Type="http://schemas.openxmlformats.org/officeDocument/2006/relationships/tags" Target="../tags/tag1147.xml"/><Relationship Id="rId73" Type="http://schemas.openxmlformats.org/officeDocument/2006/relationships/tags" Target="../tags/tag1155.xml"/><Relationship Id="rId78" Type="http://schemas.openxmlformats.org/officeDocument/2006/relationships/tags" Target="../tags/tag1160.xml"/><Relationship Id="rId81" Type="http://schemas.openxmlformats.org/officeDocument/2006/relationships/tags" Target="../tags/tag1163.xml"/><Relationship Id="rId86" Type="http://schemas.openxmlformats.org/officeDocument/2006/relationships/tags" Target="../tags/tag1168.xml"/><Relationship Id="rId94" Type="http://schemas.openxmlformats.org/officeDocument/2006/relationships/tags" Target="../tags/tag1176.xml"/><Relationship Id="rId99" Type="http://schemas.openxmlformats.org/officeDocument/2006/relationships/tags" Target="../tags/tag1181.xml"/><Relationship Id="rId101" Type="http://schemas.openxmlformats.org/officeDocument/2006/relationships/tags" Target="../tags/tag1183.xml"/><Relationship Id="rId4" Type="http://schemas.openxmlformats.org/officeDocument/2006/relationships/tags" Target="../tags/tag1086.xml"/><Relationship Id="rId9" Type="http://schemas.openxmlformats.org/officeDocument/2006/relationships/tags" Target="../tags/tag1091.xml"/><Relationship Id="rId13" Type="http://schemas.openxmlformats.org/officeDocument/2006/relationships/tags" Target="../tags/tag1095.xml"/><Relationship Id="rId18" Type="http://schemas.openxmlformats.org/officeDocument/2006/relationships/tags" Target="../tags/tag1100.xml"/><Relationship Id="rId39" Type="http://schemas.openxmlformats.org/officeDocument/2006/relationships/tags" Target="../tags/tag1121.xml"/><Relationship Id="rId109" Type="http://schemas.openxmlformats.org/officeDocument/2006/relationships/tags" Target="../tags/tag1191.xml"/><Relationship Id="rId34" Type="http://schemas.openxmlformats.org/officeDocument/2006/relationships/tags" Target="../tags/tag1116.xml"/><Relationship Id="rId50" Type="http://schemas.openxmlformats.org/officeDocument/2006/relationships/tags" Target="../tags/tag1132.xml"/><Relationship Id="rId55" Type="http://schemas.openxmlformats.org/officeDocument/2006/relationships/tags" Target="../tags/tag1137.xml"/><Relationship Id="rId76" Type="http://schemas.openxmlformats.org/officeDocument/2006/relationships/tags" Target="../tags/tag1158.xml"/><Relationship Id="rId97" Type="http://schemas.openxmlformats.org/officeDocument/2006/relationships/tags" Target="../tags/tag1179.xml"/><Relationship Id="rId104" Type="http://schemas.openxmlformats.org/officeDocument/2006/relationships/tags" Target="../tags/tag1186.xml"/><Relationship Id="rId120" Type="http://schemas.openxmlformats.org/officeDocument/2006/relationships/slideLayout" Target="../slideLayouts/slideLayout1.xml"/><Relationship Id="rId7" Type="http://schemas.openxmlformats.org/officeDocument/2006/relationships/tags" Target="../tags/tag1089.xml"/><Relationship Id="rId71" Type="http://schemas.openxmlformats.org/officeDocument/2006/relationships/tags" Target="../tags/tag1153.xml"/><Relationship Id="rId92" Type="http://schemas.openxmlformats.org/officeDocument/2006/relationships/tags" Target="../tags/tag1174.xml"/><Relationship Id="rId2" Type="http://schemas.openxmlformats.org/officeDocument/2006/relationships/tags" Target="../tags/tag1084.xml"/><Relationship Id="rId29" Type="http://schemas.openxmlformats.org/officeDocument/2006/relationships/tags" Target="../tags/tag1111.xml"/><Relationship Id="rId24" Type="http://schemas.openxmlformats.org/officeDocument/2006/relationships/tags" Target="../tags/tag1106.xml"/><Relationship Id="rId40" Type="http://schemas.openxmlformats.org/officeDocument/2006/relationships/tags" Target="../tags/tag1122.xml"/><Relationship Id="rId45" Type="http://schemas.openxmlformats.org/officeDocument/2006/relationships/tags" Target="../tags/tag1127.xml"/><Relationship Id="rId66" Type="http://schemas.openxmlformats.org/officeDocument/2006/relationships/tags" Target="../tags/tag1148.xml"/><Relationship Id="rId87" Type="http://schemas.openxmlformats.org/officeDocument/2006/relationships/tags" Target="../tags/tag1169.xml"/><Relationship Id="rId110" Type="http://schemas.openxmlformats.org/officeDocument/2006/relationships/tags" Target="../tags/tag1192.xml"/><Relationship Id="rId115" Type="http://schemas.openxmlformats.org/officeDocument/2006/relationships/tags" Target="../tags/tag119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03.xml"/><Relationship Id="rId1" Type="http://schemas.openxmlformats.org/officeDocument/2006/relationships/tags" Target="../tags/tag1202.xml"/><Relationship Id="rId4" Type="http://schemas.openxmlformats.org/officeDocument/2006/relationships/notesSlide" Target="../notesSlides/notesSlide1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206.xml"/><Relationship Id="rId7" Type="http://schemas.openxmlformats.org/officeDocument/2006/relationships/tags" Target="../tags/tag1210.xml"/><Relationship Id="rId2" Type="http://schemas.openxmlformats.org/officeDocument/2006/relationships/tags" Target="../tags/tag1205.xml"/><Relationship Id="rId1" Type="http://schemas.openxmlformats.org/officeDocument/2006/relationships/tags" Target="../tags/tag1204.xml"/><Relationship Id="rId6" Type="http://schemas.openxmlformats.org/officeDocument/2006/relationships/tags" Target="../tags/tag1209.xml"/><Relationship Id="rId5" Type="http://schemas.openxmlformats.org/officeDocument/2006/relationships/tags" Target="../tags/tag1208.xml"/><Relationship Id="rId4" Type="http://schemas.openxmlformats.org/officeDocument/2006/relationships/tags" Target="../tags/tag1207.xml"/><Relationship Id="rId9" Type="http://schemas.openxmlformats.org/officeDocument/2006/relationships/notesSlide" Target="../notesSlides/notesSlide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tags" Target="../tags/tag155.xml"/><Relationship Id="rId18" Type="http://schemas.openxmlformats.org/officeDocument/2006/relationships/tags" Target="../tags/tag160.xml"/><Relationship Id="rId26" Type="http://schemas.openxmlformats.org/officeDocument/2006/relationships/tags" Target="../tags/tag168.xml"/><Relationship Id="rId3" Type="http://schemas.openxmlformats.org/officeDocument/2006/relationships/tags" Target="../tags/tag145.xml"/><Relationship Id="rId21" Type="http://schemas.openxmlformats.org/officeDocument/2006/relationships/tags" Target="../tags/tag163.xml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tags" Target="../tags/tag159.xml"/><Relationship Id="rId25" Type="http://schemas.openxmlformats.org/officeDocument/2006/relationships/tags" Target="../tags/tag167.xml"/><Relationship Id="rId33" Type="http://schemas.openxmlformats.org/officeDocument/2006/relationships/image" Target="../media/image14.emf"/><Relationship Id="rId2" Type="http://schemas.openxmlformats.org/officeDocument/2006/relationships/tags" Target="../tags/tag144.xml"/><Relationship Id="rId16" Type="http://schemas.openxmlformats.org/officeDocument/2006/relationships/tags" Target="../tags/tag158.xml"/><Relationship Id="rId20" Type="http://schemas.openxmlformats.org/officeDocument/2006/relationships/tags" Target="../tags/tag162.xml"/><Relationship Id="rId29" Type="http://schemas.openxmlformats.org/officeDocument/2006/relationships/tags" Target="../tags/tag171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24" Type="http://schemas.openxmlformats.org/officeDocument/2006/relationships/tags" Target="../tags/tag166.xml"/><Relationship Id="rId32" Type="http://schemas.openxmlformats.org/officeDocument/2006/relationships/customXml" Target="../ink/ink1.xml"/><Relationship Id="rId5" Type="http://schemas.openxmlformats.org/officeDocument/2006/relationships/tags" Target="../tags/tag147.xml"/><Relationship Id="rId15" Type="http://schemas.openxmlformats.org/officeDocument/2006/relationships/tags" Target="../tags/tag157.xml"/><Relationship Id="rId23" Type="http://schemas.openxmlformats.org/officeDocument/2006/relationships/tags" Target="../tags/tag165.xml"/><Relationship Id="rId28" Type="http://schemas.openxmlformats.org/officeDocument/2006/relationships/tags" Target="../tags/tag170.xml"/><Relationship Id="rId10" Type="http://schemas.openxmlformats.org/officeDocument/2006/relationships/tags" Target="../tags/tag152.xml"/><Relationship Id="rId19" Type="http://schemas.openxmlformats.org/officeDocument/2006/relationships/tags" Target="../tags/tag161.xml"/><Relationship Id="rId31" Type="http://schemas.openxmlformats.org/officeDocument/2006/relationships/slideLayout" Target="../slideLayouts/slideLayout1.xml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tags" Target="../tags/tag164.xml"/><Relationship Id="rId27" Type="http://schemas.openxmlformats.org/officeDocument/2006/relationships/tags" Target="../tags/tag169.xml"/><Relationship Id="rId30" Type="http://schemas.openxmlformats.org/officeDocument/2006/relationships/tags" Target="../tags/tag17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tags" Target="../tags/tag185.xml"/><Relationship Id="rId18" Type="http://schemas.openxmlformats.org/officeDocument/2006/relationships/image" Target="../media/image2.emf"/><Relationship Id="rId3" Type="http://schemas.openxmlformats.org/officeDocument/2006/relationships/tags" Target="../tags/tag175.xml"/><Relationship Id="rId7" Type="http://schemas.openxmlformats.org/officeDocument/2006/relationships/tags" Target="../tags/tag179.xml"/><Relationship Id="rId12" Type="http://schemas.openxmlformats.org/officeDocument/2006/relationships/tags" Target="../tags/tag184.xml"/><Relationship Id="rId17" Type="http://schemas.openxmlformats.org/officeDocument/2006/relationships/customXml" Target="../ink/ink2.xml"/><Relationship Id="rId2" Type="http://schemas.openxmlformats.org/officeDocument/2006/relationships/tags" Target="../tags/tag174.xml"/><Relationship Id="rId16" Type="http://schemas.openxmlformats.org/officeDocument/2006/relationships/notesSlide" Target="../notesSlides/notesSlide6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5" Type="http://schemas.openxmlformats.org/officeDocument/2006/relationships/tags" Target="../tags/tag177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82.xml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tags" Target="../tags/tag18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tags" Target="../tags/tag199.xml"/><Relationship Id="rId18" Type="http://schemas.openxmlformats.org/officeDocument/2006/relationships/tags" Target="../tags/tag204.xml"/><Relationship Id="rId3" Type="http://schemas.openxmlformats.org/officeDocument/2006/relationships/tags" Target="../tags/tag189.xml"/><Relationship Id="rId21" Type="http://schemas.openxmlformats.org/officeDocument/2006/relationships/image" Target="../media/image100.emf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tags" Target="../tags/tag203.xml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20" Type="http://schemas.openxmlformats.org/officeDocument/2006/relationships/customXml" Target="../ink/ink3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23" Type="http://schemas.openxmlformats.org/officeDocument/2006/relationships/image" Target="../media/image3.emf"/><Relationship Id="rId10" Type="http://schemas.openxmlformats.org/officeDocument/2006/relationships/tags" Target="../tags/tag196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Relationship Id="rId22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tags" Target="../tags/tag217.xml"/><Relationship Id="rId18" Type="http://schemas.openxmlformats.org/officeDocument/2006/relationships/tags" Target="../tags/tag222.xml"/><Relationship Id="rId26" Type="http://schemas.openxmlformats.org/officeDocument/2006/relationships/tags" Target="../tags/tag230.xml"/><Relationship Id="rId3" Type="http://schemas.openxmlformats.org/officeDocument/2006/relationships/tags" Target="../tags/tag207.xml"/><Relationship Id="rId21" Type="http://schemas.openxmlformats.org/officeDocument/2006/relationships/tags" Target="../tags/tag225.xml"/><Relationship Id="rId7" Type="http://schemas.openxmlformats.org/officeDocument/2006/relationships/tags" Target="../tags/tag211.xml"/><Relationship Id="rId12" Type="http://schemas.openxmlformats.org/officeDocument/2006/relationships/tags" Target="../tags/tag216.xml"/><Relationship Id="rId17" Type="http://schemas.openxmlformats.org/officeDocument/2006/relationships/tags" Target="../tags/tag221.xml"/><Relationship Id="rId25" Type="http://schemas.openxmlformats.org/officeDocument/2006/relationships/tags" Target="../tags/tag229.xml"/><Relationship Id="rId2" Type="http://schemas.openxmlformats.org/officeDocument/2006/relationships/tags" Target="../tags/tag206.xml"/><Relationship Id="rId16" Type="http://schemas.openxmlformats.org/officeDocument/2006/relationships/tags" Target="../tags/tag220.xml"/><Relationship Id="rId20" Type="http://schemas.openxmlformats.org/officeDocument/2006/relationships/tags" Target="../tags/tag224.xml"/><Relationship Id="rId29" Type="http://schemas.openxmlformats.org/officeDocument/2006/relationships/tags" Target="../tags/tag233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tags" Target="../tags/tag215.xml"/><Relationship Id="rId24" Type="http://schemas.openxmlformats.org/officeDocument/2006/relationships/tags" Target="../tags/tag228.xml"/><Relationship Id="rId5" Type="http://schemas.openxmlformats.org/officeDocument/2006/relationships/tags" Target="../tags/tag209.xml"/><Relationship Id="rId15" Type="http://schemas.openxmlformats.org/officeDocument/2006/relationships/tags" Target="../tags/tag219.xml"/><Relationship Id="rId23" Type="http://schemas.openxmlformats.org/officeDocument/2006/relationships/tags" Target="../tags/tag227.xml"/><Relationship Id="rId28" Type="http://schemas.openxmlformats.org/officeDocument/2006/relationships/tags" Target="../tags/tag232.xml"/><Relationship Id="rId10" Type="http://schemas.openxmlformats.org/officeDocument/2006/relationships/tags" Target="../tags/tag214.xml"/><Relationship Id="rId19" Type="http://schemas.openxmlformats.org/officeDocument/2006/relationships/tags" Target="../tags/tag223.xml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4" Type="http://schemas.openxmlformats.org/officeDocument/2006/relationships/tags" Target="../tags/tag218.xml"/><Relationship Id="rId22" Type="http://schemas.openxmlformats.org/officeDocument/2006/relationships/tags" Target="../tags/tag226.xml"/><Relationship Id="rId27" Type="http://schemas.openxmlformats.org/officeDocument/2006/relationships/tags" Target="../tags/tag231.xml"/><Relationship Id="rId30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993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11163" y="889000"/>
            <a:ext cx="8243887" cy="174625"/>
            <a:chOff x="295" y="1311"/>
            <a:chExt cx="5177" cy="114"/>
          </a:xfrm>
        </p:grpSpPr>
        <p:sp>
          <p:nvSpPr>
            <p:cNvPr id="1319939" name="Rectangle 3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9940" name="Rectangle 4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994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8175" y="130175"/>
            <a:ext cx="77660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>
                <a:latin typeface="Times New Roman" pitchFamily="18" charset="0"/>
              </a:rPr>
              <a:t>CS </a:t>
            </a:r>
            <a:r>
              <a:rPr lang="en-US" sz="4200" dirty="0" smtClean="0">
                <a:latin typeface="Times New Roman" pitchFamily="18" charset="0"/>
              </a:rPr>
              <a:t>42 </a:t>
            </a:r>
            <a:r>
              <a:rPr lang="en-US" sz="4200" dirty="0">
                <a:latin typeface="Times New Roman" pitchFamily="18" charset="0"/>
              </a:rPr>
              <a:t>Today</a:t>
            </a:r>
          </a:p>
        </p:txBody>
      </p:sp>
      <p:sp>
        <p:nvSpPr>
          <p:cNvPr id="21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5788" y="3719513"/>
            <a:ext cx="49530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  <a:spcBef>
                <a:spcPct val="50000"/>
              </a:spcBef>
            </a:pPr>
            <a:r>
              <a:rPr lang="en-US"/>
              <a:t>for finding the shortest path…</a:t>
            </a:r>
          </a:p>
        </p:txBody>
      </p:sp>
      <p:grpSp>
        <p:nvGrpSpPr>
          <p:cNvPr id="22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663825" y="1708150"/>
            <a:ext cx="425450" cy="341313"/>
            <a:chOff x="1824" y="4512"/>
            <a:chExt cx="528" cy="241"/>
          </a:xfrm>
        </p:grpSpPr>
        <p:sp>
          <p:nvSpPr>
            <p:cNvPr id="23" name="Freeform 8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9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0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11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12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13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4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15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16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17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AutoShape 18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19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" name="Text Box 2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0" y="6248400"/>
            <a:ext cx="49530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Eurostile" pitchFamily="1" charset="0"/>
              </a:rPr>
              <a:t>Yet another attempt to AI-ify a perfectly reasonable endeavor!</a:t>
            </a:r>
          </a:p>
        </p:txBody>
      </p:sp>
      <p:pic>
        <p:nvPicPr>
          <p:cNvPr id="36" name="Picture 2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15"/>
          <a:stretch>
            <a:fillRect/>
          </a:stretch>
        </p:blipFill>
        <p:spPr bwMode="auto">
          <a:xfrm>
            <a:off x="5638800" y="1447800"/>
            <a:ext cx="3087688" cy="440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2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67000" y="5715000"/>
            <a:ext cx="61690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  <a:spcBef>
                <a:spcPct val="50000"/>
              </a:spcBef>
            </a:pPr>
            <a:r>
              <a:rPr lang="en-US" sz="2800" dirty="0" err="1"/>
              <a:t>Hw</a:t>
            </a:r>
            <a:r>
              <a:rPr lang="en-US" sz="2800" dirty="0"/>
              <a:t> </a:t>
            </a:r>
            <a:r>
              <a:rPr lang="en-US" sz="2800" dirty="0" smtClean="0"/>
              <a:t>#8: </a:t>
            </a:r>
            <a:r>
              <a:rPr lang="en-US" sz="2800" dirty="0"/>
              <a:t>a better direction finder!</a:t>
            </a:r>
          </a:p>
        </p:txBody>
      </p:sp>
      <p:grpSp>
        <p:nvGrpSpPr>
          <p:cNvPr id="38" name="Group 3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940300" y="1670050"/>
            <a:ext cx="369888" cy="417513"/>
            <a:chOff x="2928" y="1051"/>
            <a:chExt cx="840" cy="957"/>
          </a:xfrm>
        </p:grpSpPr>
        <p:sp>
          <p:nvSpPr>
            <p:cNvPr id="39" name="Freeform 40"/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41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42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43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44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45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46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47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48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49"/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1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2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" name="Group 5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4162425" y="1708150"/>
            <a:ext cx="425450" cy="341313"/>
            <a:chOff x="1824" y="4512"/>
            <a:chExt cx="528" cy="241"/>
          </a:xfrm>
        </p:grpSpPr>
        <p:sp>
          <p:nvSpPr>
            <p:cNvPr id="54" name="Freeform 54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55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56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57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58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59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60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61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62"/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Freeform 63"/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AutoShape 64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AutoShape 65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" name="Group 66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3441700" y="1670050"/>
            <a:ext cx="369888" cy="417513"/>
            <a:chOff x="2928" y="1051"/>
            <a:chExt cx="840" cy="957"/>
          </a:xfrm>
        </p:grpSpPr>
        <p:sp>
          <p:nvSpPr>
            <p:cNvPr id="67" name="Freeform 67"/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68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69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70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71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72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73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74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AutoShape 75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" name="Group 80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943100" y="1670050"/>
            <a:ext cx="369888" cy="417513"/>
            <a:chOff x="2928" y="1051"/>
            <a:chExt cx="840" cy="957"/>
          </a:xfrm>
        </p:grpSpPr>
        <p:sp>
          <p:nvSpPr>
            <p:cNvPr id="88" name="Freeform 81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8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83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84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85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86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87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8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AutoShape 8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92"/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93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1" name="Group 94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165225" y="1708150"/>
            <a:ext cx="425450" cy="341313"/>
            <a:chOff x="1824" y="4512"/>
            <a:chExt cx="528" cy="241"/>
          </a:xfrm>
        </p:grpSpPr>
        <p:sp>
          <p:nvSpPr>
            <p:cNvPr id="102" name="Freeform 95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9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9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9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9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Oval 100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10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Oval 10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Freeform 103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Freeform 104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AutoShape 10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AutoShape 10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" name="Group 120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444500" y="1670050"/>
            <a:ext cx="369888" cy="417513"/>
            <a:chOff x="2928" y="1051"/>
            <a:chExt cx="840" cy="957"/>
          </a:xfrm>
        </p:grpSpPr>
        <p:sp>
          <p:nvSpPr>
            <p:cNvPr id="115" name="Freeform 121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Oval 122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Oval 12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Oval 124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Oval 125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126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Oval 127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Oval 12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AutoShape 129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130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31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32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33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8" name="Text Box 13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96900" y="1403350"/>
            <a:ext cx="2590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09900"/>
                </a:solidFill>
                <a:latin typeface="Comic Sans MS" pitchFamily="66" charset="0"/>
              </a:rPr>
              <a:t>I wish this were a Stack!</a:t>
            </a:r>
          </a:p>
        </p:txBody>
      </p:sp>
      <p:sp>
        <p:nvSpPr>
          <p:cNvPr id="129" name="Line 13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87388" y="1587500"/>
            <a:ext cx="13335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Line 13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857250" y="1587500"/>
            <a:ext cx="293688" cy="24765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Freeform 137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636588" y="2162175"/>
            <a:ext cx="730250" cy="136525"/>
          </a:xfrm>
          <a:custGeom>
            <a:avLst/>
            <a:gdLst>
              <a:gd name="T0" fmla="*/ 7 w 460"/>
              <a:gd name="T1" fmla="*/ 20 h 86"/>
              <a:gd name="T2" fmla="*/ 27 w 460"/>
              <a:gd name="T3" fmla="*/ 45 h 86"/>
              <a:gd name="T4" fmla="*/ 32 w 460"/>
              <a:gd name="T5" fmla="*/ 61 h 86"/>
              <a:gd name="T6" fmla="*/ 143 w 460"/>
              <a:gd name="T7" fmla="*/ 86 h 86"/>
              <a:gd name="T8" fmla="*/ 329 w 460"/>
              <a:gd name="T9" fmla="*/ 81 h 86"/>
              <a:gd name="T10" fmla="*/ 374 w 460"/>
              <a:gd name="T11" fmla="*/ 66 h 86"/>
              <a:gd name="T12" fmla="*/ 434 w 460"/>
              <a:gd name="T13" fmla="*/ 30 h 86"/>
              <a:gd name="T14" fmla="*/ 460 w 460"/>
              <a:gd name="T1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0" h="86">
                <a:moveTo>
                  <a:pt x="7" y="20"/>
                </a:moveTo>
                <a:cubicBezTo>
                  <a:pt x="20" y="59"/>
                  <a:pt x="0" y="10"/>
                  <a:pt x="27" y="45"/>
                </a:cubicBezTo>
                <a:cubicBezTo>
                  <a:pt x="30" y="49"/>
                  <a:pt x="28" y="56"/>
                  <a:pt x="32" y="61"/>
                </a:cubicBezTo>
                <a:cubicBezTo>
                  <a:pt x="55" y="85"/>
                  <a:pt x="112" y="81"/>
                  <a:pt x="143" y="86"/>
                </a:cubicBezTo>
                <a:cubicBezTo>
                  <a:pt x="205" y="84"/>
                  <a:pt x="267" y="85"/>
                  <a:pt x="329" y="81"/>
                </a:cubicBezTo>
                <a:cubicBezTo>
                  <a:pt x="344" y="79"/>
                  <a:pt x="374" y="66"/>
                  <a:pt x="374" y="66"/>
                </a:cubicBezTo>
                <a:cubicBezTo>
                  <a:pt x="390" y="47"/>
                  <a:pt x="413" y="43"/>
                  <a:pt x="434" y="30"/>
                </a:cubicBezTo>
                <a:cubicBezTo>
                  <a:pt x="442" y="17"/>
                  <a:pt x="449" y="10"/>
                  <a:pt x="460" y="0"/>
                </a:cubicBezTo>
              </a:path>
            </a:pathLst>
          </a:custGeom>
          <a:noFill/>
          <a:ln w="12700" cap="flat" cmpd="sng">
            <a:solidFill>
              <a:srgbClr val="0099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Freeform 138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1403350" y="2151063"/>
            <a:ext cx="730250" cy="136525"/>
          </a:xfrm>
          <a:custGeom>
            <a:avLst/>
            <a:gdLst>
              <a:gd name="T0" fmla="*/ 7 w 460"/>
              <a:gd name="T1" fmla="*/ 20 h 86"/>
              <a:gd name="T2" fmla="*/ 27 w 460"/>
              <a:gd name="T3" fmla="*/ 45 h 86"/>
              <a:gd name="T4" fmla="*/ 32 w 460"/>
              <a:gd name="T5" fmla="*/ 61 h 86"/>
              <a:gd name="T6" fmla="*/ 143 w 460"/>
              <a:gd name="T7" fmla="*/ 86 h 86"/>
              <a:gd name="T8" fmla="*/ 329 w 460"/>
              <a:gd name="T9" fmla="*/ 81 h 86"/>
              <a:gd name="T10" fmla="*/ 374 w 460"/>
              <a:gd name="T11" fmla="*/ 66 h 86"/>
              <a:gd name="T12" fmla="*/ 434 w 460"/>
              <a:gd name="T13" fmla="*/ 30 h 86"/>
              <a:gd name="T14" fmla="*/ 460 w 460"/>
              <a:gd name="T1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0" h="86">
                <a:moveTo>
                  <a:pt x="7" y="20"/>
                </a:moveTo>
                <a:cubicBezTo>
                  <a:pt x="20" y="59"/>
                  <a:pt x="0" y="10"/>
                  <a:pt x="27" y="45"/>
                </a:cubicBezTo>
                <a:cubicBezTo>
                  <a:pt x="30" y="49"/>
                  <a:pt x="28" y="56"/>
                  <a:pt x="32" y="61"/>
                </a:cubicBezTo>
                <a:cubicBezTo>
                  <a:pt x="55" y="85"/>
                  <a:pt x="112" y="81"/>
                  <a:pt x="143" y="86"/>
                </a:cubicBezTo>
                <a:cubicBezTo>
                  <a:pt x="205" y="84"/>
                  <a:pt x="267" y="85"/>
                  <a:pt x="329" y="81"/>
                </a:cubicBezTo>
                <a:cubicBezTo>
                  <a:pt x="344" y="79"/>
                  <a:pt x="374" y="66"/>
                  <a:pt x="374" y="66"/>
                </a:cubicBezTo>
                <a:cubicBezTo>
                  <a:pt x="390" y="47"/>
                  <a:pt x="413" y="43"/>
                  <a:pt x="434" y="30"/>
                </a:cubicBezTo>
                <a:cubicBezTo>
                  <a:pt x="442" y="17"/>
                  <a:pt x="449" y="10"/>
                  <a:pt x="460" y="0"/>
                </a:cubicBezTo>
              </a:path>
            </a:pathLst>
          </a:custGeom>
          <a:noFill/>
          <a:ln w="12700" cap="flat" cmpd="sng">
            <a:solidFill>
              <a:srgbClr val="0099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Freeform 139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2197100" y="2165350"/>
            <a:ext cx="730250" cy="136525"/>
          </a:xfrm>
          <a:custGeom>
            <a:avLst/>
            <a:gdLst>
              <a:gd name="T0" fmla="*/ 7 w 460"/>
              <a:gd name="T1" fmla="*/ 20 h 86"/>
              <a:gd name="T2" fmla="*/ 27 w 460"/>
              <a:gd name="T3" fmla="*/ 45 h 86"/>
              <a:gd name="T4" fmla="*/ 32 w 460"/>
              <a:gd name="T5" fmla="*/ 61 h 86"/>
              <a:gd name="T6" fmla="*/ 143 w 460"/>
              <a:gd name="T7" fmla="*/ 86 h 86"/>
              <a:gd name="T8" fmla="*/ 329 w 460"/>
              <a:gd name="T9" fmla="*/ 81 h 86"/>
              <a:gd name="T10" fmla="*/ 374 w 460"/>
              <a:gd name="T11" fmla="*/ 66 h 86"/>
              <a:gd name="T12" fmla="*/ 434 w 460"/>
              <a:gd name="T13" fmla="*/ 30 h 86"/>
              <a:gd name="T14" fmla="*/ 460 w 460"/>
              <a:gd name="T1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0" h="86">
                <a:moveTo>
                  <a:pt x="7" y="20"/>
                </a:moveTo>
                <a:cubicBezTo>
                  <a:pt x="20" y="59"/>
                  <a:pt x="0" y="10"/>
                  <a:pt x="27" y="45"/>
                </a:cubicBezTo>
                <a:cubicBezTo>
                  <a:pt x="30" y="49"/>
                  <a:pt x="28" y="56"/>
                  <a:pt x="32" y="61"/>
                </a:cubicBezTo>
                <a:cubicBezTo>
                  <a:pt x="55" y="85"/>
                  <a:pt x="112" y="81"/>
                  <a:pt x="143" y="86"/>
                </a:cubicBezTo>
                <a:cubicBezTo>
                  <a:pt x="205" y="84"/>
                  <a:pt x="267" y="85"/>
                  <a:pt x="329" y="81"/>
                </a:cubicBezTo>
                <a:cubicBezTo>
                  <a:pt x="344" y="79"/>
                  <a:pt x="374" y="66"/>
                  <a:pt x="374" y="66"/>
                </a:cubicBezTo>
                <a:cubicBezTo>
                  <a:pt x="390" y="47"/>
                  <a:pt x="413" y="43"/>
                  <a:pt x="434" y="30"/>
                </a:cubicBezTo>
                <a:cubicBezTo>
                  <a:pt x="442" y="17"/>
                  <a:pt x="449" y="10"/>
                  <a:pt x="460" y="0"/>
                </a:cubicBezTo>
              </a:path>
            </a:pathLst>
          </a:custGeom>
          <a:noFill/>
          <a:ln w="12700" cap="flat" cmpd="sng">
            <a:solidFill>
              <a:srgbClr val="0099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Freeform 140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2952750" y="2157413"/>
            <a:ext cx="641350" cy="136525"/>
          </a:xfrm>
          <a:custGeom>
            <a:avLst/>
            <a:gdLst>
              <a:gd name="T0" fmla="*/ 7 w 460"/>
              <a:gd name="T1" fmla="*/ 20 h 86"/>
              <a:gd name="T2" fmla="*/ 27 w 460"/>
              <a:gd name="T3" fmla="*/ 45 h 86"/>
              <a:gd name="T4" fmla="*/ 32 w 460"/>
              <a:gd name="T5" fmla="*/ 61 h 86"/>
              <a:gd name="T6" fmla="*/ 143 w 460"/>
              <a:gd name="T7" fmla="*/ 86 h 86"/>
              <a:gd name="T8" fmla="*/ 329 w 460"/>
              <a:gd name="T9" fmla="*/ 81 h 86"/>
              <a:gd name="T10" fmla="*/ 374 w 460"/>
              <a:gd name="T11" fmla="*/ 66 h 86"/>
              <a:gd name="T12" fmla="*/ 434 w 460"/>
              <a:gd name="T13" fmla="*/ 30 h 86"/>
              <a:gd name="T14" fmla="*/ 460 w 460"/>
              <a:gd name="T1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0" h="86">
                <a:moveTo>
                  <a:pt x="7" y="20"/>
                </a:moveTo>
                <a:cubicBezTo>
                  <a:pt x="20" y="59"/>
                  <a:pt x="0" y="10"/>
                  <a:pt x="27" y="45"/>
                </a:cubicBezTo>
                <a:cubicBezTo>
                  <a:pt x="30" y="49"/>
                  <a:pt x="28" y="56"/>
                  <a:pt x="32" y="61"/>
                </a:cubicBezTo>
                <a:cubicBezTo>
                  <a:pt x="55" y="85"/>
                  <a:pt x="112" y="81"/>
                  <a:pt x="143" y="86"/>
                </a:cubicBezTo>
                <a:cubicBezTo>
                  <a:pt x="205" y="84"/>
                  <a:pt x="267" y="85"/>
                  <a:pt x="329" y="81"/>
                </a:cubicBezTo>
                <a:cubicBezTo>
                  <a:pt x="344" y="79"/>
                  <a:pt x="374" y="66"/>
                  <a:pt x="374" y="66"/>
                </a:cubicBezTo>
                <a:cubicBezTo>
                  <a:pt x="390" y="47"/>
                  <a:pt x="413" y="43"/>
                  <a:pt x="434" y="30"/>
                </a:cubicBezTo>
                <a:cubicBezTo>
                  <a:pt x="442" y="17"/>
                  <a:pt x="449" y="10"/>
                  <a:pt x="460" y="0"/>
                </a:cubicBezTo>
              </a:path>
            </a:pathLst>
          </a:custGeom>
          <a:noFill/>
          <a:ln w="12700" cap="flat" cmpd="sng">
            <a:solidFill>
              <a:srgbClr val="0099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Freeform 141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3638550" y="2157413"/>
            <a:ext cx="754063" cy="136525"/>
          </a:xfrm>
          <a:custGeom>
            <a:avLst/>
            <a:gdLst>
              <a:gd name="T0" fmla="*/ 7 w 460"/>
              <a:gd name="T1" fmla="*/ 20 h 86"/>
              <a:gd name="T2" fmla="*/ 27 w 460"/>
              <a:gd name="T3" fmla="*/ 45 h 86"/>
              <a:gd name="T4" fmla="*/ 32 w 460"/>
              <a:gd name="T5" fmla="*/ 61 h 86"/>
              <a:gd name="T6" fmla="*/ 143 w 460"/>
              <a:gd name="T7" fmla="*/ 86 h 86"/>
              <a:gd name="T8" fmla="*/ 329 w 460"/>
              <a:gd name="T9" fmla="*/ 81 h 86"/>
              <a:gd name="T10" fmla="*/ 374 w 460"/>
              <a:gd name="T11" fmla="*/ 66 h 86"/>
              <a:gd name="T12" fmla="*/ 434 w 460"/>
              <a:gd name="T13" fmla="*/ 30 h 86"/>
              <a:gd name="T14" fmla="*/ 460 w 460"/>
              <a:gd name="T1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0" h="86">
                <a:moveTo>
                  <a:pt x="7" y="20"/>
                </a:moveTo>
                <a:cubicBezTo>
                  <a:pt x="20" y="59"/>
                  <a:pt x="0" y="10"/>
                  <a:pt x="27" y="45"/>
                </a:cubicBezTo>
                <a:cubicBezTo>
                  <a:pt x="30" y="49"/>
                  <a:pt x="28" y="56"/>
                  <a:pt x="32" y="61"/>
                </a:cubicBezTo>
                <a:cubicBezTo>
                  <a:pt x="55" y="85"/>
                  <a:pt x="112" y="81"/>
                  <a:pt x="143" y="86"/>
                </a:cubicBezTo>
                <a:cubicBezTo>
                  <a:pt x="205" y="84"/>
                  <a:pt x="267" y="85"/>
                  <a:pt x="329" y="81"/>
                </a:cubicBezTo>
                <a:cubicBezTo>
                  <a:pt x="344" y="79"/>
                  <a:pt x="374" y="66"/>
                  <a:pt x="374" y="66"/>
                </a:cubicBezTo>
                <a:cubicBezTo>
                  <a:pt x="390" y="47"/>
                  <a:pt x="413" y="43"/>
                  <a:pt x="434" y="30"/>
                </a:cubicBezTo>
                <a:cubicBezTo>
                  <a:pt x="442" y="17"/>
                  <a:pt x="449" y="10"/>
                  <a:pt x="460" y="0"/>
                </a:cubicBezTo>
              </a:path>
            </a:pathLst>
          </a:custGeom>
          <a:noFill/>
          <a:ln w="12700" cap="flat" cmpd="sng">
            <a:solidFill>
              <a:srgbClr val="0099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Freeform 142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4435475" y="2149475"/>
            <a:ext cx="688975" cy="136525"/>
          </a:xfrm>
          <a:custGeom>
            <a:avLst/>
            <a:gdLst>
              <a:gd name="T0" fmla="*/ 7 w 460"/>
              <a:gd name="T1" fmla="*/ 20 h 86"/>
              <a:gd name="T2" fmla="*/ 27 w 460"/>
              <a:gd name="T3" fmla="*/ 45 h 86"/>
              <a:gd name="T4" fmla="*/ 32 w 460"/>
              <a:gd name="T5" fmla="*/ 61 h 86"/>
              <a:gd name="T6" fmla="*/ 143 w 460"/>
              <a:gd name="T7" fmla="*/ 86 h 86"/>
              <a:gd name="T8" fmla="*/ 329 w 460"/>
              <a:gd name="T9" fmla="*/ 81 h 86"/>
              <a:gd name="T10" fmla="*/ 374 w 460"/>
              <a:gd name="T11" fmla="*/ 66 h 86"/>
              <a:gd name="T12" fmla="*/ 434 w 460"/>
              <a:gd name="T13" fmla="*/ 30 h 86"/>
              <a:gd name="T14" fmla="*/ 460 w 460"/>
              <a:gd name="T1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0" h="86">
                <a:moveTo>
                  <a:pt x="7" y="20"/>
                </a:moveTo>
                <a:cubicBezTo>
                  <a:pt x="20" y="59"/>
                  <a:pt x="0" y="10"/>
                  <a:pt x="27" y="45"/>
                </a:cubicBezTo>
                <a:cubicBezTo>
                  <a:pt x="30" y="49"/>
                  <a:pt x="28" y="56"/>
                  <a:pt x="32" y="61"/>
                </a:cubicBezTo>
                <a:cubicBezTo>
                  <a:pt x="55" y="85"/>
                  <a:pt x="112" y="81"/>
                  <a:pt x="143" y="86"/>
                </a:cubicBezTo>
                <a:cubicBezTo>
                  <a:pt x="205" y="84"/>
                  <a:pt x="267" y="85"/>
                  <a:pt x="329" y="81"/>
                </a:cubicBezTo>
                <a:cubicBezTo>
                  <a:pt x="344" y="79"/>
                  <a:pt x="374" y="66"/>
                  <a:pt x="374" y="66"/>
                </a:cubicBezTo>
                <a:cubicBezTo>
                  <a:pt x="390" y="47"/>
                  <a:pt x="413" y="43"/>
                  <a:pt x="434" y="30"/>
                </a:cubicBezTo>
                <a:cubicBezTo>
                  <a:pt x="442" y="17"/>
                  <a:pt x="449" y="10"/>
                  <a:pt x="460" y="0"/>
                </a:cubicBezTo>
              </a:path>
            </a:pathLst>
          </a:custGeom>
          <a:noFill/>
          <a:ln w="12700" cap="flat" cmpd="sng">
            <a:solidFill>
              <a:srgbClr val="0099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Text Box 15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17563" y="2457450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/>
              <a:t>the </a:t>
            </a:r>
            <a:r>
              <a:rPr lang="en-US" dirty="0"/>
              <a:t>Queue </a:t>
            </a:r>
            <a:r>
              <a:rPr lang="en-US" i="1" dirty="0" smtClean="0"/>
              <a:t>ADT</a:t>
            </a:r>
            <a:endParaRPr lang="en-US" i="1" dirty="0"/>
          </a:p>
        </p:txBody>
      </p:sp>
      <p:sp>
        <p:nvSpPr>
          <p:cNvPr id="138" name="Rectangle 15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892300" y="2998788"/>
            <a:ext cx="631825" cy="574675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Rectangle 16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646363" y="3006725"/>
            <a:ext cx="631825" cy="574675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Text Box 16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697163" y="2774950"/>
            <a:ext cx="5318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folHlink"/>
                </a:solidFill>
                <a:latin typeface="Arial" charset="0"/>
              </a:rPr>
              <a:t>front</a:t>
            </a:r>
            <a:endParaRPr lang="en-US"/>
          </a:p>
        </p:txBody>
      </p:sp>
      <p:sp>
        <p:nvSpPr>
          <p:cNvPr id="141" name="Text Box 16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936750" y="2774950"/>
            <a:ext cx="531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folHlink"/>
                </a:solidFill>
                <a:latin typeface="Arial" charset="0"/>
              </a:rPr>
              <a:t>back</a:t>
            </a:r>
            <a:endParaRPr lang="en-US"/>
          </a:p>
        </p:txBody>
      </p:sp>
      <p:sp>
        <p:nvSpPr>
          <p:cNvPr id="142" name="Freeform 163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590550" y="2306638"/>
            <a:ext cx="1606550" cy="1006475"/>
          </a:xfrm>
          <a:custGeom>
            <a:avLst/>
            <a:gdLst>
              <a:gd name="T0" fmla="*/ 1012 w 1012"/>
              <a:gd name="T1" fmla="*/ 634 h 634"/>
              <a:gd name="T2" fmla="*/ 0 w 1012"/>
              <a:gd name="T3" fmla="*/ 634 h 634"/>
              <a:gd name="T4" fmla="*/ 0 w 1012"/>
              <a:gd name="T5" fmla="*/ 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12" h="634">
                <a:moveTo>
                  <a:pt x="1012" y="634"/>
                </a:moveTo>
                <a:lnTo>
                  <a:pt x="0" y="634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fol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" name="Freeform 164"/>
          <p:cNvSpPr>
            <a:spLocks/>
          </p:cNvSpPr>
          <p:nvPr>
            <p:custDataLst>
              <p:tags r:id="rId29"/>
            </p:custDataLst>
          </p:nvPr>
        </p:nvSpPr>
        <p:spPr bwMode="auto">
          <a:xfrm flipH="1">
            <a:off x="2940050" y="2282825"/>
            <a:ext cx="2206625" cy="1006475"/>
          </a:xfrm>
          <a:custGeom>
            <a:avLst/>
            <a:gdLst>
              <a:gd name="T0" fmla="*/ 1012 w 1012"/>
              <a:gd name="T1" fmla="*/ 634 h 634"/>
              <a:gd name="T2" fmla="*/ 0 w 1012"/>
              <a:gd name="T3" fmla="*/ 634 h 634"/>
              <a:gd name="T4" fmla="*/ 0 w 1012"/>
              <a:gd name="T5" fmla="*/ 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12" h="634">
                <a:moveTo>
                  <a:pt x="1012" y="634"/>
                </a:moveTo>
                <a:lnTo>
                  <a:pt x="0" y="634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fol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Rectangle 16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11150" y="1371600"/>
            <a:ext cx="5099050" cy="2270125"/>
          </a:xfrm>
          <a:prstGeom prst="rect">
            <a:avLst/>
          </a:prstGeom>
          <a:noFill/>
          <a:ln w="28575">
            <a:solidFill>
              <a:srgbClr val="77777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" name="Rectangle 18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27013" y="3649663"/>
            <a:ext cx="1030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777777"/>
                </a:solidFill>
              </a:rPr>
              <a:t>Queue</a:t>
            </a:r>
            <a:endParaRPr lang="en-US"/>
          </a:p>
        </p:txBody>
      </p:sp>
      <p:sp>
        <p:nvSpPr>
          <p:cNvPr id="146" name="Rectangle 185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04800" y="4213225"/>
            <a:ext cx="2020888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latin typeface="Courier New" pitchFamily="49" charset="0"/>
                <a:ea typeface="ＭＳ Ｐゴシック" pitchFamily="34" charset="-128"/>
              </a:rPr>
              <a:t>…</a:t>
            </a:r>
          </a:p>
          <a:p>
            <a:r>
              <a:rPr lang="en-US" sz="1400" b="1">
                <a:latin typeface="Courier New" pitchFamily="49" charset="0"/>
                <a:ea typeface="ＭＳ Ｐゴシック" pitchFamily="34" charset="-128"/>
              </a:rPr>
              <a:t>08 storei r1 r15</a:t>
            </a:r>
          </a:p>
          <a:p>
            <a:r>
              <a:rPr lang="en-US" sz="1400" b="1">
                <a:latin typeface="Courier New" pitchFamily="49" charset="0"/>
                <a:ea typeface="ＭＳ Ｐゴシック" pitchFamily="34" charset="-128"/>
              </a:rPr>
              <a:t>09 addn r15 1</a:t>
            </a:r>
          </a:p>
          <a:p>
            <a:r>
              <a:rPr lang="en-US" sz="1400" b="1">
                <a:latin typeface="Courier New" pitchFamily="49" charset="0"/>
                <a:ea typeface="ＭＳ Ｐゴシック" pitchFamily="34" charset="-128"/>
              </a:rPr>
              <a:t>10 storei r14 r15</a:t>
            </a:r>
          </a:p>
          <a:p>
            <a:r>
              <a:rPr lang="en-US" sz="1400" b="1">
                <a:latin typeface="Courier New" pitchFamily="49" charset="0"/>
                <a:ea typeface="ＭＳ Ｐゴシック" pitchFamily="34" charset="-128"/>
              </a:rPr>
              <a:t>11 addn r15 1</a:t>
            </a:r>
          </a:p>
          <a:p>
            <a:r>
              <a:rPr lang="en-US" sz="1400" b="1">
                <a:latin typeface="Courier New" pitchFamily="49" charset="0"/>
                <a:ea typeface="ＭＳ Ｐゴシック" pitchFamily="34" charset="-128"/>
              </a:rPr>
              <a:t>12 addn r1 -1</a:t>
            </a:r>
          </a:p>
          <a:p>
            <a:r>
              <a:rPr lang="en-US" sz="1400" b="1">
                <a:latin typeface="Courier New" pitchFamily="49" charset="0"/>
                <a:ea typeface="ＭＳ Ｐゴシック" pitchFamily="34" charset="-128"/>
              </a:rPr>
              <a:t>13 call r14 5</a:t>
            </a:r>
          </a:p>
          <a:p>
            <a:r>
              <a:rPr lang="en-US" sz="1400" b="1">
                <a:latin typeface="Courier New" pitchFamily="49" charset="0"/>
                <a:ea typeface="ＭＳ Ｐゴシック" pitchFamily="34" charset="-128"/>
              </a:rPr>
              <a:t>14 addn r15 -1</a:t>
            </a:r>
          </a:p>
          <a:p>
            <a:r>
              <a:rPr lang="en-US" sz="1400" b="1">
                <a:latin typeface="Courier New" pitchFamily="49" charset="0"/>
                <a:ea typeface="ＭＳ Ｐゴシック" pitchFamily="34" charset="-128"/>
              </a:rPr>
              <a:t>15 loadi r14 r15</a:t>
            </a:r>
          </a:p>
          <a:p>
            <a:r>
              <a:rPr lang="en-US" sz="1400" b="1">
                <a:latin typeface="Courier New" pitchFamily="49" charset="0"/>
                <a:ea typeface="ＭＳ Ｐゴシック" pitchFamily="34" charset="-128"/>
              </a:rPr>
              <a:t>16 addn r15 -1</a:t>
            </a:r>
          </a:p>
          <a:p>
            <a:r>
              <a:rPr lang="en-US" sz="1400" b="1">
                <a:latin typeface="Courier New" pitchFamily="49" charset="0"/>
                <a:ea typeface="ＭＳ Ｐゴシック" pitchFamily="34" charset="-128"/>
              </a:rPr>
              <a:t>17 loadi r1 r15</a:t>
            </a:r>
          </a:p>
          <a:p>
            <a:r>
              <a:rPr lang="en-US" sz="1400" b="1">
                <a:latin typeface="Courier New" pitchFamily="49" charset="0"/>
                <a:ea typeface="ＭＳ Ｐゴシック" pitchFamily="34" charset="-128"/>
              </a:rPr>
              <a:t>…</a:t>
            </a:r>
          </a:p>
        </p:txBody>
      </p:sp>
      <p:sp>
        <p:nvSpPr>
          <p:cNvPr id="147" name="Text Box 18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362200" y="4873625"/>
            <a:ext cx="1822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A new look at </a:t>
            </a:r>
          </a:p>
          <a:p>
            <a:r>
              <a:rPr lang="en-US" sz="1800" dirty="0">
                <a:solidFill>
                  <a:srgbClr val="0000FF"/>
                </a:solidFill>
              </a:rPr>
              <a:t>the HMMM stack</a:t>
            </a:r>
          </a:p>
        </p:txBody>
      </p:sp>
    </p:spTree>
    <p:extLst>
      <p:ext uri="{BB962C8B-B14F-4D97-AF65-F5344CB8AC3E}">
        <p14:creationId xmlns:p14="http://schemas.microsoft.com/office/powerpoint/2010/main" val="85318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481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74819" name="Rectangle 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4820" name="Rectangle 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482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8788" y="331788"/>
            <a:ext cx="81724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Running Time:   </a:t>
            </a:r>
            <a:r>
              <a:rPr lang="en-US" sz="3200" b="1">
                <a:solidFill>
                  <a:srgbClr val="0000FF"/>
                </a:solidFill>
                <a:latin typeface="Courier New" pitchFamily="49" charset="0"/>
              </a:rPr>
              <a:t>Recurrences</a:t>
            </a:r>
            <a:endParaRPr lang="en-US" sz="4200" b="1">
              <a:solidFill>
                <a:srgbClr val="0000FF"/>
              </a:solidFill>
              <a:latin typeface="Courier New" pitchFamily="49" charset="0"/>
            </a:endParaRPr>
          </a:p>
        </p:txBody>
      </p:sp>
      <p:sp>
        <p:nvSpPr>
          <p:cNvPr id="6748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447800"/>
            <a:ext cx="7453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T(N)  =  running time as a function of problem size, N</a:t>
            </a:r>
          </a:p>
        </p:txBody>
      </p:sp>
      <p:sp>
        <p:nvSpPr>
          <p:cNvPr id="67482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6900" y="5527675"/>
            <a:ext cx="20510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>
                <a:latin typeface="Times New Roman" pitchFamily="18" charset="0"/>
              </a:rPr>
              <a:t>Running Time:</a:t>
            </a:r>
          </a:p>
        </p:txBody>
      </p:sp>
      <p:sp>
        <p:nvSpPr>
          <p:cNvPr id="674824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08138" y="2876550"/>
            <a:ext cx="69024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1600" b="1">
                <a:latin typeface="Courier New" pitchFamily="49" charset="0"/>
              </a:rPr>
              <a:t>MMRec(L):      if L == [x,y] and x &gt; y then</a:t>
            </a:r>
          </a:p>
          <a:p>
            <a:pPr eaLnBrk="0" hangingPunct="0"/>
            <a:r>
              <a:rPr lang="en-US" sz="1600" b="1">
                <a:latin typeface="Courier New" pitchFamily="49" charset="0"/>
              </a:rPr>
              <a:t>		return [x,y] else return [y,x];</a:t>
            </a:r>
          </a:p>
          <a:p>
            <a:pPr eaLnBrk="0" hangingPunct="0"/>
            <a:endParaRPr lang="en-US" sz="1600" b="1">
              <a:latin typeface="Courier New" pitchFamily="49" charset="0"/>
            </a:endParaRPr>
          </a:p>
          <a:p>
            <a:pPr eaLnBrk="0" hangingPunct="0"/>
            <a:r>
              <a:rPr lang="en-US" sz="1600" b="1">
                <a:latin typeface="Courier New" pitchFamily="49" charset="0"/>
              </a:rPr>
              <a:t>MMRec(L):   	[E1,e1] = </a:t>
            </a:r>
            <a:r>
              <a:rPr lang="en-US" sz="1600" b="1">
                <a:solidFill>
                  <a:schemeClr val="folHlink"/>
                </a:solidFill>
                <a:latin typeface="Courier New" pitchFamily="49" charset="0"/>
              </a:rPr>
              <a:t>MMRec</a:t>
            </a:r>
            <a:r>
              <a:rPr lang="en-US" sz="1600" b="1">
                <a:latin typeface="Courier New" pitchFamily="49" charset="0"/>
              </a:rPr>
              <a:t>( half1(L) ),</a:t>
            </a:r>
          </a:p>
          <a:p>
            <a:pPr eaLnBrk="0" hangingPunct="0"/>
            <a:r>
              <a:rPr lang="en-US" sz="1600" b="1">
                <a:latin typeface="Courier New" pitchFamily="49" charset="0"/>
              </a:rPr>
              <a:t>  		[E2,e2] = </a:t>
            </a:r>
            <a:r>
              <a:rPr lang="en-US" sz="1600" b="1">
                <a:solidFill>
                  <a:schemeClr val="folHlink"/>
                </a:solidFill>
                <a:latin typeface="Courier New" pitchFamily="49" charset="0"/>
              </a:rPr>
              <a:t>MMRec</a:t>
            </a:r>
            <a:r>
              <a:rPr lang="en-US" sz="1600" b="1">
                <a:latin typeface="Courier New" pitchFamily="49" charset="0"/>
              </a:rPr>
              <a:t>( half2(L) ),</a:t>
            </a:r>
          </a:p>
          <a:p>
            <a:pPr eaLnBrk="0" hangingPunct="0"/>
            <a:r>
              <a:rPr lang="en-US" sz="1600" b="1">
                <a:latin typeface="Courier New" pitchFamily="49" charset="0"/>
              </a:rPr>
              <a:t>     		if E1 </a:t>
            </a:r>
            <a:r>
              <a:rPr lang="en-US" sz="1600" b="1">
                <a:solidFill>
                  <a:schemeClr val="folHlink"/>
                </a:solidFill>
                <a:latin typeface="Courier New" pitchFamily="49" charset="0"/>
              </a:rPr>
              <a:t>&gt;</a:t>
            </a:r>
            <a:r>
              <a:rPr lang="en-US" sz="1600" b="1">
                <a:latin typeface="Courier New" pitchFamily="49" charset="0"/>
              </a:rPr>
              <a:t> E2 then E=E1 else E=E2,</a:t>
            </a:r>
          </a:p>
          <a:p>
            <a:pPr eaLnBrk="0" hangingPunct="0"/>
            <a:r>
              <a:rPr lang="en-US" sz="1600" b="1">
                <a:latin typeface="Courier New" pitchFamily="49" charset="0"/>
              </a:rPr>
              <a:t>     		if e1 </a:t>
            </a:r>
            <a:r>
              <a:rPr lang="en-US" sz="1600" b="1">
                <a:solidFill>
                  <a:schemeClr val="folHlink"/>
                </a:solidFill>
                <a:latin typeface="Courier New" pitchFamily="49" charset="0"/>
              </a:rPr>
              <a:t>&lt;</a:t>
            </a:r>
            <a:r>
              <a:rPr lang="en-US" sz="1600" b="1">
                <a:latin typeface="Courier New" pitchFamily="49" charset="0"/>
              </a:rPr>
              <a:t> e2 then e=e1 else e=e2,</a:t>
            </a:r>
          </a:p>
          <a:p>
            <a:pPr eaLnBrk="0" hangingPunct="0"/>
            <a:r>
              <a:rPr lang="en-US" sz="1600" b="1">
                <a:latin typeface="Courier New" pitchFamily="49" charset="0"/>
              </a:rPr>
              <a:t>     		return [E,e];</a:t>
            </a:r>
          </a:p>
        </p:txBody>
      </p:sp>
      <p:sp>
        <p:nvSpPr>
          <p:cNvPr id="674825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416800" y="3668713"/>
            <a:ext cx="1143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first half of</a:t>
            </a:r>
            <a:r>
              <a:rPr lang="en-US" sz="1200" b="1">
                <a:latin typeface="Courier New" pitchFamily="49" charset="0"/>
              </a:rPr>
              <a:t> L</a:t>
            </a:r>
          </a:p>
        </p:txBody>
      </p:sp>
      <p:sp>
        <p:nvSpPr>
          <p:cNvPr id="674826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8638" y="5976938"/>
            <a:ext cx="218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Helvetica" pitchFamily="1" charset="0"/>
              </a:rPr>
              <a:t>as a Recurrence Relation</a:t>
            </a:r>
          </a:p>
        </p:txBody>
      </p:sp>
      <p:sp>
        <p:nvSpPr>
          <p:cNvPr id="674827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55963" y="5511800"/>
            <a:ext cx="2422525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Helvetica" pitchFamily="1" charset="0"/>
              </a:rPr>
              <a:t>T(2) = 1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Helvetica" pitchFamily="1" charset="0"/>
              </a:rPr>
              <a:t>T(N) = </a:t>
            </a:r>
          </a:p>
        </p:txBody>
      </p:sp>
      <p:sp>
        <p:nvSpPr>
          <p:cNvPr id="674828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3538" y="2859088"/>
            <a:ext cx="1001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base case:</a:t>
            </a:r>
          </a:p>
        </p:txBody>
      </p:sp>
      <p:sp>
        <p:nvSpPr>
          <p:cNvPr id="674829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63538" y="3611563"/>
            <a:ext cx="996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recursion:</a:t>
            </a:r>
          </a:p>
        </p:txBody>
      </p:sp>
      <p:sp>
        <p:nvSpPr>
          <p:cNvPr id="674830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9600" y="1905000"/>
            <a:ext cx="7453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Recursive algorithms lead to </a:t>
            </a:r>
            <a:r>
              <a:rPr lang="en-US" sz="2400" b="1" i="1">
                <a:latin typeface="Times" pitchFamily="1" charset="0"/>
              </a:rPr>
              <a:t>recurrence relationships:</a:t>
            </a:r>
            <a:r>
              <a:rPr lang="en-US" sz="2400">
                <a:latin typeface="Times" pitchFamily="1" charset="0"/>
              </a:rPr>
              <a:t> </a:t>
            </a:r>
          </a:p>
        </p:txBody>
      </p:sp>
      <p:sp>
        <p:nvSpPr>
          <p:cNvPr id="674831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416800" y="3908425"/>
            <a:ext cx="14303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second half of</a:t>
            </a:r>
            <a:r>
              <a:rPr lang="en-US" sz="1200" b="1">
                <a:latin typeface="Courier New" pitchFamily="49" charset="0"/>
              </a:rPr>
              <a:t> 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2864520" y="4157640"/>
              <a:ext cx="3258000" cy="2072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55160" y="4148280"/>
                <a:ext cx="3276720" cy="209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1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4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75843" name="Rectangle 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844" name="Rectangle 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584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331788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Recurrence Unwinding</a:t>
            </a:r>
          </a:p>
        </p:txBody>
      </p:sp>
      <p:grpSp>
        <p:nvGrpSpPr>
          <p:cNvPr id="675846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92125" y="1889125"/>
            <a:ext cx="3049588" cy="804863"/>
            <a:chOff x="1885" y="833"/>
            <a:chExt cx="1921" cy="507"/>
          </a:xfrm>
        </p:grpSpPr>
        <p:sp>
          <p:nvSpPr>
            <p:cNvPr id="675847" name="Text Box 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885" y="963"/>
              <a:ext cx="1921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sz="2800">
                  <a:latin typeface="Helvetica" pitchFamily="1" charset="0"/>
                </a:rPr>
                <a:t>T(N) = 2 T(    ) + 2</a:t>
              </a:r>
            </a:p>
          </p:txBody>
        </p:sp>
        <p:sp>
          <p:nvSpPr>
            <p:cNvPr id="675848" name="Text Box 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039" y="833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N</a:t>
              </a:r>
            </a:p>
          </p:txBody>
        </p:sp>
        <p:sp>
          <p:nvSpPr>
            <p:cNvPr id="675849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053" y="105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  <p:sp>
          <p:nvSpPr>
            <p:cNvPr id="675850" name="Line 10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047" y="1075"/>
              <a:ext cx="2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5851" name="Text 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497763" y="6400800"/>
            <a:ext cx="165735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200">
                <a:solidFill>
                  <a:schemeClr val="folHlink"/>
                </a:solidFill>
              </a:rPr>
              <a:t>recursive vs. looping?</a:t>
            </a:r>
          </a:p>
          <a:p>
            <a:pPr algn="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200">
                <a:solidFill>
                  <a:schemeClr val="folHlink"/>
                </a:solidFill>
              </a:rPr>
              <a:t>big-O?</a:t>
            </a:r>
          </a:p>
        </p:txBody>
      </p:sp>
      <p:sp>
        <p:nvSpPr>
          <p:cNvPr id="675852" name="Rectangle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2125" y="1430338"/>
            <a:ext cx="1438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800">
                <a:latin typeface="Helvetica" pitchFamily="1" charset="0"/>
              </a:rPr>
              <a:t>T(2) = 1</a:t>
            </a:r>
          </a:p>
        </p:txBody>
      </p:sp>
      <p:sp>
        <p:nvSpPr>
          <p:cNvPr id="675853" name="Text Box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86088" y="1344613"/>
            <a:ext cx="568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rgbClr val="008000"/>
                </a:solidFill>
                <a:latin typeface="Comic Sans MS" pitchFamily="66" charset="0"/>
              </a:rPr>
              <a:t>Recurrence relation from the recursive max/min finding program…</a:t>
            </a:r>
          </a:p>
        </p:txBody>
      </p:sp>
      <p:sp>
        <p:nvSpPr>
          <p:cNvPr id="675854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78413" y="2076450"/>
            <a:ext cx="1617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what is T(N/2) 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" name="Ink 1"/>
              <p14:cNvContentPartPr/>
              <p14:nvPr/>
            </p14:nvContentPartPr>
            <p14:xfrm>
              <a:off x="664200" y="2350080"/>
              <a:ext cx="8215920" cy="4022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4840" y="2340720"/>
                <a:ext cx="8234640" cy="404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455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2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116013"/>
            <a:ext cx="8218487" cy="180975"/>
            <a:chOff x="295" y="1311"/>
            <a:chExt cx="5177" cy="114"/>
          </a:xfrm>
        </p:grpSpPr>
        <p:sp>
          <p:nvSpPr>
            <p:cNvPr id="696323" name="Rectangle 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24" name="Rectangle 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632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01750" y="1471613"/>
            <a:ext cx="143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Mergesort</a:t>
            </a:r>
          </a:p>
        </p:txBody>
      </p:sp>
      <p:grpSp>
        <p:nvGrpSpPr>
          <p:cNvPr id="696326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433763" y="1566863"/>
            <a:ext cx="463550" cy="463550"/>
            <a:chOff x="901" y="1784"/>
            <a:chExt cx="292" cy="292"/>
          </a:xfrm>
        </p:grpSpPr>
        <p:sp>
          <p:nvSpPr>
            <p:cNvPr id="696327" name="Rectangle 7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28" name="Text Box 8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grpSp>
        <p:nvGrpSpPr>
          <p:cNvPr id="696329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897313" y="1566863"/>
            <a:ext cx="463550" cy="463550"/>
            <a:chOff x="901" y="1784"/>
            <a:chExt cx="292" cy="292"/>
          </a:xfrm>
        </p:grpSpPr>
        <p:sp>
          <p:nvSpPr>
            <p:cNvPr id="696330" name="Rectangle 1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31" name="Text Box 11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696332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362450" y="1566863"/>
            <a:ext cx="463550" cy="463550"/>
            <a:chOff x="901" y="1784"/>
            <a:chExt cx="292" cy="292"/>
          </a:xfrm>
        </p:grpSpPr>
        <p:sp>
          <p:nvSpPr>
            <p:cNvPr id="696333" name="Rectangle 1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34" name="Text Box 14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96335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4827588" y="1566863"/>
            <a:ext cx="463550" cy="463550"/>
            <a:chOff x="901" y="1784"/>
            <a:chExt cx="292" cy="292"/>
          </a:xfrm>
        </p:grpSpPr>
        <p:sp>
          <p:nvSpPr>
            <p:cNvPr id="696336" name="Rectangle 1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37" name="Text Box 17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696338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289550" y="1566863"/>
            <a:ext cx="463550" cy="463550"/>
            <a:chOff x="901" y="1784"/>
            <a:chExt cx="292" cy="292"/>
          </a:xfrm>
        </p:grpSpPr>
        <p:sp>
          <p:nvSpPr>
            <p:cNvPr id="696339" name="Rectangle 1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40" name="Text Box 20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6341" name="Group 2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753100" y="1566863"/>
            <a:ext cx="463550" cy="463550"/>
            <a:chOff x="901" y="1784"/>
            <a:chExt cx="292" cy="292"/>
          </a:xfrm>
        </p:grpSpPr>
        <p:sp>
          <p:nvSpPr>
            <p:cNvPr id="696342" name="Rectangle 22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43" name="Text Box 23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696344" name="Group 2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6218238" y="1566863"/>
            <a:ext cx="463550" cy="463550"/>
            <a:chOff x="901" y="1784"/>
            <a:chExt cx="292" cy="292"/>
          </a:xfrm>
        </p:grpSpPr>
        <p:sp>
          <p:nvSpPr>
            <p:cNvPr id="696345" name="Rectangle 2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46" name="Text Box 26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0</a:t>
              </a:r>
            </a:p>
          </p:txBody>
        </p:sp>
      </p:grpSp>
      <p:grpSp>
        <p:nvGrpSpPr>
          <p:cNvPr id="696347" name="Group 27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6683375" y="1566863"/>
            <a:ext cx="463550" cy="463550"/>
            <a:chOff x="901" y="1784"/>
            <a:chExt cx="292" cy="292"/>
          </a:xfrm>
        </p:grpSpPr>
        <p:sp>
          <p:nvSpPr>
            <p:cNvPr id="696348" name="Rectangle 2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49" name="Text Box 29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sp>
        <p:nvSpPr>
          <p:cNvPr id="696350" name="Text Box 3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058863" y="1792288"/>
            <a:ext cx="18557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Times" pitchFamily="1" charset="0"/>
              </a:rPr>
              <a:t>merges sorted lists together</a:t>
            </a:r>
          </a:p>
        </p:txBody>
      </p:sp>
      <p:sp>
        <p:nvSpPr>
          <p:cNvPr id="696351" name="Text Box 3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8313" y="2579688"/>
            <a:ext cx="3532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Recurrence relation for </a:t>
            </a:r>
            <a:r>
              <a:rPr lang="en-US" sz="1600" dirty="0" err="1">
                <a:solidFill>
                  <a:srgbClr val="0000FF"/>
                </a:solidFill>
                <a:latin typeface="Comic Sans MS" pitchFamily="66" charset="0"/>
              </a:rPr>
              <a:t>mergesort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696352" name="Text Box 3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8313" y="6181725"/>
            <a:ext cx="20145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Comic Sans MS" pitchFamily="66" charset="0"/>
              </a:rPr>
              <a:t>Big-O running time:</a:t>
            </a:r>
          </a:p>
        </p:txBody>
      </p:sp>
      <p:sp>
        <p:nvSpPr>
          <p:cNvPr id="696353" name="Text Box 3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352800" y="228600"/>
            <a:ext cx="237648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200">
                <a:latin typeface="Times" pitchFamily="1" charset="0"/>
              </a:rPr>
              <a:t>Mergesort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8863" y="3276600"/>
            <a:ext cx="34442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 smtClean="0"/>
              <a:t>T(2) = 1; T(N) = T(N/2) + N</a:t>
            </a:r>
          </a:p>
          <a:p>
            <a:pPr marL="342900" indent="-342900">
              <a:buAutoNum type="alphaUcPeriod"/>
            </a:pPr>
            <a:r>
              <a:rPr lang="en-US" dirty="0" smtClean="0"/>
              <a:t>T(2) = 1; T(N) = 2T(N/2) + 1</a:t>
            </a:r>
          </a:p>
          <a:p>
            <a:pPr marL="342900" indent="-342900">
              <a:buAutoNum type="alphaUcPeriod"/>
            </a:pPr>
            <a:r>
              <a:rPr lang="en-US" dirty="0" smtClean="0"/>
              <a:t>T(2) = N; T(N) = 4T(N/4) + N</a:t>
            </a:r>
          </a:p>
          <a:p>
            <a:pPr marL="342900" indent="-342900">
              <a:buAutoNum type="alphaUcPeriod"/>
            </a:pPr>
            <a:r>
              <a:rPr lang="en-US" dirty="0" smtClean="0"/>
              <a:t>T(2) = 1; T(N) = 2T(N/2) + N</a:t>
            </a:r>
          </a:p>
          <a:p>
            <a:pPr marL="342900" indent="-342900">
              <a:buAutoNum type="alphaUcPeriod"/>
            </a:pPr>
            <a:r>
              <a:rPr lang="en-US" dirty="0" smtClean="0"/>
              <a:t>T(2) = 1; T(N) = T(N) + 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2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116013"/>
            <a:ext cx="8218487" cy="180975"/>
            <a:chOff x="295" y="1311"/>
            <a:chExt cx="5177" cy="114"/>
          </a:xfrm>
        </p:grpSpPr>
        <p:sp>
          <p:nvSpPr>
            <p:cNvPr id="696323" name="Rectangle 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24" name="Rectangle 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632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01750" y="1471613"/>
            <a:ext cx="143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Mergesort</a:t>
            </a:r>
          </a:p>
        </p:txBody>
      </p:sp>
      <p:grpSp>
        <p:nvGrpSpPr>
          <p:cNvPr id="696326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433763" y="1566863"/>
            <a:ext cx="463550" cy="463550"/>
            <a:chOff x="901" y="1784"/>
            <a:chExt cx="292" cy="292"/>
          </a:xfrm>
        </p:grpSpPr>
        <p:sp>
          <p:nvSpPr>
            <p:cNvPr id="696327" name="Rectangle 7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28" name="Text Box 8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grpSp>
        <p:nvGrpSpPr>
          <p:cNvPr id="696329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897313" y="1566863"/>
            <a:ext cx="463550" cy="463550"/>
            <a:chOff x="901" y="1784"/>
            <a:chExt cx="292" cy="292"/>
          </a:xfrm>
        </p:grpSpPr>
        <p:sp>
          <p:nvSpPr>
            <p:cNvPr id="696330" name="Rectangle 1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31" name="Text Box 11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696332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362450" y="1566863"/>
            <a:ext cx="463550" cy="463550"/>
            <a:chOff x="901" y="1784"/>
            <a:chExt cx="292" cy="292"/>
          </a:xfrm>
        </p:grpSpPr>
        <p:sp>
          <p:nvSpPr>
            <p:cNvPr id="696333" name="Rectangle 1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34" name="Text Box 14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96335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4827588" y="1566863"/>
            <a:ext cx="463550" cy="463550"/>
            <a:chOff x="901" y="1784"/>
            <a:chExt cx="292" cy="292"/>
          </a:xfrm>
        </p:grpSpPr>
        <p:sp>
          <p:nvSpPr>
            <p:cNvPr id="696336" name="Rectangle 1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37" name="Text Box 17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696338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289550" y="1566863"/>
            <a:ext cx="463550" cy="463550"/>
            <a:chOff x="901" y="1784"/>
            <a:chExt cx="292" cy="292"/>
          </a:xfrm>
        </p:grpSpPr>
        <p:sp>
          <p:nvSpPr>
            <p:cNvPr id="696339" name="Rectangle 1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40" name="Text Box 20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6341" name="Group 2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753100" y="1566863"/>
            <a:ext cx="463550" cy="463550"/>
            <a:chOff x="901" y="1784"/>
            <a:chExt cx="292" cy="292"/>
          </a:xfrm>
        </p:grpSpPr>
        <p:sp>
          <p:nvSpPr>
            <p:cNvPr id="696342" name="Rectangle 22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43" name="Text Box 23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696344" name="Group 2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6218238" y="1566863"/>
            <a:ext cx="463550" cy="463550"/>
            <a:chOff x="901" y="1784"/>
            <a:chExt cx="292" cy="292"/>
          </a:xfrm>
        </p:grpSpPr>
        <p:sp>
          <p:nvSpPr>
            <p:cNvPr id="696345" name="Rectangle 2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46" name="Text Box 26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0</a:t>
              </a:r>
            </a:p>
          </p:txBody>
        </p:sp>
      </p:grpSp>
      <p:grpSp>
        <p:nvGrpSpPr>
          <p:cNvPr id="696347" name="Group 27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6683375" y="1566863"/>
            <a:ext cx="463550" cy="463550"/>
            <a:chOff x="901" y="1784"/>
            <a:chExt cx="292" cy="292"/>
          </a:xfrm>
        </p:grpSpPr>
        <p:sp>
          <p:nvSpPr>
            <p:cNvPr id="696348" name="Rectangle 2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49" name="Text Box 29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sp>
        <p:nvSpPr>
          <p:cNvPr id="696350" name="Text Box 3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058863" y="1792288"/>
            <a:ext cx="18557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Times" pitchFamily="1" charset="0"/>
              </a:rPr>
              <a:t>merges sorted lists together</a:t>
            </a:r>
          </a:p>
        </p:txBody>
      </p:sp>
      <p:sp>
        <p:nvSpPr>
          <p:cNvPr id="696351" name="Text Box 3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8313" y="2579688"/>
            <a:ext cx="3532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Recurrence relation for </a:t>
            </a:r>
            <a:r>
              <a:rPr lang="en-US" sz="1600" dirty="0" err="1">
                <a:solidFill>
                  <a:srgbClr val="0000FF"/>
                </a:solidFill>
                <a:latin typeface="Comic Sans MS" pitchFamily="66" charset="0"/>
              </a:rPr>
              <a:t>mergesort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696352" name="Text Box 3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8313" y="6181725"/>
            <a:ext cx="20145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Comic Sans MS" pitchFamily="66" charset="0"/>
              </a:rPr>
              <a:t>Big-O running time:</a:t>
            </a:r>
          </a:p>
        </p:txBody>
      </p:sp>
      <p:sp>
        <p:nvSpPr>
          <p:cNvPr id="696353" name="Text Box 3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352800" y="228600"/>
            <a:ext cx="237648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200">
                <a:latin typeface="Times" pitchFamily="1" charset="0"/>
              </a:rPr>
              <a:t>Mergesort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" name="Ink 1"/>
              <p14:cNvContentPartPr/>
              <p14:nvPr/>
            </p14:nvContentPartPr>
            <p14:xfrm>
              <a:off x="235800" y="2150280"/>
              <a:ext cx="6393960" cy="4072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26440" y="2140920"/>
                <a:ext cx="6412680" cy="409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321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6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4478338"/>
            <a:ext cx="1282700" cy="195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2963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6563" y="1004888"/>
            <a:ext cx="8218487" cy="180975"/>
            <a:chOff x="295" y="1311"/>
            <a:chExt cx="5177" cy="114"/>
          </a:xfrm>
        </p:grpSpPr>
        <p:sp>
          <p:nvSpPr>
            <p:cNvPr id="552964" name="Rectangle 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65" name="Rectangle 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296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9563" y="331788"/>
            <a:ext cx="8448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Times" pitchFamily="18" charset="0"/>
              </a:rPr>
              <a:t>Any </a:t>
            </a:r>
            <a:r>
              <a:rPr lang="en-US" sz="3600" i="1">
                <a:latin typeface="Times" pitchFamily="18" charset="0"/>
              </a:rPr>
              <a:t>Comparison Sort</a:t>
            </a:r>
            <a:r>
              <a:rPr lang="en-US" sz="3600">
                <a:latin typeface="Times" pitchFamily="18" charset="0"/>
              </a:rPr>
              <a:t>  is at best  O(n log(n))</a:t>
            </a:r>
          </a:p>
        </p:txBody>
      </p:sp>
      <p:sp>
        <p:nvSpPr>
          <p:cNvPr id="55296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70738" y="457200"/>
            <a:ext cx="290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" pitchFamily="18" charset="0"/>
              </a:rPr>
              <a:t>•</a:t>
            </a:r>
          </a:p>
        </p:txBody>
      </p:sp>
      <p:sp>
        <p:nvSpPr>
          <p:cNvPr id="552968" name="AutoShap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39975" y="1633538"/>
            <a:ext cx="3886200" cy="1590675"/>
          </a:xfrm>
          <a:prstGeom prst="cloudCallout">
            <a:avLst>
              <a:gd name="adj1" fmla="val -47468"/>
              <a:gd name="adj2" fmla="val 6526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552969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9088" y="1236663"/>
            <a:ext cx="6259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latin typeface="Times" pitchFamily="18" charset="0"/>
              </a:rPr>
              <a:t>Start with all of the  permutations of an n-element list.</a:t>
            </a:r>
            <a:endParaRPr lang="en-US" sz="1600" b="1">
              <a:solidFill>
                <a:srgbClr val="0000FF"/>
              </a:solidFill>
            </a:endParaRPr>
          </a:p>
        </p:txBody>
      </p:sp>
      <p:sp>
        <p:nvSpPr>
          <p:cNvPr id="552970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62250" y="6261100"/>
            <a:ext cx="287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Times" pitchFamily="18" charset="0"/>
              </a:rPr>
              <a:t>“Adversary Argument”</a:t>
            </a:r>
          </a:p>
        </p:txBody>
      </p:sp>
      <p:sp>
        <p:nvSpPr>
          <p:cNvPr id="552971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21013" y="2046288"/>
            <a:ext cx="928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[4,5,3,1,2]</a:t>
            </a:r>
          </a:p>
        </p:txBody>
      </p:sp>
      <p:sp>
        <p:nvSpPr>
          <p:cNvPr id="552972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14713" y="2354263"/>
            <a:ext cx="928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[2,4,1,5,3]</a:t>
            </a:r>
          </a:p>
        </p:txBody>
      </p:sp>
      <p:sp>
        <p:nvSpPr>
          <p:cNvPr id="552973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57663" y="1906588"/>
            <a:ext cx="928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[4,1,5,3,2]</a:t>
            </a:r>
          </a:p>
        </p:txBody>
      </p:sp>
      <p:sp>
        <p:nvSpPr>
          <p:cNvPr id="552974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01925" y="2611438"/>
            <a:ext cx="928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[1,2,3,4,5]</a:t>
            </a:r>
          </a:p>
        </p:txBody>
      </p:sp>
      <p:sp>
        <p:nvSpPr>
          <p:cNvPr id="552975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27525" y="2579688"/>
            <a:ext cx="928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[5,4,3,1,2]</a:t>
            </a:r>
          </a:p>
        </p:txBody>
      </p:sp>
      <p:sp>
        <p:nvSpPr>
          <p:cNvPr id="552976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022850" y="2160588"/>
            <a:ext cx="928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[3,1,4,5,2]</a:t>
            </a:r>
          </a:p>
        </p:txBody>
      </p:sp>
      <p:sp>
        <p:nvSpPr>
          <p:cNvPr id="552977" name="AutoShap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405063" y="4025900"/>
            <a:ext cx="1414462" cy="1058863"/>
          </a:xfrm>
          <a:prstGeom prst="cloudCallout">
            <a:avLst>
              <a:gd name="adj1" fmla="val -59764"/>
              <a:gd name="adj2" fmla="val 57648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552978" name="AutoShap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010150" y="4022725"/>
            <a:ext cx="1414463" cy="1058863"/>
          </a:xfrm>
          <a:prstGeom prst="cloudCallout">
            <a:avLst>
              <a:gd name="adj1" fmla="val -68407"/>
              <a:gd name="adj2" fmla="val 56148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552979" name="AutoShap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959350" y="5416550"/>
            <a:ext cx="581025" cy="515938"/>
          </a:xfrm>
          <a:prstGeom prst="cloudCallout">
            <a:avLst>
              <a:gd name="adj1" fmla="val -74042"/>
              <a:gd name="adj2" fmla="val 59231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552980" name="AutoShap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22975" y="5403850"/>
            <a:ext cx="581025" cy="515938"/>
          </a:xfrm>
          <a:prstGeom prst="cloudCallout">
            <a:avLst>
              <a:gd name="adj1" fmla="val -91806"/>
              <a:gd name="adj2" fmla="val 7061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552981" name="AutoShap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097088" y="5549900"/>
            <a:ext cx="581025" cy="515938"/>
          </a:xfrm>
          <a:prstGeom prst="cloudCallout">
            <a:avLst>
              <a:gd name="adj1" fmla="val -75685"/>
              <a:gd name="adj2" fmla="val 4784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552982" name="AutoShap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60713" y="5537200"/>
            <a:ext cx="581025" cy="515938"/>
          </a:xfrm>
          <a:prstGeom prst="cloudCallout">
            <a:avLst>
              <a:gd name="adj1" fmla="val -77597"/>
              <a:gd name="adj2" fmla="val 4753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552983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3376613" y="3273425"/>
            <a:ext cx="960437" cy="736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84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637088" y="3243263"/>
            <a:ext cx="795337" cy="854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85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81450" y="3495675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imes" pitchFamily="18" charset="0"/>
              </a:rPr>
              <a:t>e1 &lt;  e2 </a:t>
            </a:r>
          </a:p>
        </p:txBody>
      </p:sp>
      <p:sp>
        <p:nvSpPr>
          <p:cNvPr id="552986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52913" y="3409950"/>
            <a:ext cx="3381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Times" pitchFamily="18" charset="0"/>
              </a:rPr>
              <a:t>?</a:t>
            </a:r>
          </a:p>
        </p:txBody>
      </p:sp>
      <p:sp>
        <p:nvSpPr>
          <p:cNvPr id="552987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71825" y="3400425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imes" pitchFamily="18" charset="0"/>
              </a:rPr>
              <a:t>yes</a:t>
            </a:r>
          </a:p>
        </p:txBody>
      </p:sp>
      <p:sp>
        <p:nvSpPr>
          <p:cNvPr id="552988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908550" y="3344863"/>
            <a:ext cx="404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imes" pitchFamily="18" charset="0"/>
              </a:rPr>
              <a:t>no</a:t>
            </a:r>
          </a:p>
        </p:txBody>
      </p:sp>
      <p:sp>
        <p:nvSpPr>
          <p:cNvPr id="552989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022850" y="4400550"/>
            <a:ext cx="928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[5,4,3,1,2]</a:t>
            </a:r>
          </a:p>
        </p:txBody>
      </p:sp>
      <p:sp>
        <p:nvSpPr>
          <p:cNvPr id="552990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29238" y="4640263"/>
            <a:ext cx="928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[3,1,4,5,2]</a:t>
            </a:r>
          </a:p>
        </p:txBody>
      </p:sp>
      <p:sp>
        <p:nvSpPr>
          <p:cNvPr id="552991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65750" y="4132263"/>
            <a:ext cx="928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[4,1,5,3,2]</a:t>
            </a:r>
          </a:p>
        </p:txBody>
      </p:sp>
      <p:sp>
        <p:nvSpPr>
          <p:cNvPr id="552992" name="Line 32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154363" y="5124450"/>
            <a:ext cx="319087" cy="427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93" name="Line 3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2359025" y="5067300"/>
            <a:ext cx="407988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94" name="Line 3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5286375" y="5067300"/>
            <a:ext cx="311150" cy="32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95" name="Line 3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937250" y="5027613"/>
            <a:ext cx="347663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96" name="Text Box 3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646363" y="4640263"/>
            <a:ext cx="928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[2,4,1,5,3]</a:t>
            </a:r>
          </a:p>
        </p:txBody>
      </p:sp>
      <p:sp>
        <p:nvSpPr>
          <p:cNvPr id="552997" name="Text Box 3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687638" y="4391025"/>
            <a:ext cx="928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[4,5,3,1,2]</a:t>
            </a:r>
          </a:p>
        </p:txBody>
      </p:sp>
      <p:sp>
        <p:nvSpPr>
          <p:cNvPr id="552998" name="Text Box 3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505075" y="4159250"/>
            <a:ext cx="928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[1,2,3,4,5]</a:t>
            </a:r>
          </a:p>
        </p:txBody>
      </p:sp>
      <p:sp>
        <p:nvSpPr>
          <p:cNvPr id="552999" name="Text Box 3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84188" y="6408738"/>
            <a:ext cx="1206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/>
              <a:t>The Adversary</a:t>
            </a:r>
          </a:p>
        </p:txBody>
      </p:sp>
      <p:sp>
        <p:nvSpPr>
          <p:cNvPr id="553000" name="Rectangle 40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27025" y="1482725"/>
            <a:ext cx="1525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/>
              <a:t>[e</a:t>
            </a:r>
            <a:r>
              <a:rPr lang="en-US" sz="1400" baseline="-29000"/>
              <a:t>1</a:t>
            </a:r>
            <a:r>
              <a:rPr lang="en-US" sz="1400"/>
              <a:t>, e</a:t>
            </a:r>
            <a:r>
              <a:rPr lang="en-US" sz="1400" baseline="-29000"/>
              <a:t>2</a:t>
            </a:r>
            <a:r>
              <a:rPr lang="en-US" sz="1400"/>
              <a:t>, e</a:t>
            </a:r>
            <a:r>
              <a:rPr lang="en-US" sz="1400" baseline="-29000"/>
              <a:t>3</a:t>
            </a:r>
            <a:r>
              <a:rPr lang="en-US" sz="1400"/>
              <a:t>, ... , e</a:t>
            </a:r>
            <a:r>
              <a:rPr lang="en-US" sz="1400" baseline="-29000"/>
              <a:t>n</a:t>
            </a:r>
            <a:r>
              <a:rPr lang="en-US" sz="1400"/>
              <a:t>]</a:t>
            </a:r>
          </a:p>
        </p:txBody>
      </p:sp>
      <p:sp>
        <p:nvSpPr>
          <p:cNvPr id="553001" name="Text Box 4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548438" y="1325563"/>
            <a:ext cx="20193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8" charset="0"/>
              </a:rPr>
              <a:t>Sorting is equivalent to determining </a:t>
            </a:r>
            <a:r>
              <a:rPr lang="en-US" sz="1600" b="1" i="1">
                <a:latin typeface="Times" pitchFamily="18" charset="0"/>
              </a:rPr>
              <a:t>which</a:t>
            </a:r>
            <a:r>
              <a:rPr lang="en-US" sz="1600">
                <a:latin typeface="Times" pitchFamily="18" charset="0"/>
              </a:rPr>
              <a:t> of the permutations we started with… </a:t>
            </a:r>
            <a:endParaRPr lang="en-US" sz="1600" b="1">
              <a:solidFill>
                <a:srgbClr val="0000FF"/>
              </a:solidFill>
            </a:endParaRPr>
          </a:p>
        </p:txBody>
      </p:sp>
      <p:sp>
        <p:nvSpPr>
          <p:cNvPr id="553002" name="Freeform 42"/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4929188" y="1397000"/>
            <a:ext cx="79375" cy="231775"/>
          </a:xfrm>
          <a:custGeom>
            <a:avLst/>
            <a:gdLst>
              <a:gd name="T0" fmla="*/ 0 w 50"/>
              <a:gd name="T1" fmla="*/ 0 h 146"/>
              <a:gd name="T2" fmla="*/ 50 w 50"/>
              <a:gd name="T3" fmla="*/ 31 h 146"/>
              <a:gd name="T4" fmla="*/ 20 w 50"/>
              <a:gd name="T5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" h="146">
                <a:moveTo>
                  <a:pt x="0" y="0"/>
                </a:moveTo>
                <a:cubicBezTo>
                  <a:pt x="27" y="5"/>
                  <a:pt x="41" y="4"/>
                  <a:pt x="50" y="31"/>
                </a:cubicBezTo>
                <a:cubicBezTo>
                  <a:pt x="47" y="60"/>
                  <a:pt x="44" y="121"/>
                  <a:pt x="20" y="14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16" name="Text Box 56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488113" y="6340475"/>
            <a:ext cx="2540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009900"/>
                </a:solidFill>
              </a:rPr>
              <a:t>The "adversary" doesn't seem</a:t>
            </a:r>
          </a:p>
          <a:p>
            <a:pPr algn="ctr"/>
            <a:r>
              <a:rPr lang="en-US" sz="1400">
                <a:solidFill>
                  <a:srgbClr val="009900"/>
                </a:solidFill>
              </a:rPr>
              <a:t>to do all that much…</a:t>
            </a:r>
          </a:p>
        </p:txBody>
      </p:sp>
      <p:grpSp>
        <p:nvGrpSpPr>
          <p:cNvPr id="57" name="Group 7182"/>
          <p:cNvGrpSpPr>
            <a:grpSpLocks/>
          </p:cNvGrpSpPr>
          <p:nvPr/>
        </p:nvGrpSpPr>
        <p:grpSpPr bwMode="auto">
          <a:xfrm>
            <a:off x="7449344" y="5748302"/>
            <a:ext cx="617537" cy="635071"/>
            <a:chOff x="1676815" y="5536974"/>
            <a:chExt cx="1066385" cy="1244825"/>
          </a:xfrm>
        </p:grpSpPr>
        <p:sp>
          <p:nvSpPr>
            <p:cNvPr id="58" name="Freeform 11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12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60" name="Straight Connector 59"/>
            <p:cNvCxnSpPr>
              <a:stCxn id="76" idx="1"/>
              <a:endCxn id="76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76" name="Oval 14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77" name="Oval 17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78" name="Straight Connector 77"/>
              <p:cNvCxnSpPr>
                <a:stCxn id="76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76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76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2" name="Freeform 61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63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71" name="Oval 14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72" name="Oval 17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73" name="Straight Connector 72"/>
              <p:cNvCxnSpPr>
                <a:stCxn id="71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71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71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66" name="Oval 1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67" name="Oval 17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68" name="Straight Connector 67"/>
              <p:cNvCxnSpPr>
                <a:stCxn id="66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66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66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5" name="AutoShape 19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656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59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4478338"/>
            <a:ext cx="1282700" cy="195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2595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6563" y="1004888"/>
            <a:ext cx="8218487" cy="180975"/>
            <a:chOff x="295" y="1311"/>
            <a:chExt cx="5177" cy="114"/>
          </a:xfrm>
        </p:grpSpPr>
        <p:sp>
          <p:nvSpPr>
            <p:cNvPr id="622596" name="Rectangle 4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597" name="Rectangle 5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259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9563" y="331788"/>
            <a:ext cx="8448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Times" pitchFamily="18" charset="0"/>
              </a:rPr>
              <a:t>Any </a:t>
            </a:r>
            <a:r>
              <a:rPr lang="en-US" sz="3600" i="1">
                <a:latin typeface="Times" pitchFamily="18" charset="0"/>
              </a:rPr>
              <a:t>Comparison Sort</a:t>
            </a:r>
            <a:r>
              <a:rPr lang="en-US" sz="3600">
                <a:latin typeface="Times" pitchFamily="18" charset="0"/>
              </a:rPr>
              <a:t>  is at best  O(n log(n))</a:t>
            </a:r>
          </a:p>
        </p:txBody>
      </p:sp>
      <p:sp>
        <p:nvSpPr>
          <p:cNvPr id="62259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70738" y="457200"/>
            <a:ext cx="290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" pitchFamily="18" charset="0"/>
              </a:rPr>
              <a:t>•</a:t>
            </a:r>
          </a:p>
        </p:txBody>
      </p:sp>
      <p:sp>
        <p:nvSpPr>
          <p:cNvPr id="622600" name="AutoShap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39975" y="1633538"/>
            <a:ext cx="3886200" cy="1590675"/>
          </a:xfrm>
          <a:prstGeom prst="cloudCallout">
            <a:avLst>
              <a:gd name="adj1" fmla="val -47468"/>
              <a:gd name="adj2" fmla="val 6526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2601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9088" y="1236663"/>
            <a:ext cx="6259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latin typeface="Times" pitchFamily="18" charset="0"/>
              </a:rPr>
              <a:t>Start with all of the  permutations of an n-element list.</a:t>
            </a:r>
            <a:endParaRPr lang="en-US" sz="1600" b="1">
              <a:solidFill>
                <a:srgbClr val="0000FF"/>
              </a:solidFill>
            </a:endParaRPr>
          </a:p>
        </p:txBody>
      </p:sp>
      <p:sp>
        <p:nvSpPr>
          <p:cNvPr id="622602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95800" y="6248400"/>
            <a:ext cx="287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Times" pitchFamily="18" charset="0"/>
              </a:rPr>
              <a:t>“Adversary Argument”</a:t>
            </a:r>
          </a:p>
        </p:txBody>
      </p:sp>
      <p:sp>
        <p:nvSpPr>
          <p:cNvPr id="62260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21013" y="2016125"/>
            <a:ext cx="928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[1,2,3]</a:t>
            </a:r>
          </a:p>
        </p:txBody>
      </p:sp>
      <p:sp>
        <p:nvSpPr>
          <p:cNvPr id="622604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14713" y="2324100"/>
            <a:ext cx="928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[2,1,3]</a:t>
            </a:r>
          </a:p>
        </p:txBody>
      </p:sp>
      <p:sp>
        <p:nvSpPr>
          <p:cNvPr id="622605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57663" y="1876425"/>
            <a:ext cx="928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[1,3,2]</a:t>
            </a:r>
          </a:p>
        </p:txBody>
      </p:sp>
      <p:sp>
        <p:nvSpPr>
          <p:cNvPr id="622606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01925" y="2581275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[3,1,2]</a:t>
            </a:r>
          </a:p>
        </p:txBody>
      </p:sp>
      <p:sp>
        <p:nvSpPr>
          <p:cNvPr id="622607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27525" y="2549525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[3,2,1]</a:t>
            </a:r>
          </a:p>
        </p:txBody>
      </p:sp>
      <p:sp>
        <p:nvSpPr>
          <p:cNvPr id="622608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022850" y="2130425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[2,3,1]</a:t>
            </a:r>
          </a:p>
        </p:txBody>
      </p:sp>
      <p:sp>
        <p:nvSpPr>
          <p:cNvPr id="622609" name="AutoShap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405063" y="4025900"/>
            <a:ext cx="1414462" cy="1058863"/>
          </a:xfrm>
          <a:prstGeom prst="cloudCallout">
            <a:avLst>
              <a:gd name="adj1" fmla="val -59764"/>
              <a:gd name="adj2" fmla="val 57648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2610" name="AutoShap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010150" y="4022725"/>
            <a:ext cx="1414463" cy="1058863"/>
          </a:xfrm>
          <a:prstGeom prst="cloudCallout">
            <a:avLst>
              <a:gd name="adj1" fmla="val -68407"/>
              <a:gd name="adj2" fmla="val 56148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2611" name="AutoShap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959350" y="5416550"/>
            <a:ext cx="581025" cy="515938"/>
          </a:xfrm>
          <a:prstGeom prst="cloudCallout">
            <a:avLst>
              <a:gd name="adj1" fmla="val -74042"/>
              <a:gd name="adj2" fmla="val 59231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2612" name="AutoShap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22975" y="5403850"/>
            <a:ext cx="581025" cy="515938"/>
          </a:xfrm>
          <a:prstGeom prst="cloudCallout">
            <a:avLst>
              <a:gd name="adj1" fmla="val -91806"/>
              <a:gd name="adj2" fmla="val 7061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2613" name="AutoShap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828800" y="5562600"/>
            <a:ext cx="950913" cy="774700"/>
          </a:xfrm>
          <a:prstGeom prst="cloudCallout">
            <a:avLst>
              <a:gd name="adj1" fmla="val -65694"/>
              <a:gd name="adj2" fmla="val 1516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2614" name="AutoShap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60713" y="5537200"/>
            <a:ext cx="954087" cy="787400"/>
          </a:xfrm>
          <a:prstGeom prst="cloudCallout">
            <a:avLst>
              <a:gd name="adj1" fmla="val -66806"/>
              <a:gd name="adj2" fmla="val 1391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2615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3376613" y="3273425"/>
            <a:ext cx="960437" cy="736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16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637088" y="3243263"/>
            <a:ext cx="795337" cy="854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17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81450" y="3495675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imes" pitchFamily="18" charset="0"/>
              </a:rPr>
              <a:t>e1 &lt;  e2 </a:t>
            </a:r>
          </a:p>
        </p:txBody>
      </p:sp>
      <p:sp>
        <p:nvSpPr>
          <p:cNvPr id="622618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52913" y="3409950"/>
            <a:ext cx="3381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Times" pitchFamily="18" charset="0"/>
              </a:rPr>
              <a:t>?</a:t>
            </a:r>
          </a:p>
        </p:txBody>
      </p:sp>
      <p:sp>
        <p:nvSpPr>
          <p:cNvPr id="622619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71825" y="3400425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imes" pitchFamily="18" charset="0"/>
              </a:rPr>
              <a:t>yes</a:t>
            </a:r>
          </a:p>
        </p:txBody>
      </p:sp>
      <p:sp>
        <p:nvSpPr>
          <p:cNvPr id="622620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908550" y="3344863"/>
            <a:ext cx="404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imes" pitchFamily="18" charset="0"/>
              </a:rPr>
              <a:t>no</a:t>
            </a:r>
          </a:p>
        </p:txBody>
      </p:sp>
      <p:sp>
        <p:nvSpPr>
          <p:cNvPr id="622621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022850" y="4400550"/>
            <a:ext cx="928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[3,1,2]</a:t>
            </a:r>
          </a:p>
        </p:txBody>
      </p:sp>
      <p:sp>
        <p:nvSpPr>
          <p:cNvPr id="622622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29238" y="4640263"/>
            <a:ext cx="928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[3,2,1]</a:t>
            </a:r>
          </a:p>
        </p:txBody>
      </p:sp>
      <p:sp>
        <p:nvSpPr>
          <p:cNvPr id="622623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65750" y="4132263"/>
            <a:ext cx="928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[2,1,3]</a:t>
            </a:r>
          </a:p>
        </p:txBody>
      </p:sp>
      <p:sp>
        <p:nvSpPr>
          <p:cNvPr id="622624" name="Line 32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154363" y="5124450"/>
            <a:ext cx="319087" cy="427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25" name="Line 3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2359025" y="5067300"/>
            <a:ext cx="407988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26" name="Line 3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5286375" y="5067300"/>
            <a:ext cx="311150" cy="32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27" name="Line 3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937250" y="5027613"/>
            <a:ext cx="347663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28" name="Text Box 3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646363" y="4640263"/>
            <a:ext cx="928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[1,2,3]</a:t>
            </a:r>
          </a:p>
        </p:txBody>
      </p:sp>
      <p:sp>
        <p:nvSpPr>
          <p:cNvPr id="622629" name="Text Box 3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687638" y="4391025"/>
            <a:ext cx="928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[2,3,1]</a:t>
            </a:r>
          </a:p>
        </p:txBody>
      </p:sp>
      <p:sp>
        <p:nvSpPr>
          <p:cNvPr id="622630" name="Text Box 3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505075" y="4159250"/>
            <a:ext cx="928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[1,3,2]</a:t>
            </a:r>
          </a:p>
        </p:txBody>
      </p:sp>
      <p:sp>
        <p:nvSpPr>
          <p:cNvPr id="622631" name="Text Box 3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84188" y="6408738"/>
            <a:ext cx="1206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/>
              <a:t>The Adversary</a:t>
            </a:r>
          </a:p>
        </p:txBody>
      </p:sp>
      <p:sp>
        <p:nvSpPr>
          <p:cNvPr id="622632" name="Rectangle 40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27025" y="1482725"/>
            <a:ext cx="1525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/>
              <a:t>[e</a:t>
            </a:r>
            <a:r>
              <a:rPr lang="en-US" sz="1400" baseline="-29000"/>
              <a:t>1</a:t>
            </a:r>
            <a:r>
              <a:rPr lang="en-US" sz="1400"/>
              <a:t>, e</a:t>
            </a:r>
            <a:r>
              <a:rPr lang="en-US" sz="1400" baseline="-29000"/>
              <a:t>2</a:t>
            </a:r>
            <a:r>
              <a:rPr lang="en-US" sz="1400"/>
              <a:t>, e</a:t>
            </a:r>
            <a:r>
              <a:rPr lang="en-US" sz="1400" baseline="-29000"/>
              <a:t>3</a:t>
            </a:r>
            <a:r>
              <a:rPr lang="en-US" sz="1400"/>
              <a:t>, ... , e</a:t>
            </a:r>
            <a:r>
              <a:rPr lang="en-US" sz="1400" baseline="-29000"/>
              <a:t>n</a:t>
            </a:r>
            <a:r>
              <a:rPr lang="en-US" sz="1400"/>
              <a:t>]</a:t>
            </a:r>
          </a:p>
        </p:txBody>
      </p:sp>
      <p:sp>
        <p:nvSpPr>
          <p:cNvPr id="622633" name="Text Box 4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548438" y="1325563"/>
            <a:ext cx="20193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8" charset="0"/>
              </a:rPr>
              <a:t>Sorting is equivalent to determining </a:t>
            </a:r>
            <a:r>
              <a:rPr lang="en-US" sz="1600" b="1" i="1">
                <a:latin typeface="Times" pitchFamily="18" charset="0"/>
              </a:rPr>
              <a:t>which</a:t>
            </a:r>
            <a:r>
              <a:rPr lang="en-US" sz="1600">
                <a:latin typeface="Times" pitchFamily="18" charset="0"/>
              </a:rPr>
              <a:t> of the permutations we started with… </a:t>
            </a:r>
            <a:endParaRPr lang="en-US" sz="1600" b="1">
              <a:solidFill>
                <a:srgbClr val="0000FF"/>
              </a:solidFill>
            </a:endParaRPr>
          </a:p>
        </p:txBody>
      </p:sp>
      <p:sp>
        <p:nvSpPr>
          <p:cNvPr id="622634" name="Freeform 42"/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4929188" y="1397000"/>
            <a:ext cx="79375" cy="231775"/>
          </a:xfrm>
          <a:custGeom>
            <a:avLst/>
            <a:gdLst>
              <a:gd name="T0" fmla="*/ 0 w 50"/>
              <a:gd name="T1" fmla="*/ 0 h 146"/>
              <a:gd name="T2" fmla="*/ 50 w 50"/>
              <a:gd name="T3" fmla="*/ 31 h 146"/>
              <a:gd name="T4" fmla="*/ 20 w 50"/>
              <a:gd name="T5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" h="146">
                <a:moveTo>
                  <a:pt x="0" y="0"/>
                </a:moveTo>
                <a:cubicBezTo>
                  <a:pt x="27" y="5"/>
                  <a:pt x="41" y="4"/>
                  <a:pt x="50" y="31"/>
                </a:cubicBezTo>
                <a:cubicBezTo>
                  <a:pt x="47" y="60"/>
                  <a:pt x="44" y="121"/>
                  <a:pt x="20" y="14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49" name="Text Box 57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514600" y="5181600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imes" pitchFamily="18" charset="0"/>
              </a:rPr>
              <a:t>e1 &lt;  e3 </a:t>
            </a:r>
          </a:p>
        </p:txBody>
      </p:sp>
      <p:sp>
        <p:nvSpPr>
          <p:cNvPr id="622650" name="Text Box 58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743200" y="5029200"/>
            <a:ext cx="3381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Times" pitchFamily="18" charset="0"/>
              </a:rPr>
              <a:t>?</a:t>
            </a:r>
          </a:p>
        </p:txBody>
      </p:sp>
      <p:sp>
        <p:nvSpPr>
          <p:cNvPr id="622651" name="AutoShape 5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28600" y="3657600"/>
            <a:ext cx="1524000" cy="774700"/>
          </a:xfrm>
          <a:prstGeom prst="cloudCallout">
            <a:avLst>
              <a:gd name="adj1" fmla="val -1875"/>
              <a:gd name="adj2" fmla="val 9016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2652" name="Text Box 60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57200" y="3810000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[?,?,?]</a:t>
            </a:r>
          </a:p>
        </p:txBody>
      </p:sp>
      <p:sp>
        <p:nvSpPr>
          <p:cNvPr id="622666" name="AutoShape 7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781800" y="2819400"/>
            <a:ext cx="1295400" cy="533400"/>
          </a:xfrm>
          <a:prstGeom prst="wedgeRoundRectCallout">
            <a:avLst>
              <a:gd name="adj1" fmla="val -43750"/>
              <a:gd name="adj2" fmla="val 7856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/>
              <a:t>Is e1&lt;e2?</a:t>
            </a:r>
          </a:p>
        </p:txBody>
      </p:sp>
      <p:sp>
        <p:nvSpPr>
          <p:cNvPr id="622680" name="AutoShape 88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467600" y="3962400"/>
            <a:ext cx="1295400" cy="838200"/>
          </a:xfrm>
          <a:prstGeom prst="wedgeRoundRectCallout">
            <a:avLst>
              <a:gd name="adj1" fmla="val -47306"/>
              <a:gd name="adj2" fmla="val 6628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/>
              <a:t>OK, is e1&lt;e3?</a:t>
            </a:r>
          </a:p>
        </p:txBody>
      </p:sp>
      <p:sp>
        <p:nvSpPr>
          <p:cNvPr id="622681" name="Text Box 89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752600" y="5943600"/>
            <a:ext cx="928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[1,2,3]</a:t>
            </a:r>
          </a:p>
        </p:txBody>
      </p:sp>
      <p:sp>
        <p:nvSpPr>
          <p:cNvPr id="622682" name="Text Box 90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905000" y="5715000"/>
            <a:ext cx="928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[1,3,2]</a:t>
            </a:r>
          </a:p>
        </p:txBody>
      </p:sp>
      <p:sp>
        <p:nvSpPr>
          <p:cNvPr id="622683" name="Text Box 91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3200400" y="5715000"/>
            <a:ext cx="928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[2,3,1]</a:t>
            </a:r>
          </a:p>
        </p:txBody>
      </p:sp>
      <p:grpSp>
        <p:nvGrpSpPr>
          <p:cNvPr id="78" name="Group 7182"/>
          <p:cNvGrpSpPr>
            <a:grpSpLocks/>
          </p:cNvGrpSpPr>
          <p:nvPr/>
        </p:nvGrpSpPr>
        <p:grpSpPr bwMode="auto">
          <a:xfrm>
            <a:off x="6224948" y="3422577"/>
            <a:ext cx="617537" cy="635071"/>
            <a:chOff x="1676815" y="5536974"/>
            <a:chExt cx="1066385" cy="1244825"/>
          </a:xfrm>
        </p:grpSpPr>
        <p:sp>
          <p:nvSpPr>
            <p:cNvPr id="79" name="Freeform 11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12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81" name="Straight Connector 80"/>
            <p:cNvCxnSpPr>
              <a:stCxn id="97" idx="1"/>
              <a:endCxn id="97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97" name="Oval 14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98" name="Oval 17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99" name="Straight Connector 98"/>
              <p:cNvCxnSpPr>
                <a:stCxn id="97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7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stCxn id="97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83" name="Freeform 82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84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92" name="Oval 14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93" name="Oval 17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94" name="Straight Connector 93"/>
              <p:cNvCxnSpPr>
                <a:stCxn id="92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stCxn id="92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92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87" name="Oval 14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88" name="Oval 17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89" name="Straight Connector 88"/>
              <p:cNvCxnSpPr>
                <a:stCxn id="87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stCxn id="87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87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86" name="AutoShape 1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02" name="Group 7182"/>
          <p:cNvGrpSpPr>
            <a:grpSpLocks/>
          </p:cNvGrpSpPr>
          <p:nvPr/>
        </p:nvGrpSpPr>
        <p:grpSpPr bwMode="auto">
          <a:xfrm>
            <a:off x="6861969" y="4820373"/>
            <a:ext cx="617537" cy="635071"/>
            <a:chOff x="1676815" y="5536974"/>
            <a:chExt cx="1066385" cy="1244825"/>
          </a:xfrm>
        </p:grpSpPr>
        <p:sp>
          <p:nvSpPr>
            <p:cNvPr id="103" name="Freeform 11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12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105" name="Straight Connector 104"/>
            <p:cNvCxnSpPr>
              <a:stCxn id="121" idx="1"/>
              <a:endCxn id="121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121" name="Oval 14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22" name="Oval 17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123" name="Straight Connector 122"/>
              <p:cNvCxnSpPr>
                <a:stCxn id="121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>
                <a:stCxn id="121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>
                <a:stCxn id="121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07" name="Freeform 106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108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116" name="Oval 14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17" name="Oval 17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118" name="Straight Connector 117"/>
              <p:cNvCxnSpPr>
                <a:stCxn id="116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>
                <a:stCxn id="116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>
                <a:stCxn id="116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111" name="Oval 14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12" name="Oval 17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113" name="Straight Connector 112"/>
              <p:cNvCxnSpPr>
                <a:stCxn id="111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111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stCxn id="111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10" name="AutoShape 1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94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618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4478338"/>
            <a:ext cx="1282700" cy="195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3619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6563" y="1004888"/>
            <a:ext cx="8218487" cy="180975"/>
            <a:chOff x="295" y="1311"/>
            <a:chExt cx="5177" cy="114"/>
          </a:xfrm>
        </p:grpSpPr>
        <p:sp>
          <p:nvSpPr>
            <p:cNvPr id="623620" name="Rectangle 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621" name="Rectangle 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36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9563" y="331788"/>
            <a:ext cx="8448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Times" pitchFamily="18" charset="0"/>
              </a:rPr>
              <a:t>Any </a:t>
            </a:r>
            <a:r>
              <a:rPr lang="en-US" sz="3600" i="1">
                <a:latin typeface="Times" pitchFamily="18" charset="0"/>
              </a:rPr>
              <a:t>Comparison Sort</a:t>
            </a:r>
            <a:r>
              <a:rPr lang="en-US" sz="3600">
                <a:latin typeface="Times" pitchFamily="18" charset="0"/>
              </a:rPr>
              <a:t>  is at best  O(n log(n))</a:t>
            </a:r>
          </a:p>
        </p:txBody>
      </p:sp>
      <p:sp>
        <p:nvSpPr>
          <p:cNvPr id="6236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70738" y="457200"/>
            <a:ext cx="290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" pitchFamily="18" charset="0"/>
              </a:rPr>
              <a:t>•</a:t>
            </a:r>
          </a:p>
        </p:txBody>
      </p:sp>
      <p:sp>
        <p:nvSpPr>
          <p:cNvPr id="623624" name="AutoShap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39975" y="1633538"/>
            <a:ext cx="3886200" cy="1590675"/>
          </a:xfrm>
          <a:prstGeom prst="cloudCallout">
            <a:avLst>
              <a:gd name="adj1" fmla="val -47468"/>
              <a:gd name="adj2" fmla="val 6526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3625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9088" y="1236663"/>
            <a:ext cx="6259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latin typeface="Times" pitchFamily="18" charset="0"/>
              </a:rPr>
              <a:t>Start with all of the  permutations of an n-element list.</a:t>
            </a:r>
            <a:endParaRPr lang="en-US" sz="1600" b="1">
              <a:solidFill>
                <a:srgbClr val="0000FF"/>
              </a:solidFill>
            </a:endParaRPr>
          </a:p>
        </p:txBody>
      </p:sp>
      <p:sp>
        <p:nvSpPr>
          <p:cNvPr id="623626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48000" y="6248400"/>
            <a:ext cx="287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Times" pitchFamily="18" charset="0"/>
              </a:rPr>
              <a:t>“Adversary Argument”</a:t>
            </a:r>
          </a:p>
        </p:txBody>
      </p:sp>
      <p:sp>
        <p:nvSpPr>
          <p:cNvPr id="623627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21013" y="2016125"/>
            <a:ext cx="928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[1,2,3]</a:t>
            </a:r>
          </a:p>
        </p:txBody>
      </p:sp>
      <p:sp>
        <p:nvSpPr>
          <p:cNvPr id="623628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14713" y="2324100"/>
            <a:ext cx="928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[2,1,3]</a:t>
            </a:r>
          </a:p>
        </p:txBody>
      </p:sp>
      <p:sp>
        <p:nvSpPr>
          <p:cNvPr id="623629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57663" y="1876425"/>
            <a:ext cx="928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[1,3,2]</a:t>
            </a:r>
          </a:p>
        </p:txBody>
      </p:sp>
      <p:sp>
        <p:nvSpPr>
          <p:cNvPr id="623630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01925" y="2581275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[3,1,2]</a:t>
            </a:r>
          </a:p>
        </p:txBody>
      </p:sp>
      <p:sp>
        <p:nvSpPr>
          <p:cNvPr id="623631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27525" y="2549525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[3,2,1]</a:t>
            </a:r>
          </a:p>
        </p:txBody>
      </p:sp>
      <p:sp>
        <p:nvSpPr>
          <p:cNvPr id="623632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022850" y="2130425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[2,3,1]</a:t>
            </a:r>
          </a:p>
        </p:txBody>
      </p:sp>
      <p:sp>
        <p:nvSpPr>
          <p:cNvPr id="623633" name="AutoShap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405063" y="4025900"/>
            <a:ext cx="1414462" cy="1058863"/>
          </a:xfrm>
          <a:prstGeom prst="cloudCallout">
            <a:avLst>
              <a:gd name="adj1" fmla="val -59764"/>
              <a:gd name="adj2" fmla="val 57648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3634" name="AutoShap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010150" y="4022725"/>
            <a:ext cx="1414463" cy="1058863"/>
          </a:xfrm>
          <a:prstGeom prst="cloudCallout">
            <a:avLst>
              <a:gd name="adj1" fmla="val -68407"/>
              <a:gd name="adj2" fmla="val 56148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3635" name="AutoShap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959350" y="5416550"/>
            <a:ext cx="581025" cy="515938"/>
          </a:xfrm>
          <a:prstGeom prst="cloudCallout">
            <a:avLst>
              <a:gd name="adj1" fmla="val -74042"/>
              <a:gd name="adj2" fmla="val 59231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3636" name="AutoShap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22975" y="5403850"/>
            <a:ext cx="581025" cy="515938"/>
          </a:xfrm>
          <a:prstGeom prst="cloudCallout">
            <a:avLst>
              <a:gd name="adj1" fmla="val -91806"/>
              <a:gd name="adj2" fmla="val 7061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3637" name="AutoShap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828800" y="5562600"/>
            <a:ext cx="950913" cy="774700"/>
          </a:xfrm>
          <a:prstGeom prst="cloudCallout">
            <a:avLst>
              <a:gd name="adj1" fmla="val -65694"/>
              <a:gd name="adj2" fmla="val 1516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3638" name="AutoShap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60713" y="5537200"/>
            <a:ext cx="954087" cy="787400"/>
          </a:xfrm>
          <a:prstGeom prst="cloudCallout">
            <a:avLst>
              <a:gd name="adj1" fmla="val -66806"/>
              <a:gd name="adj2" fmla="val 1391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3639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3376613" y="3273425"/>
            <a:ext cx="960437" cy="736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40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637088" y="3243263"/>
            <a:ext cx="795337" cy="854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41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81450" y="3495675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imes" pitchFamily="18" charset="0"/>
              </a:rPr>
              <a:t>e1 &lt;  e2 </a:t>
            </a:r>
          </a:p>
        </p:txBody>
      </p:sp>
      <p:sp>
        <p:nvSpPr>
          <p:cNvPr id="623642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52913" y="3409950"/>
            <a:ext cx="3381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Times" pitchFamily="18" charset="0"/>
              </a:rPr>
              <a:t>?</a:t>
            </a:r>
          </a:p>
        </p:txBody>
      </p:sp>
      <p:sp>
        <p:nvSpPr>
          <p:cNvPr id="623643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71825" y="3400425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imes" pitchFamily="18" charset="0"/>
              </a:rPr>
              <a:t>yes</a:t>
            </a:r>
          </a:p>
        </p:txBody>
      </p:sp>
      <p:sp>
        <p:nvSpPr>
          <p:cNvPr id="623644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908550" y="3344863"/>
            <a:ext cx="404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imes" pitchFamily="18" charset="0"/>
              </a:rPr>
              <a:t>no</a:t>
            </a:r>
          </a:p>
        </p:txBody>
      </p:sp>
      <p:sp>
        <p:nvSpPr>
          <p:cNvPr id="623645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022850" y="4400550"/>
            <a:ext cx="928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[3,1,2]</a:t>
            </a:r>
          </a:p>
        </p:txBody>
      </p:sp>
      <p:sp>
        <p:nvSpPr>
          <p:cNvPr id="623646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29238" y="4640263"/>
            <a:ext cx="928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[3,2,1]</a:t>
            </a:r>
          </a:p>
        </p:txBody>
      </p:sp>
      <p:sp>
        <p:nvSpPr>
          <p:cNvPr id="623647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65750" y="4132263"/>
            <a:ext cx="928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[2,1,3]</a:t>
            </a:r>
          </a:p>
        </p:txBody>
      </p:sp>
      <p:sp>
        <p:nvSpPr>
          <p:cNvPr id="623648" name="Line 32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154363" y="5124450"/>
            <a:ext cx="319087" cy="427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49" name="Line 3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2359025" y="5067300"/>
            <a:ext cx="407988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50" name="Line 3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5286375" y="5067300"/>
            <a:ext cx="311150" cy="32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51" name="Line 3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937250" y="5027613"/>
            <a:ext cx="347663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52" name="Text Box 3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646363" y="4640263"/>
            <a:ext cx="928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[1,2,3]</a:t>
            </a:r>
          </a:p>
        </p:txBody>
      </p:sp>
      <p:sp>
        <p:nvSpPr>
          <p:cNvPr id="623653" name="Text Box 3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687638" y="4391025"/>
            <a:ext cx="928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[2,3,1]</a:t>
            </a:r>
          </a:p>
        </p:txBody>
      </p:sp>
      <p:sp>
        <p:nvSpPr>
          <p:cNvPr id="623654" name="Text Box 3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505075" y="4159250"/>
            <a:ext cx="928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[1,3,2]</a:t>
            </a:r>
          </a:p>
        </p:txBody>
      </p:sp>
      <p:sp>
        <p:nvSpPr>
          <p:cNvPr id="623655" name="Text Box 3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84188" y="6408738"/>
            <a:ext cx="1206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/>
              <a:t>The Adversary</a:t>
            </a:r>
          </a:p>
        </p:txBody>
      </p:sp>
      <p:sp>
        <p:nvSpPr>
          <p:cNvPr id="623656" name="Rectangle 40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27025" y="1482725"/>
            <a:ext cx="1525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/>
              <a:t>[e</a:t>
            </a:r>
            <a:r>
              <a:rPr lang="en-US" sz="1400" baseline="-29000"/>
              <a:t>1</a:t>
            </a:r>
            <a:r>
              <a:rPr lang="en-US" sz="1400"/>
              <a:t>, e</a:t>
            </a:r>
            <a:r>
              <a:rPr lang="en-US" sz="1400" baseline="-29000"/>
              <a:t>2</a:t>
            </a:r>
            <a:r>
              <a:rPr lang="en-US" sz="1400"/>
              <a:t>, e</a:t>
            </a:r>
            <a:r>
              <a:rPr lang="en-US" sz="1400" baseline="-29000"/>
              <a:t>3</a:t>
            </a:r>
            <a:r>
              <a:rPr lang="en-US" sz="1400"/>
              <a:t>, ... , e</a:t>
            </a:r>
            <a:r>
              <a:rPr lang="en-US" sz="1400" baseline="-29000"/>
              <a:t>n</a:t>
            </a:r>
            <a:r>
              <a:rPr lang="en-US" sz="1400"/>
              <a:t>]</a:t>
            </a:r>
          </a:p>
        </p:txBody>
      </p:sp>
      <p:sp>
        <p:nvSpPr>
          <p:cNvPr id="623657" name="Text Box 4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548438" y="1325563"/>
            <a:ext cx="20193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8" charset="0"/>
              </a:rPr>
              <a:t>Sorting is equivalent to determining </a:t>
            </a:r>
            <a:r>
              <a:rPr lang="en-US" sz="1600" b="1" i="1">
                <a:latin typeface="Times" pitchFamily="18" charset="0"/>
              </a:rPr>
              <a:t>which</a:t>
            </a:r>
            <a:r>
              <a:rPr lang="en-US" sz="1600">
                <a:latin typeface="Times" pitchFamily="18" charset="0"/>
              </a:rPr>
              <a:t> of the permutations we started with… </a:t>
            </a:r>
            <a:endParaRPr lang="en-US" sz="1600" b="1">
              <a:solidFill>
                <a:srgbClr val="0000FF"/>
              </a:solidFill>
            </a:endParaRPr>
          </a:p>
        </p:txBody>
      </p:sp>
      <p:sp>
        <p:nvSpPr>
          <p:cNvPr id="623658" name="Freeform 42"/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4929188" y="1397000"/>
            <a:ext cx="79375" cy="231775"/>
          </a:xfrm>
          <a:custGeom>
            <a:avLst/>
            <a:gdLst>
              <a:gd name="T0" fmla="*/ 0 w 50"/>
              <a:gd name="T1" fmla="*/ 0 h 146"/>
              <a:gd name="T2" fmla="*/ 50 w 50"/>
              <a:gd name="T3" fmla="*/ 31 h 146"/>
              <a:gd name="T4" fmla="*/ 20 w 50"/>
              <a:gd name="T5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" h="146">
                <a:moveTo>
                  <a:pt x="0" y="0"/>
                </a:moveTo>
                <a:cubicBezTo>
                  <a:pt x="27" y="5"/>
                  <a:pt x="41" y="4"/>
                  <a:pt x="50" y="31"/>
                </a:cubicBezTo>
                <a:cubicBezTo>
                  <a:pt x="47" y="60"/>
                  <a:pt x="44" y="121"/>
                  <a:pt x="20" y="14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59" name="Text Box 43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514600" y="5181600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imes" pitchFamily="18" charset="0"/>
              </a:rPr>
              <a:t>e1 &lt;  e3 </a:t>
            </a:r>
          </a:p>
        </p:txBody>
      </p:sp>
      <p:sp>
        <p:nvSpPr>
          <p:cNvPr id="623660" name="Text Box 44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743200" y="5029200"/>
            <a:ext cx="3381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Times" pitchFamily="18" charset="0"/>
              </a:rPr>
              <a:t>?</a:t>
            </a:r>
          </a:p>
        </p:txBody>
      </p:sp>
      <p:sp>
        <p:nvSpPr>
          <p:cNvPr id="623661" name="AutoShape 4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28600" y="3657600"/>
            <a:ext cx="1524000" cy="774700"/>
          </a:xfrm>
          <a:prstGeom prst="cloudCallout">
            <a:avLst>
              <a:gd name="adj1" fmla="val -1875"/>
              <a:gd name="adj2" fmla="val 9016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3662" name="Text Box 46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57200" y="3810000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[1,3,2]</a:t>
            </a:r>
          </a:p>
        </p:txBody>
      </p:sp>
      <p:sp>
        <p:nvSpPr>
          <p:cNvPr id="623691" name="Text Box 75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752600" y="5943600"/>
            <a:ext cx="928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[1,2,3]</a:t>
            </a:r>
          </a:p>
        </p:txBody>
      </p:sp>
      <p:sp>
        <p:nvSpPr>
          <p:cNvPr id="623692" name="Text Box 76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905000" y="5715000"/>
            <a:ext cx="928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[1,3,2]</a:t>
            </a:r>
          </a:p>
        </p:txBody>
      </p:sp>
      <p:sp>
        <p:nvSpPr>
          <p:cNvPr id="623693" name="Text Box 77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200400" y="5715000"/>
            <a:ext cx="928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[2,3,1]</a:t>
            </a:r>
          </a:p>
        </p:txBody>
      </p:sp>
      <p:sp>
        <p:nvSpPr>
          <p:cNvPr id="623707" name="Text Box 9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638925" y="6340475"/>
            <a:ext cx="22447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009900"/>
                </a:solidFill>
              </a:rPr>
              <a:t>Ah, this adversary is tricky</a:t>
            </a:r>
          </a:p>
          <a:p>
            <a:pPr algn="ctr"/>
            <a:r>
              <a:rPr lang="en-US" sz="1400">
                <a:solidFill>
                  <a:srgbClr val="009900"/>
                </a:solidFill>
              </a:rPr>
              <a:t>after all!</a:t>
            </a:r>
          </a:p>
        </p:txBody>
      </p:sp>
      <p:grpSp>
        <p:nvGrpSpPr>
          <p:cNvPr id="64" name="Group 7182"/>
          <p:cNvGrpSpPr>
            <a:grpSpLocks/>
          </p:cNvGrpSpPr>
          <p:nvPr/>
        </p:nvGrpSpPr>
        <p:grpSpPr bwMode="auto">
          <a:xfrm>
            <a:off x="7357644" y="5650955"/>
            <a:ext cx="617537" cy="635071"/>
            <a:chOff x="1676815" y="5536974"/>
            <a:chExt cx="1066385" cy="1244825"/>
          </a:xfrm>
        </p:grpSpPr>
        <p:sp>
          <p:nvSpPr>
            <p:cNvPr id="65" name="Freeform 11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1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67" name="Straight Connector 66"/>
            <p:cNvCxnSpPr>
              <a:stCxn id="83" idx="1"/>
              <a:endCxn id="83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83" name="Oval 14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84" name="Oval 17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85" name="Straight Connector 84"/>
              <p:cNvCxnSpPr>
                <a:stCxn id="83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83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stCxn id="83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9" name="Freeform 68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70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78" name="Oval 14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79" name="Oval 17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80" name="Straight Connector 79"/>
              <p:cNvCxnSpPr>
                <a:stCxn id="78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78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78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73" name="Oval 14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74" name="Oval 17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75" name="Straight Connector 74"/>
              <p:cNvCxnSpPr>
                <a:stCxn id="73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73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73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72" name="AutoShape 19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758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4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4478338"/>
            <a:ext cx="1282700" cy="195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4643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6563" y="1004888"/>
            <a:ext cx="8218487" cy="180975"/>
            <a:chOff x="295" y="1311"/>
            <a:chExt cx="5177" cy="114"/>
          </a:xfrm>
        </p:grpSpPr>
        <p:sp>
          <p:nvSpPr>
            <p:cNvPr id="624644" name="Rectangle 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645" name="Rectangle 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464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9563" y="331788"/>
            <a:ext cx="8448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Times" pitchFamily="18" charset="0"/>
              </a:rPr>
              <a:t>Any </a:t>
            </a:r>
            <a:r>
              <a:rPr lang="en-US" sz="3600" i="1">
                <a:latin typeface="Times" pitchFamily="18" charset="0"/>
              </a:rPr>
              <a:t>Comparison Sort</a:t>
            </a:r>
            <a:r>
              <a:rPr lang="en-US" sz="3600">
                <a:latin typeface="Times" pitchFamily="18" charset="0"/>
              </a:rPr>
              <a:t>  is at best  O(n log(n))</a:t>
            </a:r>
          </a:p>
        </p:txBody>
      </p:sp>
      <p:sp>
        <p:nvSpPr>
          <p:cNvPr id="62464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70738" y="457200"/>
            <a:ext cx="290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" pitchFamily="18" charset="0"/>
              </a:rPr>
              <a:t>•</a:t>
            </a:r>
          </a:p>
        </p:txBody>
      </p:sp>
      <p:sp>
        <p:nvSpPr>
          <p:cNvPr id="624648" name="AutoShap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39975" y="1633538"/>
            <a:ext cx="3886200" cy="1590675"/>
          </a:xfrm>
          <a:prstGeom prst="cloudCallout">
            <a:avLst>
              <a:gd name="adj1" fmla="val -47468"/>
              <a:gd name="adj2" fmla="val 6526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4649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9088" y="1236663"/>
            <a:ext cx="6259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latin typeface="Times" pitchFamily="18" charset="0"/>
              </a:rPr>
              <a:t>Start with all of the  permutations of an n-element list.</a:t>
            </a:r>
            <a:endParaRPr lang="en-US" sz="1600" b="1">
              <a:solidFill>
                <a:srgbClr val="0000FF"/>
              </a:solidFill>
            </a:endParaRPr>
          </a:p>
        </p:txBody>
      </p:sp>
      <p:sp>
        <p:nvSpPr>
          <p:cNvPr id="624650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48000" y="6248400"/>
            <a:ext cx="287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Times" pitchFamily="18" charset="0"/>
              </a:rPr>
              <a:t>“Adversary Argument”</a:t>
            </a:r>
          </a:p>
        </p:txBody>
      </p:sp>
      <p:sp>
        <p:nvSpPr>
          <p:cNvPr id="624651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21013" y="2016125"/>
            <a:ext cx="928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[1,2,3]</a:t>
            </a:r>
          </a:p>
        </p:txBody>
      </p:sp>
      <p:sp>
        <p:nvSpPr>
          <p:cNvPr id="624652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14713" y="2324100"/>
            <a:ext cx="928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[2,1,3]</a:t>
            </a:r>
          </a:p>
        </p:txBody>
      </p:sp>
      <p:sp>
        <p:nvSpPr>
          <p:cNvPr id="624653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57663" y="1876425"/>
            <a:ext cx="928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[1,3,2]</a:t>
            </a:r>
          </a:p>
        </p:txBody>
      </p:sp>
      <p:sp>
        <p:nvSpPr>
          <p:cNvPr id="624654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01925" y="2581275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[3,1,2]</a:t>
            </a:r>
          </a:p>
        </p:txBody>
      </p:sp>
      <p:sp>
        <p:nvSpPr>
          <p:cNvPr id="624655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27525" y="2549525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[3,2,1]</a:t>
            </a:r>
          </a:p>
        </p:txBody>
      </p:sp>
      <p:sp>
        <p:nvSpPr>
          <p:cNvPr id="624656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022850" y="2130425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[2,3,1]</a:t>
            </a:r>
          </a:p>
        </p:txBody>
      </p:sp>
      <p:sp>
        <p:nvSpPr>
          <p:cNvPr id="624657" name="AutoShap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405063" y="4025900"/>
            <a:ext cx="1414462" cy="1058863"/>
          </a:xfrm>
          <a:prstGeom prst="cloudCallout">
            <a:avLst>
              <a:gd name="adj1" fmla="val -59764"/>
              <a:gd name="adj2" fmla="val 57648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4658" name="AutoShap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010150" y="4022725"/>
            <a:ext cx="1414463" cy="1058863"/>
          </a:xfrm>
          <a:prstGeom prst="cloudCallout">
            <a:avLst>
              <a:gd name="adj1" fmla="val -68407"/>
              <a:gd name="adj2" fmla="val 56148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4659" name="AutoShap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959350" y="5416550"/>
            <a:ext cx="581025" cy="515938"/>
          </a:xfrm>
          <a:prstGeom prst="cloudCallout">
            <a:avLst>
              <a:gd name="adj1" fmla="val -74042"/>
              <a:gd name="adj2" fmla="val 59231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4660" name="AutoShap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22975" y="5403850"/>
            <a:ext cx="581025" cy="515938"/>
          </a:xfrm>
          <a:prstGeom prst="cloudCallout">
            <a:avLst>
              <a:gd name="adj1" fmla="val -91806"/>
              <a:gd name="adj2" fmla="val 7061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4661" name="AutoShap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828800" y="5562600"/>
            <a:ext cx="950913" cy="774700"/>
          </a:xfrm>
          <a:prstGeom prst="cloudCallout">
            <a:avLst>
              <a:gd name="adj1" fmla="val -65694"/>
              <a:gd name="adj2" fmla="val 1516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4662" name="AutoShap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60713" y="5537200"/>
            <a:ext cx="954087" cy="787400"/>
          </a:xfrm>
          <a:prstGeom prst="cloudCallout">
            <a:avLst>
              <a:gd name="adj1" fmla="val -66806"/>
              <a:gd name="adj2" fmla="val 1391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4663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3376613" y="3273425"/>
            <a:ext cx="960437" cy="736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64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637088" y="3243263"/>
            <a:ext cx="795337" cy="854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65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81450" y="3495675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imes" pitchFamily="18" charset="0"/>
              </a:rPr>
              <a:t>e1 &lt;  e2 </a:t>
            </a:r>
          </a:p>
        </p:txBody>
      </p:sp>
      <p:sp>
        <p:nvSpPr>
          <p:cNvPr id="624666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52913" y="3409950"/>
            <a:ext cx="3381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Times" pitchFamily="18" charset="0"/>
              </a:rPr>
              <a:t>?</a:t>
            </a:r>
          </a:p>
        </p:txBody>
      </p:sp>
      <p:sp>
        <p:nvSpPr>
          <p:cNvPr id="624667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71825" y="3400425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imes" pitchFamily="18" charset="0"/>
              </a:rPr>
              <a:t>yes</a:t>
            </a:r>
          </a:p>
        </p:txBody>
      </p:sp>
      <p:sp>
        <p:nvSpPr>
          <p:cNvPr id="624668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908550" y="3344863"/>
            <a:ext cx="404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imes" pitchFamily="18" charset="0"/>
              </a:rPr>
              <a:t>no</a:t>
            </a:r>
          </a:p>
        </p:txBody>
      </p:sp>
      <p:sp>
        <p:nvSpPr>
          <p:cNvPr id="624669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022850" y="4400550"/>
            <a:ext cx="928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[3,1,2]</a:t>
            </a:r>
          </a:p>
        </p:txBody>
      </p:sp>
      <p:sp>
        <p:nvSpPr>
          <p:cNvPr id="624670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29238" y="4640263"/>
            <a:ext cx="928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[3,2,1]</a:t>
            </a:r>
          </a:p>
        </p:txBody>
      </p:sp>
      <p:sp>
        <p:nvSpPr>
          <p:cNvPr id="624671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65750" y="4132263"/>
            <a:ext cx="928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[2,1,3]</a:t>
            </a:r>
          </a:p>
        </p:txBody>
      </p:sp>
      <p:sp>
        <p:nvSpPr>
          <p:cNvPr id="624672" name="Line 32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154363" y="5124450"/>
            <a:ext cx="319087" cy="427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73" name="Line 3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2359025" y="5067300"/>
            <a:ext cx="407988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74" name="Line 3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5286375" y="5067300"/>
            <a:ext cx="311150" cy="32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75" name="Line 3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937250" y="5027613"/>
            <a:ext cx="347663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76" name="Text Box 3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646363" y="4640263"/>
            <a:ext cx="928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[1,2,3]</a:t>
            </a:r>
          </a:p>
        </p:txBody>
      </p:sp>
      <p:sp>
        <p:nvSpPr>
          <p:cNvPr id="624677" name="Text Box 3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687638" y="4391025"/>
            <a:ext cx="928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[2,3,1]</a:t>
            </a:r>
          </a:p>
        </p:txBody>
      </p:sp>
      <p:sp>
        <p:nvSpPr>
          <p:cNvPr id="624678" name="Text Box 3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505075" y="4159250"/>
            <a:ext cx="928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[1,3,2]</a:t>
            </a:r>
          </a:p>
        </p:txBody>
      </p:sp>
      <p:sp>
        <p:nvSpPr>
          <p:cNvPr id="624679" name="Text Box 3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84188" y="6408738"/>
            <a:ext cx="1206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/>
              <a:t>The Adversary</a:t>
            </a:r>
          </a:p>
        </p:txBody>
      </p:sp>
      <p:sp>
        <p:nvSpPr>
          <p:cNvPr id="624680" name="Rectangle 40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27025" y="1482725"/>
            <a:ext cx="1525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/>
              <a:t>[e</a:t>
            </a:r>
            <a:r>
              <a:rPr lang="en-US" sz="1400" baseline="-29000"/>
              <a:t>1</a:t>
            </a:r>
            <a:r>
              <a:rPr lang="en-US" sz="1400"/>
              <a:t>, e</a:t>
            </a:r>
            <a:r>
              <a:rPr lang="en-US" sz="1400" baseline="-29000"/>
              <a:t>2</a:t>
            </a:r>
            <a:r>
              <a:rPr lang="en-US" sz="1400"/>
              <a:t>, e</a:t>
            </a:r>
            <a:r>
              <a:rPr lang="en-US" sz="1400" baseline="-29000"/>
              <a:t>3</a:t>
            </a:r>
            <a:r>
              <a:rPr lang="en-US" sz="1400"/>
              <a:t>, ... , e</a:t>
            </a:r>
            <a:r>
              <a:rPr lang="en-US" sz="1400" baseline="-29000"/>
              <a:t>n</a:t>
            </a:r>
            <a:r>
              <a:rPr lang="en-US" sz="1400"/>
              <a:t>]</a:t>
            </a:r>
          </a:p>
        </p:txBody>
      </p:sp>
      <p:sp>
        <p:nvSpPr>
          <p:cNvPr id="624682" name="Freeform 42"/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4929188" y="1397000"/>
            <a:ext cx="79375" cy="231775"/>
          </a:xfrm>
          <a:custGeom>
            <a:avLst/>
            <a:gdLst>
              <a:gd name="T0" fmla="*/ 0 w 50"/>
              <a:gd name="T1" fmla="*/ 0 h 146"/>
              <a:gd name="T2" fmla="*/ 50 w 50"/>
              <a:gd name="T3" fmla="*/ 31 h 146"/>
              <a:gd name="T4" fmla="*/ 20 w 50"/>
              <a:gd name="T5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" h="146">
                <a:moveTo>
                  <a:pt x="0" y="0"/>
                </a:moveTo>
                <a:cubicBezTo>
                  <a:pt x="27" y="5"/>
                  <a:pt x="41" y="4"/>
                  <a:pt x="50" y="31"/>
                </a:cubicBezTo>
                <a:cubicBezTo>
                  <a:pt x="47" y="60"/>
                  <a:pt x="44" y="121"/>
                  <a:pt x="20" y="14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83" name="Text Box 43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514600" y="5181600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imes" pitchFamily="18" charset="0"/>
              </a:rPr>
              <a:t>e1 &lt;  e3 </a:t>
            </a:r>
          </a:p>
        </p:txBody>
      </p:sp>
      <p:sp>
        <p:nvSpPr>
          <p:cNvPr id="624684" name="Text Box 44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743200" y="5029200"/>
            <a:ext cx="3381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Times" pitchFamily="18" charset="0"/>
              </a:rPr>
              <a:t>?</a:t>
            </a:r>
          </a:p>
        </p:txBody>
      </p:sp>
      <p:sp>
        <p:nvSpPr>
          <p:cNvPr id="624685" name="AutoShape 45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28600" y="3657600"/>
            <a:ext cx="1524000" cy="774700"/>
          </a:xfrm>
          <a:prstGeom prst="cloudCallout">
            <a:avLst>
              <a:gd name="adj1" fmla="val -1875"/>
              <a:gd name="adj2" fmla="val 9016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24686" name="Text Box 46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57200" y="3810000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[1,3,2]</a:t>
            </a:r>
          </a:p>
        </p:txBody>
      </p:sp>
      <p:sp>
        <p:nvSpPr>
          <p:cNvPr id="624687" name="Text Box 47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752600" y="5943600"/>
            <a:ext cx="928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[1,2,3]</a:t>
            </a:r>
          </a:p>
        </p:txBody>
      </p:sp>
      <p:sp>
        <p:nvSpPr>
          <p:cNvPr id="624688" name="Text Box 48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905000" y="5715000"/>
            <a:ext cx="928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[1,3,2]</a:t>
            </a:r>
          </a:p>
        </p:txBody>
      </p:sp>
      <p:sp>
        <p:nvSpPr>
          <p:cNvPr id="624689" name="Text Box 49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200400" y="5715000"/>
            <a:ext cx="928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[2,3,1]</a:t>
            </a:r>
          </a:p>
        </p:txBody>
      </p:sp>
      <p:sp>
        <p:nvSpPr>
          <p:cNvPr id="624704" name="Line 6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010400" y="15240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05" name="Text Box 65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315200" y="3886200"/>
            <a:ext cx="1352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 &gt;= log(n!)</a:t>
            </a:r>
          </a:p>
        </p:txBody>
      </p:sp>
    </p:spTree>
    <p:extLst>
      <p:ext uri="{BB962C8B-B14F-4D97-AF65-F5344CB8AC3E}">
        <p14:creationId xmlns:p14="http://schemas.microsoft.com/office/powerpoint/2010/main" val="392552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000"/>
              <a:t>Fun with Logs and Big-Omega</a:t>
            </a:r>
          </a:p>
        </p:txBody>
      </p:sp>
      <p:grpSp>
        <p:nvGrpSpPr>
          <p:cNvPr id="625668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36563" y="1004888"/>
            <a:ext cx="8218487" cy="180975"/>
            <a:chOff x="295" y="1311"/>
            <a:chExt cx="5177" cy="114"/>
          </a:xfrm>
        </p:grpSpPr>
        <p:sp>
          <p:nvSpPr>
            <p:cNvPr id="625669" name="Rectangle 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670" name="Rectangle 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625671" name="Object 7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327150" y="2590800"/>
          <a:ext cx="1606550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" name="Equation" r:id="rId22" imgW="634680" imgH="520560" progId="Equation.3">
                  <p:embed/>
                </p:oleObj>
              </mc:Choice>
              <mc:Fallback>
                <p:oleObj name="Equation" r:id="rId22" imgW="63468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2590800"/>
                        <a:ext cx="1606550" cy="131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672" name="Object 8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457200" y="4191000"/>
          <a:ext cx="3179763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" name="Equation" r:id="rId24" imgW="1257120" imgH="520560" progId="Equation.3">
                  <p:embed/>
                </p:oleObj>
              </mc:Choice>
              <mc:Fallback>
                <p:oleObj name="Equation" r:id="rId24" imgW="125712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91000"/>
                        <a:ext cx="3179763" cy="131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673" name="Object 9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435060166"/>
              </p:ext>
            </p:extLst>
          </p:nvPr>
        </p:nvGraphicFramePr>
        <p:xfrm>
          <a:off x="4267200" y="1371600"/>
          <a:ext cx="4556125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" name="Equation" r:id="rId26" imgW="1854000" imgH="1892160" progId="Equation.3">
                  <p:embed/>
                </p:oleObj>
              </mc:Choice>
              <mc:Fallback>
                <p:oleObj name="Equation" r:id="rId26" imgW="1854000" imgH="1892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371600"/>
                        <a:ext cx="4556125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5674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886200" y="1371600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675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191000" y="5486400"/>
            <a:ext cx="2286000" cy="609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89" name="Text Box 2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56100" y="6340475"/>
            <a:ext cx="26971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009900"/>
                </a:solidFill>
              </a:rPr>
              <a:t>So I guess omega is sort of like </a:t>
            </a:r>
          </a:p>
          <a:p>
            <a:pPr algn="ctr"/>
            <a:r>
              <a:rPr lang="en-US" sz="1400">
                <a:solidFill>
                  <a:srgbClr val="009900"/>
                </a:solidFill>
              </a:rPr>
              <a:t>an upside-down O.</a:t>
            </a:r>
          </a:p>
        </p:txBody>
      </p:sp>
      <p:grpSp>
        <p:nvGrpSpPr>
          <p:cNvPr id="29" name="Group 7182"/>
          <p:cNvGrpSpPr>
            <a:grpSpLocks/>
          </p:cNvGrpSpPr>
          <p:nvPr/>
        </p:nvGrpSpPr>
        <p:grpSpPr bwMode="auto">
          <a:xfrm>
            <a:off x="6943143" y="6147769"/>
            <a:ext cx="617537" cy="635071"/>
            <a:chOff x="1676815" y="5536974"/>
            <a:chExt cx="1066385" cy="1244825"/>
          </a:xfrm>
        </p:grpSpPr>
        <p:sp>
          <p:nvSpPr>
            <p:cNvPr id="30" name="Freeform 11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1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32" name="Straight Connector 31"/>
            <p:cNvCxnSpPr>
              <a:stCxn id="48" idx="1"/>
              <a:endCxn id="48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48" name="Oval 1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9" name="Oval 1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0" name="Straight Connector 49"/>
              <p:cNvCxnSpPr>
                <a:stCxn id="48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8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48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4" name="Freeform 33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35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43" name="Oval 14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4" name="Oval 17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5" name="Straight Connector 44"/>
              <p:cNvCxnSpPr>
                <a:stCxn id="43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43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3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38" name="Oval 14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" name="Oval 17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0" name="Straight Connector 39"/>
              <p:cNvCxnSpPr>
                <a:stCxn id="38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8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38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7" name="AutoShape 1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465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75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038225"/>
            <a:ext cx="8218487" cy="180975"/>
            <a:chOff x="295" y="1311"/>
            <a:chExt cx="5177" cy="114"/>
          </a:xfrm>
        </p:grpSpPr>
        <p:sp>
          <p:nvSpPr>
            <p:cNvPr id="330755" name="Rectangle 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56" name="Rectangle 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075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19200" y="228600"/>
            <a:ext cx="69024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Objects, Objects Everywhere</a:t>
            </a:r>
          </a:p>
        </p:txBody>
      </p:sp>
      <p:pic>
        <p:nvPicPr>
          <p:cNvPr id="330759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124200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60" name="Picture 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22764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62" name="Picture 10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08400"/>
            <a:ext cx="3657600" cy="268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0764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57400" y="6248400"/>
            <a:ext cx="2792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Geometric Objects!</a:t>
            </a:r>
          </a:p>
        </p:txBody>
      </p:sp>
      <p:sp>
        <p:nvSpPr>
          <p:cNvPr id="330765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46925" y="2173288"/>
            <a:ext cx="1065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Spam!</a:t>
            </a:r>
          </a:p>
        </p:txBody>
      </p:sp>
      <p:sp>
        <p:nvSpPr>
          <p:cNvPr id="330766" name="Text Box 1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66800" y="4419600"/>
            <a:ext cx="1658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Connect 4!</a:t>
            </a:r>
          </a:p>
        </p:txBody>
      </p:sp>
      <p:sp>
        <p:nvSpPr>
          <p:cNvPr id="330767" name="Text 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02400" y="6400800"/>
            <a:ext cx="264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And much more…</a:t>
            </a:r>
          </a:p>
        </p:txBody>
      </p:sp>
      <p:sp>
        <p:nvSpPr>
          <p:cNvPr id="330782" name="Text Box 3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5800" y="5715000"/>
            <a:ext cx="19859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4841C"/>
                </a:solidFill>
              </a:rPr>
              <a:t>Spam lists?  Not going to cut it.</a:t>
            </a:r>
          </a:p>
        </p:txBody>
      </p:sp>
      <p:grpSp>
        <p:nvGrpSpPr>
          <p:cNvPr id="28" name="Group 7182"/>
          <p:cNvGrpSpPr>
            <a:grpSpLocks/>
          </p:cNvGrpSpPr>
          <p:nvPr/>
        </p:nvGrpSpPr>
        <p:grpSpPr bwMode="auto">
          <a:xfrm>
            <a:off x="159544" y="5820656"/>
            <a:ext cx="617537" cy="635071"/>
            <a:chOff x="1676815" y="5536974"/>
            <a:chExt cx="1066385" cy="1244825"/>
          </a:xfrm>
        </p:grpSpPr>
        <p:sp>
          <p:nvSpPr>
            <p:cNvPr id="29" name="Freeform 11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31" name="Straight Connector 30"/>
            <p:cNvCxnSpPr>
              <a:stCxn id="47" idx="1"/>
              <a:endCxn id="47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47" name="Oval 14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8" name="Oval 17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9" name="Straight Connector 48"/>
              <p:cNvCxnSpPr>
                <a:stCxn id="47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7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7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3" name="Freeform 32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34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42" name="Oval 1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3" name="Oval 17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4" name="Straight Connector 43"/>
              <p:cNvCxnSpPr>
                <a:stCxn id="42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42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42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37" name="Oval 14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8" name="Oval 17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39" name="Straight Connector 38"/>
              <p:cNvCxnSpPr>
                <a:stCxn id="37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7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7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6" name="AutoShape 1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20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993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11163" y="889000"/>
            <a:ext cx="8243887" cy="174625"/>
            <a:chOff x="295" y="1311"/>
            <a:chExt cx="5177" cy="114"/>
          </a:xfrm>
        </p:grpSpPr>
        <p:sp>
          <p:nvSpPr>
            <p:cNvPr id="1319939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9940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994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8175" y="130175"/>
            <a:ext cx="77660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>
                <a:latin typeface="Times New Roman" pitchFamily="18" charset="0"/>
              </a:rPr>
              <a:t>CS </a:t>
            </a:r>
            <a:r>
              <a:rPr lang="en-US" sz="4200" dirty="0" smtClean="0">
                <a:latin typeface="Times New Roman" pitchFamily="18" charset="0"/>
              </a:rPr>
              <a:t>Exam 1</a:t>
            </a:r>
            <a:endParaRPr lang="en-US" sz="4200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0949" y="2611398"/>
            <a:ext cx="39405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00FF"/>
                </a:solidFill>
                <a:latin typeface="Comic Sans MS" pitchFamily="66" charset="0"/>
              </a:rPr>
              <a:t>Nice job!!</a:t>
            </a:r>
            <a:endParaRPr lang="en-US" sz="6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4572000"/>
            <a:ext cx="7037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If you didn't do as well as you hoped, please come talk to me about</a:t>
            </a:r>
          </a:p>
          <a:p>
            <a:pPr algn="ctr"/>
            <a:r>
              <a:rPr lang="en-US" dirty="0" smtClean="0"/>
              <a:t>strategies for improving on exam 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80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038225"/>
            <a:ext cx="8218487" cy="180975"/>
            <a:chOff x="295" y="1311"/>
            <a:chExt cx="5177" cy="114"/>
          </a:xfrm>
        </p:grpSpPr>
        <p:sp>
          <p:nvSpPr>
            <p:cNvPr id="332803" name="Rectangle 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804" name="Rectangle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280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19200" y="228600"/>
            <a:ext cx="69024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smtClean="0">
                <a:latin typeface="Times" pitchFamily="1" charset="0"/>
              </a:rPr>
              <a:t>OOP: </a:t>
            </a:r>
            <a:r>
              <a:rPr lang="en-US" sz="4400" dirty="0">
                <a:latin typeface="Times" pitchFamily="1" charset="0"/>
              </a:rPr>
              <a:t>Where Data is King</a:t>
            </a:r>
          </a:p>
        </p:txBody>
      </p:sp>
      <p:pic>
        <p:nvPicPr>
          <p:cNvPr id="332806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1828800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07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0"/>
            <a:ext cx="1295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08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2286000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28" name="Picture 28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29000"/>
            <a:ext cx="41910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54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60" name="Group 28"/>
          <p:cNvGrpSpPr>
            <a:grpSpLocks/>
          </p:cNvGrpSpPr>
          <p:nvPr/>
        </p:nvGrpSpPr>
        <p:grpSpPr bwMode="auto">
          <a:xfrm>
            <a:off x="549275" y="838200"/>
            <a:ext cx="8043863" cy="180975"/>
            <a:chOff x="295" y="1311"/>
            <a:chExt cx="5177" cy="114"/>
          </a:xfrm>
        </p:grpSpPr>
        <p:sp>
          <p:nvSpPr>
            <p:cNvPr id="18461" name="Rectangle 29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762000" y="76200"/>
            <a:ext cx="762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Times" pitchFamily="1" charset="0"/>
              </a:rPr>
              <a:t>User-Defined Classes &amp; Objects</a:t>
            </a:r>
            <a:endParaRPr lang="en-US" sz="4000" dirty="0">
              <a:latin typeface="Times" pitchFamily="1" charset="0"/>
            </a:endParaRPr>
          </a:p>
        </p:txBody>
      </p:sp>
      <p:sp>
        <p:nvSpPr>
          <p:cNvPr id="18464" name="Text Box 32"/>
          <p:cNvSpPr txBox="1">
            <a:spLocks noChangeArrowheads="1"/>
          </p:cNvSpPr>
          <p:nvPr/>
        </p:nvSpPr>
        <p:spPr bwMode="auto">
          <a:xfrm>
            <a:off x="381000" y="1143000"/>
            <a:ext cx="800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Times" pitchFamily="1" charset="0"/>
              </a:rPr>
              <a:t>A user-defined </a:t>
            </a:r>
            <a:r>
              <a:rPr lang="en-US" sz="2800" dirty="0">
                <a:latin typeface="Times" pitchFamily="1" charset="0"/>
              </a:rPr>
              <a:t>object is a data structure </a:t>
            </a:r>
            <a:r>
              <a:rPr lang="en-US" sz="2800" dirty="0" smtClean="0">
                <a:latin typeface="Times" pitchFamily="1" charset="0"/>
              </a:rPr>
              <a:t>where:</a:t>
            </a:r>
            <a:endParaRPr lang="en-US" sz="2800" dirty="0">
              <a:latin typeface="Times" pitchFamily="1" charset="0"/>
            </a:endParaRPr>
          </a:p>
        </p:txBody>
      </p:sp>
      <p:sp>
        <p:nvSpPr>
          <p:cNvPr id="18465" name="Text Box 33"/>
          <p:cNvSpPr txBox="1">
            <a:spLocks noChangeArrowheads="1"/>
          </p:cNvSpPr>
          <p:nvPr/>
        </p:nvSpPr>
        <p:spPr bwMode="auto">
          <a:xfrm>
            <a:off x="731838" y="1648758"/>
            <a:ext cx="7886700" cy="231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dirty="0">
                <a:latin typeface="Times" pitchFamily="1" charset="0"/>
              </a:rPr>
              <a:t>(1) Its data elements have names chosen by the programmer.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dirty="0">
                <a:latin typeface="Times" pitchFamily="1" charset="0"/>
              </a:rPr>
              <a:t>(2) Data elements are chosen &amp; organized by the programmer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dirty="0">
                <a:latin typeface="Times" pitchFamily="1" charset="0"/>
              </a:rPr>
              <a:t>(3) </a:t>
            </a:r>
            <a:r>
              <a:rPr lang="en-US" i="1" dirty="0">
                <a:latin typeface="Times" pitchFamily="1" charset="0"/>
              </a:rPr>
              <a:t>An object can have </a:t>
            </a:r>
            <a:r>
              <a:rPr lang="en-US" i="1" dirty="0">
                <a:solidFill>
                  <a:srgbClr val="1815F3"/>
                </a:solidFill>
                <a:latin typeface="Times" pitchFamily="1" charset="0"/>
              </a:rPr>
              <a:t>behaviors built-in</a:t>
            </a:r>
            <a:r>
              <a:rPr lang="en-US" i="1" dirty="0">
                <a:latin typeface="Times" pitchFamily="1" charset="0"/>
              </a:rPr>
              <a:t> by the programmer.</a:t>
            </a:r>
            <a:endParaRPr lang="en-US" dirty="0">
              <a:latin typeface="Times" pitchFamily="1" charset="0"/>
            </a:endParaRPr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1860550" y="3527424"/>
            <a:ext cx="373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1815F3"/>
                </a:solidFill>
              </a:rPr>
              <a:t>usually called "methods</a:t>
            </a:r>
            <a:r>
              <a:rPr lang="en-US" dirty="0" smtClean="0">
                <a:solidFill>
                  <a:srgbClr val="1815F3"/>
                </a:solidFill>
              </a:rPr>
              <a:t>"</a:t>
            </a:r>
            <a:endParaRPr lang="en-US" dirty="0">
              <a:solidFill>
                <a:srgbClr val="1815F3"/>
              </a:solidFill>
            </a:endParaRPr>
          </a:p>
        </p:txBody>
      </p:sp>
      <p:sp>
        <p:nvSpPr>
          <p:cNvPr id="18470" name="AutoShape 38"/>
          <p:cNvSpPr>
            <a:spLocks/>
          </p:cNvSpPr>
          <p:nvPr/>
        </p:nvSpPr>
        <p:spPr bwMode="auto">
          <a:xfrm rot="5400000">
            <a:off x="3747294" y="2324894"/>
            <a:ext cx="200025" cy="2208213"/>
          </a:xfrm>
          <a:prstGeom prst="rightBrace">
            <a:avLst>
              <a:gd name="adj1" fmla="val 91997"/>
              <a:gd name="adj2" fmla="val 50000"/>
            </a:avLst>
          </a:prstGeom>
          <a:noFill/>
          <a:ln w="19050">
            <a:solidFill>
              <a:srgbClr val="1815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49275" y="4219109"/>
            <a:ext cx="784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Times" pitchFamily="1" charset="0"/>
              </a:rPr>
              <a:t>(1)  A </a:t>
            </a:r>
            <a:r>
              <a:rPr lang="en-US" sz="2800" i="1" dirty="0">
                <a:latin typeface="Times" pitchFamily="1" charset="0"/>
              </a:rPr>
              <a:t>class</a:t>
            </a:r>
            <a:r>
              <a:rPr lang="en-US" sz="2800" dirty="0">
                <a:latin typeface="Times" pitchFamily="1" charset="0"/>
              </a:rPr>
              <a:t> is a </a:t>
            </a:r>
            <a:r>
              <a:rPr lang="en-US" sz="2800" b="1" dirty="0">
                <a:latin typeface="Times" pitchFamily="1" charset="0"/>
              </a:rPr>
              <a:t>type</a:t>
            </a:r>
            <a:r>
              <a:rPr lang="en-US" sz="2800" dirty="0">
                <a:latin typeface="Times" pitchFamily="1" charset="0"/>
              </a:rPr>
              <a:t> of variable.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19125" y="4843790"/>
            <a:ext cx="69006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Times" pitchFamily="1" charset="0"/>
              </a:rPr>
              <a:t>(2)  An </a:t>
            </a:r>
            <a:r>
              <a:rPr lang="en-US" sz="2800" i="1" dirty="0" smtClean="0">
                <a:latin typeface="Times" pitchFamily="1" charset="0"/>
              </a:rPr>
              <a:t>object (instance)</a:t>
            </a:r>
            <a:r>
              <a:rPr lang="en-US" sz="2800" dirty="0" smtClean="0">
                <a:latin typeface="Times" pitchFamily="1" charset="0"/>
              </a:rPr>
              <a:t>  </a:t>
            </a:r>
            <a:r>
              <a:rPr lang="en-US" sz="2800" dirty="0">
                <a:latin typeface="Times" pitchFamily="1" charset="0"/>
              </a:rPr>
              <a:t>is one such </a:t>
            </a:r>
            <a:r>
              <a:rPr lang="en-US" sz="2800" b="1" dirty="0">
                <a:latin typeface="Times" pitchFamily="1" charset="0"/>
              </a:rPr>
              <a:t>variable</a:t>
            </a:r>
            <a:r>
              <a:rPr lang="en-US" sz="2800" dirty="0">
                <a:latin typeface="Times" pitchFamily="1" charset="0"/>
              </a:rPr>
              <a:t>.</a:t>
            </a: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381000" y="3968095"/>
            <a:ext cx="8348663" cy="1548468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8301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1" descr="moos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8" b="9775"/>
          <a:stretch>
            <a:fillRect/>
          </a:stretch>
        </p:blipFill>
        <p:spPr bwMode="auto">
          <a:xfrm>
            <a:off x="6629400" y="2590800"/>
            <a:ext cx="2514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moose_goo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5299128"/>
            <a:ext cx="1308100" cy="133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moose line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667375"/>
            <a:ext cx="26670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727450" y="5853113"/>
            <a:ext cx="17319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There will typically be MANY objects of a single class.</a:t>
            </a:r>
          </a:p>
        </p:txBody>
      </p:sp>
    </p:spTree>
    <p:extLst>
      <p:ext uri="{BB962C8B-B14F-4D97-AF65-F5344CB8AC3E}">
        <p14:creationId xmlns:p14="http://schemas.microsoft.com/office/powerpoint/2010/main" val="435685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60" name="Group 28"/>
          <p:cNvGrpSpPr>
            <a:grpSpLocks/>
          </p:cNvGrpSpPr>
          <p:nvPr/>
        </p:nvGrpSpPr>
        <p:grpSpPr bwMode="auto">
          <a:xfrm>
            <a:off x="549275" y="838200"/>
            <a:ext cx="8043863" cy="180975"/>
            <a:chOff x="295" y="1311"/>
            <a:chExt cx="5177" cy="114"/>
          </a:xfrm>
        </p:grpSpPr>
        <p:sp>
          <p:nvSpPr>
            <p:cNvPr id="18461" name="Rectangle 29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762000" y="76200"/>
            <a:ext cx="762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Times" pitchFamily="1" charset="0"/>
              </a:rPr>
              <a:t>Python is Object Oriented</a:t>
            </a:r>
            <a:endParaRPr lang="en-US" sz="4000" dirty="0">
              <a:latin typeface="Times" pitchFamily="1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9462" y="1226047"/>
            <a:ext cx="76025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Objects</a:t>
            </a:r>
            <a:r>
              <a:rPr lang="en-US" dirty="0"/>
              <a:t> are Python's abstraction for data. All data in a Python program is represented by objects or by relations between objects. (In a sense, and in conformance to Von Neumann's model of a ``stored program computer,'' code is also represented by objects.) </a:t>
            </a:r>
            <a:r>
              <a:rPr lang="en-US" dirty="0" smtClean="0"/>
              <a:t> </a:t>
            </a:r>
          </a:p>
          <a:p>
            <a:r>
              <a:rPr lang="en-US" dirty="0"/>
              <a:t>-</a:t>
            </a:r>
            <a:r>
              <a:rPr lang="en-US" dirty="0" smtClean="0"/>
              <a:t>-Python Reference Manual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3014702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Some are mutable, e.g.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301470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Others are not, e.g.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581400"/>
            <a:ext cx="2941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list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dictionary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user-defined classes</a:t>
            </a:r>
            <a:endParaRPr lang="en-US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98477" y="3568700"/>
            <a:ext cx="11496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string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tuple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numbers</a:t>
            </a:r>
          </a:p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bool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9190" y="6266934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2"/>
                </a:solidFill>
              </a:rPr>
              <a:t>Consequences?</a:t>
            </a:r>
            <a:endParaRPr lang="en-US" sz="14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17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03213" y="246063"/>
            <a:ext cx="762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Times" pitchFamily="1" charset="0"/>
              </a:rPr>
              <a:t>Examples…</a:t>
            </a:r>
          </a:p>
        </p:txBody>
      </p:sp>
      <p:pic>
        <p:nvPicPr>
          <p:cNvPr id="64518" name="Picture 6" descr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92250"/>
            <a:ext cx="48006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1815F3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33" name="Text Box 21"/>
          <p:cNvSpPr txBox="1">
            <a:spLocks noChangeArrowheads="1"/>
          </p:cNvSpPr>
          <p:nvPr/>
        </p:nvSpPr>
        <p:spPr bwMode="auto">
          <a:xfrm>
            <a:off x="3590925" y="3051175"/>
            <a:ext cx="1466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46923"/>
                </a:solidFill>
                <a:latin typeface="Comic Sans MS" pitchFamily="66" charset="0"/>
              </a:rPr>
              <a:t>Do reference libraries have library references?</a:t>
            </a:r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533400" y="4356100"/>
            <a:ext cx="1057275" cy="193675"/>
          </a:xfrm>
          <a:prstGeom prst="rect">
            <a:avLst/>
          </a:prstGeom>
          <a:noFill/>
          <a:ln w="38100">
            <a:solidFill>
              <a:srgbClr val="1815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1815F3"/>
              </a:solidFill>
            </a:endParaRPr>
          </a:p>
        </p:txBody>
      </p:sp>
      <p:sp>
        <p:nvSpPr>
          <p:cNvPr id="64535" name="Line 23"/>
          <p:cNvSpPr>
            <a:spLocks noChangeShapeType="1"/>
          </p:cNvSpPr>
          <p:nvPr/>
        </p:nvSpPr>
        <p:spPr bwMode="auto">
          <a:xfrm>
            <a:off x="1752600" y="2711450"/>
            <a:ext cx="2133600" cy="0"/>
          </a:xfrm>
          <a:prstGeom prst="line">
            <a:avLst/>
          </a:prstGeom>
          <a:noFill/>
          <a:ln w="9525">
            <a:solidFill>
              <a:srgbClr val="0469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6" name="Line 24"/>
          <p:cNvSpPr>
            <a:spLocks noChangeShapeType="1"/>
          </p:cNvSpPr>
          <p:nvPr/>
        </p:nvSpPr>
        <p:spPr bwMode="auto">
          <a:xfrm>
            <a:off x="3616325" y="2713038"/>
            <a:ext cx="476250" cy="150812"/>
          </a:xfrm>
          <a:prstGeom prst="line">
            <a:avLst/>
          </a:prstGeom>
          <a:noFill/>
          <a:ln w="9525">
            <a:solidFill>
              <a:srgbClr val="0469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540" name="Picture 28" descr="hi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14400"/>
            <a:ext cx="3505200" cy="566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41" name="Text Box 29"/>
          <p:cNvSpPr txBox="1">
            <a:spLocks noChangeArrowheads="1"/>
          </p:cNvSpPr>
          <p:nvPr/>
        </p:nvSpPr>
        <p:spPr bwMode="auto">
          <a:xfrm>
            <a:off x="1066800" y="10668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1815F3"/>
                </a:solidFill>
                <a:latin typeface="Times New Roman" pitchFamily="18" charset="0"/>
              </a:rPr>
              <a:t>Python's class libraries…</a:t>
            </a: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6262688" y="37465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1815F3"/>
                </a:solidFill>
                <a:latin typeface="Times New Roman" pitchFamily="18" charset="0"/>
              </a:rPr>
              <a:t>Graphics libraries</a:t>
            </a:r>
          </a:p>
        </p:txBody>
      </p:sp>
      <p:sp>
        <p:nvSpPr>
          <p:cNvPr id="64543" name="Rectangle 31"/>
          <p:cNvSpPr>
            <a:spLocks noChangeArrowheads="1"/>
          </p:cNvSpPr>
          <p:nvPr/>
        </p:nvSpPr>
        <p:spPr bwMode="auto">
          <a:xfrm>
            <a:off x="739775" y="6351588"/>
            <a:ext cx="3887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http://docs.python.org/lib/</a:t>
            </a:r>
          </a:p>
        </p:txBody>
      </p:sp>
      <p:grpSp>
        <p:nvGrpSpPr>
          <p:cNvPr id="26" name="Group 7182"/>
          <p:cNvGrpSpPr>
            <a:grpSpLocks/>
          </p:cNvGrpSpPr>
          <p:nvPr/>
        </p:nvGrpSpPr>
        <p:grpSpPr bwMode="auto">
          <a:xfrm>
            <a:off x="4191000" y="2393914"/>
            <a:ext cx="617537" cy="635071"/>
            <a:chOff x="1676815" y="5536974"/>
            <a:chExt cx="1066385" cy="1244825"/>
          </a:xfrm>
        </p:grpSpPr>
        <p:sp>
          <p:nvSpPr>
            <p:cNvPr id="27" name="Freeform 11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1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29" name="Straight Connector 28"/>
            <p:cNvCxnSpPr>
              <a:stCxn id="45" idx="1"/>
              <a:endCxn id="45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45" name="Oval 1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6" name="Oval 1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7" name="Straight Connector 46"/>
              <p:cNvCxnSpPr>
                <a:stCxn id="45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45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45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1" name="Freeform 30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32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40" name="Oval 1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1" name="Oval 17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2" name="Straight Connector 41"/>
              <p:cNvCxnSpPr>
                <a:stCxn id="40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40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40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35" name="Oval 14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6" name="Oval 17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37" name="Straight Connector 36"/>
              <p:cNvCxnSpPr>
                <a:stCxn id="35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5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5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4" name="AutoShape 1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17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34963" y="276225"/>
            <a:ext cx="56880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</a:rPr>
              <a:t>Using objects and classes: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927100" y="21336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Courier New" pitchFamily="49" charset="0"/>
              </a:rPr>
              <a:t>&gt;&gt;&gt;</a:t>
            </a:r>
            <a:r>
              <a:rPr lang="en-US" b="1">
                <a:latin typeface="Courier New" pitchFamily="49" charset="0"/>
              </a:rPr>
              <a:t> z = 3 + 4j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914400" y="2625725"/>
            <a:ext cx="7848600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Courier New" pitchFamily="49" charset="0"/>
              </a:rPr>
              <a:t>&gt;&gt;&gt;</a:t>
            </a:r>
            <a:r>
              <a:rPr lang="en-US" b="1">
                <a:latin typeface="Courier New" pitchFamily="49" charset="0"/>
              </a:rPr>
              <a:t> dir(z)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all of the data members and methods of the complex class (and thus the object z !)</a:t>
            </a:r>
            <a:endParaRPr lang="en-US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Courier New" pitchFamily="49" charset="0"/>
              </a:rPr>
              <a:t>&gt;&gt;&gt; </a:t>
            </a:r>
            <a:r>
              <a:rPr lang="en-US" b="1">
                <a:latin typeface="Courier New" pitchFamily="49" charset="0"/>
              </a:rPr>
              <a:t>z.imag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4.0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chemeClr val="bg2"/>
              </a:solidFill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Courier New" pitchFamily="49" charset="0"/>
              </a:rPr>
              <a:t>&gt;&gt;&gt;</a:t>
            </a:r>
            <a:r>
              <a:rPr lang="en-US" b="1">
                <a:latin typeface="Courier New" pitchFamily="49" charset="0"/>
              </a:rPr>
              <a:t> z.conjugate()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3-4j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1698625" y="1195388"/>
            <a:ext cx="5791200" cy="466725"/>
          </a:xfrm>
          <a:prstGeom prst="rect">
            <a:avLst/>
          </a:prstGeom>
          <a:noFill/>
          <a:ln w="9525">
            <a:solidFill>
              <a:srgbClr val="1815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1815F3"/>
                </a:solidFill>
                <a:latin typeface="Times New Roman" pitchFamily="18" charset="0"/>
              </a:rPr>
              <a:t>A particularly </a:t>
            </a:r>
            <a:r>
              <a:rPr lang="en-US" i="1">
                <a:solidFill>
                  <a:srgbClr val="1815F3"/>
                </a:solidFill>
                <a:latin typeface="Times New Roman" pitchFamily="18" charset="0"/>
              </a:rPr>
              <a:t>complex</a:t>
            </a:r>
            <a:r>
              <a:rPr lang="en-US">
                <a:solidFill>
                  <a:srgbClr val="1815F3"/>
                </a:solidFill>
                <a:latin typeface="Times New Roman" pitchFamily="18" charset="0"/>
              </a:rPr>
              <a:t> example…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4953000" y="3408363"/>
            <a:ext cx="30654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1815F3"/>
                </a:solidFill>
              </a:rPr>
              <a:t>a data member of all objects of class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complex</a:t>
            </a:r>
            <a:endParaRPr lang="en-US" sz="1800">
              <a:solidFill>
                <a:srgbClr val="1815F3"/>
              </a:solidFill>
            </a:endParaRPr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 flipH="1">
            <a:off x="2795587" y="3632200"/>
            <a:ext cx="2133600" cy="0"/>
          </a:xfrm>
          <a:prstGeom prst="line">
            <a:avLst/>
          </a:prstGeom>
          <a:noFill/>
          <a:ln w="9525">
            <a:solidFill>
              <a:srgbClr val="1815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 flipH="1">
            <a:off x="1658937" y="4049713"/>
            <a:ext cx="749300" cy="0"/>
          </a:xfrm>
          <a:prstGeom prst="line">
            <a:avLst/>
          </a:prstGeom>
          <a:noFill/>
          <a:ln w="9525">
            <a:solidFill>
              <a:srgbClr val="1815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2476499" y="3746501"/>
            <a:ext cx="16621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1815F3"/>
                </a:solidFill>
              </a:rPr>
              <a:t>its value for this object, </a:t>
            </a:r>
            <a:r>
              <a:rPr lang="en-US" sz="1800" b="1" dirty="0">
                <a:solidFill>
                  <a:srgbClr val="1815F3"/>
                </a:solidFill>
                <a:latin typeface="Courier New" pitchFamily="49" charset="0"/>
              </a:rPr>
              <a:t>z</a:t>
            </a:r>
            <a:endParaRPr lang="en-US" sz="1800" dirty="0">
              <a:solidFill>
                <a:srgbClr val="1815F3"/>
              </a:solidFill>
            </a:endParaRPr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 flipH="1">
            <a:off x="1600199" y="5276850"/>
            <a:ext cx="749300" cy="0"/>
          </a:xfrm>
          <a:prstGeom prst="line">
            <a:avLst/>
          </a:prstGeom>
          <a:noFill/>
          <a:ln w="9525">
            <a:solidFill>
              <a:srgbClr val="1815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2408237" y="5105400"/>
            <a:ext cx="1847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1815F3"/>
                </a:solidFill>
              </a:rPr>
              <a:t>its return value for this object, </a:t>
            </a:r>
            <a:r>
              <a:rPr lang="en-US" sz="1800" b="1" dirty="0">
                <a:solidFill>
                  <a:srgbClr val="1815F3"/>
                </a:solidFill>
                <a:latin typeface="Courier New" pitchFamily="49" charset="0"/>
              </a:rPr>
              <a:t>z</a:t>
            </a:r>
            <a:endParaRPr lang="en-US" sz="1800" dirty="0">
              <a:solidFill>
                <a:srgbClr val="1815F3"/>
              </a:solidFill>
            </a:endParaRP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4529138" y="4665663"/>
            <a:ext cx="30654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1815F3"/>
                </a:solidFill>
              </a:rPr>
              <a:t>a method (function) within all objects of class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complex</a:t>
            </a:r>
            <a:endParaRPr lang="en-US" sz="1800">
              <a:solidFill>
                <a:srgbClr val="1815F3"/>
              </a:solidFill>
            </a:endParaRPr>
          </a:p>
        </p:txBody>
      </p:sp>
      <p:sp>
        <p:nvSpPr>
          <p:cNvPr id="8222" name="Line 30"/>
          <p:cNvSpPr>
            <a:spLocks noChangeShapeType="1"/>
          </p:cNvSpPr>
          <p:nvPr/>
        </p:nvSpPr>
        <p:spPr bwMode="auto">
          <a:xfrm flipH="1">
            <a:off x="3560763" y="4857751"/>
            <a:ext cx="950913" cy="0"/>
          </a:xfrm>
          <a:prstGeom prst="line">
            <a:avLst/>
          </a:prstGeom>
          <a:noFill/>
          <a:ln w="9525">
            <a:solidFill>
              <a:srgbClr val="1815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1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99" name="Text Box 105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47963" y="457200"/>
            <a:ext cx="3633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The </a:t>
            </a:r>
            <a:r>
              <a:rPr lang="en-US" b="1" dirty="0">
                <a:solidFill>
                  <a:srgbClr val="0703F3"/>
                </a:solidFill>
                <a:latin typeface="Courier New" pitchFamily="49" charset="0"/>
              </a:rPr>
              <a:t>Point</a:t>
            </a:r>
            <a:r>
              <a:rPr lang="en-US" dirty="0"/>
              <a:t> of </a:t>
            </a:r>
            <a:r>
              <a:rPr lang="en-US" dirty="0" smtClean="0"/>
              <a:t>Python: defining objects </a:t>
            </a:r>
            <a:r>
              <a:rPr lang="en-US" dirty="0"/>
              <a:t>and classes</a:t>
            </a:r>
          </a:p>
        </p:txBody>
      </p:sp>
    </p:spTree>
    <p:extLst>
      <p:ext uri="{BB962C8B-B14F-4D97-AF65-F5344CB8AC3E}">
        <p14:creationId xmlns:p14="http://schemas.microsoft.com/office/powerpoint/2010/main" val="104611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47963" y="457200"/>
            <a:ext cx="3633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The </a:t>
            </a:r>
            <a:r>
              <a:rPr lang="en-US" b="1" dirty="0">
                <a:solidFill>
                  <a:srgbClr val="0703F3"/>
                </a:solidFill>
                <a:latin typeface="Courier New" pitchFamily="49" charset="0"/>
              </a:rPr>
              <a:t>Point</a:t>
            </a:r>
            <a:r>
              <a:rPr lang="en-US" dirty="0"/>
              <a:t> of </a:t>
            </a:r>
            <a:r>
              <a:rPr lang="en-US" dirty="0" smtClean="0"/>
              <a:t>Python: defining objects </a:t>
            </a:r>
            <a:r>
              <a:rPr lang="en-US" dirty="0"/>
              <a:t>and classes</a:t>
            </a:r>
          </a:p>
        </p:txBody>
      </p:sp>
      <p:sp>
        <p:nvSpPr>
          <p:cNvPr id="221187" name="Text Box 102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295400"/>
            <a:ext cx="2438400" cy="841375"/>
          </a:xfrm>
          <a:prstGeom prst="rect">
            <a:avLst/>
          </a:prstGeom>
          <a:noFill/>
          <a:ln w="1905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703F3"/>
                </a:solidFill>
              </a:rPr>
              <a:t>syntax and idiosyncrasies</a:t>
            </a:r>
          </a:p>
        </p:txBody>
      </p:sp>
      <p:sp>
        <p:nvSpPr>
          <p:cNvPr id="221188" name="Text Box 102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15000" y="1219200"/>
            <a:ext cx="2895600" cy="841375"/>
          </a:xfrm>
          <a:prstGeom prst="rect">
            <a:avLst/>
          </a:prstGeom>
          <a:noFill/>
          <a:ln w="1905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703F3"/>
                </a:solidFill>
              </a:rPr>
              <a:t>memory model and management</a:t>
            </a:r>
          </a:p>
        </p:txBody>
      </p:sp>
      <p:sp>
        <p:nvSpPr>
          <p:cNvPr id="221230" name="Rectangle 107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67400" y="2667000"/>
            <a:ext cx="1676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231" name="Rectangle 107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67400" y="2971800"/>
            <a:ext cx="1676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232" name="Rectangle 107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67400" y="3276600"/>
            <a:ext cx="1676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234" name="Rectangle 107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67400" y="4724400"/>
            <a:ext cx="1676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235" name="Rectangle 107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67400" y="5029200"/>
            <a:ext cx="1676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236" name="Rectangle 107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67400" y="5334000"/>
            <a:ext cx="1676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237" name="Text Box 107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38900" y="4259263"/>
            <a:ext cx="192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4841C"/>
                </a:solidFill>
                <a:latin typeface="Comic Sans MS" pitchFamily="66" charset="0"/>
              </a:rPr>
              <a:t>Any more </a:t>
            </a:r>
            <a:r>
              <a:rPr lang="en-US" sz="1200">
                <a:latin typeface="Comic Sans MS" pitchFamily="66" charset="0"/>
              </a:rPr>
              <a:t>stack</a:t>
            </a:r>
            <a:r>
              <a:rPr lang="en-US" sz="1200">
                <a:solidFill>
                  <a:srgbClr val="04841C"/>
                </a:solidFill>
                <a:latin typeface="Comic Sans MS" pitchFamily="66" charset="0"/>
              </a:rPr>
              <a:t> and I'm in a </a:t>
            </a:r>
            <a:r>
              <a:rPr lang="en-US" sz="1200">
                <a:latin typeface="Comic Sans MS" pitchFamily="66" charset="0"/>
              </a:rPr>
              <a:t>heap</a:t>
            </a:r>
            <a:r>
              <a:rPr lang="en-US" sz="1200">
                <a:solidFill>
                  <a:srgbClr val="04841C"/>
                </a:solidFill>
                <a:latin typeface="Comic Sans MS" pitchFamily="66" charset="0"/>
              </a:rPr>
              <a:t> of trouble! </a:t>
            </a:r>
          </a:p>
        </p:txBody>
      </p:sp>
      <p:sp>
        <p:nvSpPr>
          <p:cNvPr id="221238" name="Rectangle 107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67400" y="3581400"/>
            <a:ext cx="1676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239" name="Rectangle 107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67400" y="3886200"/>
            <a:ext cx="1676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240" name="Rectangle 108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885113" y="3148013"/>
            <a:ext cx="954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stack</a:t>
            </a:r>
          </a:p>
        </p:txBody>
      </p:sp>
      <p:sp>
        <p:nvSpPr>
          <p:cNvPr id="221241" name="Rectangle 108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939088" y="4943475"/>
            <a:ext cx="846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heap</a:t>
            </a:r>
          </a:p>
        </p:txBody>
      </p:sp>
      <p:sp>
        <p:nvSpPr>
          <p:cNvPr id="221242" name="AutoShape 1082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7683500" y="2660650"/>
            <a:ext cx="184150" cy="1541463"/>
          </a:xfrm>
          <a:prstGeom prst="rightBrace">
            <a:avLst>
              <a:gd name="adj1" fmla="val 69756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43" name="AutoShape 1083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7748588" y="4713288"/>
            <a:ext cx="184150" cy="935037"/>
          </a:xfrm>
          <a:prstGeom prst="rightBrace">
            <a:avLst>
              <a:gd name="adj1" fmla="val 4231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1244" name="Picture 1084" descr="Picture 3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319563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703F3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7182"/>
          <p:cNvGrpSpPr>
            <a:grpSpLocks/>
          </p:cNvGrpSpPr>
          <p:nvPr/>
        </p:nvGrpSpPr>
        <p:grpSpPr bwMode="auto">
          <a:xfrm>
            <a:off x="5968752" y="4259263"/>
            <a:ext cx="479625" cy="465137"/>
            <a:chOff x="1676815" y="5536974"/>
            <a:chExt cx="1066385" cy="1244825"/>
          </a:xfrm>
        </p:grpSpPr>
        <p:sp>
          <p:nvSpPr>
            <p:cNvPr id="34" name="Freeform 11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12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36" name="Straight Connector 35"/>
            <p:cNvCxnSpPr>
              <a:stCxn id="52" idx="1"/>
              <a:endCxn id="52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52" name="Oval 14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3" name="Oval 1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4" name="Straight Connector 53"/>
              <p:cNvCxnSpPr>
                <a:stCxn id="52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52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52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8" name="Freeform 37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39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47" name="Oval 14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8" name="Oval 17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9" name="Straight Connector 48"/>
              <p:cNvCxnSpPr>
                <a:stCxn id="47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7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7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42" name="Oval 14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3" name="Oval 1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4" name="Straight Connector 43"/>
              <p:cNvCxnSpPr>
                <a:stCxn id="42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42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42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1" name="AutoShape 1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322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126" name="Text Box 107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6400" y="1452563"/>
            <a:ext cx="8128000" cy="244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</a:rPr>
              <a:t>class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Point(object)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:</a:t>
            </a: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def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__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init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__(self, x=0.0, y=0.0):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self.x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= x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self.y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= y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 err="1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main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():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d = 42.0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p = Point(d, 42.0)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q = Point(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p.x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, 42)</a:t>
            </a:r>
          </a:p>
        </p:txBody>
      </p:sp>
      <p:sp>
        <p:nvSpPr>
          <p:cNvPr id="259074" name="Text Box 102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80038" y="169863"/>
            <a:ext cx="3633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The </a:t>
            </a:r>
            <a:r>
              <a:rPr lang="en-US" b="1" dirty="0">
                <a:solidFill>
                  <a:srgbClr val="0703F3"/>
                </a:solidFill>
                <a:latin typeface="Courier New" pitchFamily="49" charset="0"/>
              </a:rPr>
              <a:t>Point</a:t>
            </a:r>
            <a:r>
              <a:rPr lang="en-US" dirty="0"/>
              <a:t> of </a:t>
            </a:r>
            <a:r>
              <a:rPr lang="en-US" dirty="0" smtClean="0"/>
              <a:t>Python: </a:t>
            </a:r>
            <a:r>
              <a:rPr lang="en-US" dirty="0"/>
              <a:t>objects and classes</a:t>
            </a:r>
          </a:p>
        </p:txBody>
      </p:sp>
      <p:sp>
        <p:nvSpPr>
          <p:cNvPr id="259089" name="Text Box 104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46326" y="1493731"/>
            <a:ext cx="18070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omic Sans MS" pitchFamily="66" charset="0"/>
              </a:rPr>
              <a:t>Python sure is proud of its </a:t>
            </a:r>
            <a:r>
              <a:rPr lang="en-US" sz="1400" b="1" dirty="0" smtClean="0">
                <a:solidFill>
                  <a:srgbClr val="860196"/>
                </a:solidFill>
                <a:latin typeface="Courier New" pitchFamily="49" charset="0"/>
              </a:rPr>
              <a:t>self</a:t>
            </a:r>
            <a:r>
              <a:rPr lang="en-US" sz="1400" dirty="0" smtClean="0">
                <a:latin typeface="Comic Sans MS" pitchFamily="66" charset="0"/>
              </a:rPr>
              <a:t>!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259119" name="Text Box 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715125" y="2514600"/>
            <a:ext cx="24288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4841C"/>
                </a:solidFill>
                <a:latin typeface="Comic Sans MS" pitchFamily="66" charset="0"/>
              </a:rPr>
              <a:t>Constructors are giving me a </a:t>
            </a:r>
            <a:r>
              <a:rPr lang="en-US" sz="1400" b="1">
                <a:solidFill>
                  <a:srgbClr val="04841C"/>
                </a:solidFill>
                <a:latin typeface="Comic Sans MS" pitchFamily="66" charset="0"/>
              </a:rPr>
              <a:t>HEAP</a:t>
            </a:r>
            <a:r>
              <a:rPr lang="en-US" sz="1400">
                <a:solidFill>
                  <a:srgbClr val="04841C"/>
                </a:solidFill>
                <a:latin typeface="Comic Sans MS" pitchFamily="66" charset="0"/>
              </a:rPr>
              <a:t> of trouble!</a:t>
            </a:r>
          </a:p>
        </p:txBody>
      </p:sp>
      <p:sp>
        <p:nvSpPr>
          <p:cNvPr id="259120" name="Freeform 20"/>
          <p:cNvSpPr>
            <a:spLocks/>
          </p:cNvSpPr>
          <p:nvPr>
            <p:custDataLst>
              <p:tags r:id="rId5"/>
            </p:custDataLst>
          </p:nvPr>
        </p:nvSpPr>
        <p:spPr bwMode="auto">
          <a:xfrm flipV="1">
            <a:off x="3429000" y="3048000"/>
            <a:ext cx="4114800" cy="609600"/>
          </a:xfrm>
          <a:custGeom>
            <a:avLst/>
            <a:gdLst>
              <a:gd name="T0" fmla="*/ 2147483647 w 2023"/>
              <a:gd name="T1" fmla="*/ 2147483647 h 453"/>
              <a:gd name="T2" fmla="*/ 2147483647 w 2023"/>
              <a:gd name="T3" fmla="*/ 0 h 453"/>
              <a:gd name="T4" fmla="*/ 0 w 2023"/>
              <a:gd name="T5" fmla="*/ 0 h 453"/>
              <a:gd name="T6" fmla="*/ 0 60000 65536"/>
              <a:gd name="T7" fmla="*/ 0 60000 65536"/>
              <a:gd name="T8" fmla="*/ 0 60000 65536"/>
              <a:gd name="T9" fmla="*/ 0 w 2023"/>
              <a:gd name="T10" fmla="*/ 0 h 453"/>
              <a:gd name="T11" fmla="*/ 2023 w 2023"/>
              <a:gd name="T12" fmla="*/ 453 h 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23" h="453">
                <a:moveTo>
                  <a:pt x="2023" y="453"/>
                </a:moveTo>
                <a:lnTo>
                  <a:pt x="2023" y="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04841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04841C"/>
              </a:solidFill>
              <a:latin typeface="Times New Roman" pitchFamily="18" charset="0"/>
            </a:endParaRPr>
          </a:p>
        </p:txBody>
      </p:sp>
      <p:sp>
        <p:nvSpPr>
          <p:cNvPr id="259125" name="Rectangle 107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55750" y="152400"/>
            <a:ext cx="3233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Times" pitchFamily="1" charset="0"/>
              </a:rPr>
              <a:t>A  </a:t>
            </a:r>
            <a:r>
              <a:rPr lang="en-US" sz="3600" b="1">
                <a:latin typeface="Courier New" pitchFamily="49" charset="0"/>
              </a:rPr>
              <a:t>Point</a:t>
            </a:r>
            <a:r>
              <a:rPr lang="en-US" sz="3600">
                <a:latin typeface="Times" pitchFamily="1" charset="0"/>
              </a:rPr>
              <a:t>  class</a:t>
            </a:r>
          </a:p>
        </p:txBody>
      </p:sp>
      <p:sp>
        <p:nvSpPr>
          <p:cNvPr id="259129" name="Text Box 108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98525" y="6411913"/>
            <a:ext cx="3679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Draw a picture of the data at the end of main</a:t>
            </a:r>
          </a:p>
        </p:txBody>
      </p:sp>
      <p:grpSp>
        <p:nvGrpSpPr>
          <p:cNvPr id="39" name="Group 7182"/>
          <p:cNvGrpSpPr>
            <a:grpSpLocks/>
          </p:cNvGrpSpPr>
          <p:nvPr/>
        </p:nvGrpSpPr>
        <p:grpSpPr bwMode="auto">
          <a:xfrm>
            <a:off x="5722773" y="2192605"/>
            <a:ext cx="617537" cy="635071"/>
            <a:chOff x="1676815" y="5536974"/>
            <a:chExt cx="1066385" cy="1244825"/>
          </a:xfrm>
        </p:grpSpPr>
        <p:sp>
          <p:nvSpPr>
            <p:cNvPr id="40" name="Freeform 11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42" name="Straight Connector 41"/>
            <p:cNvCxnSpPr>
              <a:stCxn id="58" idx="1"/>
              <a:endCxn id="58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58" name="Oval 14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9" name="Oval 17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60" name="Straight Connector 59"/>
              <p:cNvCxnSpPr>
                <a:stCxn id="58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58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58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4" name="Freeform 43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45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53" name="Oval 14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4" name="Oval 17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5" name="Straight Connector 54"/>
              <p:cNvCxnSpPr>
                <a:stCxn id="53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53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53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48" name="Oval 14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9" name="Oval 17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0" name="Straight Connector 49"/>
              <p:cNvCxnSpPr>
                <a:stCxn id="48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8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48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7" name="AutoShape 1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72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80038" y="169863"/>
            <a:ext cx="3633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The </a:t>
            </a:r>
            <a:r>
              <a:rPr lang="en-US" b="1" dirty="0">
                <a:solidFill>
                  <a:srgbClr val="0703F3"/>
                </a:solidFill>
                <a:latin typeface="Courier New" pitchFamily="49" charset="0"/>
              </a:rPr>
              <a:t>Point</a:t>
            </a:r>
            <a:r>
              <a:rPr lang="en-US" dirty="0"/>
              <a:t> of </a:t>
            </a:r>
            <a:r>
              <a:rPr lang="en-US" dirty="0" smtClean="0"/>
              <a:t>Python: </a:t>
            </a:r>
            <a:r>
              <a:rPr lang="en-US" dirty="0"/>
              <a:t>objects and classes</a:t>
            </a:r>
          </a:p>
        </p:txBody>
      </p:sp>
      <p:sp>
        <p:nvSpPr>
          <p:cNvPr id="260101" name="Rectangle 102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228600"/>
            <a:ext cx="4046538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latin typeface="Times" pitchFamily="1" charset="0"/>
              </a:rPr>
              <a:t>The point of  </a:t>
            </a:r>
            <a:r>
              <a:rPr lang="en-US" sz="3600" b="1" dirty="0">
                <a:latin typeface="Courier New" pitchFamily="49" charset="0"/>
              </a:rPr>
              <a:t>Point</a:t>
            </a:r>
            <a:r>
              <a:rPr lang="en-US" sz="3600" dirty="0">
                <a:latin typeface="Times" pitchFamily="1" charset="0"/>
              </a:rPr>
              <a:t/>
            </a:r>
            <a:br>
              <a:rPr lang="en-US" sz="3600" dirty="0">
                <a:latin typeface="Times" pitchFamily="1" charset="0"/>
              </a:rPr>
            </a:br>
            <a:r>
              <a:rPr lang="en-US" sz="1600" dirty="0">
                <a:latin typeface="Times" pitchFamily="1" charset="0"/>
              </a:rPr>
              <a:t>another </a:t>
            </a:r>
            <a:r>
              <a:rPr lang="en-US" sz="1600" b="1" dirty="0">
                <a:latin typeface="Courier New" pitchFamily="49" charset="0"/>
              </a:rPr>
              <a:t>main</a:t>
            </a:r>
            <a:r>
              <a:rPr lang="en-US" sz="1600" dirty="0">
                <a:latin typeface="Times" pitchFamily="1" charset="0"/>
              </a:rPr>
              <a:t> method for </a:t>
            </a:r>
            <a:r>
              <a:rPr lang="en-US" sz="1600" b="1" dirty="0" smtClean="0">
                <a:latin typeface="Courier New" pitchFamily="49" charset="0"/>
              </a:rPr>
              <a:t>Point.py</a:t>
            </a:r>
            <a:endParaRPr lang="en-US" sz="3600" b="1" dirty="0">
              <a:latin typeface="Courier New" pitchFamily="49" charset="0"/>
            </a:endParaRPr>
          </a:p>
        </p:txBody>
      </p:sp>
      <p:sp>
        <p:nvSpPr>
          <p:cNvPr id="260102" name="Text Box 10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98525" y="6411913"/>
            <a:ext cx="5473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Draw a picture of the data at the end of main.  What will be printed?</a:t>
            </a:r>
          </a:p>
        </p:txBody>
      </p:sp>
      <p:sp>
        <p:nvSpPr>
          <p:cNvPr id="6" name="Text Box 107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6400" y="1452563"/>
            <a:ext cx="8128000" cy="285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</a:rPr>
              <a:t>class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Point(object)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:</a:t>
            </a: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def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__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init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__(self, x=0.0, y=0.0):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self.x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= x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self.y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= y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 err="1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main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():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fr-FR" sz="1600" b="1" dirty="0">
                <a:solidFill>
                  <a:schemeClr val="accent2"/>
                </a:solidFill>
                <a:latin typeface="Courier New" pitchFamily="49" charset="0"/>
              </a:rPr>
              <a:t>p1 = Point(0.0, 0.0)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fr-FR" sz="1600" b="1" dirty="0">
                <a:solidFill>
                  <a:schemeClr val="accent2"/>
                </a:solidFill>
                <a:latin typeface="Courier New" pitchFamily="49" charset="0"/>
              </a:rPr>
              <a:t>    p2 = Point(42.0, 42.0)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fr-FR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fr-FR" sz="1600" b="1" dirty="0">
                <a:solidFill>
                  <a:schemeClr val="accent2"/>
                </a:solidFill>
                <a:latin typeface="Courier New" pitchFamily="49" charset="0"/>
              </a:rPr>
              <a:t>    p1 = p2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fr-FR" sz="1600" b="1" dirty="0">
                <a:solidFill>
                  <a:schemeClr val="accent2"/>
                </a:solidFill>
                <a:latin typeface="Courier New" pitchFamily="49" charset="0"/>
              </a:rPr>
              <a:t>    p1.x = 60.0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fr-FR" sz="1600" b="1" dirty="0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fr-FR" sz="1600" b="1" dirty="0" err="1">
                <a:solidFill>
                  <a:schemeClr val="accent2"/>
                </a:solidFill>
                <a:latin typeface="Courier New" pitchFamily="49" charset="0"/>
              </a:rPr>
              <a:t>print</a:t>
            </a:r>
            <a:r>
              <a:rPr lang="fr-FR" sz="1600" b="1" dirty="0">
                <a:solidFill>
                  <a:schemeClr val="accent2"/>
                </a:solidFill>
                <a:latin typeface="Courier New" pitchFamily="49" charset="0"/>
              </a:rPr>
              <a:t> "p2.x </a:t>
            </a:r>
            <a:r>
              <a:rPr lang="fr-FR" sz="1600" b="1" dirty="0" err="1">
                <a:solidFill>
                  <a:schemeClr val="accent2"/>
                </a:solidFill>
                <a:latin typeface="Courier New" pitchFamily="49" charset="0"/>
              </a:rPr>
              <a:t>is</a:t>
            </a:r>
            <a:r>
              <a:rPr lang="fr-FR" sz="1600" b="1" dirty="0">
                <a:solidFill>
                  <a:schemeClr val="accent2"/>
                </a:solidFill>
                <a:latin typeface="Courier New" pitchFamily="49" charset="0"/>
              </a:rPr>
              <a:t>", p2.x</a:t>
            </a: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5410200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42.0      B. 60.0     C. 0.0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9565" y="4875768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will print: p2.x is 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49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80038" y="169863"/>
            <a:ext cx="36337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The </a:t>
            </a:r>
            <a:r>
              <a:rPr lang="en-US" b="1">
                <a:solidFill>
                  <a:srgbClr val="0703F3"/>
                </a:solidFill>
                <a:latin typeface="Courier New" pitchFamily="49" charset="0"/>
              </a:rPr>
              <a:t>Point</a:t>
            </a:r>
            <a:r>
              <a:rPr lang="en-US"/>
              <a:t> of Java: objects and classes</a:t>
            </a:r>
          </a:p>
        </p:txBody>
      </p:sp>
      <p:sp>
        <p:nvSpPr>
          <p:cNvPr id="4" name="Text Box 107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6400" y="1452563"/>
            <a:ext cx="8128000" cy="285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</a:rPr>
              <a:t>class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Point(object)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:</a:t>
            </a: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def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__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init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__(self, x=0.0, y=0.0):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self.x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= x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self.y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= y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 err="1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main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():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p1 = Point(0.0, 0.0)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p2 = Point(0.0, 0.0)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if p1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== 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p2: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print "Equally valid points!"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else: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print "They’re not equal!"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5257800"/>
            <a:ext cx="5487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code will print:</a:t>
            </a:r>
          </a:p>
          <a:p>
            <a:r>
              <a:rPr lang="en-US" dirty="0" smtClean="0"/>
              <a:t>A. "Equally valid points!"      B. "They are not equal!"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9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993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11163" y="889000"/>
            <a:ext cx="8243887" cy="174625"/>
            <a:chOff x="295" y="1311"/>
            <a:chExt cx="5177" cy="114"/>
          </a:xfrm>
        </p:grpSpPr>
        <p:sp>
          <p:nvSpPr>
            <p:cNvPr id="1319939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9940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994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8175" y="130175"/>
            <a:ext cx="77660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>
                <a:latin typeface="Times New Roman" pitchFamily="18" charset="0"/>
              </a:rPr>
              <a:t>CS </a:t>
            </a:r>
            <a:r>
              <a:rPr lang="en-US" sz="4200" dirty="0" smtClean="0">
                <a:latin typeface="Times New Roman" pitchFamily="18" charset="0"/>
              </a:rPr>
              <a:t>Exam 1: Humor</a:t>
            </a:r>
            <a:endParaRPr lang="en-US" sz="4200" dirty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057400"/>
            <a:ext cx="811158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atoms are walking down the street when one says, "I've lost an electron!"</a:t>
            </a:r>
          </a:p>
          <a:p>
            <a:r>
              <a:rPr lang="en-US" dirty="0" smtClean="0"/>
              <a:t>The other one turns and asks, "Are you sure?"  The first one replies, </a:t>
            </a:r>
          </a:p>
          <a:p>
            <a:r>
              <a:rPr lang="en-US" dirty="0" smtClean="0"/>
              <a:t>"I'm positive!"</a:t>
            </a:r>
          </a:p>
          <a:p>
            <a:endParaRPr lang="en-US" dirty="0"/>
          </a:p>
          <a:p>
            <a:r>
              <a:rPr lang="en-US" dirty="0" smtClean="0"/>
              <a:t>Why is Python so lazy?   It's written in IDLE!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moo = </a:t>
            </a:r>
            <a:r>
              <a:rPr lang="en-US" dirty="0" err="1" smtClean="0">
                <a:sym typeface="Wingdings" pitchFamily="2" charset="2"/>
              </a:rPr>
              <a:t>oom</a:t>
            </a:r>
            <a:r>
              <a:rPr lang="en-US" dirty="0" smtClean="0">
                <a:sym typeface="Wingdings" pitchFamily="2" charset="2"/>
              </a:rPr>
              <a:t> = o(o(m)) = o(m) = m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(define (joke L)</a:t>
            </a:r>
          </a:p>
          <a:p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(map (lambda (e) (* e (</a:t>
            </a:r>
            <a:r>
              <a:rPr lang="en-US" dirty="0" err="1" smtClean="0">
                <a:sym typeface="Wingdings" pitchFamily="2" charset="2"/>
              </a:rPr>
              <a:t>foldl</a:t>
            </a:r>
            <a:r>
              <a:rPr lang="en-US" dirty="0" smtClean="0">
                <a:sym typeface="Wingdings" pitchFamily="2" charset="2"/>
              </a:rPr>
              <a:t> + 0 L))) L))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O(funny) = O(fun^2y) = O(</a:t>
            </a:r>
            <a:r>
              <a:rPr lang="en-US" dirty="0" err="1" smtClean="0">
                <a:sym typeface="Wingdings" pitchFamily="2" charset="2"/>
              </a:rPr>
              <a:t>fuy</a:t>
            </a:r>
            <a:r>
              <a:rPr lang="en-US" dirty="0" smtClean="0">
                <a:sym typeface="Wingdings" pitchFamily="2" charset="2"/>
              </a:rPr>
              <a:t> n^2).  We ignore coefficients, so </a:t>
            </a:r>
          </a:p>
          <a:p>
            <a:r>
              <a:rPr lang="en-US" dirty="0" smtClean="0">
                <a:sym typeface="Wingdings" pitchFamily="2" charset="2"/>
              </a:rPr>
              <a:t>O(funny) = O(n^2)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084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07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6400" y="1452563"/>
            <a:ext cx="8128000" cy="351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</a:rPr>
              <a:t>class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Point(object)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:</a:t>
            </a: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sz="1600" b="1" dirty="0" smtClean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__</a:t>
            </a:r>
            <a:r>
              <a:rPr lang="en-US" sz="1600" b="1" dirty="0" err="1">
                <a:solidFill>
                  <a:srgbClr val="0000FF"/>
                </a:solidFill>
                <a:latin typeface="Courier New" pitchFamily="49" charset="0"/>
              </a:rPr>
              <a:t>init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__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(self, x=0.0, y=0.0):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self.x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= x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self.y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=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y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  </a:t>
            </a:r>
            <a:r>
              <a:rPr lang="en-US" sz="1600" b="1" dirty="0" err="1" smtClean="0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sz="1600" b="1" dirty="0" smtClean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__</a:t>
            </a:r>
            <a:r>
              <a:rPr lang="en-US" sz="1600" b="1" dirty="0" err="1">
                <a:solidFill>
                  <a:srgbClr val="0000FF"/>
                </a:solidFill>
                <a:latin typeface="Courier New" pitchFamily="49" charset="0"/>
              </a:rPr>
              <a:t>eq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__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(self, p2):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self.x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== p2.x 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</a:rPr>
              <a:t>and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self.y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== p2.y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 err="1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main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():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p1 = Point(0.0, 0.0)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p2 = Point(0.0, 0.0)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if p1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== 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p2: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print "Equally valid points!"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else: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print "They’re not equal!"</a:t>
            </a:r>
          </a:p>
        </p:txBody>
      </p:sp>
    </p:spTree>
    <p:extLst>
      <p:ext uri="{BB962C8B-B14F-4D97-AF65-F5344CB8AC3E}">
        <p14:creationId xmlns:p14="http://schemas.microsoft.com/office/powerpoint/2010/main" val="29824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07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6400" y="1452563"/>
            <a:ext cx="8128000" cy="351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</a:rPr>
              <a:t>class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Point(object)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:</a:t>
            </a: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sz="1600" b="1" dirty="0" smtClean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__</a:t>
            </a:r>
            <a:r>
              <a:rPr lang="en-US" sz="1600" b="1" dirty="0" err="1">
                <a:solidFill>
                  <a:srgbClr val="0000FF"/>
                </a:solidFill>
                <a:latin typeface="Courier New" pitchFamily="49" charset="0"/>
              </a:rPr>
              <a:t>init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__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(self, x=0.0, y=0.0):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self.x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= x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self.y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=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y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  </a:t>
            </a:r>
            <a:r>
              <a:rPr lang="en-US" sz="1600" b="1" dirty="0" err="1" smtClean="0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sz="1600" b="1" dirty="0" smtClean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__</a:t>
            </a:r>
            <a:r>
              <a:rPr lang="en-US" sz="1600" b="1" dirty="0" err="1">
                <a:solidFill>
                  <a:srgbClr val="0000FF"/>
                </a:solidFill>
                <a:latin typeface="Courier New" pitchFamily="49" charset="0"/>
              </a:rPr>
              <a:t>eq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__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(self, p2):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self.x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== p2.x 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</a:rPr>
              <a:t>and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self.y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== p2.y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 err="1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main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():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p1 = Point(0.0, 0.0)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p2 = Point(0.0, 0.0)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if p1 </a:t>
            </a:r>
            <a:r>
              <a:rPr lang="en-US" sz="1600" b="1" dirty="0" smtClean="0">
                <a:solidFill>
                  <a:srgbClr val="FF9900"/>
                </a:solidFill>
                <a:latin typeface="Courier New" pitchFamily="49" charset="0"/>
              </a:rPr>
              <a:t>is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p2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print "Equally valid points!"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else: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print "They’re not equal!"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5257800"/>
            <a:ext cx="5487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code will print:</a:t>
            </a:r>
          </a:p>
          <a:p>
            <a:r>
              <a:rPr lang="en-US" dirty="0" smtClean="0"/>
              <a:t>A. "Equally valid points!"      B. "They are not equal!"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678680" y="3035880"/>
              <a:ext cx="5951160" cy="2915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9320" y="3026520"/>
                <a:ext cx="5969880" cy="293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383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07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6400" y="1452563"/>
            <a:ext cx="8128000" cy="351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</a:rPr>
              <a:t>class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Point(object)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:</a:t>
            </a: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sz="1600" b="1" dirty="0" smtClean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__</a:t>
            </a:r>
            <a:r>
              <a:rPr lang="en-US" sz="1600" b="1" dirty="0" err="1">
                <a:solidFill>
                  <a:srgbClr val="0000FF"/>
                </a:solidFill>
                <a:latin typeface="Courier New" pitchFamily="49" charset="0"/>
              </a:rPr>
              <a:t>init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__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(self, x=0.0, y=0.0):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self.x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= x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self.y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=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y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  </a:t>
            </a:r>
            <a:r>
              <a:rPr lang="en-US" sz="1600" b="1" dirty="0" err="1" smtClean="0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sz="1600" b="1" dirty="0" smtClean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__</a:t>
            </a:r>
            <a:r>
              <a:rPr lang="en-US" sz="1600" b="1" dirty="0" err="1">
                <a:solidFill>
                  <a:srgbClr val="0000FF"/>
                </a:solidFill>
                <a:latin typeface="Courier New" pitchFamily="49" charset="0"/>
              </a:rPr>
              <a:t>eq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__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(self, p2):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self.x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== p2.x 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</a:rPr>
              <a:t>and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self.y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== p2.y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 err="1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main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():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p1 = Point(0.0, 0.0)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p2 = Point(0.0, 0.0)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if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p1 == (0.0, 0.0):</a:t>
            </a: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print "Equally valid points!"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else: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print "They’re not equal!"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400" y="5257800"/>
            <a:ext cx="779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code will print:</a:t>
            </a:r>
          </a:p>
          <a:p>
            <a:r>
              <a:rPr lang="en-US" dirty="0" smtClean="0"/>
              <a:t>A. "Equally valid points!"      B. "They are not equal!"  C. None of the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28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07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6400" y="1452563"/>
            <a:ext cx="8128000" cy="417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</a:rPr>
              <a:t>class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Point(object)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:</a:t>
            </a: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sz="1600" b="1" dirty="0" smtClean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__</a:t>
            </a:r>
            <a:r>
              <a:rPr lang="en-US" sz="1600" b="1" dirty="0" err="1">
                <a:solidFill>
                  <a:srgbClr val="0000FF"/>
                </a:solidFill>
                <a:latin typeface="Courier New" pitchFamily="49" charset="0"/>
              </a:rPr>
              <a:t>init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__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(self, x=0.0, y=0.0):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self.x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= x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self.y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=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y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  </a:t>
            </a:r>
            <a:r>
              <a:rPr lang="en-US" sz="1600" b="1" dirty="0" err="1" smtClean="0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sz="1600" b="1" dirty="0" smtClean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__</a:t>
            </a:r>
            <a:r>
              <a:rPr lang="en-US" sz="1600" b="1" dirty="0" err="1">
                <a:solidFill>
                  <a:srgbClr val="0000FF"/>
                </a:solidFill>
                <a:latin typeface="Courier New" pitchFamily="49" charset="0"/>
              </a:rPr>
              <a:t>eq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__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(self, p2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):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 dirty="0" smtClean="0">
                <a:solidFill>
                  <a:srgbClr val="FF9900"/>
                </a:solidFill>
                <a:latin typeface="Courier New" pitchFamily="49" charset="0"/>
              </a:rPr>
              <a:t>if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type(p2) != type(self):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False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self.x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== p2.x 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</a:rPr>
              <a:t>and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self.y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== p2.y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 err="1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main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():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p1 = Point(0.0, 0.0)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p2 = Point(0.0, 0.0)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if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p1 == (0.0, 0.0):</a:t>
            </a: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print "Equally valid points!"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else: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print "They’re not equal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!"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  print p1</a:t>
            </a: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8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07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6400" y="685800"/>
            <a:ext cx="8128000" cy="528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</a:rPr>
              <a:t>class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Point(object)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:</a:t>
            </a: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sz="1600" b="1" dirty="0" smtClean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__</a:t>
            </a:r>
            <a:r>
              <a:rPr lang="en-US" sz="1600" b="1" dirty="0" err="1">
                <a:solidFill>
                  <a:srgbClr val="0000FF"/>
                </a:solidFill>
                <a:latin typeface="Courier New" pitchFamily="49" charset="0"/>
              </a:rPr>
              <a:t>init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__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(self, x=0.0, y=0.0):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self.x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= x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self.y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=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y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  </a:t>
            </a:r>
            <a:r>
              <a:rPr lang="en-US" sz="1600" b="1" dirty="0" err="1" smtClean="0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sz="1600" b="1" dirty="0" smtClean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__</a:t>
            </a:r>
            <a:r>
              <a:rPr lang="en-US" sz="1600" b="1" dirty="0" err="1">
                <a:solidFill>
                  <a:srgbClr val="0000FF"/>
                </a:solidFill>
                <a:latin typeface="Courier New" pitchFamily="49" charset="0"/>
              </a:rPr>
              <a:t>eq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__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(self, p2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):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 dirty="0" smtClean="0">
                <a:solidFill>
                  <a:srgbClr val="FF9900"/>
                </a:solidFill>
                <a:latin typeface="Courier New" pitchFamily="49" charset="0"/>
              </a:rPr>
              <a:t>if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type(p2) != type(self):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False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self.x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== p2.x 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</a:rPr>
              <a:t>and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self.y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==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p2.y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  </a:t>
            </a:r>
            <a:r>
              <a:rPr lang="en-US" sz="1600" b="1" dirty="0" err="1" smtClean="0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sz="1600" b="1" dirty="0" smtClean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__</a:t>
            </a:r>
            <a:r>
              <a:rPr lang="en-US" sz="1600" b="1" dirty="0" err="1">
                <a:solidFill>
                  <a:srgbClr val="0000FF"/>
                </a:solidFill>
                <a:latin typeface="Courier New" pitchFamily="49" charset="0"/>
              </a:rPr>
              <a:t>repr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__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(self):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 s = "(" +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str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self.x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) + "," +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str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self.y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) + ")"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s</a:t>
            </a:r>
            <a:endParaRPr lang="en-US" sz="1600" b="1" dirty="0" smtClean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 err="1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main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():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p1 = Point(0.0, 0.0)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p2 = Point(0.0, 0.0)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if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p1 == (0.0, 0.0):</a:t>
            </a: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print "Equally valid points!"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else: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print "They’re not equal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!"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  print p1</a:t>
            </a: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71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685800" y="114300"/>
            <a:ext cx="7772400" cy="1143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Problem 1: </a:t>
            </a:r>
            <a:r>
              <a:rPr lang="en-US" dirty="0" err="1" smtClean="0"/>
              <a:t>Spamsweeper</a:t>
            </a:r>
            <a:r>
              <a:rPr lang="en-US" dirty="0"/>
              <a:t>!</a:t>
            </a:r>
          </a:p>
        </p:txBody>
      </p:sp>
      <p:grpSp>
        <p:nvGrpSpPr>
          <p:cNvPr id="695299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04800" y="914400"/>
            <a:ext cx="8218488" cy="180975"/>
            <a:chOff x="295" y="1311"/>
            <a:chExt cx="5177" cy="114"/>
          </a:xfrm>
        </p:grpSpPr>
        <p:sp>
          <p:nvSpPr>
            <p:cNvPr id="695300" name="Rectangle 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695301" name="Rectangle 4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695302" name="AutoShap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4500" y="990600"/>
            <a:ext cx="2362200" cy="838200"/>
          </a:xfrm>
          <a:prstGeom prst="roundRect">
            <a:avLst>
              <a:gd name="adj" fmla="val 16667"/>
            </a:avLst>
          </a:prstGeom>
          <a:solidFill>
            <a:srgbClr val="00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ea typeface="ＭＳ Ｐゴシック" pitchFamily="34" charset="-128"/>
              </a:rPr>
              <a:t>Demo!</a:t>
            </a:r>
          </a:p>
        </p:txBody>
      </p:sp>
      <p:sp>
        <p:nvSpPr>
          <p:cNvPr id="69530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22860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5304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95400" y="22860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530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81200" y="22860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5306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67000" y="22860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5307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9600" y="28956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5308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95400" y="28956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5309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81200" y="28956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5310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67000" y="28956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5311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" y="35052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5312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95400" y="35052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5313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81200" y="35052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5314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67000" y="35052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5315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" y="41148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5316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295400" y="41148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5317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981200" y="41148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5318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667000" y="41148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5319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9600" y="47244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5320" name="Rectangle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295400" y="47244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5321" name="Rectangle 2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981200" y="47244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5322" name="Rectangle 2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667000" y="47244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5326" name="Picture 30" descr="spamCan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1800"/>
            <a:ext cx="5334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5327" name="Picture 31" descr="spamCan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91000"/>
            <a:ext cx="5334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5330" name="Picture 34" descr="spamCan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0600"/>
            <a:ext cx="5334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5333" name="Picture 37" descr="spamCan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5334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5334" name="Text Box 3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098925" y="1870075"/>
            <a:ext cx="2924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Ideas for data design? </a:t>
            </a:r>
            <a:br>
              <a:rPr lang="en-US"/>
            </a:br>
            <a:r>
              <a:rPr lang="en-US"/>
              <a:t>(don't peek ahead)</a:t>
            </a:r>
          </a:p>
        </p:txBody>
      </p:sp>
    </p:spTree>
    <p:extLst>
      <p:ext uri="{BB962C8B-B14F-4D97-AF65-F5344CB8AC3E}">
        <p14:creationId xmlns:p14="http://schemas.microsoft.com/office/powerpoint/2010/main" val="214214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712788" y="114300"/>
            <a:ext cx="7772400" cy="1143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Spamsweeper!</a:t>
            </a:r>
          </a:p>
        </p:txBody>
      </p:sp>
      <p:grpSp>
        <p:nvGrpSpPr>
          <p:cNvPr id="746499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04800" y="914400"/>
            <a:ext cx="8218488" cy="180975"/>
            <a:chOff x="295" y="1311"/>
            <a:chExt cx="5177" cy="114"/>
          </a:xfrm>
        </p:grpSpPr>
        <p:sp>
          <p:nvSpPr>
            <p:cNvPr id="746500" name="Rectangle 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46501" name="Rectangle 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746502" name="AutoShap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685800"/>
            <a:ext cx="2362200" cy="838200"/>
          </a:xfrm>
          <a:prstGeom prst="roundRect">
            <a:avLst>
              <a:gd name="adj" fmla="val 16667"/>
            </a:avLst>
          </a:prstGeom>
          <a:solidFill>
            <a:srgbClr val="00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ea typeface="ＭＳ Ｐゴシック" pitchFamily="34" charset="-128"/>
              </a:rPr>
              <a:t>Demo!</a:t>
            </a:r>
          </a:p>
        </p:txBody>
      </p:sp>
      <p:sp>
        <p:nvSpPr>
          <p:cNvPr id="74650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19050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04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95400" y="19050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0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81200" y="19050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06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67000" y="19050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07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9600" y="25146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08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95400" y="25146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09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81200" y="25146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10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67000" y="25146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11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" y="31242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12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95400" y="31242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13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81200" y="31242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14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67000" y="31242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15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" y="37338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16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295400" y="37338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17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981200" y="37338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18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667000" y="37338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19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9600" y="43434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20" name="Rectangle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295400" y="43434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21" name="Rectangle 2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981200" y="43434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22" name="Rectangle 2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667000" y="43434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23" name="Line 27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2971800" y="2209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24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479925" y="1965325"/>
            <a:ext cx="3453189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  <a:ea typeface="ＭＳ Ｐゴシック" pitchFamily="34" charset="-128"/>
              </a:rPr>
              <a:t>A </a:t>
            </a:r>
            <a:r>
              <a:rPr lang="en-US" dirty="0" err="1">
                <a:latin typeface="Courier New Bold" pitchFamily="1" charset="0"/>
                <a:ea typeface="ＭＳ Ｐゴシック" pitchFamily="34" charset="-128"/>
              </a:rPr>
              <a:t>Boardcell</a:t>
            </a:r>
            <a:endParaRPr lang="en-US" dirty="0">
              <a:latin typeface="Courier New Bold" pitchFamily="1" charset="0"/>
              <a:ea typeface="ＭＳ Ｐゴシック" pitchFamily="34" charset="-128"/>
            </a:endParaRPr>
          </a:p>
          <a:p>
            <a:r>
              <a:rPr lang="en-US" dirty="0">
                <a:latin typeface="Courier New Bold" pitchFamily="1" charset="0"/>
                <a:ea typeface="ＭＳ Ｐゴシック" pitchFamily="34" charset="-128"/>
              </a:rPr>
              <a:t>	</a:t>
            </a:r>
            <a:r>
              <a:rPr lang="en-US" sz="1600" b="1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(</a:t>
            </a:r>
            <a:r>
              <a:rPr lang="en-US" sz="1600" b="1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boolean</a:t>
            </a:r>
            <a:r>
              <a:rPr lang="en-US" sz="1600" b="1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) </a:t>
            </a:r>
            <a:r>
              <a:rPr lang="en-US" sz="1600" dirty="0" smtClean="0">
                <a:latin typeface="Courier New Bold" pitchFamily="1" charset="0"/>
                <a:ea typeface="ＭＳ Ｐゴシック" pitchFamily="34" charset="-128"/>
              </a:rPr>
              <a:t>mined</a:t>
            </a:r>
            <a:endParaRPr lang="en-US" sz="1600" dirty="0">
              <a:latin typeface="Courier New Bold" pitchFamily="1" charset="0"/>
              <a:ea typeface="ＭＳ Ｐゴシック" pitchFamily="34" charset="-128"/>
            </a:endParaRPr>
          </a:p>
          <a:p>
            <a:r>
              <a:rPr lang="en-US" sz="1600" dirty="0">
                <a:latin typeface="Courier New Bold" pitchFamily="1" charset="0"/>
                <a:ea typeface="ＭＳ Ｐゴシック" pitchFamily="34" charset="-128"/>
              </a:rPr>
              <a:t>	</a:t>
            </a:r>
            <a:r>
              <a:rPr lang="en-US" sz="1600" dirty="0" smtClean="0">
                <a:latin typeface="Courier New Bold" pitchFamily="1" charset="0"/>
                <a:ea typeface="ＭＳ Ｐゴシック" pitchFamily="34" charset="-128"/>
              </a:rPr>
              <a:t>(</a:t>
            </a:r>
            <a:r>
              <a:rPr lang="en-US" sz="1600" dirty="0" err="1" smtClean="0">
                <a:latin typeface="Courier New Bold" pitchFamily="1" charset="0"/>
                <a:ea typeface="ＭＳ Ｐゴシック" pitchFamily="34" charset="-128"/>
              </a:rPr>
              <a:t>boolean</a:t>
            </a:r>
            <a:r>
              <a:rPr lang="en-US" sz="1600" dirty="0" smtClean="0">
                <a:latin typeface="Courier New Bold" pitchFamily="1" charset="0"/>
                <a:ea typeface="ＭＳ Ｐゴシック" pitchFamily="34" charset="-128"/>
              </a:rPr>
              <a:t>) exposed</a:t>
            </a:r>
            <a:endParaRPr lang="en-US" sz="1600" dirty="0">
              <a:latin typeface="Courier New Bold" pitchFamily="1" charset="0"/>
              <a:ea typeface="ＭＳ Ｐゴシック" pitchFamily="34" charset="-128"/>
            </a:endParaRPr>
          </a:p>
          <a:p>
            <a:r>
              <a:rPr lang="en-US" sz="1600" dirty="0">
                <a:latin typeface="Courier New Bold" pitchFamily="1" charset="0"/>
                <a:ea typeface="ＭＳ Ｐゴシック" pitchFamily="34" charset="-128"/>
              </a:rPr>
              <a:t>	</a:t>
            </a:r>
            <a:r>
              <a:rPr lang="en-US" sz="1600" dirty="0" smtClean="0">
                <a:latin typeface="Courier New Bold" pitchFamily="1" charset="0"/>
                <a:ea typeface="ＭＳ Ｐゴシック" pitchFamily="34" charset="-128"/>
              </a:rPr>
              <a:t>(</a:t>
            </a:r>
            <a:r>
              <a:rPr lang="en-US" sz="1600" dirty="0" err="1" smtClean="0">
                <a:latin typeface="Courier New Bold" pitchFamily="1" charset="0"/>
                <a:ea typeface="ＭＳ Ｐゴシック" pitchFamily="34" charset="-128"/>
              </a:rPr>
              <a:t>int</a:t>
            </a:r>
            <a:r>
              <a:rPr lang="en-US" sz="1600" dirty="0" smtClean="0">
                <a:latin typeface="Courier New Bold" pitchFamily="1" charset="0"/>
                <a:ea typeface="ＭＳ Ｐゴシック" pitchFamily="34" charset="-128"/>
              </a:rPr>
              <a:t>) </a:t>
            </a:r>
            <a:r>
              <a:rPr lang="en-US" sz="1600" dirty="0" err="1" smtClean="0">
                <a:latin typeface="Courier New Bold" pitchFamily="1" charset="0"/>
                <a:ea typeface="ＭＳ Ｐゴシック" pitchFamily="34" charset="-128"/>
              </a:rPr>
              <a:t>neighborcount</a:t>
            </a:r>
            <a:endParaRPr lang="en-US" sz="16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46525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84225" y="5410200"/>
            <a:ext cx="310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  <a:ea typeface="ＭＳ Ｐゴシック" pitchFamily="34" charset="-128"/>
              </a:rPr>
              <a:t>A </a:t>
            </a:r>
            <a:r>
              <a:rPr lang="en-US">
                <a:latin typeface="Courier New Bold" pitchFamily="1" charset="0"/>
                <a:ea typeface="ＭＳ Ｐゴシック" pitchFamily="34" charset="-128"/>
              </a:rPr>
              <a:t>Gameboard</a:t>
            </a:r>
            <a:endParaRPr lang="en-US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746526" name="Picture 30" descr="spamCan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90800"/>
            <a:ext cx="5334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6527" name="Picture 31" descr="spamCan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5334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6528" name="Line 32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 flipV="1">
            <a:off x="2362200" y="3505200"/>
            <a:ext cx="1828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29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327525" y="3790950"/>
            <a:ext cx="2516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48519"/>
                </a:solidFill>
                <a:latin typeface="Courier New Bold" pitchFamily="1" charset="0"/>
                <a:ea typeface="ＭＳ Ｐゴシック" pitchFamily="34" charset="-128"/>
              </a:rPr>
              <a:t>mined = </a:t>
            </a:r>
            <a:r>
              <a:rPr lang="en-US" sz="1800" dirty="0" smtClean="0">
                <a:solidFill>
                  <a:srgbClr val="048519"/>
                </a:solidFill>
                <a:latin typeface="Courier New Bold" pitchFamily="1" charset="0"/>
                <a:ea typeface="ＭＳ Ｐゴシック" pitchFamily="34" charset="-128"/>
              </a:rPr>
              <a:t>False</a:t>
            </a:r>
            <a:endParaRPr lang="en-US" sz="1800" dirty="0">
              <a:solidFill>
                <a:srgbClr val="048519"/>
              </a:solidFill>
              <a:latin typeface="Courier New Bold" pitchFamily="1" charset="0"/>
              <a:ea typeface="ＭＳ Ｐゴシック" pitchFamily="34" charset="-128"/>
            </a:endParaRPr>
          </a:p>
          <a:p>
            <a:r>
              <a:rPr lang="en-US" sz="1800" dirty="0" err="1">
                <a:solidFill>
                  <a:srgbClr val="048519"/>
                </a:solidFill>
                <a:latin typeface="Courier New Bold" pitchFamily="1" charset="0"/>
                <a:ea typeface="ＭＳ Ｐゴシック" pitchFamily="34" charset="-128"/>
              </a:rPr>
              <a:t>neighborcount</a:t>
            </a:r>
            <a:r>
              <a:rPr lang="en-US" sz="1800" dirty="0">
                <a:solidFill>
                  <a:srgbClr val="048519"/>
                </a:solidFill>
                <a:latin typeface="Courier New Bold" pitchFamily="1" charset="0"/>
                <a:ea typeface="ＭＳ Ｐゴシック" pitchFamily="34" charset="-128"/>
              </a:rPr>
              <a:t> = 2</a:t>
            </a:r>
            <a:endParaRPr lang="en-US" dirty="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746530" name="Picture 34" descr="spamCan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19600"/>
            <a:ext cx="5334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6531" name="Rectangle 35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657600" y="5029200"/>
            <a:ext cx="2516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851010"/>
                </a:solidFill>
                <a:latin typeface="Courier New Bold" pitchFamily="1" charset="0"/>
                <a:ea typeface="ＭＳ Ｐゴシック" pitchFamily="34" charset="-128"/>
              </a:rPr>
              <a:t>mined = </a:t>
            </a:r>
            <a:r>
              <a:rPr lang="en-US" sz="1800" dirty="0" smtClean="0">
                <a:solidFill>
                  <a:srgbClr val="851010"/>
                </a:solidFill>
                <a:latin typeface="Courier New Bold" pitchFamily="1" charset="0"/>
                <a:ea typeface="ＭＳ Ｐゴシック" pitchFamily="34" charset="-128"/>
              </a:rPr>
              <a:t>True</a:t>
            </a:r>
            <a:endParaRPr lang="en-US" sz="1800" dirty="0">
              <a:solidFill>
                <a:srgbClr val="851010"/>
              </a:solidFill>
              <a:latin typeface="Courier New Bold" pitchFamily="1" charset="0"/>
              <a:ea typeface="ＭＳ Ｐゴシック" pitchFamily="34" charset="-128"/>
            </a:endParaRPr>
          </a:p>
          <a:p>
            <a:r>
              <a:rPr lang="en-US" sz="1800" dirty="0" err="1">
                <a:solidFill>
                  <a:srgbClr val="851010"/>
                </a:solidFill>
                <a:latin typeface="Courier New Bold" pitchFamily="1" charset="0"/>
                <a:ea typeface="ＭＳ Ｐゴシック" pitchFamily="34" charset="-128"/>
              </a:rPr>
              <a:t>neighborcount</a:t>
            </a:r>
            <a:r>
              <a:rPr lang="en-US" sz="1800" dirty="0">
                <a:solidFill>
                  <a:srgbClr val="851010"/>
                </a:solidFill>
                <a:latin typeface="Courier New Bold" pitchFamily="1" charset="0"/>
                <a:ea typeface="ＭＳ Ｐゴシック" pitchFamily="34" charset="-128"/>
              </a:rPr>
              <a:t> = 3</a:t>
            </a:r>
            <a:endParaRPr lang="en-US" sz="1800" dirty="0">
              <a:solidFill>
                <a:srgbClr val="048519"/>
              </a:solidFill>
              <a:latin typeface="Courier New Bold" pitchFamily="1" charset="0"/>
              <a:ea typeface="ＭＳ Ｐゴシック" pitchFamily="34" charset="-128"/>
            </a:endParaRPr>
          </a:p>
        </p:txBody>
      </p:sp>
      <p:sp>
        <p:nvSpPr>
          <p:cNvPr id="746532" name="Line 3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 flipV="1">
            <a:off x="1905000" y="4800600"/>
            <a:ext cx="1676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6533" name="Picture 37" descr="spamCan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19600"/>
            <a:ext cx="5334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74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685800" y="0"/>
            <a:ext cx="77724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Automatic Exposure</a:t>
            </a:r>
          </a:p>
        </p:txBody>
      </p:sp>
      <p:grpSp>
        <p:nvGrpSpPr>
          <p:cNvPr id="705539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04800" y="914400"/>
            <a:ext cx="8218488" cy="180975"/>
            <a:chOff x="295" y="1311"/>
            <a:chExt cx="5177" cy="114"/>
          </a:xfrm>
        </p:grpSpPr>
        <p:sp>
          <p:nvSpPr>
            <p:cNvPr id="705540" name="Rectangle 3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05541" name="Rectangle 4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pic>
        <p:nvPicPr>
          <p:cNvPr id="705542" name="Picture 6" descr="spamCa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48200"/>
            <a:ext cx="5334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543" name="Picture 7" descr="spamCan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15000"/>
            <a:ext cx="5334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544" name="Picture 8" descr="spamCan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715000"/>
            <a:ext cx="5334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545" name="Picture 9" descr="spamCan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514600"/>
            <a:ext cx="5334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46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62800" y="12954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47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19800" y="12954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48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76800" y="12954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49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33800" y="12954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50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62800" y="23622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51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9800" y="23622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52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876800" y="23622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53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733800" y="23622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54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62800" y="34290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55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19800" y="34290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56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876800" y="34290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57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733800" y="34290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58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162800" y="44958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59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19800" y="44958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60" name="Rectangle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76800" y="44958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61" name="Rectangle 2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733800" y="44958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62" name="Rectangle 2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162800" y="55626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63" name="Rectangle 2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019800" y="55626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64" name="Rectangle 2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76800" y="55626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65" name="Rectangle 2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733800" y="55626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66" name="Rectangle 30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141788" y="15240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0</a:t>
            </a:r>
          </a:p>
        </p:txBody>
      </p:sp>
      <p:sp>
        <p:nvSpPr>
          <p:cNvPr id="705567" name="Rectangle 3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257800" y="15240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0</a:t>
            </a:r>
          </a:p>
        </p:txBody>
      </p:sp>
      <p:sp>
        <p:nvSpPr>
          <p:cNvPr id="705568" name="Rectangle 32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00800" y="15240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705569" name="Rectangle 33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543800" y="15240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705570" name="Rectangle 3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114800" y="26670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0</a:t>
            </a:r>
          </a:p>
        </p:txBody>
      </p:sp>
      <p:sp>
        <p:nvSpPr>
          <p:cNvPr id="705571" name="Rectangle 35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208588" y="26670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0</a:t>
            </a:r>
          </a:p>
        </p:txBody>
      </p:sp>
      <p:sp>
        <p:nvSpPr>
          <p:cNvPr id="705572" name="Rectangle 36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400800" y="26670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705573" name="Rectangle 37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114800" y="37338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705574" name="Rectangle 3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257800" y="37338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705575" name="Rectangle 3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432550" y="37131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2</a:t>
            </a:r>
          </a:p>
        </p:txBody>
      </p:sp>
      <p:sp>
        <p:nvSpPr>
          <p:cNvPr id="705576" name="Rectangle 40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543800" y="3657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705577" name="Rectangle 41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114800" y="47244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3</a:t>
            </a:r>
          </a:p>
        </p:txBody>
      </p:sp>
      <p:sp>
        <p:nvSpPr>
          <p:cNvPr id="705578" name="Rectangle 42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400800" y="4800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2</a:t>
            </a:r>
          </a:p>
        </p:txBody>
      </p:sp>
      <p:sp>
        <p:nvSpPr>
          <p:cNvPr id="705579" name="Rectangle 4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620000" y="4800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0</a:t>
            </a:r>
          </a:p>
        </p:txBody>
      </p:sp>
      <p:sp>
        <p:nvSpPr>
          <p:cNvPr id="705580" name="Rectangle 44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400800" y="58674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2</a:t>
            </a:r>
          </a:p>
        </p:txBody>
      </p:sp>
      <p:sp>
        <p:nvSpPr>
          <p:cNvPr id="705581" name="Rectangle 4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543800" y="58674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0</a:t>
            </a:r>
          </a:p>
        </p:txBody>
      </p:sp>
      <p:sp>
        <p:nvSpPr>
          <p:cNvPr id="705582" name="AutoShape 4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733800" y="19050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5583" name="AutoShape 47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876800" y="19050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5584" name="AutoShape 48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019800" y="19050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5585" name="AutoShape 49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162800" y="19050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5586" name="AutoShape 50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162800" y="29718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5587" name="AutoShape 51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162800" y="40386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5588" name="AutoShape 52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162800" y="51054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5589" name="AutoShape 53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7162800" y="61722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5590" name="AutoShape 54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3733800" y="29718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5591" name="AutoShape 55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4876800" y="29718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5592" name="AutoShape 56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019800" y="29718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5593" name="AutoShape 57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733800" y="40386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5594" name="AutoShape 58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876800" y="40386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5595" name="AutoShape 59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019800" y="40386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5596" name="AutoShape 60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733800" y="51054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5597" name="AutoShape 61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876800" y="51054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5598" name="AutoShape 62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019800" y="51054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5599" name="AutoShape 63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3733800" y="61722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5600" name="AutoShape 64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4876800" y="61722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5601" name="AutoShape 65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019800" y="61722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5602" name="Rectangle 66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381000" y="12954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603" name="Rectangle 67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762000" y="16002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3</a:t>
            </a:r>
          </a:p>
        </p:txBody>
      </p:sp>
      <p:sp>
        <p:nvSpPr>
          <p:cNvPr id="705604" name="Line 6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 flipV="1">
            <a:off x="914400" y="19812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605" name="Text Box 69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1143000" y="2590800"/>
            <a:ext cx="16541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neighbor count</a:t>
            </a:r>
            <a:endParaRPr 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05606" name="AutoShape 70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381000" y="1905000"/>
            <a:ext cx="457200" cy="457200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5101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607" name="Line 7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V="1">
            <a:off x="533400" y="2209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608" name="Text Box 72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28600" y="3276600"/>
            <a:ext cx="12509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  <a:ea typeface="ＭＳ Ｐゴシック" pitchFamily="34" charset="-128"/>
              </a:rPr>
              <a:t>exposed?</a:t>
            </a:r>
          </a:p>
          <a:p>
            <a:r>
              <a:rPr lang="en-US" sz="1800" b="1">
                <a:solidFill>
                  <a:srgbClr val="048519"/>
                </a:solidFill>
                <a:latin typeface="Arial" charset="0"/>
                <a:ea typeface="ＭＳ Ｐゴシック" pitchFamily="34" charset="-128"/>
              </a:rPr>
              <a:t>true </a:t>
            </a:r>
          </a:p>
          <a:p>
            <a:r>
              <a:rPr lang="en-US" sz="1800" b="1">
                <a:solidFill>
                  <a:srgbClr val="851010"/>
                </a:solidFill>
                <a:latin typeface="Arial" charset="0"/>
                <a:ea typeface="ＭＳ Ｐゴシック" pitchFamily="34" charset="-128"/>
              </a:rPr>
              <a:t>false</a:t>
            </a:r>
            <a:endParaRPr 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05609" name="Line 73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V="1">
            <a:off x="2514600" y="1905000"/>
            <a:ext cx="15240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610" name="Text Box 74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371600" y="4619625"/>
            <a:ext cx="196373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If player</a:t>
            </a:r>
          </a:p>
          <a:p>
            <a:r>
              <a:rPr lang="en-US">
                <a:latin typeface="Arial" charset="0"/>
                <a:ea typeface="ＭＳ Ｐゴシック" pitchFamily="34" charset="-128"/>
              </a:rPr>
              <a:t>chooses this,</a:t>
            </a:r>
          </a:p>
          <a:p>
            <a:r>
              <a:rPr lang="en-US">
                <a:latin typeface="Arial" charset="0"/>
                <a:ea typeface="ＭＳ Ｐゴシック" pitchFamily="34" charset="-128"/>
              </a:rPr>
              <a:t>how much</a:t>
            </a:r>
          </a:p>
          <a:p>
            <a:r>
              <a:rPr lang="en-US">
                <a:latin typeface="Arial" charset="0"/>
                <a:ea typeface="ＭＳ Ｐゴシック" pitchFamily="34" charset="-128"/>
              </a:rPr>
              <a:t>should be</a:t>
            </a:r>
          </a:p>
          <a:p>
            <a:r>
              <a:rPr lang="en-US">
                <a:latin typeface="Arial" charset="0"/>
                <a:ea typeface="ＭＳ Ｐゴシック" pitchFamily="34" charset="-128"/>
              </a:rPr>
              <a:t>exposed?</a:t>
            </a:r>
          </a:p>
        </p:txBody>
      </p:sp>
    </p:spTree>
    <p:extLst>
      <p:ext uri="{BB962C8B-B14F-4D97-AF65-F5344CB8AC3E}">
        <p14:creationId xmlns:p14="http://schemas.microsoft.com/office/powerpoint/2010/main" val="6013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685800" y="0"/>
            <a:ext cx="77724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Automatic Exposure</a:t>
            </a:r>
          </a:p>
        </p:txBody>
      </p:sp>
      <p:grpSp>
        <p:nvGrpSpPr>
          <p:cNvPr id="742403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04800" y="914400"/>
            <a:ext cx="8218488" cy="180975"/>
            <a:chOff x="295" y="1311"/>
            <a:chExt cx="5177" cy="114"/>
          </a:xfrm>
        </p:grpSpPr>
        <p:sp>
          <p:nvSpPr>
            <p:cNvPr id="742404" name="Rectangle 3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42405" name="Rectangle 4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pic>
        <p:nvPicPr>
          <p:cNvPr id="742406" name="Picture 6" descr="spamCa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48200"/>
            <a:ext cx="5334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2407" name="Picture 7" descr="spamCan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15000"/>
            <a:ext cx="5334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2408" name="Picture 8" descr="spamCan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715000"/>
            <a:ext cx="5334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2409" name="Picture 9" descr="spamCan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514600"/>
            <a:ext cx="5334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2410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62800" y="12954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11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19800" y="12954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12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76800" y="12954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13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33800" y="12954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14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62800" y="23622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15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9800" y="23622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16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876800" y="23622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17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733800" y="23622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18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62800" y="34290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19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19800" y="34290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20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876800" y="34290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21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733800" y="34290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22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162800" y="44958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23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19800" y="44958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24" name="Rectangle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76800" y="44958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25" name="Rectangle 2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733800" y="44958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26" name="Rectangle 2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162800" y="55626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27" name="Rectangle 2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019800" y="55626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28" name="Rectangle 2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76800" y="55626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29" name="Rectangle 2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733800" y="55626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30" name="Rectangle 30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141788" y="15240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0</a:t>
            </a:r>
          </a:p>
        </p:txBody>
      </p:sp>
      <p:sp>
        <p:nvSpPr>
          <p:cNvPr id="742431" name="Rectangle 3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257800" y="15240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0</a:t>
            </a:r>
          </a:p>
        </p:txBody>
      </p:sp>
      <p:sp>
        <p:nvSpPr>
          <p:cNvPr id="742432" name="Rectangle 32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00800" y="15240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742433" name="Rectangle 33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543800" y="15240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742434" name="Rectangle 3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114800" y="26670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0</a:t>
            </a:r>
          </a:p>
        </p:txBody>
      </p:sp>
      <p:sp>
        <p:nvSpPr>
          <p:cNvPr id="742435" name="Rectangle 35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208588" y="26670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0</a:t>
            </a:r>
          </a:p>
        </p:txBody>
      </p:sp>
      <p:sp>
        <p:nvSpPr>
          <p:cNvPr id="742436" name="Rectangle 36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400800" y="26670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742437" name="Rectangle 37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114800" y="37338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742438" name="Rectangle 3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257800" y="37338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742439" name="Rectangle 3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432550" y="37131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2</a:t>
            </a:r>
          </a:p>
        </p:txBody>
      </p:sp>
      <p:sp>
        <p:nvSpPr>
          <p:cNvPr id="742440" name="Rectangle 40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543800" y="3657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742441" name="Rectangle 41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114800" y="47244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3</a:t>
            </a:r>
          </a:p>
        </p:txBody>
      </p:sp>
      <p:sp>
        <p:nvSpPr>
          <p:cNvPr id="742442" name="Rectangle 42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400800" y="4800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2</a:t>
            </a:r>
          </a:p>
        </p:txBody>
      </p:sp>
      <p:sp>
        <p:nvSpPr>
          <p:cNvPr id="742443" name="Rectangle 4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620000" y="4800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0</a:t>
            </a:r>
          </a:p>
        </p:txBody>
      </p:sp>
      <p:sp>
        <p:nvSpPr>
          <p:cNvPr id="742444" name="Rectangle 44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400800" y="58674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2</a:t>
            </a:r>
          </a:p>
        </p:txBody>
      </p:sp>
      <p:sp>
        <p:nvSpPr>
          <p:cNvPr id="742445" name="Rectangle 4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543800" y="58674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0</a:t>
            </a:r>
          </a:p>
        </p:txBody>
      </p:sp>
      <p:sp>
        <p:nvSpPr>
          <p:cNvPr id="742446" name="AutoShape 4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733800" y="1905000"/>
            <a:ext cx="457200" cy="457200"/>
          </a:xfrm>
          <a:prstGeom prst="rtTriangle">
            <a:avLst/>
          </a:prstGeom>
          <a:solidFill>
            <a:srgbClr val="04851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2447" name="AutoShape 47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876800" y="1905000"/>
            <a:ext cx="457200" cy="457200"/>
          </a:xfrm>
          <a:prstGeom prst="rtTriangle">
            <a:avLst/>
          </a:prstGeom>
          <a:solidFill>
            <a:srgbClr val="04851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2448" name="AutoShape 48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019800" y="1905000"/>
            <a:ext cx="457200" cy="457200"/>
          </a:xfrm>
          <a:prstGeom prst="rtTriangle">
            <a:avLst/>
          </a:prstGeom>
          <a:solidFill>
            <a:srgbClr val="04851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2449" name="AutoShape 49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162800" y="19050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2450" name="AutoShape 50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162800" y="29718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2451" name="AutoShape 51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162800" y="40386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2452" name="AutoShape 52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162800" y="51054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2453" name="AutoShape 53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7162800" y="61722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2454" name="AutoShape 54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3733800" y="2971800"/>
            <a:ext cx="457200" cy="457200"/>
          </a:xfrm>
          <a:prstGeom prst="rtTriangle">
            <a:avLst/>
          </a:prstGeom>
          <a:solidFill>
            <a:srgbClr val="04851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2455" name="AutoShape 55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4876800" y="2971800"/>
            <a:ext cx="457200" cy="457200"/>
          </a:xfrm>
          <a:prstGeom prst="rtTriangle">
            <a:avLst/>
          </a:prstGeom>
          <a:solidFill>
            <a:srgbClr val="04851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2456" name="AutoShape 56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019800" y="2971800"/>
            <a:ext cx="457200" cy="457200"/>
          </a:xfrm>
          <a:prstGeom prst="rtTriangle">
            <a:avLst/>
          </a:prstGeom>
          <a:solidFill>
            <a:srgbClr val="04851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2457" name="AutoShape 57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733800" y="4038600"/>
            <a:ext cx="457200" cy="457200"/>
          </a:xfrm>
          <a:prstGeom prst="rtTriangle">
            <a:avLst/>
          </a:prstGeom>
          <a:solidFill>
            <a:srgbClr val="04851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2458" name="AutoShape 58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876800" y="4038600"/>
            <a:ext cx="457200" cy="457200"/>
          </a:xfrm>
          <a:prstGeom prst="rtTriangle">
            <a:avLst/>
          </a:prstGeom>
          <a:solidFill>
            <a:srgbClr val="04851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2459" name="AutoShape 59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019800" y="4038600"/>
            <a:ext cx="457200" cy="457200"/>
          </a:xfrm>
          <a:prstGeom prst="rtTriangle">
            <a:avLst/>
          </a:prstGeom>
          <a:solidFill>
            <a:srgbClr val="04851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2460" name="AutoShape 60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733800" y="51054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2461" name="AutoShape 61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876800" y="51054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2462" name="AutoShape 62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019800" y="51054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2463" name="AutoShape 63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3733800" y="61722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2464" name="AutoShape 64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4876800" y="61722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2465" name="AutoShape 65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019800" y="6172200"/>
            <a:ext cx="457200" cy="457200"/>
          </a:xfrm>
          <a:prstGeom prst="rtTriangle">
            <a:avLst/>
          </a:prstGeom>
          <a:solidFill>
            <a:srgbClr val="85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2466" name="Rectangle 66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381000" y="12954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67" name="Rectangle 67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762000" y="16002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3</a:t>
            </a:r>
          </a:p>
        </p:txBody>
      </p:sp>
      <p:sp>
        <p:nvSpPr>
          <p:cNvPr id="742468" name="Line 6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 flipV="1">
            <a:off x="914400" y="19812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69" name="Text Box 69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1143000" y="2590800"/>
            <a:ext cx="16541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neighbor count</a:t>
            </a:r>
            <a:endParaRPr 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42470" name="AutoShape 70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381000" y="1905000"/>
            <a:ext cx="457200" cy="457200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5101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71" name="Line 7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V="1">
            <a:off x="533400" y="2209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72" name="Text Box 72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28600" y="3276600"/>
            <a:ext cx="12509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  <a:ea typeface="ＭＳ Ｐゴシック" pitchFamily="34" charset="-128"/>
              </a:rPr>
              <a:t>exposed?</a:t>
            </a:r>
          </a:p>
          <a:p>
            <a:r>
              <a:rPr lang="en-US" sz="1800" b="1">
                <a:solidFill>
                  <a:srgbClr val="048519"/>
                </a:solidFill>
                <a:latin typeface="Arial" charset="0"/>
                <a:ea typeface="ＭＳ Ｐゴシック" pitchFamily="34" charset="-128"/>
              </a:rPr>
              <a:t>true </a:t>
            </a:r>
          </a:p>
          <a:p>
            <a:r>
              <a:rPr lang="en-US" sz="1800" b="1">
                <a:solidFill>
                  <a:srgbClr val="851010"/>
                </a:solidFill>
                <a:latin typeface="Arial" charset="0"/>
                <a:ea typeface="ＭＳ Ｐゴシック" pitchFamily="34" charset="-128"/>
              </a:rPr>
              <a:t>false</a:t>
            </a:r>
            <a:endParaRPr 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42473" name="Line 73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2209800" y="5562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74" name="Line 74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1752600" y="5943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75" name="Line 75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>
            <a:off x="685800" y="59436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76" name="Line 76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H="1">
            <a:off x="533400" y="5562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77" name="Line 77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H="1" flipV="1">
            <a:off x="990600" y="48006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78" name="Line 78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1752600" y="472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79" name="Line 79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2057400" y="48768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80" name="Text Box 80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2362200" y="5181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742481" name="Text Box 81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1703388" y="60198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3</a:t>
            </a:r>
          </a:p>
        </p:txBody>
      </p:sp>
      <p:sp>
        <p:nvSpPr>
          <p:cNvPr id="742482" name="Text Box 82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914400" y="60198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4</a:t>
            </a:r>
          </a:p>
        </p:txBody>
      </p:sp>
      <p:sp>
        <p:nvSpPr>
          <p:cNvPr id="742483" name="Text Box 83"/>
          <p:cNvSpPr txBox="1"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685800" y="54864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5</a:t>
            </a:r>
          </a:p>
        </p:txBody>
      </p:sp>
      <p:sp>
        <p:nvSpPr>
          <p:cNvPr id="742484" name="Text Box 84"/>
          <p:cNvSpPr txBox="1"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838200" y="48768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6</a:t>
            </a:r>
          </a:p>
        </p:txBody>
      </p:sp>
      <p:sp>
        <p:nvSpPr>
          <p:cNvPr id="742485" name="Text Box 85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1474788" y="48006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7</a:t>
            </a:r>
          </a:p>
        </p:txBody>
      </p:sp>
      <p:sp>
        <p:nvSpPr>
          <p:cNvPr id="742486" name="Text Box 86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1981200" y="4800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8</a:t>
            </a:r>
          </a:p>
        </p:txBody>
      </p:sp>
      <p:sp>
        <p:nvSpPr>
          <p:cNvPr id="742487" name="Line 87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2133600" y="59436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88" name="Text Box 88"/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2312988" y="58674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2</a:t>
            </a:r>
          </a:p>
        </p:txBody>
      </p:sp>
      <p:sp>
        <p:nvSpPr>
          <p:cNvPr id="742489" name="Line 89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>
            <a:off x="4572000" y="2133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2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685800" y="0"/>
            <a:ext cx="7772400" cy="1143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Direction Finding!</a:t>
            </a:r>
          </a:p>
        </p:txBody>
      </p:sp>
      <p:grpSp>
        <p:nvGrpSpPr>
          <p:cNvPr id="749571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04800" y="914400"/>
            <a:ext cx="8218488" cy="180975"/>
            <a:chOff x="295" y="1311"/>
            <a:chExt cx="5177" cy="114"/>
          </a:xfrm>
        </p:grpSpPr>
        <p:sp>
          <p:nvSpPr>
            <p:cNvPr id="749572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49573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pic>
        <p:nvPicPr>
          <p:cNvPr id="749574" name="Picture 6" descr="googlemaps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220788"/>
            <a:ext cx="8470900" cy="54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993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11163" y="889000"/>
            <a:ext cx="8243887" cy="174625"/>
            <a:chOff x="295" y="1311"/>
            <a:chExt cx="5177" cy="114"/>
          </a:xfrm>
        </p:grpSpPr>
        <p:sp>
          <p:nvSpPr>
            <p:cNvPr id="1319939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9940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994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8175" y="130175"/>
            <a:ext cx="77660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>
                <a:latin typeface="Times New Roman" pitchFamily="18" charset="0"/>
              </a:rPr>
              <a:t>CS </a:t>
            </a:r>
            <a:r>
              <a:rPr lang="en-US" sz="4200" dirty="0" smtClean="0">
                <a:latin typeface="Times New Roman" pitchFamily="18" charset="0"/>
              </a:rPr>
              <a:t>Exam 1: Poetry</a:t>
            </a:r>
            <a:endParaRPr lang="en-US" sz="4200" dirty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470" y="1447800"/>
            <a:ext cx="408797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push comes to pop</a:t>
            </a:r>
          </a:p>
          <a:p>
            <a:r>
              <a:rPr lang="en-US" dirty="0" smtClean="0"/>
              <a:t>the stack point saves the day!</a:t>
            </a:r>
          </a:p>
          <a:p>
            <a:r>
              <a:rPr lang="en-US" dirty="0" smtClean="0"/>
              <a:t>Racket looks like spam.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There once was a coder from </a:t>
            </a:r>
            <a:r>
              <a:rPr lang="en-US" dirty="0" err="1" smtClean="0"/>
              <a:t>Mudd</a:t>
            </a:r>
            <a:r>
              <a:rPr lang="en-US" dirty="0" smtClean="0"/>
              <a:t>.</a:t>
            </a:r>
          </a:p>
          <a:p>
            <a:r>
              <a:rPr lang="en-US" dirty="0" smtClean="0"/>
              <a:t>But the Racket he wrote was a dud.</a:t>
            </a:r>
          </a:p>
          <a:p>
            <a:r>
              <a:rPr lang="en-US" dirty="0" smtClean="0"/>
              <a:t>He tried to send spam</a:t>
            </a:r>
          </a:p>
          <a:p>
            <a:r>
              <a:rPr lang="en-US" dirty="0" smtClean="0"/>
              <a:t>but it got out of hand—</a:t>
            </a:r>
          </a:p>
          <a:p>
            <a:r>
              <a:rPr lang="en-US" dirty="0" smtClean="0"/>
              <a:t>Stack pointers—no leak, 'twas a flood!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10200" y="1905000"/>
            <a:ext cx="27751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Racket is stack pointer</a:t>
            </a:r>
          </a:p>
          <a:p>
            <a:r>
              <a:rPr lang="en-US" dirty="0" smtClean="0"/>
              <a:t>Spam, because is was(?)</a:t>
            </a:r>
          </a:p>
          <a:p>
            <a:r>
              <a:rPr lang="en-US" dirty="0" smtClean="0"/>
              <a:t>recursion too much.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4724400"/>
            <a:ext cx="29466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stack pointer is sad</a:t>
            </a:r>
          </a:p>
          <a:p>
            <a:r>
              <a:rPr lang="en-US" dirty="0" smtClean="0"/>
              <a:t>No one uses him '</a:t>
            </a:r>
            <a:r>
              <a:rPr lang="en-US" dirty="0" err="1" smtClean="0"/>
              <a:t>cuz</a:t>
            </a:r>
            <a:r>
              <a:rPr lang="en-US" dirty="0" smtClean="0"/>
              <a:t> they </a:t>
            </a:r>
          </a:p>
          <a:p>
            <a:r>
              <a:rPr lang="en-US" dirty="0" smtClean="0"/>
              <a:t>use tail recursion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78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618" name="Picture 2" descr="googlemaps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556000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1619" name="Picture 3" descr="23ronaldAv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06725"/>
            <a:ext cx="5334000" cy="362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162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" y="838200"/>
            <a:ext cx="41148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9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0" y="24384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6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71450"/>
            <a:ext cx="805641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4400" dirty="0" smtClean="0"/>
              <a:t>Problem 3: Search </a:t>
            </a:r>
            <a:r>
              <a:rPr lang="en-US" sz="4400" dirty="0"/>
              <a:t>for Spam!</a:t>
            </a:r>
            <a:endParaRPr lang="en-US" sz="4800" dirty="0"/>
          </a:p>
        </p:txBody>
      </p:sp>
      <p:sp>
        <p:nvSpPr>
          <p:cNvPr id="753668" name="Rectangle 4" descr="25%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14600" y="2438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6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0400" y="24384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7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86200" y="24384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71" name="Rectangle 7" descr="25%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43600" y="2438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72" name="Rectangle 8" descr="25%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14600" y="3124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73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00400" y="3124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74" name="Rectangle 10" descr="25%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86200" y="3124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75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72000" y="3124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76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257800" y="3124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77" name="Rectangle 13" descr="25%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43600" y="3124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78" name="Rectangle 14" descr="25%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14600" y="3810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79" name="Rectangle 15" descr="25%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200400" y="3810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25">
                  <a:fgClr>
                    <a:srgbClr val="0000FF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80" name="Rectangle 16" descr="25%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886200" y="3810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81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72000" y="3810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82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257800" y="3810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83" name="Rectangle 19" descr="25%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943600" y="3810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84" name="Rectangle 20" descr="25%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14600" y="4495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85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200400" y="4495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86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886200" y="4495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87" name="Rectangle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572000" y="4495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88" name="Rectangle 24" descr="25%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257800" y="4495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89" name="Rectangle 25" descr="25%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3600" y="4495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90" name="Rectangle 26" descr="25%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514600" y="5181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91" name="Rectangle 27" descr="25%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200400" y="5181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92" name="Rectangle 28" descr="25%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886200" y="5181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93" name="Rectangle 29" descr="25%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572000" y="5181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94" name="Rectangle 30" descr="25%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257800" y="5181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95" name="Rectangle 31" descr="25%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43600" y="5181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96" name="Rectangle 32" descr="25%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514600" y="1752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53697" name="Rectangle 33" descr="25%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200400" y="1752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98" name="Rectangle 34" descr="25%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886200" y="1752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99" name="Rectangle 35" descr="25%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572000" y="1752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700" name="Rectangle 36" descr="25%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257800" y="1752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701" name="Rectangle 37" descr="25%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943600" y="1752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3702" name="Picture 38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7"/>
          <a:stretch>
            <a:fillRect/>
          </a:stretch>
        </p:blipFill>
        <p:spPr bwMode="auto">
          <a:xfrm>
            <a:off x="3240088" y="2505075"/>
            <a:ext cx="609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3716" name="Text Box 52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934200" y="3505200"/>
            <a:ext cx="1752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</a:rPr>
              <a:t>This maze looks kinda easy to me…</a:t>
            </a:r>
          </a:p>
        </p:txBody>
      </p:sp>
      <p:sp>
        <p:nvSpPr>
          <p:cNvPr id="753730" name="Line 66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7923213" y="3962400"/>
            <a:ext cx="192087" cy="24606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7" name="Group 7182"/>
          <p:cNvGrpSpPr>
            <a:grpSpLocks/>
          </p:cNvGrpSpPr>
          <p:nvPr/>
        </p:nvGrpSpPr>
        <p:grpSpPr bwMode="auto">
          <a:xfrm>
            <a:off x="8021035" y="4169900"/>
            <a:ext cx="617537" cy="635071"/>
            <a:chOff x="1676815" y="5536974"/>
            <a:chExt cx="1066385" cy="1244825"/>
          </a:xfrm>
        </p:grpSpPr>
        <p:sp>
          <p:nvSpPr>
            <p:cNvPr id="68" name="Freeform 11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12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70" name="Straight Connector 69"/>
            <p:cNvCxnSpPr>
              <a:stCxn id="86" idx="1"/>
              <a:endCxn id="86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86" name="Oval 14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87" name="Oval 17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88" name="Straight Connector 87"/>
              <p:cNvCxnSpPr>
                <a:stCxn id="86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stCxn id="86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stCxn id="86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72" name="Freeform 71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73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81" name="Oval 14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82" name="Oval 17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83" name="Straight Connector 82"/>
              <p:cNvCxnSpPr>
                <a:stCxn id="81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81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81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76" name="Oval 14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77" name="Oval 17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78" name="Straight Connector 77"/>
              <p:cNvCxnSpPr>
                <a:stCxn id="76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76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76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75" name="AutoShape 1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91" name="Group 7182"/>
          <p:cNvGrpSpPr>
            <a:grpSpLocks/>
          </p:cNvGrpSpPr>
          <p:nvPr/>
        </p:nvGrpSpPr>
        <p:grpSpPr bwMode="auto">
          <a:xfrm>
            <a:off x="4561708" y="3820356"/>
            <a:ext cx="617537" cy="635071"/>
            <a:chOff x="1676815" y="5536974"/>
            <a:chExt cx="1066385" cy="1244825"/>
          </a:xfrm>
        </p:grpSpPr>
        <p:sp>
          <p:nvSpPr>
            <p:cNvPr id="92" name="Freeform 11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12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94" name="Straight Connector 93"/>
            <p:cNvCxnSpPr>
              <a:stCxn id="110" idx="1"/>
              <a:endCxn id="110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110" name="Oval 14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11" name="Oval 17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112" name="Straight Connector 111"/>
              <p:cNvCxnSpPr>
                <a:stCxn id="110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110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110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96" name="Freeform 95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97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105" name="Oval 14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06" name="Oval 17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107" name="Straight Connector 106"/>
              <p:cNvCxnSpPr>
                <a:stCxn id="105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>
                <a:stCxn id="105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>
                <a:stCxn id="105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100" name="Oval 14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01" name="Oval 17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102" name="Straight Connector 101"/>
              <p:cNvCxnSpPr>
                <a:stCxn id="100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>
                <a:stCxn id="100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stCxn id="100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99" name="AutoShape 19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590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ChangeArrowheads="1"/>
          </p:cNvSpPr>
          <p:nvPr>
            <p:ph type="title"/>
            <p:custDataLst>
              <p:tags r:id="rId1"/>
            </p:custDataLst>
          </p:nvPr>
        </p:nvSpPr>
        <p:spPr bwMode="auto"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Stacks: an Abstract Data Type</a:t>
            </a:r>
          </a:p>
        </p:txBody>
      </p:sp>
      <p:sp>
        <p:nvSpPr>
          <p:cNvPr id="675843" name="Rectangle 3"/>
          <p:cNvSpPr>
            <a:spLocks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SzTx/>
              <a:buFontTx/>
              <a:buChar char="•"/>
            </a:pPr>
            <a:r>
              <a:rPr lang="en-US" dirty="0"/>
              <a:t>“Last-In-First-Out” (LIFO)</a:t>
            </a:r>
          </a:p>
          <a:p>
            <a:pPr>
              <a:buSzTx/>
              <a:buFontTx/>
              <a:buChar char="•"/>
            </a:pPr>
            <a:r>
              <a:rPr lang="en-US" dirty="0"/>
              <a:t>supported operations:</a:t>
            </a:r>
          </a:p>
          <a:p>
            <a:pPr lvl="1">
              <a:buSzTx/>
              <a:buFontTx/>
              <a:buChar char="•"/>
            </a:pPr>
            <a:r>
              <a:rPr lang="en-US" dirty="0" smtClean="0">
                <a:solidFill>
                  <a:srgbClr val="FF6600"/>
                </a:solidFill>
              </a:rPr>
              <a:t>push( o </a:t>
            </a:r>
            <a:r>
              <a:rPr lang="en-US" dirty="0">
                <a:solidFill>
                  <a:srgbClr val="FF6600"/>
                </a:solidFill>
              </a:rPr>
              <a:t>)</a:t>
            </a:r>
          </a:p>
          <a:p>
            <a:pPr lvl="1">
              <a:buSzTx/>
              <a:buFontTx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pop</a:t>
            </a:r>
            <a:r>
              <a:rPr lang="en-US" dirty="0">
                <a:solidFill>
                  <a:srgbClr val="0033CC"/>
                </a:solidFill>
              </a:rPr>
              <a:t>()</a:t>
            </a:r>
          </a:p>
          <a:p>
            <a:pPr lvl="1">
              <a:buSzTx/>
              <a:buFontTx/>
              <a:buChar char="•"/>
            </a:pPr>
            <a:r>
              <a:rPr lang="en-US" dirty="0"/>
              <a:t>e</a:t>
            </a:r>
            <a:r>
              <a:rPr lang="en-US" dirty="0" smtClean="0"/>
              <a:t>mpty</a:t>
            </a:r>
            <a:r>
              <a:rPr lang="en-US" dirty="0"/>
              <a:t>()</a:t>
            </a:r>
          </a:p>
          <a:p>
            <a:pPr lvl="1">
              <a:buSzTx/>
              <a:buFontTx/>
              <a:buChar char="•"/>
            </a:pPr>
            <a:r>
              <a:rPr lang="en-US" dirty="0"/>
              <a:t>(also can include peek())</a:t>
            </a:r>
          </a:p>
          <a:p>
            <a:pPr>
              <a:buSzTx/>
              <a:buFontTx/>
              <a:buChar char="•"/>
            </a:pPr>
            <a:endParaRPr lang="en-US" dirty="0"/>
          </a:p>
        </p:txBody>
      </p:sp>
      <p:pic>
        <p:nvPicPr>
          <p:cNvPr id="675844" name="Picture 4" descr="MCj03825740000[1]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45" name="Rectangle 5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5638800"/>
            <a:ext cx="4953000" cy="990600"/>
          </a:xfrm>
          <a:prstGeom prst="rect">
            <a:avLst/>
          </a:prstGeom>
          <a:noFill/>
          <a:ln w="9525" algn="ctr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>
                <a:solidFill>
                  <a:srgbClr val="66FF33"/>
                </a:solidFill>
                <a:latin typeface="Verdana" pitchFamily="34" charset="0"/>
                <a:cs typeface="Arial" charset="0"/>
              </a:rPr>
              <a:t>Why don’t you need to specify which </a:t>
            </a:r>
          </a:p>
          <a:p>
            <a:pPr algn="ctr" eaLnBrk="1" hangingPunct="1"/>
            <a:r>
              <a:rPr lang="en-US" sz="1800">
                <a:solidFill>
                  <a:srgbClr val="66FF33"/>
                </a:solidFill>
                <a:latin typeface="Verdana" pitchFamily="34" charset="0"/>
                <a:cs typeface="Arial" charset="0"/>
              </a:rPr>
              <a:t>element you want?</a:t>
            </a:r>
          </a:p>
        </p:txBody>
      </p:sp>
      <p:sp>
        <p:nvSpPr>
          <p:cNvPr id="675846" name="Rectangle 6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76800" y="2895600"/>
            <a:ext cx="2743200" cy="457200"/>
          </a:xfrm>
          <a:prstGeom prst="rect">
            <a:avLst/>
          </a:prstGeom>
          <a:noFill/>
          <a:ln w="9525" algn="ctr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>
                <a:solidFill>
                  <a:srgbClr val="66FF33"/>
                </a:solidFill>
                <a:latin typeface="Verdana" pitchFamily="34" charset="0"/>
                <a:cs typeface="Arial" charset="0"/>
              </a:rPr>
              <a:t>Add Data: Red</a:t>
            </a:r>
          </a:p>
        </p:txBody>
      </p:sp>
      <p:sp>
        <p:nvSpPr>
          <p:cNvPr id="675847" name="Rectangle 7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19600" y="3352800"/>
            <a:ext cx="2743200" cy="457200"/>
          </a:xfrm>
          <a:prstGeom prst="rect">
            <a:avLst/>
          </a:prstGeom>
          <a:noFill/>
          <a:ln w="9525" algn="ctr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>
                <a:solidFill>
                  <a:srgbClr val="66FF33"/>
                </a:solidFill>
                <a:latin typeface="Verdana" pitchFamily="34" charset="0"/>
                <a:cs typeface="Arial" charset="0"/>
              </a:rPr>
              <a:t>Remove Data: Blue</a:t>
            </a:r>
          </a:p>
        </p:txBody>
      </p:sp>
      <p:sp>
        <p:nvSpPr>
          <p:cNvPr id="675849" name="Text Box 9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38800" y="990600"/>
            <a:ext cx="277812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00CC00"/>
                </a:solidFill>
                <a:latin typeface="Courier New" pitchFamily="49" charset="0"/>
              </a:rPr>
              <a:t>do a little example</a:t>
            </a:r>
          </a:p>
          <a:p>
            <a:pPr eaLnBrk="1" hangingPunct="1"/>
            <a:r>
              <a:rPr lang="en-US" sz="1800">
                <a:solidFill>
                  <a:srgbClr val="00CC00"/>
                </a:solidFill>
                <a:latin typeface="Courier New" pitchFamily="49" charset="0"/>
              </a:rPr>
              <a:t>push 1</a:t>
            </a:r>
          </a:p>
          <a:p>
            <a:pPr eaLnBrk="1" hangingPunct="1"/>
            <a:r>
              <a:rPr lang="en-US" sz="1800">
                <a:solidFill>
                  <a:srgbClr val="00CC00"/>
                </a:solidFill>
                <a:latin typeface="Courier New" pitchFamily="49" charset="0"/>
              </a:rPr>
              <a:t>push 2</a:t>
            </a:r>
          </a:p>
          <a:p>
            <a:pPr eaLnBrk="1" hangingPunct="1"/>
            <a:r>
              <a:rPr lang="en-US" sz="1800">
                <a:solidFill>
                  <a:srgbClr val="00CC00"/>
                </a:solidFill>
                <a:latin typeface="Courier New" pitchFamily="49" charset="0"/>
              </a:rPr>
              <a:t>push 3</a:t>
            </a:r>
          </a:p>
          <a:p>
            <a:pPr eaLnBrk="1" hangingPunct="1"/>
            <a:r>
              <a:rPr lang="en-US" sz="1800">
                <a:solidFill>
                  <a:srgbClr val="00CC00"/>
                </a:solidFill>
                <a:latin typeface="Courier New" pitchFamily="49" charset="0"/>
              </a:rPr>
              <a:t>int x = pop()?</a:t>
            </a:r>
          </a:p>
        </p:txBody>
      </p:sp>
      <p:grpSp>
        <p:nvGrpSpPr>
          <p:cNvPr id="675850" name="Group 10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381000" y="1066800"/>
            <a:ext cx="8218488" cy="180975"/>
            <a:chOff x="295" y="1311"/>
            <a:chExt cx="5177" cy="114"/>
          </a:xfrm>
        </p:grpSpPr>
        <p:sp>
          <p:nvSpPr>
            <p:cNvPr id="675851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852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5853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1000" y="5257800"/>
            <a:ext cx="5486400" cy="13716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Key Concept: "ABSTRACT" means we </a:t>
            </a:r>
            <a:br>
              <a:rPr lang="en-US" dirty="0"/>
            </a:br>
            <a:r>
              <a:rPr lang="en-US" dirty="0"/>
              <a:t>promise to fulfill a behavioral contract,</a:t>
            </a:r>
            <a:br>
              <a:rPr lang="en-US" dirty="0"/>
            </a:br>
            <a:r>
              <a:rPr lang="en-US" dirty="0"/>
              <a:t>but the Stack user doesn't know how</a:t>
            </a:r>
          </a:p>
        </p:txBody>
      </p:sp>
      <p:pic>
        <p:nvPicPr>
          <p:cNvPr id="675854" name="Picture 14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1600"/>
            <a:ext cx="787400" cy="2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41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381000"/>
            <a:ext cx="3051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4400"/>
              <a:t>Stacks</a:t>
            </a:r>
            <a:endParaRPr lang="en-US" sz="4800"/>
          </a:p>
        </p:txBody>
      </p:sp>
      <p:sp>
        <p:nvSpPr>
          <p:cNvPr id="39424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0200" y="1409700"/>
            <a:ext cx="331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Last In, First Out (LIFO)  </a:t>
            </a:r>
          </a:p>
        </p:txBody>
      </p:sp>
      <p:grpSp>
        <p:nvGrpSpPr>
          <p:cNvPr id="394260" name="Group 2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57200" y="1066800"/>
            <a:ext cx="8218488" cy="180975"/>
            <a:chOff x="295" y="1311"/>
            <a:chExt cx="5177" cy="114"/>
          </a:xfrm>
        </p:grpSpPr>
        <p:sp>
          <p:nvSpPr>
            <p:cNvPr id="394261" name="Rectangle 2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Rectangle 2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78" name="Rectangle 3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79863" y="1828800"/>
            <a:ext cx="48101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  <a:latin typeface="Courier New" pitchFamily="49" charset="0"/>
              </a:rPr>
              <a:t>def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 main():</a:t>
            </a:r>
            <a:endParaRPr lang="en-US" sz="1600" b="1" dirty="0">
              <a:solidFill>
                <a:srgbClr val="0000FF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    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S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= 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Stack()</a:t>
            </a:r>
            <a:endParaRPr lang="en-US" sz="1600" b="1" dirty="0">
              <a:solidFill>
                <a:srgbClr val="0000FF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0000FF"/>
                </a:solidFill>
                <a:latin typeface="Courier New" pitchFamily="49" charset="0"/>
              </a:rPr>
              <a:t>S.push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('</a:t>
            </a:r>
            <a:r>
              <a:rPr lang="en-US" sz="1600" b="1" dirty="0" smtClean="0">
                <a:latin typeface="Courier New" pitchFamily="49" charset="0"/>
              </a:rPr>
              <a:t>sleep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')</a:t>
            </a:r>
            <a:endParaRPr lang="en-US" sz="1600" b="1" dirty="0">
              <a:solidFill>
                <a:srgbClr val="0000FF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0000FF"/>
                </a:solidFill>
                <a:latin typeface="Courier New" pitchFamily="49" charset="0"/>
              </a:rPr>
              <a:t>S.push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('</a:t>
            </a:r>
            <a:r>
              <a:rPr lang="en-US" sz="1600" b="1" dirty="0" err="1" smtClean="0">
                <a:latin typeface="Courier New" pitchFamily="49" charset="0"/>
              </a:rPr>
              <a:t>innertube</a:t>
            </a: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</a:rPr>
              <a:t>waterpolo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')</a:t>
            </a:r>
            <a:endParaRPr lang="en-US" sz="1600" b="1" dirty="0">
              <a:solidFill>
                <a:srgbClr val="0000FF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0000FF"/>
                </a:solidFill>
                <a:latin typeface="Courier New" pitchFamily="49" charset="0"/>
              </a:rPr>
              <a:t>S.push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('</a:t>
            </a:r>
            <a:r>
              <a:rPr lang="en-US" sz="1600" b="1" dirty="0" smtClean="0">
                <a:latin typeface="Courier New" pitchFamily="49" charset="0"/>
              </a:rPr>
              <a:t>do </a:t>
            </a:r>
            <a:r>
              <a:rPr lang="en-US" sz="1600" b="1" dirty="0">
                <a:latin typeface="Courier New" pitchFamily="49" charset="0"/>
              </a:rPr>
              <a:t>CS </a:t>
            </a:r>
            <a:r>
              <a:rPr lang="en-US" sz="1600" b="1" dirty="0" smtClean="0">
                <a:latin typeface="Courier New" pitchFamily="49" charset="0"/>
              </a:rPr>
              <a:t>42 </a:t>
            </a:r>
            <a:r>
              <a:rPr lang="en-US" sz="1600" b="1" dirty="0">
                <a:latin typeface="Courier New" pitchFamily="49" charset="0"/>
              </a:rPr>
              <a:t>assignment</a:t>
            </a:r>
            <a:r>
              <a:rPr lang="en-US" sz="1600" b="1" dirty="0" smtClean="0">
                <a:latin typeface="Courier New" pitchFamily="49" charset="0"/>
              </a:rPr>
              <a:t>!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'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)</a:t>
            </a:r>
            <a:endParaRPr lang="en-US" sz="1600" b="1" dirty="0">
              <a:solidFill>
                <a:srgbClr val="0000FF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    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print S</a:t>
            </a:r>
            <a:endParaRPr lang="en-US" sz="1600" b="1" dirty="0">
              <a:solidFill>
                <a:srgbClr val="0000FF"/>
              </a:solidFill>
              <a:latin typeface="Courier New" pitchFamily="49" charset="0"/>
            </a:endParaRPr>
          </a:p>
          <a:p>
            <a:r>
              <a:rPr lang="en-US" sz="1600" b="1" dirty="0" smtClean="0">
                <a:solidFill>
                  <a:schemeClr val="folHlink"/>
                </a:solidFill>
                <a:latin typeface="Courier New" pitchFamily="49" charset="0"/>
              </a:rPr>
              <a:t>    midnight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= </a:t>
            </a:r>
            <a:r>
              <a:rPr lang="en-US" sz="1600" b="1" dirty="0" err="1">
                <a:solidFill>
                  <a:srgbClr val="0000FF"/>
                </a:solidFill>
                <a:latin typeface="Courier New" pitchFamily="49" charset="0"/>
              </a:rPr>
              <a:t>S.pop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()</a:t>
            </a:r>
            <a:endParaRPr lang="en-US" sz="1600" b="1" dirty="0">
              <a:solidFill>
                <a:srgbClr val="0000FF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Courier New" pitchFamily="49" charset="0"/>
              </a:rPr>
              <a:t>    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</a:rPr>
              <a:t>print "It's midnight!  Time to", 	midnight</a:t>
            </a:r>
            <a:endParaRPr lang="en-US" sz="1600" b="1" dirty="0">
              <a:solidFill>
                <a:srgbClr val="0000FF"/>
              </a:solidFill>
              <a:latin typeface="Courier New" pitchFamily="49" charset="0"/>
            </a:endParaRPr>
          </a:p>
        </p:txBody>
      </p:sp>
      <p:pic>
        <p:nvPicPr>
          <p:cNvPr id="394279" name="Picture 39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2247900"/>
            <a:ext cx="787400" cy="2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4280" name="Text Box 4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4000" y="55245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ourier New" pitchFamily="49" charset="0"/>
              </a:rPr>
              <a:t>push</a:t>
            </a:r>
            <a:r>
              <a:rPr lang="en-US" sz="2000"/>
              <a:t> - inserts an item at the front</a:t>
            </a:r>
          </a:p>
        </p:txBody>
      </p:sp>
      <p:sp>
        <p:nvSpPr>
          <p:cNvPr id="394281" name="Text Box 4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4000" y="5853113"/>
            <a:ext cx="409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ourier New" pitchFamily="49" charset="0"/>
              </a:rPr>
              <a:t>pop</a:t>
            </a:r>
            <a:r>
              <a:rPr lang="en-US" sz="2000"/>
              <a:t> -  removes the item at the front</a:t>
            </a:r>
          </a:p>
        </p:txBody>
      </p:sp>
      <p:pic>
        <p:nvPicPr>
          <p:cNvPr id="394282" name="Picture 4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019300"/>
            <a:ext cx="1916113" cy="346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91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8613" y="238125"/>
            <a:ext cx="37846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chemeClr val="accent1"/>
                </a:solidFill>
                <a:latin typeface="Courier New" pitchFamily="49" charset="0"/>
              </a:rPr>
              <a:t>S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= </a:t>
            </a:r>
            <a:r>
              <a:rPr lang="en-US" sz="1800" b="1" dirty="0" smtClean="0">
                <a:latin typeface="Courier New" pitchFamily="49" charset="0"/>
              </a:rPr>
              <a:t>Stack()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 err="1">
                <a:latin typeface="Courier New" pitchFamily="49" charset="0"/>
              </a:rPr>
              <a:t>S.push</a:t>
            </a:r>
            <a:r>
              <a:rPr lang="en-US" sz="1800" b="1" dirty="0">
                <a:latin typeface="Courier New" pitchFamily="49" charset="0"/>
              </a:rPr>
              <a:t>("Sleep</a:t>
            </a:r>
            <a:r>
              <a:rPr lang="en-US" sz="1800" b="1" dirty="0" smtClean="0">
                <a:latin typeface="Courier New" pitchFamily="49" charset="0"/>
              </a:rPr>
              <a:t>")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 err="1">
                <a:latin typeface="Courier New" pitchFamily="49" charset="0"/>
              </a:rPr>
              <a:t>S.push</a:t>
            </a:r>
            <a:r>
              <a:rPr lang="en-US" sz="1800" b="1" dirty="0">
                <a:latin typeface="Courier New" pitchFamily="49" charset="0"/>
              </a:rPr>
              <a:t>("IWP");</a:t>
            </a:r>
          </a:p>
          <a:p>
            <a:r>
              <a:rPr lang="en-US" sz="1800" b="1" dirty="0" err="1">
                <a:latin typeface="Courier New" pitchFamily="49" charset="0"/>
              </a:rPr>
              <a:t>S.push</a:t>
            </a:r>
            <a:r>
              <a:rPr lang="en-US" sz="1800" b="1" dirty="0">
                <a:latin typeface="Courier New" pitchFamily="49" charset="0"/>
              </a:rPr>
              <a:t>("</a:t>
            </a:r>
            <a:r>
              <a:rPr lang="en-US" sz="1800" b="1" dirty="0" smtClean="0">
                <a:latin typeface="Courier New" pitchFamily="49" charset="0"/>
              </a:rPr>
              <a:t>CS42");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 err="1">
                <a:latin typeface="Courier New" pitchFamily="49" charset="0"/>
              </a:rPr>
              <a:t>S.push</a:t>
            </a:r>
            <a:r>
              <a:rPr lang="en-US" sz="1800" b="1" dirty="0">
                <a:latin typeface="Courier New" pitchFamily="49" charset="0"/>
              </a:rPr>
              <a:t>("Dinner!");</a:t>
            </a:r>
          </a:p>
          <a:p>
            <a:r>
              <a:rPr lang="en-US" sz="1800" b="1" dirty="0" err="1">
                <a:latin typeface="Courier New" pitchFamily="49" charset="0"/>
              </a:rPr>
              <a:t>S.pop</a:t>
            </a:r>
            <a:r>
              <a:rPr lang="en-US" sz="1800" b="1" dirty="0">
                <a:latin typeface="Courier New" pitchFamily="49" charset="0"/>
              </a:rPr>
              <a:t>();</a:t>
            </a:r>
          </a:p>
          <a:p>
            <a:endParaRPr lang="en-US" sz="1800" b="1" dirty="0">
              <a:latin typeface="Courier New" pitchFamily="49" charset="0"/>
            </a:endParaRPr>
          </a:p>
        </p:txBody>
      </p:sp>
      <p:sp>
        <p:nvSpPr>
          <p:cNvPr id="68198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13957" y="152400"/>
            <a:ext cx="2306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4200" dirty="0" smtClean="0"/>
              <a:t>Stacks,</a:t>
            </a:r>
            <a:endParaRPr lang="en-US" sz="3600" dirty="0"/>
          </a:p>
        </p:txBody>
      </p:sp>
      <p:sp>
        <p:nvSpPr>
          <p:cNvPr id="68198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94500" y="755650"/>
            <a:ext cx="1941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in pictures</a:t>
            </a:r>
            <a:br>
              <a:rPr lang="en-US" sz="2000" dirty="0"/>
            </a:br>
            <a:r>
              <a:rPr lang="en-US" sz="2000" dirty="0"/>
              <a:t>with </a:t>
            </a:r>
            <a:r>
              <a:rPr lang="en-US" sz="2000" dirty="0" smtClean="0"/>
              <a:t>lists</a:t>
            </a:r>
            <a:endParaRPr lang="en-US" sz="2000" dirty="0"/>
          </a:p>
        </p:txBody>
      </p:sp>
      <p:sp>
        <p:nvSpPr>
          <p:cNvPr id="681991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0988" y="2930525"/>
            <a:ext cx="6653212" cy="247967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1992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13125" y="2454275"/>
            <a:ext cx="2478088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1"/>
                </a:solidFill>
                <a:latin typeface="Arial" charset="0"/>
              </a:rPr>
              <a:t>name: S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1"/>
                </a:solidFill>
                <a:latin typeface="Arial" charset="0"/>
              </a:rPr>
              <a:t>class: Stack</a:t>
            </a:r>
          </a:p>
        </p:txBody>
      </p:sp>
      <p:grpSp>
        <p:nvGrpSpPr>
          <p:cNvPr id="681997" name="Group 1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7696200" y="5586413"/>
            <a:ext cx="304800" cy="304800"/>
            <a:chOff x="1824" y="4512"/>
            <a:chExt cx="528" cy="241"/>
          </a:xfrm>
        </p:grpSpPr>
        <p:sp>
          <p:nvSpPr>
            <p:cNvPr id="681998" name="Freeform 14"/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999" name="Oval 15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0" name="Oval 16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1" name="Oval 17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2" name="Oval 18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3" name="Oval 19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4" name="Oval 20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5" name="Oval 21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6" name="Freeform 22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7" name="Freeform 23"/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8" name="AutoShape 24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9" name="AutoShape 25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2010" name="Group 2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7848600" y="5943600"/>
            <a:ext cx="304800" cy="304800"/>
            <a:chOff x="1824" y="4512"/>
            <a:chExt cx="528" cy="241"/>
          </a:xfrm>
        </p:grpSpPr>
        <p:sp>
          <p:nvSpPr>
            <p:cNvPr id="682011" name="Freeform 27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12" name="Oval 28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13" name="Oval 29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14" name="Oval 30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15" name="Oval 31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16" name="Oval 32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17" name="Oval 33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18" name="Oval 34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19" name="Freeform 35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20" name="Freeform 36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21" name="AutoShape 37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22" name="AutoShape 38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2023" name="Group 3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7467600" y="5943600"/>
            <a:ext cx="304800" cy="304800"/>
            <a:chOff x="1824" y="4512"/>
            <a:chExt cx="528" cy="241"/>
          </a:xfrm>
        </p:grpSpPr>
        <p:sp>
          <p:nvSpPr>
            <p:cNvPr id="682024" name="Freeform 40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25" name="Oval 41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26" name="Oval 42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27" name="Oval 43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28" name="Oval 44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29" name="Oval 45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30" name="Oval 46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31" name="Oval 47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32" name="Freeform 48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33" name="Freeform 49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34" name="AutoShape 50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35" name="AutoShape 51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2036" name="Group 5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7626350" y="6302375"/>
            <a:ext cx="304800" cy="304800"/>
            <a:chOff x="1824" y="4512"/>
            <a:chExt cx="528" cy="241"/>
          </a:xfrm>
        </p:grpSpPr>
        <p:sp>
          <p:nvSpPr>
            <p:cNvPr id="682037" name="Freeform 53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38" name="Oval 54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39" name="Oval 55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40" name="Oval 56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41" name="Oval 57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42" name="Oval 58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43" name="Oval 59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44" name="Oval 60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45" name="Freeform 61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46" name="Freeform 62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47" name="AutoShape 63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48" name="AutoShape 6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2049" name="Group 65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7245350" y="6302375"/>
            <a:ext cx="304800" cy="304800"/>
            <a:chOff x="1824" y="4512"/>
            <a:chExt cx="528" cy="241"/>
          </a:xfrm>
        </p:grpSpPr>
        <p:sp>
          <p:nvSpPr>
            <p:cNvPr id="682050" name="Freeform 66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51" name="Oval 6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52" name="Oval 68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53" name="Oval 69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54" name="Oval 70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55" name="Oval 71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56" name="Oval 72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57" name="Oval 73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58" name="Freeform 74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59" name="Freeform 75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60" name="AutoShape 76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61" name="AutoShape 77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2062" name="Group 7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8039100" y="6307138"/>
            <a:ext cx="304800" cy="304800"/>
            <a:chOff x="1824" y="4512"/>
            <a:chExt cx="528" cy="241"/>
          </a:xfrm>
        </p:grpSpPr>
        <p:sp>
          <p:nvSpPr>
            <p:cNvPr id="682063" name="Freeform 79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64" name="Oval 80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65" name="Oval 81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66" name="Oval 82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67" name="Oval 83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68" name="Oval 8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69" name="Oval 85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70" name="Oval 86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71" name="Freeform 87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72" name="Freeform 88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73" name="AutoShape 89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74" name="AutoShape 90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2075" name="Text Box 9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62475" y="6413500"/>
            <a:ext cx="2641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Comic Sans MS" pitchFamily="66" charset="0"/>
              </a:rPr>
              <a:t>we're stoked </a:t>
            </a:r>
            <a:r>
              <a:rPr lang="en-US" sz="1200" b="1" i="1">
                <a:solidFill>
                  <a:srgbClr val="009900"/>
                </a:solidFill>
                <a:latin typeface="Comic Sans MS" pitchFamily="66" charset="0"/>
              </a:rPr>
              <a:t>and </a:t>
            </a:r>
            <a:r>
              <a:rPr lang="en-US" sz="1200">
                <a:solidFill>
                  <a:srgbClr val="009900"/>
                </a:solidFill>
                <a:latin typeface="Comic Sans MS" pitchFamily="66" charset="0"/>
              </a:rPr>
              <a:t>stacked!</a:t>
            </a:r>
          </a:p>
        </p:txBody>
      </p:sp>
      <p:sp>
        <p:nvSpPr>
          <p:cNvPr id="682094" name="Line 11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914400" y="1981200"/>
            <a:ext cx="6858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2103" name="Text Box 1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255713" y="2085975"/>
            <a:ext cx="1582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omic Sans MS" pitchFamily="66" charset="0"/>
              </a:rPr>
              <a:t>after these 6 lines of code…</a:t>
            </a:r>
          </a:p>
        </p:txBody>
      </p:sp>
      <p:sp>
        <p:nvSpPr>
          <p:cNvPr id="682104" name="AutoShape 1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267200" y="0"/>
            <a:ext cx="2514600" cy="15240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latin typeface="Arial" charset="0"/>
              </a:rPr>
              <a:t>ADT = Many </a:t>
            </a:r>
          </a:p>
          <a:p>
            <a:pPr algn="ctr" eaLnBrk="1" hangingPunct="1"/>
            <a:r>
              <a:rPr lang="en-US" sz="1400">
                <a:latin typeface="Arial" charset="0"/>
              </a:rPr>
              <a:t>possible </a:t>
            </a:r>
          </a:p>
          <a:p>
            <a:pPr algn="ctr" eaLnBrk="1" hangingPunct="1"/>
            <a:r>
              <a:rPr lang="en-US" sz="1400">
                <a:latin typeface="Arial" charset="0"/>
              </a:rPr>
              <a:t>implementations</a:t>
            </a:r>
          </a:p>
        </p:txBody>
      </p:sp>
      <p:sp>
        <p:nvSpPr>
          <p:cNvPr id="682105" name="Line 1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600200" y="3459163"/>
            <a:ext cx="0" cy="1066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106" name="Line 12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819400" y="3459163"/>
            <a:ext cx="0" cy="1066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107" name="Line 12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114800" y="3459163"/>
            <a:ext cx="0" cy="1066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108" name="Line 12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410200" y="3459163"/>
            <a:ext cx="0" cy="1066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109" name="Rectangle 12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57200" y="3868738"/>
            <a:ext cx="1039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Courier New" pitchFamily="49" charset="0"/>
              </a:rPr>
              <a:t>"Sleep"</a:t>
            </a:r>
          </a:p>
        </p:txBody>
      </p:sp>
      <p:sp>
        <p:nvSpPr>
          <p:cNvPr id="682110" name="Rectangle 12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752600" y="3840163"/>
            <a:ext cx="795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Courier New" pitchFamily="49" charset="0"/>
              </a:rPr>
              <a:t>"IWP"</a:t>
            </a:r>
          </a:p>
        </p:txBody>
      </p:sp>
      <p:sp>
        <p:nvSpPr>
          <p:cNvPr id="682111" name="Text Box 127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62000" y="44942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0</a:t>
            </a:r>
          </a:p>
        </p:txBody>
      </p:sp>
      <p:sp>
        <p:nvSpPr>
          <p:cNvPr id="682112" name="Text Box 12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981200" y="44942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682113" name="Text Box 12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276600" y="44942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2</a:t>
            </a:r>
          </a:p>
        </p:txBody>
      </p:sp>
      <p:sp>
        <p:nvSpPr>
          <p:cNvPr id="682114" name="Text Box 1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648200" y="44942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3</a:t>
            </a:r>
          </a:p>
        </p:txBody>
      </p:sp>
      <p:sp>
        <p:nvSpPr>
          <p:cNvPr id="682115" name="Rectangle 13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048000" y="3868738"/>
            <a:ext cx="9252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latin typeface="Courier New" pitchFamily="49" charset="0"/>
              </a:rPr>
              <a:t>"</a:t>
            </a:r>
            <a:r>
              <a:rPr lang="en-US" sz="1600" b="1" dirty="0" smtClean="0">
                <a:latin typeface="Courier New" pitchFamily="49" charset="0"/>
              </a:rPr>
              <a:t>CS42"</a:t>
            </a: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682116" name="Rectangle 13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191000" y="3840163"/>
            <a:ext cx="12955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latin typeface="Courier New" pitchFamily="49" charset="0"/>
              </a:rPr>
              <a:t>"</a:t>
            </a:r>
            <a:r>
              <a:rPr lang="en-US" sz="1600" b="1" dirty="0" smtClean="0">
                <a:latin typeface="Courier New" pitchFamily="49" charset="0"/>
              </a:rPr>
              <a:t>Dinner!"</a:t>
            </a: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682117" name="Text Box 13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127125" y="56054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82118" name="Rectangle 13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33400" y="3459163"/>
            <a:ext cx="4876800" cy="1066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2129" name="Text Box 145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63512" y="3146328"/>
            <a:ext cx="1817688" cy="19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200" b="1" dirty="0">
                <a:solidFill>
                  <a:srgbClr val="0000FF"/>
                </a:solidFill>
                <a:latin typeface="Arial" charset="0"/>
              </a:rPr>
              <a:t>name: </a:t>
            </a:r>
            <a:r>
              <a:rPr lang="en-US" sz="1200" b="1" dirty="0" smtClean="0">
                <a:solidFill>
                  <a:srgbClr val="0000FF"/>
                </a:solidFill>
                <a:latin typeface="Arial" charset="0"/>
              </a:rPr>
              <a:t>data</a:t>
            </a:r>
            <a:endParaRPr lang="en-US" sz="12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82130" name="Text Box 146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600200" y="4953000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chemeClr val="accent1"/>
                </a:solidFill>
              </a:rPr>
              <a:t>topIndex</a:t>
            </a:r>
            <a:r>
              <a:rPr lang="en-US" sz="2000" dirty="0">
                <a:solidFill>
                  <a:schemeClr val="accent1"/>
                </a:solidFill>
              </a:rPr>
              <a:t>   2</a:t>
            </a:r>
          </a:p>
        </p:txBody>
      </p:sp>
      <p:sp>
        <p:nvSpPr>
          <p:cNvPr id="682131" name="Text Box 147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048000" y="4953000"/>
            <a:ext cx="18176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200" b="1" dirty="0">
                <a:solidFill>
                  <a:srgbClr val="0000FF"/>
                </a:solidFill>
                <a:latin typeface="Arial" charset="0"/>
              </a:rPr>
              <a:t>name: </a:t>
            </a:r>
            <a:r>
              <a:rPr lang="en-US" sz="1200" b="1" dirty="0" err="1">
                <a:solidFill>
                  <a:srgbClr val="0000FF"/>
                </a:solidFill>
                <a:latin typeface="Arial" charset="0"/>
              </a:rPr>
              <a:t>topIndex</a:t>
            </a:r>
            <a:endParaRPr lang="en-US" sz="1200" b="1" dirty="0">
              <a:solidFill>
                <a:srgbClr val="0000FF"/>
              </a:solidFill>
              <a:latin typeface="Arial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200" b="1" dirty="0">
                <a:solidFill>
                  <a:srgbClr val="0000FF"/>
                </a:solidFill>
                <a:latin typeface="Arial" charset="0"/>
              </a:rPr>
              <a:t>type: </a:t>
            </a:r>
            <a:r>
              <a:rPr lang="en-US" sz="1200" b="1" dirty="0" err="1">
                <a:solidFill>
                  <a:srgbClr val="0000FF"/>
                </a:solidFill>
                <a:latin typeface="Arial" charset="0"/>
              </a:rPr>
              <a:t>int</a:t>
            </a:r>
            <a:endParaRPr lang="en-US" sz="12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82132" name="Line 14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2971800" y="4724400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133" name="Rectangle 14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755900" y="4953000"/>
            <a:ext cx="304800" cy="381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0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8613" y="238125"/>
            <a:ext cx="37846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 dirty="0">
                <a:latin typeface="Courier New" pitchFamily="49" charset="0"/>
              </a:rPr>
              <a:t>Stack 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S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= Stack()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 err="1">
                <a:latin typeface="Courier New" pitchFamily="49" charset="0"/>
              </a:rPr>
              <a:t>S.push</a:t>
            </a:r>
            <a:r>
              <a:rPr lang="en-US" sz="1800" b="1" dirty="0">
                <a:latin typeface="Courier New" pitchFamily="49" charset="0"/>
              </a:rPr>
              <a:t>("Sleep</a:t>
            </a:r>
            <a:r>
              <a:rPr lang="en-US" sz="1800" b="1" dirty="0" smtClean="0">
                <a:latin typeface="Courier New" pitchFamily="49" charset="0"/>
              </a:rPr>
              <a:t>")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 err="1">
                <a:latin typeface="Courier New" pitchFamily="49" charset="0"/>
              </a:rPr>
              <a:t>S.push</a:t>
            </a:r>
            <a:r>
              <a:rPr lang="en-US" sz="1800" b="1" dirty="0">
                <a:latin typeface="Courier New" pitchFamily="49" charset="0"/>
              </a:rPr>
              <a:t>("IWP</a:t>
            </a:r>
            <a:r>
              <a:rPr lang="en-US" sz="1800" b="1" dirty="0" smtClean="0">
                <a:latin typeface="Courier New" pitchFamily="49" charset="0"/>
              </a:rPr>
              <a:t>")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 err="1">
                <a:latin typeface="Courier New" pitchFamily="49" charset="0"/>
              </a:rPr>
              <a:t>S.push</a:t>
            </a:r>
            <a:r>
              <a:rPr lang="en-US" sz="1800" b="1" dirty="0">
                <a:latin typeface="Courier New" pitchFamily="49" charset="0"/>
              </a:rPr>
              <a:t>("</a:t>
            </a:r>
            <a:r>
              <a:rPr lang="en-US" sz="1800" b="1" dirty="0" smtClean="0">
                <a:latin typeface="Courier New" pitchFamily="49" charset="0"/>
              </a:rPr>
              <a:t>CS42")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 err="1">
                <a:latin typeface="Courier New" pitchFamily="49" charset="0"/>
              </a:rPr>
              <a:t>S.push</a:t>
            </a:r>
            <a:r>
              <a:rPr lang="en-US" sz="1800" b="1" dirty="0">
                <a:latin typeface="Courier New" pitchFamily="49" charset="0"/>
              </a:rPr>
              <a:t>("Dinner</a:t>
            </a:r>
            <a:r>
              <a:rPr lang="en-US" sz="1800" b="1" dirty="0" smtClean="0">
                <a:latin typeface="Courier New" pitchFamily="49" charset="0"/>
              </a:rPr>
              <a:t>!")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 err="1">
                <a:latin typeface="Courier New" pitchFamily="49" charset="0"/>
              </a:rPr>
              <a:t>S.pop</a:t>
            </a:r>
            <a:r>
              <a:rPr lang="en-US" sz="1800" b="1" dirty="0" smtClean="0">
                <a:latin typeface="Courier New" pitchFamily="49" charset="0"/>
              </a:rPr>
              <a:t>()</a:t>
            </a:r>
            <a:endParaRPr lang="en-US" sz="1800" b="1" dirty="0">
              <a:latin typeface="Courier New" pitchFamily="49" charset="0"/>
            </a:endParaRPr>
          </a:p>
          <a:p>
            <a:endParaRPr lang="en-US" sz="1800" b="1" dirty="0">
              <a:latin typeface="Courier New" pitchFamily="49" charset="0"/>
            </a:endParaRPr>
          </a:p>
        </p:txBody>
      </p:sp>
      <p:sp>
        <p:nvSpPr>
          <p:cNvPr id="568338" name="Rectangle 1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34150" y="152400"/>
            <a:ext cx="22748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4200" dirty="0"/>
              <a:t>Stacks,</a:t>
            </a:r>
            <a:endParaRPr lang="en-US" sz="3600" dirty="0"/>
          </a:p>
        </p:txBody>
      </p:sp>
      <p:sp>
        <p:nvSpPr>
          <p:cNvPr id="568339" name="Text Box 1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94500" y="755650"/>
            <a:ext cx="1941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in pictures</a:t>
            </a:r>
            <a:br>
              <a:rPr lang="en-US" sz="2000"/>
            </a:br>
            <a:r>
              <a:rPr lang="en-US" sz="2000"/>
              <a:t>with linked lists</a:t>
            </a:r>
          </a:p>
        </p:txBody>
      </p:sp>
      <p:sp>
        <p:nvSpPr>
          <p:cNvPr id="568340" name="Rectangle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31038" y="4075113"/>
            <a:ext cx="742950" cy="642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341" name="Text Box 2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94513" y="3352800"/>
            <a:ext cx="18176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Arial" charset="0"/>
              </a:rPr>
              <a:t>name: ?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Arial" charset="0"/>
              </a:rPr>
              <a:t>type: StackCell</a:t>
            </a:r>
          </a:p>
        </p:txBody>
      </p:sp>
      <p:sp>
        <p:nvSpPr>
          <p:cNvPr id="568342" name="Rectangle 2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0988" y="2930525"/>
            <a:ext cx="8610600" cy="210026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343" name="Text Box 2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13125" y="2454275"/>
            <a:ext cx="2478088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1"/>
                </a:solidFill>
                <a:latin typeface="Arial" charset="0"/>
              </a:rPr>
              <a:t>name: S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1"/>
                </a:solidFill>
                <a:latin typeface="Arial" charset="0"/>
              </a:rPr>
              <a:t>class: Stack</a:t>
            </a:r>
          </a:p>
        </p:txBody>
      </p:sp>
      <p:sp>
        <p:nvSpPr>
          <p:cNvPr id="568344" name="Rectangle 2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783513" y="4076700"/>
            <a:ext cx="742950" cy="642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345" name="Rectangle 2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935788" y="3729038"/>
            <a:ext cx="1692275" cy="1092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346" name="Text Box 2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784975" y="3792538"/>
            <a:ext cx="1227138" cy="16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000" b="1" dirty="0">
                <a:latin typeface="Arial" charset="0"/>
              </a:rPr>
              <a:t>n: </a:t>
            </a:r>
            <a:r>
              <a:rPr lang="en-US" sz="1000" b="1" dirty="0" smtClean="0">
                <a:latin typeface="Arial" charset="0"/>
              </a:rPr>
              <a:t>data</a:t>
            </a:r>
            <a:endParaRPr lang="en-US" sz="1000" b="1" dirty="0">
              <a:latin typeface="Arial" charset="0"/>
            </a:endParaRPr>
          </a:p>
        </p:txBody>
      </p:sp>
      <p:sp>
        <p:nvSpPr>
          <p:cNvPr id="568347" name="Text Box 2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535863" y="3786188"/>
            <a:ext cx="1227137" cy="16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000" b="1" dirty="0">
                <a:latin typeface="Arial" charset="0"/>
              </a:rPr>
              <a:t>n: </a:t>
            </a:r>
            <a:r>
              <a:rPr lang="en-US" sz="1000" b="1" dirty="0" smtClean="0">
                <a:latin typeface="Arial" charset="0"/>
              </a:rPr>
              <a:t>next</a:t>
            </a:r>
            <a:endParaRPr lang="en-US" sz="1000" b="1" dirty="0">
              <a:latin typeface="Arial" charset="0"/>
            </a:endParaRPr>
          </a:p>
        </p:txBody>
      </p:sp>
      <p:grpSp>
        <p:nvGrpSpPr>
          <p:cNvPr id="568361" name="Group 41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7696200" y="5586413"/>
            <a:ext cx="304800" cy="304800"/>
            <a:chOff x="1824" y="4512"/>
            <a:chExt cx="528" cy="241"/>
          </a:xfrm>
        </p:grpSpPr>
        <p:sp>
          <p:nvSpPr>
            <p:cNvPr id="568362" name="Freeform 42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63" name="Oval 43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64" name="Oval 44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65" name="Oval 45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66" name="Oval 46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67" name="Oval 47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68" name="Oval 48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69" name="Oval 49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70" name="Freeform 50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71" name="Freeform 51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72" name="AutoShape 52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73" name="AutoShape 53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68374" name="Group 54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7848600" y="5943600"/>
            <a:ext cx="304800" cy="304800"/>
            <a:chOff x="1824" y="4512"/>
            <a:chExt cx="528" cy="241"/>
          </a:xfrm>
        </p:grpSpPr>
        <p:sp>
          <p:nvSpPr>
            <p:cNvPr id="568375" name="Freeform 55"/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76" name="Oval 56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77" name="Oval 57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78" name="Oval 58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79" name="Oval 59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80" name="Oval 60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81" name="Oval 61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82" name="Oval 62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83" name="Freeform 63"/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84" name="Freeform 64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85" name="AutoShape 65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86" name="AutoShape 66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68387" name="Group 67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7467600" y="5943600"/>
            <a:ext cx="304800" cy="304800"/>
            <a:chOff x="1824" y="4512"/>
            <a:chExt cx="528" cy="241"/>
          </a:xfrm>
        </p:grpSpPr>
        <p:sp>
          <p:nvSpPr>
            <p:cNvPr id="568388" name="Freeform 68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89" name="Oval 69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90" name="Oval 70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91" name="Oval 71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92" name="Oval 72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93" name="Oval 73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94" name="Oval 74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95" name="Oval 75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96" name="Freeform 76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97" name="Freeform 77"/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98" name="AutoShape 78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99" name="AutoShape 79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68400" name="Group 80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7626350" y="6302375"/>
            <a:ext cx="304800" cy="304800"/>
            <a:chOff x="1824" y="4512"/>
            <a:chExt cx="528" cy="241"/>
          </a:xfrm>
        </p:grpSpPr>
        <p:sp>
          <p:nvSpPr>
            <p:cNvPr id="568401" name="Freeform 81"/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02" name="Oval 82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03" name="Oval 83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04" name="Oval 84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05" name="Oval 85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06" name="Oval 86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07" name="Oval 87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08" name="Oval 88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09" name="Freeform 89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10" name="Freeform 90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11" name="AutoShape 91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12" name="AutoShape 92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68413" name="Group 93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7245350" y="6302375"/>
            <a:ext cx="304800" cy="304800"/>
            <a:chOff x="1824" y="4512"/>
            <a:chExt cx="528" cy="241"/>
          </a:xfrm>
        </p:grpSpPr>
        <p:sp>
          <p:nvSpPr>
            <p:cNvPr id="568414" name="Freeform 94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15" name="Oval 95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16" name="Oval 96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17" name="Oval 97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18" name="Oval 98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19" name="Oval 99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20" name="Oval 100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21" name="Oval 101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22" name="Freeform 102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23" name="Freeform 103"/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24" name="AutoShape 10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25" name="AutoShape 10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68426" name="Group 106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8039100" y="6307138"/>
            <a:ext cx="304800" cy="304800"/>
            <a:chOff x="1824" y="4512"/>
            <a:chExt cx="528" cy="241"/>
          </a:xfrm>
        </p:grpSpPr>
        <p:sp>
          <p:nvSpPr>
            <p:cNvPr id="568427" name="Freeform 107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28" name="Oval 108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29" name="Oval 109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30" name="Oval 110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31" name="Oval 111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32" name="Oval 112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33" name="Oval 113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34" name="Oval 114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35" name="Freeform 115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36" name="Freeform 116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37" name="AutoShape 117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438" name="AutoShape 118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8439" name="Text Box 1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562475" y="6413500"/>
            <a:ext cx="2641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Comic Sans MS" pitchFamily="66" charset="0"/>
              </a:rPr>
              <a:t>we're stoked </a:t>
            </a:r>
            <a:r>
              <a:rPr lang="en-US" sz="1200" b="1" i="1">
                <a:solidFill>
                  <a:srgbClr val="009900"/>
                </a:solidFill>
                <a:latin typeface="Comic Sans MS" pitchFamily="66" charset="0"/>
              </a:rPr>
              <a:t>and </a:t>
            </a:r>
            <a:r>
              <a:rPr lang="en-US" sz="1200">
                <a:solidFill>
                  <a:srgbClr val="009900"/>
                </a:solidFill>
                <a:latin typeface="Comic Sans MS" pitchFamily="66" charset="0"/>
              </a:rPr>
              <a:t>stacked!</a:t>
            </a:r>
          </a:p>
        </p:txBody>
      </p:sp>
      <p:sp>
        <p:nvSpPr>
          <p:cNvPr id="568440" name="Rectangle 1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975475" y="4262438"/>
            <a:ext cx="823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Courier New" pitchFamily="49" charset="0"/>
              </a:rPr>
              <a:t>"Sleep"</a:t>
            </a:r>
          </a:p>
        </p:txBody>
      </p:sp>
      <p:sp>
        <p:nvSpPr>
          <p:cNvPr id="568441" name="Rectangle 1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824892" y="4184134"/>
            <a:ext cx="7360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ourier New" pitchFamily="49" charset="0"/>
              </a:rPr>
              <a:t>None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568442" name="Rectangle 1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937125" y="4075113"/>
            <a:ext cx="742950" cy="642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443" name="Text Box 1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800600" y="3352800"/>
            <a:ext cx="18176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Arial" charset="0"/>
              </a:rPr>
              <a:t>name: ?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Arial" charset="0"/>
              </a:rPr>
              <a:t>type: StackCell</a:t>
            </a:r>
          </a:p>
        </p:txBody>
      </p:sp>
      <p:sp>
        <p:nvSpPr>
          <p:cNvPr id="568444" name="Rectangle 1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689600" y="4076700"/>
            <a:ext cx="742950" cy="642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445" name="Rectangle 1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841875" y="3729038"/>
            <a:ext cx="1692275" cy="1092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446" name="Text Box 12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691063" y="3792538"/>
            <a:ext cx="122713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000" b="1" dirty="0">
                <a:latin typeface="Arial" charset="0"/>
              </a:rPr>
              <a:t>n: </a:t>
            </a:r>
            <a:r>
              <a:rPr lang="en-US" sz="1000" b="1" dirty="0" smtClean="0">
                <a:latin typeface="Arial" charset="0"/>
              </a:rPr>
              <a:t>data</a:t>
            </a:r>
            <a:endParaRPr lang="en-US" sz="1000" b="1" dirty="0">
              <a:latin typeface="Arial" charset="0"/>
            </a:endParaRPr>
          </a:p>
        </p:txBody>
      </p:sp>
      <p:sp>
        <p:nvSpPr>
          <p:cNvPr id="568447" name="Text Box 1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441950" y="3786188"/>
            <a:ext cx="122713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000" b="1" dirty="0">
                <a:latin typeface="Arial" charset="0"/>
              </a:rPr>
              <a:t>n: </a:t>
            </a:r>
            <a:r>
              <a:rPr lang="en-US" sz="1000" b="1" dirty="0" smtClean="0">
                <a:latin typeface="Arial" charset="0"/>
              </a:rPr>
              <a:t>next</a:t>
            </a:r>
            <a:endParaRPr lang="en-US" sz="1000" b="1" dirty="0">
              <a:latin typeface="Arial" charset="0"/>
            </a:endParaRPr>
          </a:p>
        </p:txBody>
      </p:sp>
      <p:sp>
        <p:nvSpPr>
          <p:cNvPr id="568448" name="Rectangle 1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981575" y="4262438"/>
            <a:ext cx="641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Courier New" pitchFamily="49" charset="0"/>
              </a:rPr>
              <a:t>"IWP"</a:t>
            </a:r>
          </a:p>
        </p:txBody>
      </p:sp>
      <p:sp>
        <p:nvSpPr>
          <p:cNvPr id="568450" name="Rectangle 130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803525" y="4075113"/>
            <a:ext cx="742950" cy="642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451" name="Text Box 13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667000" y="3352800"/>
            <a:ext cx="18176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200" b="1" dirty="0">
                <a:solidFill>
                  <a:srgbClr val="0000FF"/>
                </a:solidFill>
                <a:latin typeface="Arial" charset="0"/>
              </a:rPr>
              <a:t>name: </a:t>
            </a:r>
            <a:r>
              <a:rPr lang="en-US" sz="1200" b="1" dirty="0" smtClean="0">
                <a:solidFill>
                  <a:srgbClr val="0000FF"/>
                </a:solidFill>
                <a:latin typeface="Arial" charset="0"/>
              </a:rPr>
              <a:t>top</a:t>
            </a:r>
            <a:endParaRPr lang="en-US" sz="1200" b="1" dirty="0">
              <a:solidFill>
                <a:srgbClr val="0000FF"/>
              </a:solidFill>
              <a:latin typeface="Arial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200" b="1" dirty="0">
                <a:solidFill>
                  <a:srgbClr val="0000FF"/>
                </a:solidFill>
                <a:latin typeface="Arial" charset="0"/>
              </a:rPr>
              <a:t>type: </a:t>
            </a:r>
            <a:r>
              <a:rPr lang="en-US" sz="1200" b="1" dirty="0" err="1">
                <a:solidFill>
                  <a:srgbClr val="0000FF"/>
                </a:solidFill>
                <a:latin typeface="Arial" charset="0"/>
              </a:rPr>
              <a:t>StackCell</a:t>
            </a:r>
            <a:endParaRPr lang="en-US" sz="12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68452" name="Rectangle 132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556000" y="4076700"/>
            <a:ext cx="742950" cy="642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453" name="Rectangle 13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708275" y="3729038"/>
            <a:ext cx="1692275" cy="1092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454" name="Text Box 134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557463" y="3792538"/>
            <a:ext cx="1227137" cy="16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000" b="1" dirty="0">
                <a:latin typeface="Arial" charset="0"/>
              </a:rPr>
              <a:t>n: </a:t>
            </a:r>
            <a:r>
              <a:rPr lang="en-US" sz="1000" b="1" dirty="0" smtClean="0">
                <a:latin typeface="Arial" charset="0"/>
              </a:rPr>
              <a:t>data</a:t>
            </a:r>
            <a:endParaRPr lang="en-US" sz="1000" b="1" dirty="0">
              <a:latin typeface="Arial" charset="0"/>
            </a:endParaRPr>
          </a:p>
        </p:txBody>
      </p:sp>
      <p:sp>
        <p:nvSpPr>
          <p:cNvPr id="568455" name="Text Box 135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308350" y="3786188"/>
            <a:ext cx="1227138" cy="16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000" b="1" dirty="0">
                <a:latin typeface="Arial" charset="0"/>
              </a:rPr>
              <a:t>n: </a:t>
            </a:r>
            <a:r>
              <a:rPr lang="en-US" sz="1000" b="1" dirty="0" smtClean="0">
                <a:latin typeface="Arial" charset="0"/>
              </a:rPr>
              <a:t>next</a:t>
            </a:r>
            <a:endParaRPr lang="en-US" sz="1000" b="1" dirty="0">
              <a:latin typeface="Arial" charset="0"/>
            </a:endParaRPr>
          </a:p>
        </p:txBody>
      </p:sp>
      <p:sp>
        <p:nvSpPr>
          <p:cNvPr id="568456" name="Rectangle 136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795588" y="4262438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latin typeface="Courier New" pitchFamily="49" charset="0"/>
              </a:rPr>
              <a:t>"</a:t>
            </a:r>
            <a:r>
              <a:rPr lang="en-US" sz="1200" b="1" dirty="0" smtClean="0">
                <a:latin typeface="Courier New" pitchFamily="49" charset="0"/>
              </a:rPr>
              <a:t>CS42"</a:t>
            </a:r>
            <a:endParaRPr lang="en-US" sz="1200" b="1" dirty="0">
              <a:latin typeface="Courier New" pitchFamily="49" charset="0"/>
            </a:endParaRPr>
          </a:p>
        </p:txBody>
      </p:sp>
      <p:sp>
        <p:nvSpPr>
          <p:cNvPr id="568466" name="Line 14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930650" y="4297363"/>
            <a:ext cx="854075" cy="1270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467" name="Line 14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6046788" y="4305300"/>
            <a:ext cx="854075" cy="1270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468" name="Line 14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914400" y="1981200"/>
            <a:ext cx="6858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469" name="Rectangle 14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46125" y="5827713"/>
            <a:ext cx="742950" cy="642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470" name="Text Box 15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09600" y="5105400"/>
            <a:ext cx="18176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Arial" charset="0"/>
              </a:rPr>
              <a:t>name: &lt;none&gt;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Arial" charset="0"/>
              </a:rPr>
              <a:t>class: StackCell</a:t>
            </a:r>
          </a:p>
        </p:txBody>
      </p:sp>
      <p:sp>
        <p:nvSpPr>
          <p:cNvPr id="568471" name="Rectangle 15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498600" y="5829300"/>
            <a:ext cx="742950" cy="642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472" name="Rectangle 152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50875" y="5481638"/>
            <a:ext cx="1692275" cy="1092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473" name="Text Box 15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00063" y="5545138"/>
            <a:ext cx="12271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n: data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t: Object</a:t>
            </a:r>
          </a:p>
        </p:txBody>
      </p:sp>
      <p:sp>
        <p:nvSpPr>
          <p:cNvPr id="568474" name="Text Box 15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250950" y="5538788"/>
            <a:ext cx="122713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n: next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t: StackCell</a:t>
            </a:r>
          </a:p>
        </p:txBody>
      </p:sp>
      <p:sp>
        <p:nvSpPr>
          <p:cNvPr id="568475" name="Rectangle 15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82625" y="6035675"/>
            <a:ext cx="869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latin typeface="Courier New" pitchFamily="49" charset="0"/>
              </a:rPr>
              <a:t>"Dinner!"</a:t>
            </a:r>
          </a:p>
        </p:txBody>
      </p:sp>
      <p:sp>
        <p:nvSpPr>
          <p:cNvPr id="568476" name="Line 156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1873250" y="4308475"/>
            <a:ext cx="741363" cy="18684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479" name="Text Box 159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255713" y="2085975"/>
            <a:ext cx="1582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after these 6 lines of code…</a:t>
            </a:r>
          </a:p>
        </p:txBody>
      </p:sp>
      <p:sp>
        <p:nvSpPr>
          <p:cNvPr id="568480" name="AutoShape 160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267200" y="0"/>
            <a:ext cx="2514600" cy="15240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latin typeface="Arial" charset="0"/>
              </a:rPr>
              <a:t>ADT = Many </a:t>
            </a:r>
          </a:p>
          <a:p>
            <a:pPr algn="ctr" eaLnBrk="1" hangingPunct="1"/>
            <a:r>
              <a:rPr lang="en-US" sz="1400">
                <a:latin typeface="Arial" charset="0"/>
              </a:rPr>
              <a:t>possible </a:t>
            </a:r>
          </a:p>
          <a:p>
            <a:pPr algn="ctr" eaLnBrk="1" hangingPunct="1"/>
            <a:r>
              <a:rPr lang="en-US" sz="1400">
                <a:latin typeface="Arial" charset="0"/>
              </a:rPr>
              <a:t>implementations</a:t>
            </a:r>
          </a:p>
        </p:txBody>
      </p:sp>
    </p:spTree>
    <p:extLst>
      <p:ext uri="{BB962C8B-B14F-4D97-AF65-F5344CB8AC3E}">
        <p14:creationId xmlns:p14="http://schemas.microsoft.com/office/powerpoint/2010/main" val="462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409" name="Rectangle 1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77000" y="152400"/>
            <a:ext cx="21669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4200" dirty="0"/>
              <a:t>Stacks,</a:t>
            </a:r>
            <a:endParaRPr lang="en-US" sz="3600" dirty="0"/>
          </a:p>
        </p:txBody>
      </p:sp>
      <p:sp>
        <p:nvSpPr>
          <p:cNvPr id="571410" name="Text Box 1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94500" y="755650"/>
            <a:ext cx="1941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in code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889843"/>
            <a:ext cx="5638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StackCell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(object):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__(self, data):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self.data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data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self.next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None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repr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__(self):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    return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self.data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class Stack(object):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__(self):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self.top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None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25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93963" y="227013"/>
            <a:ext cx="62738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Complete the linked-list implementation of a </a:t>
            </a:r>
            <a:r>
              <a:rPr lang="en-US" sz="1600" b="1">
                <a:latin typeface="Courier New" pitchFamily="49" charset="0"/>
              </a:rPr>
              <a:t>Stack.</a:t>
            </a:r>
            <a:endParaRPr lang="en-US" sz="1600"/>
          </a:p>
        </p:txBody>
      </p:sp>
      <p:sp>
        <p:nvSpPr>
          <p:cNvPr id="684036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3200" y="114300"/>
            <a:ext cx="223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"Quiz"</a:t>
            </a:r>
          </a:p>
        </p:txBody>
      </p:sp>
      <p:sp>
        <p:nvSpPr>
          <p:cNvPr id="68403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48338" y="5175250"/>
            <a:ext cx="204414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latin typeface="Courier New" pitchFamily="49" charset="0"/>
              </a:rPr>
              <a:t> </a:t>
            </a:r>
            <a:r>
              <a:rPr lang="en-US" sz="1200" b="1" dirty="0" err="1" smtClean="0">
                <a:latin typeface="Courier New" pitchFamily="49" charset="0"/>
              </a:rPr>
              <a:t>def</a:t>
            </a:r>
            <a:r>
              <a:rPr lang="en-US" sz="1200" b="1" dirty="0" smtClean="0">
                <a:latin typeface="Courier New" pitchFamily="49" charset="0"/>
              </a:rPr>
              <a:t> __</a:t>
            </a:r>
            <a:r>
              <a:rPr lang="en-US" sz="1200" b="1" dirty="0" err="1" smtClean="0">
                <a:latin typeface="Courier New" pitchFamily="49" charset="0"/>
              </a:rPr>
              <a:t>repr</a:t>
            </a:r>
            <a:r>
              <a:rPr lang="en-US" sz="1200" b="1" dirty="0" smtClean="0">
                <a:latin typeface="Courier New" pitchFamily="49" charset="0"/>
              </a:rPr>
              <a:t>__(self):</a:t>
            </a:r>
            <a:endParaRPr lang="en-US" sz="1200" b="1" dirty="0">
              <a:latin typeface="Courier New" pitchFamily="49" charset="0"/>
            </a:endParaRPr>
          </a:p>
          <a:p>
            <a:endParaRPr lang="en-US" sz="1200" b="1" dirty="0">
              <a:latin typeface="Courier New" pitchFamily="49" charset="0"/>
            </a:endParaRPr>
          </a:p>
          <a:p>
            <a:endParaRPr lang="en-US" sz="1200" b="1" dirty="0">
              <a:latin typeface="Courier New" pitchFamily="49" charset="0"/>
            </a:endParaRPr>
          </a:p>
          <a:p>
            <a:endParaRPr lang="en-US" sz="1200" b="1" dirty="0">
              <a:latin typeface="Courier New" pitchFamily="49" charset="0"/>
            </a:endParaRPr>
          </a:p>
          <a:p>
            <a:endParaRPr lang="en-US" sz="1200" b="1" dirty="0">
              <a:latin typeface="Courier New" pitchFamily="49" charset="0"/>
            </a:endParaRPr>
          </a:p>
          <a:p>
            <a:endParaRPr lang="en-US" sz="1200" b="1" dirty="0">
              <a:latin typeface="Courier New" pitchFamily="49" charset="0"/>
            </a:endParaRPr>
          </a:p>
          <a:p>
            <a:endParaRPr lang="en-US" sz="1200" b="1" dirty="0">
              <a:latin typeface="Courier New" pitchFamily="49" charset="0"/>
            </a:endParaRPr>
          </a:p>
          <a:p>
            <a:endParaRPr lang="en-US" sz="1200" b="1" dirty="0">
              <a:latin typeface="Courier New" pitchFamily="49" charset="0"/>
            </a:endParaRPr>
          </a:p>
          <a:p>
            <a:endParaRPr lang="en-US" sz="1200" b="1" dirty="0">
              <a:latin typeface="Courier New" pitchFamily="49" charset="0"/>
            </a:endParaRPr>
          </a:p>
          <a:p>
            <a:r>
              <a:rPr lang="en-US" sz="1200" b="1" dirty="0">
                <a:latin typeface="Courier New" pitchFamily="49" charset="0"/>
              </a:rPr>
              <a:t> }</a:t>
            </a:r>
          </a:p>
        </p:txBody>
      </p:sp>
      <p:sp>
        <p:nvSpPr>
          <p:cNvPr id="684040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76600" y="5830421"/>
            <a:ext cx="2032000" cy="314325"/>
          </a:xfrm>
          <a:prstGeom prst="rect">
            <a:avLst/>
          </a:prstGeom>
          <a:noFill/>
          <a:ln w="9525">
            <a:solidFill>
              <a:srgbClr val="0C06F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C06F3"/>
                </a:solidFill>
                <a:latin typeface="Comic Sans MS" pitchFamily="66" charset="0"/>
              </a:rPr>
              <a:t>write e</a:t>
            </a:r>
            <a:r>
              <a:rPr lang="en-US" sz="1400" dirty="0" smtClean="0">
                <a:solidFill>
                  <a:srgbClr val="0C06F3"/>
                </a:solidFill>
                <a:latin typeface="Comic Sans MS" pitchFamily="66" charset="0"/>
              </a:rPr>
              <a:t>mpty</a:t>
            </a:r>
            <a:r>
              <a:rPr lang="en-US" sz="1400" dirty="0">
                <a:solidFill>
                  <a:srgbClr val="0C06F3"/>
                </a:solidFill>
                <a:latin typeface="Comic Sans MS" pitchFamily="66" charset="0"/>
              </a:rPr>
              <a:t>()</a:t>
            </a:r>
          </a:p>
        </p:txBody>
      </p:sp>
      <p:sp>
        <p:nvSpPr>
          <p:cNvPr id="684041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3181" y="1066800"/>
            <a:ext cx="2032000" cy="314325"/>
          </a:xfrm>
          <a:prstGeom prst="rect">
            <a:avLst/>
          </a:prstGeom>
          <a:noFill/>
          <a:ln w="9525">
            <a:solidFill>
              <a:srgbClr val="0C06F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C06F3"/>
                </a:solidFill>
                <a:latin typeface="Comic Sans MS" pitchFamily="66" charset="0"/>
              </a:rPr>
              <a:t>write pop()</a:t>
            </a:r>
          </a:p>
        </p:txBody>
      </p:sp>
      <p:sp>
        <p:nvSpPr>
          <p:cNvPr id="684042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30963" y="4929188"/>
            <a:ext cx="2273300" cy="307777"/>
          </a:xfrm>
          <a:prstGeom prst="rect">
            <a:avLst/>
          </a:prstGeom>
          <a:noFill/>
          <a:ln w="9525">
            <a:solidFill>
              <a:srgbClr val="8601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860196"/>
                </a:solidFill>
                <a:latin typeface="Comic Sans MS" pitchFamily="66" charset="0"/>
              </a:rPr>
              <a:t>extra:  </a:t>
            </a:r>
            <a:r>
              <a:rPr lang="en-US" sz="1400" dirty="0" err="1" smtClean="0">
                <a:solidFill>
                  <a:srgbClr val="860196"/>
                </a:solidFill>
                <a:latin typeface="Comic Sans MS" pitchFamily="66" charset="0"/>
              </a:rPr>
              <a:t>repr</a:t>
            </a:r>
            <a:endParaRPr lang="en-US" sz="1400" dirty="0">
              <a:solidFill>
                <a:srgbClr val="860196"/>
              </a:solidFill>
              <a:latin typeface="Comic Sans MS" pitchFamily="66" charset="0"/>
            </a:endParaRPr>
          </a:p>
        </p:txBody>
      </p:sp>
      <p:sp>
        <p:nvSpPr>
          <p:cNvPr id="684043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838700" y="3200400"/>
            <a:ext cx="3128963" cy="314325"/>
          </a:xfrm>
          <a:prstGeom prst="rect">
            <a:avLst/>
          </a:prstGeom>
          <a:noFill/>
          <a:ln w="9525">
            <a:solidFill>
              <a:srgbClr val="0C06F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rgbClr val="0C06F3"/>
                </a:solidFill>
                <a:latin typeface="Comic Sans MS" pitchFamily="66" charset="0"/>
              </a:rPr>
              <a:t>write push(Object </a:t>
            </a:r>
            <a:r>
              <a:rPr lang="en-US" sz="1400" dirty="0">
                <a:solidFill>
                  <a:srgbClr val="0C06F3"/>
                </a:solidFill>
                <a:latin typeface="Comic Sans MS" pitchFamily="66" charset="0"/>
              </a:rPr>
              <a:t>data)</a:t>
            </a:r>
          </a:p>
        </p:txBody>
      </p:sp>
      <p:sp>
        <p:nvSpPr>
          <p:cNvPr id="2" name="Rectangle 1"/>
          <p:cNvSpPr/>
          <p:nvPr/>
        </p:nvSpPr>
        <p:spPr>
          <a:xfrm>
            <a:off x="347663" y="755650"/>
            <a:ext cx="8331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itchFamily="49" charset="0"/>
                <a:cs typeface="Courier New" pitchFamily="49" charset="0"/>
              </a:rPr>
              <a:t>class Stack(object):</a:t>
            </a:r>
          </a:p>
          <a:p>
            <a:r>
              <a:rPr lang="en-US" sz="12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pop(self):</a:t>
            </a:r>
          </a:p>
          <a:p>
            <a:r>
              <a:rPr lang="en-US" sz="1200" b="1" dirty="0">
                <a:latin typeface="Courier New" pitchFamily="49" charset="0"/>
                <a:cs typeface="Courier New" pitchFamily="49" charset="0"/>
              </a:rPr>
              <a:t>    </a:t>
            </a:r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sz="1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 push(self, data):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 empty(self):</a:t>
            </a:r>
          </a:p>
          <a:p>
            <a:r>
              <a:rPr lang="en-US" sz="1200" b="1" dirty="0">
                <a:latin typeface="Courier New" pitchFamily="49" charset="0"/>
                <a:cs typeface="Courier New" pitchFamily="49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225612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993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11163" y="889000"/>
            <a:ext cx="8243887" cy="174625"/>
            <a:chOff x="295" y="1311"/>
            <a:chExt cx="5177" cy="114"/>
          </a:xfrm>
        </p:grpSpPr>
        <p:sp>
          <p:nvSpPr>
            <p:cNvPr id="1319939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9940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994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8175" y="130175"/>
            <a:ext cx="77660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>
                <a:latin typeface="Times New Roman" pitchFamily="18" charset="0"/>
              </a:rPr>
              <a:t>CS </a:t>
            </a:r>
            <a:r>
              <a:rPr lang="en-US" sz="4200" dirty="0" smtClean="0">
                <a:latin typeface="Times New Roman" pitchFamily="18" charset="0"/>
              </a:rPr>
              <a:t>Exam 1: Dr. Racket in Hmmm</a:t>
            </a:r>
            <a:endParaRPr lang="en-US" sz="4200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676400"/>
            <a:ext cx="6776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Define New Hmmm instruction: from x import y</a:t>
            </a:r>
          </a:p>
          <a:p>
            <a:r>
              <a:rPr lang="en-US" dirty="0" smtClean="0"/>
              <a:t>01 from internet import Dr. Racket  # gets Dr. Racket from the net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819400"/>
            <a:ext cx="656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implement Dr. Racket in Racket.  Then compile to Hmmm.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0900" y="3581400"/>
            <a:ext cx="75841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one line of code:</a:t>
            </a:r>
          </a:p>
          <a:p>
            <a:r>
              <a:rPr lang="en-US" dirty="0" smtClean="0"/>
              <a:t>00 </a:t>
            </a:r>
            <a:r>
              <a:rPr lang="en-US" dirty="0" err="1" smtClean="0"/>
              <a:t>run_drracket</a:t>
            </a:r>
            <a:r>
              <a:rPr lang="en-US" dirty="0" smtClean="0"/>
              <a:t>  #run </a:t>
            </a:r>
            <a:r>
              <a:rPr lang="en-US" dirty="0" err="1" smtClean="0"/>
              <a:t>drracket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my modified Hmmm instruction set, the instruction </a:t>
            </a:r>
            <a:r>
              <a:rPr lang="en-US" dirty="0" err="1" smtClean="0"/>
              <a:t>run_drracket</a:t>
            </a:r>
            <a:r>
              <a:rPr lang="en-US" dirty="0" smtClean="0"/>
              <a:t> takes </a:t>
            </a:r>
          </a:p>
          <a:p>
            <a:r>
              <a:rPr lang="en-US" dirty="0" smtClean="0"/>
              <a:t>the place of the add instruction and runs the </a:t>
            </a:r>
            <a:r>
              <a:rPr lang="en-US" dirty="0" err="1" smtClean="0"/>
              <a:t>dr</a:t>
            </a:r>
            <a:r>
              <a:rPr lang="en-US" dirty="0" smtClean="0"/>
              <a:t> racket programming </a:t>
            </a:r>
            <a:r>
              <a:rPr lang="en-US" dirty="0" err="1" smtClean="0"/>
              <a:t>env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0900" y="5638800"/>
            <a:ext cx="7301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  </a:t>
            </a:r>
            <a:r>
              <a:rPr lang="en-US" dirty="0" err="1" smtClean="0"/>
              <a:t>nop</a:t>
            </a:r>
            <a:r>
              <a:rPr lang="en-US" dirty="0" smtClean="0"/>
              <a:t>   # This implements Dr. Racket</a:t>
            </a:r>
          </a:p>
          <a:p>
            <a:r>
              <a:rPr lang="en-US" dirty="0" smtClean="0"/>
              <a:t>01 halt    # but does not output the calculation to the screen.  In fact, it</a:t>
            </a:r>
          </a:p>
          <a:p>
            <a:r>
              <a:rPr lang="en-US" dirty="0"/>
              <a:t> </a:t>
            </a:r>
            <a:r>
              <a:rPr lang="en-US" dirty="0" smtClean="0"/>
              <a:t>              # optimizes Dr. Racket to be O(1)!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1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325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93251" name="Rectangle 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52" name="Rectangle 4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325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331788"/>
            <a:ext cx="77819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>
                <a:latin typeface="Times" pitchFamily="1" charset="0"/>
              </a:rPr>
              <a:t>Divide and </a:t>
            </a:r>
            <a:r>
              <a:rPr lang="en-US" sz="4400" dirty="0" smtClean="0">
                <a:latin typeface="Times" pitchFamily="1" charset="0"/>
              </a:rPr>
              <a:t>Conquer </a:t>
            </a:r>
            <a:r>
              <a:rPr lang="en-US" sz="4400" dirty="0" smtClean="0">
                <a:latin typeface="Times" pitchFamily="1" charset="0"/>
                <a:sym typeface="Wingdings" pitchFamily="2" charset="2"/>
              </a:rPr>
              <a:t> &lt; O(N^2)</a:t>
            </a:r>
            <a:endParaRPr lang="en-US" sz="4400" dirty="0">
              <a:latin typeface="Times" pitchFamily="1" charset="0"/>
            </a:endParaRPr>
          </a:p>
        </p:txBody>
      </p:sp>
      <p:sp>
        <p:nvSpPr>
          <p:cNvPr id="69325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1750" y="1471613"/>
            <a:ext cx="143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Mergesort</a:t>
            </a:r>
          </a:p>
        </p:txBody>
      </p:sp>
      <p:grpSp>
        <p:nvGrpSpPr>
          <p:cNvPr id="693255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433763" y="1566863"/>
            <a:ext cx="463550" cy="463550"/>
            <a:chOff x="901" y="1784"/>
            <a:chExt cx="292" cy="292"/>
          </a:xfrm>
        </p:grpSpPr>
        <p:sp>
          <p:nvSpPr>
            <p:cNvPr id="693256" name="Rectangle 8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57" name="Text Box 9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grpSp>
        <p:nvGrpSpPr>
          <p:cNvPr id="693258" name="Group 1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897313" y="1566863"/>
            <a:ext cx="463550" cy="463550"/>
            <a:chOff x="901" y="1784"/>
            <a:chExt cx="292" cy="292"/>
          </a:xfrm>
        </p:grpSpPr>
        <p:sp>
          <p:nvSpPr>
            <p:cNvPr id="693259" name="Rectangle 1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60" name="Text Box 12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693261" name="Group 1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4362450" y="1566863"/>
            <a:ext cx="463550" cy="463550"/>
            <a:chOff x="901" y="1784"/>
            <a:chExt cx="292" cy="292"/>
          </a:xfrm>
        </p:grpSpPr>
        <p:sp>
          <p:nvSpPr>
            <p:cNvPr id="693262" name="Rectangle 1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63" name="Text Box 1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93264" name="Group 1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827588" y="1566863"/>
            <a:ext cx="463550" cy="463550"/>
            <a:chOff x="901" y="1784"/>
            <a:chExt cx="292" cy="292"/>
          </a:xfrm>
        </p:grpSpPr>
        <p:sp>
          <p:nvSpPr>
            <p:cNvPr id="693265" name="Rectangle 1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66" name="Text Box 18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693267" name="Group 1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89550" y="1566863"/>
            <a:ext cx="463550" cy="463550"/>
            <a:chOff x="901" y="1784"/>
            <a:chExt cx="292" cy="292"/>
          </a:xfrm>
        </p:grpSpPr>
        <p:sp>
          <p:nvSpPr>
            <p:cNvPr id="693268" name="Rectangle 2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69" name="Text Box 2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3270" name="Group 2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753100" y="1566863"/>
            <a:ext cx="463550" cy="463550"/>
            <a:chOff x="901" y="1784"/>
            <a:chExt cx="292" cy="292"/>
          </a:xfrm>
        </p:grpSpPr>
        <p:sp>
          <p:nvSpPr>
            <p:cNvPr id="693271" name="Rectangle 2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72" name="Text Box 24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693273" name="Group 25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6218238" y="1566863"/>
            <a:ext cx="463550" cy="463550"/>
            <a:chOff x="901" y="1784"/>
            <a:chExt cx="292" cy="292"/>
          </a:xfrm>
        </p:grpSpPr>
        <p:sp>
          <p:nvSpPr>
            <p:cNvPr id="693274" name="Rectangle 2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75" name="Text Box 2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0</a:t>
              </a:r>
            </a:p>
          </p:txBody>
        </p:sp>
      </p:grpSp>
      <p:grpSp>
        <p:nvGrpSpPr>
          <p:cNvPr id="693276" name="Group 2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6683375" y="1566863"/>
            <a:ext cx="463550" cy="463550"/>
            <a:chOff x="901" y="1784"/>
            <a:chExt cx="292" cy="292"/>
          </a:xfrm>
        </p:grpSpPr>
        <p:sp>
          <p:nvSpPr>
            <p:cNvPr id="693277" name="Rectangle 2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78" name="Text Box 30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sp>
        <p:nvSpPr>
          <p:cNvPr id="693279" name="Text Box 3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87438" y="1792288"/>
            <a:ext cx="1797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Times" pitchFamily="1" charset="0"/>
              </a:rPr>
              <a:t>merge sorted lists together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" name="Ink 1"/>
              <p14:cNvContentPartPr/>
              <p14:nvPr/>
            </p14:nvContentPartPr>
            <p14:xfrm>
              <a:off x="1021320" y="1278720"/>
              <a:ext cx="7865640" cy="5086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16640" y="1266120"/>
                <a:ext cx="7886880" cy="511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51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84425" y="3263900"/>
            <a:ext cx="34766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for ( i=1 ; i &lt; N ; ++i )  </a:t>
            </a:r>
          </a:p>
          <a:p>
            <a:pPr eaLnBrk="0" hangingPunct="0"/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{</a:t>
            </a:r>
          </a:p>
          <a:p>
            <a:pPr eaLnBrk="0" hangingPunct="0"/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  if  (L[i] &gt; E) E = L[i];</a:t>
            </a:r>
          </a:p>
          <a:p>
            <a:pPr eaLnBrk="0" hangingPunct="0"/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  if  (L[i] &lt; e) e = L[i];</a:t>
            </a:r>
          </a:p>
          <a:p>
            <a:pPr eaLnBrk="0" hangingPunct="0"/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</p:txBody>
      </p:sp>
      <p:grpSp>
        <p:nvGrpSpPr>
          <p:cNvPr id="671747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71748" name="Rectangle 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1749" name="Rectangle 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175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6438" y="331788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Running Time:   </a:t>
            </a:r>
            <a:r>
              <a:rPr lang="en-US" sz="3200" b="1">
                <a:solidFill>
                  <a:srgbClr val="0000FF"/>
                </a:solidFill>
                <a:latin typeface="Courier New" pitchFamily="49" charset="0"/>
              </a:rPr>
              <a:t>Loop counting</a:t>
            </a:r>
            <a:endParaRPr lang="en-US" sz="4400">
              <a:latin typeface="Times" pitchFamily="1" charset="0"/>
            </a:endParaRPr>
          </a:p>
        </p:txBody>
      </p:sp>
      <p:sp>
        <p:nvSpPr>
          <p:cNvPr id="671751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2438" y="1397000"/>
            <a:ext cx="7762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" pitchFamily="1" charset="0"/>
              </a:rPr>
              <a:t>How many steps are needed? (usually in the worst case...) </a:t>
            </a:r>
          </a:p>
        </p:txBody>
      </p:sp>
      <p:sp>
        <p:nvSpPr>
          <p:cNvPr id="671752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8163" y="1820863"/>
            <a:ext cx="7453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T(N)  =  running time as a function of problem size, N</a:t>
            </a:r>
          </a:p>
        </p:txBody>
      </p:sp>
      <p:sp>
        <p:nvSpPr>
          <p:cNvPr id="671753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93788" y="2590800"/>
            <a:ext cx="2084387" cy="4699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MM algorithm:</a:t>
            </a:r>
          </a:p>
        </p:txBody>
      </p:sp>
      <p:sp>
        <p:nvSpPr>
          <p:cNvPr id="671754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77913" y="5410200"/>
            <a:ext cx="2170112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>
                <a:latin typeface="Times New Roman" pitchFamily="18" charset="0"/>
              </a:rPr>
              <a:t>Running Times:</a:t>
            </a:r>
          </a:p>
        </p:txBody>
      </p:sp>
      <p:sp>
        <p:nvSpPr>
          <p:cNvPr id="671755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30613" y="5489575"/>
            <a:ext cx="24225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>
                <a:latin typeface="Helvetica" pitchFamily="1" charset="0"/>
              </a:rPr>
              <a:t>T(N) = </a:t>
            </a:r>
          </a:p>
        </p:txBody>
      </p:sp>
      <p:sp>
        <p:nvSpPr>
          <p:cNvPr id="671756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79800" y="2506663"/>
            <a:ext cx="361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latin typeface="Times" pitchFamily="1" charset="0"/>
              </a:rPr>
              <a:t>The problem size is the list length, N.</a:t>
            </a:r>
          </a:p>
        </p:txBody>
      </p:sp>
      <p:sp>
        <p:nvSpPr>
          <p:cNvPr id="671757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79800" y="2778125"/>
            <a:ext cx="4359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latin typeface="Times" pitchFamily="1" charset="0"/>
              </a:rPr>
              <a:t>Each comparison (&lt; or &gt;) will count as 1 step</a:t>
            </a:r>
          </a:p>
        </p:txBody>
      </p:sp>
      <p:sp>
        <p:nvSpPr>
          <p:cNvPr id="671758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437563" y="6567488"/>
            <a:ext cx="641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chemeClr val="folHlink"/>
                </a:solidFill>
              </a:rPr>
              <a:t>big-O?</a:t>
            </a:r>
          </a:p>
        </p:txBody>
      </p:sp>
      <p:sp>
        <p:nvSpPr>
          <p:cNvPr id="671759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945438" y="6346825"/>
            <a:ext cx="11334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chemeClr val="folHlink"/>
                </a:solidFill>
              </a:rPr>
              <a:t>nested loops?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07669" y="5977493"/>
            <a:ext cx="421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N   B. 2N   C. N^2   D. None of these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" name="Ink 2"/>
              <p14:cNvContentPartPr/>
              <p14:nvPr/>
            </p14:nvContentPartPr>
            <p14:xfrm>
              <a:off x="4900680" y="4386240"/>
              <a:ext cx="3236400" cy="2107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91320" y="4376880"/>
                <a:ext cx="3255120" cy="212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211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2057400"/>
            <a:ext cx="468947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for ( int i=0 ; i&lt;N ; ++i )  </a:t>
            </a:r>
          </a:p>
          <a:p>
            <a:pPr eaLnBrk="0" hangingPunct="0"/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{</a:t>
            </a:r>
          </a:p>
          <a:p>
            <a:pPr eaLnBrk="0" hangingPunct="0"/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  for ( int j=0 ; j&lt;(i*i) ; ++j )</a:t>
            </a:r>
          </a:p>
          <a:p>
            <a:pPr eaLnBrk="0" hangingPunct="0"/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  {</a:t>
            </a:r>
          </a:p>
          <a:p>
            <a:pPr eaLnBrk="0" hangingPunct="0"/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    1 time step of work here…</a:t>
            </a:r>
          </a:p>
          <a:p>
            <a:pPr eaLnBrk="0" hangingPunct="0"/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  }</a:t>
            </a:r>
          </a:p>
          <a:p>
            <a:pPr eaLnBrk="0" hangingPunct="0"/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</p:txBody>
      </p:sp>
      <p:grpSp>
        <p:nvGrpSpPr>
          <p:cNvPr id="672771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72772" name="Rectangle 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773" name="Rectangle 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277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6438" y="331788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Running Time:   </a:t>
            </a:r>
            <a:r>
              <a:rPr lang="en-US" sz="3200" b="1">
                <a:solidFill>
                  <a:srgbClr val="0000FF"/>
                </a:solidFill>
                <a:latin typeface="Courier New" pitchFamily="49" charset="0"/>
              </a:rPr>
              <a:t>Loop counting</a:t>
            </a:r>
            <a:endParaRPr lang="en-US" sz="4400">
              <a:latin typeface="Times" pitchFamily="1" charset="0"/>
            </a:endParaRPr>
          </a:p>
        </p:txBody>
      </p:sp>
      <p:sp>
        <p:nvSpPr>
          <p:cNvPr id="67277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2438" y="1397000"/>
            <a:ext cx="7762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Nested loops will produce a series …</a:t>
            </a:r>
          </a:p>
        </p:txBody>
      </p:sp>
      <p:sp>
        <p:nvSpPr>
          <p:cNvPr id="672791" name="Text Box 2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335838" y="2514600"/>
            <a:ext cx="9810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900" b="1">
                <a:solidFill>
                  <a:srgbClr val="008000"/>
                </a:solidFill>
                <a:latin typeface="Courier New" pitchFamily="49" charset="0"/>
                <a:ea typeface="ＭＳ Ｐゴシック" pitchFamily="34" charset="-128"/>
              </a:rPr>
              <a:t>i</a:t>
            </a:r>
            <a:r>
              <a:rPr lang="en-US" sz="900">
                <a:solidFill>
                  <a:srgbClr val="008000"/>
                </a:solidFill>
                <a:ea typeface="ＭＳ Ｐゴシック" pitchFamily="34" charset="-128"/>
              </a:rPr>
              <a:t> see you're up to something…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7279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6"/>
                </p:custDataLst>
              </p14:nvPr>
            </p14:nvContentPartPr>
            <p14:xfrm>
              <a:off x="3519488" y="2919413"/>
              <a:ext cx="1587" cy="6350"/>
            </p14:xfrm>
          </p:contentPart>
        </mc:Choice>
        <mc:Fallback xmlns="">
          <p:pic>
            <p:nvPicPr>
              <p:cNvPr id="67279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09172" y="2910241"/>
                <a:ext cx="22218" cy="24694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7182"/>
          <p:cNvGrpSpPr>
            <a:grpSpLocks/>
          </p:cNvGrpSpPr>
          <p:nvPr/>
        </p:nvGrpSpPr>
        <p:grpSpPr bwMode="auto">
          <a:xfrm>
            <a:off x="8215907" y="2925763"/>
            <a:ext cx="617537" cy="635071"/>
            <a:chOff x="1676815" y="5536974"/>
            <a:chExt cx="1066385" cy="1244825"/>
          </a:xfrm>
        </p:grpSpPr>
        <p:sp>
          <p:nvSpPr>
            <p:cNvPr id="35" name="Freeform 11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37" name="Straight Connector 36"/>
            <p:cNvCxnSpPr>
              <a:stCxn id="53" idx="1"/>
              <a:endCxn id="53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53" name="Oval 14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4" name="Oval 17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5" name="Straight Connector 54"/>
              <p:cNvCxnSpPr>
                <a:stCxn id="53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53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53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9" name="Freeform 38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40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48" name="Oval 14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9" name="Oval 17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0" name="Straight Connector 49"/>
              <p:cNvCxnSpPr>
                <a:stCxn id="48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8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48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43" name="Oval 14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4" name="Oval 17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5" name="Straight Connector 44"/>
              <p:cNvCxnSpPr>
                <a:stCxn id="43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43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3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2" name="AutoShape 1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58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30613" y="5489575"/>
            <a:ext cx="24225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 dirty="0">
                <a:latin typeface="Helvetica" pitchFamily="1" charset="0"/>
              </a:rPr>
              <a:t>O</a:t>
            </a:r>
            <a:r>
              <a:rPr lang="en-US" sz="2400" dirty="0" smtClean="0">
                <a:latin typeface="Helvetica" pitchFamily="1" charset="0"/>
              </a:rPr>
              <a:t>(N</a:t>
            </a:r>
            <a:r>
              <a:rPr lang="en-US" sz="2400" dirty="0">
                <a:latin typeface="Helvetica" pitchFamily="1" charset="0"/>
              </a:rPr>
              <a:t>) =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207669" y="5977493"/>
            <a:ext cx="421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N   B. 2N   C. N^2   D. None of these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" name="Ink 1"/>
              <p14:cNvContentPartPr/>
              <p14:nvPr/>
            </p14:nvContentPartPr>
            <p14:xfrm>
              <a:off x="678600" y="2685960"/>
              <a:ext cx="7965720" cy="3936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9240" y="2676600"/>
                <a:ext cx="7984440" cy="395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180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379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73795" name="Rectangle 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3796" name="Rectangle 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379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5963" y="293688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Algorithms and Impatience</a:t>
            </a:r>
          </a:p>
        </p:txBody>
      </p:sp>
      <p:sp>
        <p:nvSpPr>
          <p:cNvPr id="67379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2913" y="1412875"/>
            <a:ext cx="817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u="sng">
                <a:latin typeface="Times" pitchFamily="1" charset="0"/>
              </a:rPr>
              <a:t>Problem</a:t>
            </a:r>
            <a:r>
              <a:rPr lang="en-US" sz="2800">
                <a:latin typeface="Times" pitchFamily="1" charset="0"/>
              </a:rPr>
              <a:t>:  Search through an array to find max </a:t>
            </a:r>
            <a:r>
              <a:rPr lang="en-US" sz="2800" i="1">
                <a:latin typeface="Times" pitchFamily="1" charset="0"/>
              </a:rPr>
              <a:t>and</a:t>
            </a:r>
            <a:r>
              <a:rPr lang="en-US" sz="2800">
                <a:latin typeface="Times" pitchFamily="1" charset="0"/>
              </a:rPr>
              <a:t> min</a:t>
            </a:r>
          </a:p>
        </p:txBody>
      </p:sp>
      <p:sp>
        <p:nvSpPr>
          <p:cNvPr id="673799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1013" y="2836863"/>
            <a:ext cx="590550" cy="590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00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39975" y="2836863"/>
            <a:ext cx="590550" cy="590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01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30525" y="2836863"/>
            <a:ext cx="590550" cy="590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02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19488" y="2836863"/>
            <a:ext cx="590550" cy="590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03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113213" y="2836863"/>
            <a:ext cx="590550" cy="590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04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02175" y="2836863"/>
            <a:ext cx="590550" cy="590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05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92725" y="2836863"/>
            <a:ext cx="590550" cy="590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06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81688" y="2836863"/>
            <a:ext cx="590550" cy="590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07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857375" y="29257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pitchFamily="1" charset="0"/>
              </a:rPr>
              <a:t>5</a:t>
            </a:r>
          </a:p>
        </p:txBody>
      </p:sp>
      <p:sp>
        <p:nvSpPr>
          <p:cNvPr id="673808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65388" y="29225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pitchFamily="1" charset="0"/>
              </a:rPr>
              <a:t>2</a:t>
            </a:r>
          </a:p>
        </p:txBody>
      </p:sp>
      <p:sp>
        <p:nvSpPr>
          <p:cNvPr id="673809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57525" y="29225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pitchFamily="1" charset="0"/>
              </a:rPr>
              <a:t>3</a:t>
            </a:r>
          </a:p>
        </p:txBody>
      </p:sp>
      <p:sp>
        <p:nvSpPr>
          <p:cNvPr id="673810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646488" y="29114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pitchFamily="1" charset="0"/>
              </a:rPr>
              <a:t>8</a:t>
            </a:r>
          </a:p>
        </p:txBody>
      </p:sp>
      <p:sp>
        <p:nvSpPr>
          <p:cNvPr id="673811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244975" y="29067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pitchFamily="1" charset="0"/>
              </a:rPr>
              <a:t>4</a:t>
            </a:r>
          </a:p>
        </p:txBody>
      </p:sp>
      <p:sp>
        <p:nvSpPr>
          <p:cNvPr id="673812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824413" y="29051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pitchFamily="1" charset="0"/>
              </a:rPr>
              <a:t>1</a:t>
            </a:r>
          </a:p>
        </p:txBody>
      </p:sp>
      <p:sp>
        <p:nvSpPr>
          <p:cNvPr id="673813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402263" y="29114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pitchFamily="1" charset="0"/>
              </a:rPr>
              <a:t>6</a:t>
            </a:r>
          </a:p>
        </p:txBody>
      </p:sp>
      <p:sp>
        <p:nvSpPr>
          <p:cNvPr id="673814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07100" y="29162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pitchFamily="1" charset="0"/>
              </a:rPr>
              <a:t>7</a:t>
            </a:r>
          </a:p>
        </p:txBody>
      </p:sp>
      <p:sp>
        <p:nvSpPr>
          <p:cNvPr id="673815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074738" y="290512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" pitchFamily="1" charset="0"/>
              </a:rPr>
              <a:t>L</a:t>
            </a:r>
          </a:p>
        </p:txBody>
      </p:sp>
      <p:sp>
        <p:nvSpPr>
          <p:cNvPr id="673816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897813" y="419100"/>
            <a:ext cx="82708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latin typeface="Sand" charset="0"/>
              </a:rPr>
              <a:t>hubris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latin typeface="Sand" charset="0"/>
              </a:rPr>
              <a:t>laziness</a:t>
            </a:r>
          </a:p>
        </p:txBody>
      </p:sp>
      <p:sp>
        <p:nvSpPr>
          <p:cNvPr id="673817" name="Rectangle 2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689725" y="1728788"/>
            <a:ext cx="30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E</a:t>
            </a:r>
          </a:p>
        </p:txBody>
      </p:sp>
      <p:sp>
        <p:nvSpPr>
          <p:cNvPr id="673818" name="Rectangle 2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985125" y="1728788"/>
            <a:ext cx="30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e</a:t>
            </a:r>
          </a:p>
        </p:txBody>
      </p:sp>
      <p:sp>
        <p:nvSpPr>
          <p:cNvPr id="673819" name="Rectangle 2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232650" y="2887663"/>
            <a:ext cx="549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b="1">
                <a:latin typeface="Courier New" pitchFamily="49" charset="0"/>
              </a:rPr>
              <a:t>N=8</a:t>
            </a:r>
          </a:p>
        </p:txBody>
      </p:sp>
      <p:sp>
        <p:nvSpPr>
          <p:cNvPr id="673820" name="Rectangle 2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570663" y="3087688"/>
            <a:ext cx="1885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b="1">
                <a:latin typeface="Courier New" pitchFamily="49" charset="0"/>
              </a:rPr>
              <a:t>N</a:t>
            </a:r>
            <a:r>
              <a:rPr lang="en-US" sz="1600">
                <a:latin typeface="Times New Roman" pitchFamily="18" charset="0"/>
              </a:rPr>
              <a:t> is the problem size</a:t>
            </a:r>
          </a:p>
        </p:txBody>
      </p:sp>
      <p:sp>
        <p:nvSpPr>
          <p:cNvPr id="673821" name="Rectangle 2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773363" y="2052638"/>
            <a:ext cx="2740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Divide-and-conquer!</a:t>
            </a:r>
          </a:p>
        </p:txBody>
      </p:sp>
      <p:sp>
        <p:nvSpPr>
          <p:cNvPr id="673822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632575" y="6324600"/>
            <a:ext cx="243363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</a:rPr>
              <a:t>better or worse than looping?</a:t>
            </a:r>
          </a:p>
          <a:p>
            <a:pPr algn="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</a:rPr>
              <a:t>in absolute terms? / big-O terms?</a:t>
            </a:r>
          </a:p>
        </p:txBody>
      </p:sp>
    </p:spTree>
    <p:extLst>
      <p:ext uri="{BB962C8B-B14F-4D97-AF65-F5344CB8AC3E}">
        <p14:creationId xmlns:p14="http://schemas.microsoft.com/office/powerpoint/2010/main" val="327331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002060"/>
          </a:solidFill>
        </a:ln>
      </a:spPr>
      <a:bodyPr wrap="square" rtlCol="0" anchor="ctr">
        <a:spAutoFit/>
      </a:bodyPr>
      <a:lstStyle>
        <a:defPPr algn="ctr">
          <a:defRPr sz="1800" dirty="0" smtClean="0">
            <a:latin typeface="Courier New" pitchFamily="49" charset="0"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15563</TotalTime>
  <Words>3045</Words>
  <Application>Microsoft Office PowerPoint</Application>
  <PresentationFormat>On-screen Show (4:3)</PresentationFormat>
  <Paragraphs>741</Paragraphs>
  <Slides>47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 with Logs and Big-Omega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 1: Spamsweeper!</vt:lpstr>
      <vt:lpstr>Spamsweeper!</vt:lpstr>
      <vt:lpstr>Automatic Exposure</vt:lpstr>
      <vt:lpstr>Automatic Exposure</vt:lpstr>
      <vt:lpstr>Direction Finding!</vt:lpstr>
      <vt:lpstr>PowerPoint Presentation</vt:lpstr>
      <vt:lpstr>PowerPoint Presentation</vt:lpstr>
      <vt:lpstr>Stacks: an Abstract Data Type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alvarado</dc:creator>
  <cp:lastModifiedBy>alvarado</cp:lastModifiedBy>
  <cp:revision>900</cp:revision>
  <cp:lastPrinted>2010-10-05T20:00:56Z</cp:lastPrinted>
  <dcterms:created xsi:type="dcterms:W3CDTF">2007-09-03T22:32:38Z</dcterms:created>
  <dcterms:modified xsi:type="dcterms:W3CDTF">2010-10-26T21:35:05Z</dcterms:modified>
</cp:coreProperties>
</file>