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6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8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11.xml" ContentType="application/vnd.openxmlformats-officedocument.presentationml.notesSlide+xml"/>
  <Override PartName="/ppt/ink/ink2.xml" ContentType="application/inkml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12.xml" ContentType="application/vnd.openxmlformats-officedocument.presentationml.notesSlid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13.xml" ContentType="application/vnd.openxmlformats-officedocument.presentationml.notesSlide+xml"/>
  <Override PartName="/ppt/ink/ink3.xml" ContentType="application/inkml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14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notesSlides/notesSlide15.xml" ContentType="application/vnd.openxmlformats-officedocument.presentationml.notesSlide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16.xml" ContentType="application/vnd.openxmlformats-officedocument.presentationml.notesSlide+xml"/>
  <Override PartName="/ppt/ink/ink4.xml" ContentType="application/inkml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notesSlides/notesSlide17.xml" ContentType="application/vnd.openxmlformats-officedocument.presentationml.notesSlide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notesSlides/notesSlide18.xml" ContentType="application/vnd.openxmlformats-officedocument.presentationml.notesSlide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notesSlides/notesSlide19.xml" ContentType="application/vnd.openxmlformats-officedocument.presentationml.notesSlide+xml"/>
  <Override PartName="/ppt/ink/ink5.xml" ContentType="application/inkml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notesSlides/notesSlide20.xml" ContentType="application/vnd.openxmlformats-officedocument.presentationml.notesSlide+xml"/>
  <Override PartName="/ppt/ink/ink6.xml" ContentType="application/inkml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notesSlides/notesSlide21.xml" ContentType="application/vnd.openxmlformats-officedocument.presentationml.notesSlide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notesSlides/notesSlide22.xml" ContentType="application/vnd.openxmlformats-officedocument.presentationml.notesSlide+xml"/>
  <Override PartName="/ppt/ink/ink7.xml" ContentType="application/inkml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notesSlides/notesSlide23.xml" ContentType="application/vnd.openxmlformats-officedocument.presentationml.notesSlide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notesSlides/notesSlide24.xml" ContentType="application/vnd.openxmlformats-officedocument.presentationml.notesSlide+xml"/>
  <Override PartName="/ppt/ink/ink8.xml" ContentType="application/inkml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notesSlides/notesSlide2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17" r:id="rId2"/>
    <p:sldId id="868" r:id="rId3"/>
    <p:sldId id="878" r:id="rId4"/>
    <p:sldId id="879" r:id="rId5"/>
    <p:sldId id="816" r:id="rId6"/>
    <p:sldId id="828" r:id="rId7"/>
    <p:sldId id="829" r:id="rId8"/>
    <p:sldId id="830" r:id="rId9"/>
    <p:sldId id="831" r:id="rId10"/>
    <p:sldId id="832" r:id="rId11"/>
    <p:sldId id="833" r:id="rId12"/>
    <p:sldId id="834" r:id="rId13"/>
    <p:sldId id="836" r:id="rId14"/>
    <p:sldId id="837" r:id="rId15"/>
    <p:sldId id="838" r:id="rId16"/>
    <p:sldId id="839" r:id="rId17"/>
    <p:sldId id="880" r:id="rId18"/>
    <p:sldId id="893" r:id="rId19"/>
    <p:sldId id="897" r:id="rId20"/>
    <p:sldId id="881" r:id="rId21"/>
    <p:sldId id="894" r:id="rId22"/>
    <p:sldId id="895" r:id="rId23"/>
    <p:sldId id="898" r:id="rId24"/>
    <p:sldId id="885" r:id="rId25"/>
    <p:sldId id="886" r:id="rId26"/>
    <p:sldId id="887" r:id="rId27"/>
    <p:sldId id="888" r:id="rId28"/>
    <p:sldId id="889" r:id="rId29"/>
  </p:sldIdLst>
  <p:sldSz cx="9144000" cy="6858000" type="screen4x3"/>
  <p:notesSz cx="6985000" cy="9271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00FF"/>
    <a:srgbClr val="FF9900"/>
    <a:srgbClr val="FF0000"/>
    <a:srgbClr val="00CC00"/>
    <a:srgbClr val="66FF66"/>
    <a:srgbClr val="C0C0C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0:27:37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4782 14009,'0'0,"0"20,0 0,0 0,-20 20,40-1,-20 1,0 20,0-1,0 1,20-21,-20 1,0 0,20-20,-20-1,0-19,20 0,-20 0,0 0,0-19,0-1,-20 0</inkml:trace>
  <inkml:trace contextRef="#ctx0" brushRef="#br0" timeOffset="347.0199">4643 14287,'0'0,"20"-20,20 20,0-19,-21 19,21-20,0 20,-20 0,19 20,-19-20,0 0,0 19</inkml:trace>
  <inkml:trace contextRef="#ctx0" brushRef="#br0" timeOffset="662.0379">5020 14248,'-19'0,"19"39,-20-39,0 40,20-20,0 19,0-19,0 20,0 0,20-20,0-1,-1 1,1 0,20-20,-20-20,20 0,-21-19,-19-1,20 0,-20 1,-20-1,20 20,-39 0,19 0,0 1,-20 19,20 0,1 0,19 0,-20 0</inkml:trace>
  <inkml:trace contextRef="#ctx0" brushRef="#br0" timeOffset="1090.0624">5318 14287,'0'40,"0"0,0-1,0 21,0-1,0 1,20-1,-20 1,20-20,-20-1,20-19,-20-20,0 0,0-39,0 19,0-40,-20 1,20-1,-20 1,0-1,0 0,20 1,0 19,0 1,20 19,-20 20,40 0,-20 20,0-1,-1 21,1 0,-20-1,0 1,0 0,-20 0,1-21,-1 1,0-20,0-20,0 20,0-19,20 19,0-40,0 20</inkml:trace>
  <inkml:trace contextRef="#ctx0" brushRef="#br0" timeOffset="1334.0763">5695 14049,'0'20,"-20"0,40 19,-40 1,40 20,-20-1,0 1,0-1,0 1,20-20,-20-1,0 1,0-40,20 20,0-40,-20 20</inkml:trace>
  <inkml:trace contextRef="#ctx0" brushRef="#br0" timeOffset="1706.0976">5854 14248,'0'19,"20"1,-20 20,20 0,-20-1,0 1,0-20,19 20,-19-21,0 1,0-20,20-20,0 1,-20-21,20 20,0-20,-20 1,20 19,-1 20,1 0,-20 20,20-1,-20 1,20 20,0 0,-20-20,20-1,0-19,-1 20,1-40,20 1</inkml:trace>
  <inkml:trace contextRef="#ctx0" brushRef="#br0" timeOffset="2384.1364">6370 14386,'0'-19,"0"19,20-20,-20 0,0 0,0 0,0 0,-20 1,0-1,20 20,-20 0,-20 20,21-1,-1 1,0 20,20 0,-20-1,20 1,20 0,0-1,0-19,-1 0,21-20,-20 0,0-20,20-19,-21-1,1-20,-20 1,20-1,-20 1,0-1,-20 20,20 21,0-1,0 20,-20 0,20 39,0-19,0 20,20 20,-20-21,20 21,0-21,20 21,-21-40,1 20,20-40,0 0,-20 0,-1-40,1 20,0-20,-20 1,0-1,-20 0,20 1,-20 19,1 20,-1 0,20 0,-20 20,20 19,-20-19,20 20,0-1,20 1,0 0,0-20,-1 19,21-39,-20 20,20-20,-21-20,21 20,-20-19,0-1,-20 0,0 0</inkml:trace>
  <inkml:trace contextRef="#ctx0" brushRef="#br0" timeOffset="2654.1518">6886 14248,'0'0,"20"19,-1 1,21 0,-20 0,20 20,-1-21,-19 1,20 0,-20 0,19-20,-39 0,20-20</inkml:trace>
  <inkml:trace contextRef="#ctx0" brushRef="#br0" timeOffset="2812.1609">7025 14248,'-40'59,"0"-19,20 19,1 1,-21-20,40-1,-20-19,20 0,0-20</inkml:trace>
  <inkml:trace contextRef="#ctx0" brushRef="#br0" timeOffset="3595.2057">7799 14069,'0'0,"0"0,0 0,0 0,0 0,0 0,19-20,1 20,0 0,20 0,0 0,-21 0,21 20,-20 20,0-1,-20 1,0 0,0-1,-20 1,0 0,0-20,0 19,1-19,-1-20,20 20,0-20,-20 0,20 0,0 0,20 20,0-20,-1 0,1 0,20 0,19 0,-19 0,0 0,19 0,-19 0,-20 0,0 0,0 0,-1 0,-19 0,0-40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0-08T22:58:58.7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 3 58,'0'0'39,"12"2"-1,-12-2 1,0 0-27,18 3-5,-18-3-4,0 0-10,0 0-30,-18-3-1,18 3-1,-12-5-1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0-08T22:58:58.4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88,'0'0'38,"0"0"-1,15 10-10,-15-10-28,0 0-21,0 0-14,0 0 0,19 7-4,-19-7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0:30:45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6806 16153,'0'0,"0"0,20 0,0-20,0 20,20-20,19 20,1-20,-1 20,1-20,19 20,0 0,-19 0,0 0,-21 0,21 20,-40-20,-1 0,-19 0,0 0,0-20,0 20,-19-20</inkml:trace>
  <inkml:trace contextRef="#ctx0" brushRef="#br0" timeOffset="379.0217">6945 15716,'0'0,"0"0,0 20,-20 0,1 19,-1-19,-20 20,20 19,-19-19,19 0,0 19,-20-19,20-20,20 20,0-21,20 1,0 0,20 0,-1-20,21 20,-1-20,-19 20,20-20,-21 0,1 0,0 0,-20 0,-1-20,1 0,0 0</inkml:trace>
  <inkml:trace contextRef="#ctx0" brushRef="#br0" timeOffset="679.0389">7799 15696,'0'20,"0"0,19 20,1 19,-20 20,20-19,20 19,-20-19,0-1,-1 1,21-40,-20 0,-20-20,0-20,-20 0</inkml:trace>
  <inkml:trace contextRef="#ctx0" brushRef="#br0" timeOffset="1033.0591">7799 16093,'0'0,"0"-40,19 40,1-19,0-1,20 0,-20 0,19 20,-19 0,20 20,-20 0,0 0,-20-1,0 1,19 20,-19-20,20 0,-20-1,20 1,20-20,-20-20,19 20,1-39,-20 19,0-20,0 1,-20-1,0 0,-20 20,-20 0,0 20,1 0,-1 0,0 0,1 0,19 0,0 0,20 0,20 0</inkml:trace>
  <inkml:trace contextRef="#ctx0" brushRef="#br0" timeOffset="1417.0811">8434 16014,'19'39,"-19"21,40-1,-40-19,20 0,0-1,0-19,-20 0,0-20,0 0,-20-40,0 21,0-21,0 0,0-19,1 19,19-19,-20-1,40 20,-20-19,19 19,1 20,20 20,-20 0,0 20,-1 20,1-1,-20 1,0 20,-20-21,1 1,19-20,-40 0,20-20,0 0,0-20,1 0,19 0</inkml:trace>
  <inkml:trace contextRef="#ctx0" brushRef="#br0" timeOffset="1792.1025">9208 15180,'0'0,"-20"20,0 20,-20 19,20 1,0 19,1 1,19 19,19-20,1 1,20-1,0-20,19-19,21-20,-21-20,1 0,-21-20,21 0</inkml:trace>
  <inkml:trace contextRef="#ctx0" brushRef="#br0" timeOffset="2484.1421">9604 15518,'0'0,"0"-20,0 0,-19 0,19 0,-20 0,0 20,0 0,0 20,0 0,0 20,1-1,19 1,0 0,0-20,0 19,19-19,1-20,0 0,0 0,0 0,-20-20,20 0,-20 1,20-1,-20 0,0 20,19-20,-19 20,0 20,20-20,0 0,0 0,0 0,0 0,19-20,-19 0,0-19,0-1,0-20,-20 21,19-21,-19 1,-19 19,19 0,-20 1,20 39,-20 0,0 19,20 41,-20-1,20 21,20 19,-20 0,20 0,0 1,0-1,19-20,-19 1,20-41,0-19,-1-20,-19-20,0 1,-20-41,0 0,-20 1,-20-1,1 21,-1-1,-20 0,21 20,-1 1,20 19,0-20,20 0,0 0,20-20</inkml:trace>
  <inkml:trace contextRef="#ctx0" brushRef="#br0" timeOffset="2792.1597">9902 15141,'0'0,"0"0,-20 0,20 39,20 1,-20 0,20-1,0 21,-20-1,20-19,-1 0,1-1,-20-19,20 0,-20-20,0 20,0-20,0 0,0 0,0-20,0 20,0 0,0 0,0-20,0 20,0-39,-20 19,0 0,1 0,-1-20</inkml:trace>
  <inkml:trace contextRef="#ctx0" brushRef="#br0" timeOffset="3386.1937">9842 15379,'0'0,"20"19,0-19,0 20,0-20,139-59,-120 59,1-20,-20 0,20 0,-40 20,19-20,-19 1,0 19,0-20,0 0,-19 0,19 20,-20-20,0 20,0 20,0 0,0 0,20 0,0 19,0 1,0 0,20-1,0-19,20 0,-20 0,19 0,1-20,0-20,-21 0,21 0,-20-20,-20 1,0-1,0 0,0 21,0-1,-20 0,20 20,0 20,0 0,0 19,0 1,20 0,-20 19,0-39,0 0,20 0,-20-20,0-20,0 0,20-20,-20-19,0-1,20 21,-1-21,1 20,0 1,20 19,-20 0,-1 20,-19 20,20 0,-40 19,20-19</inkml:trace>
  <inkml:trace contextRef="#ctx0" brushRef="#br0" timeOffset="3867.2212">9803 16371,'-20'20,"20"19,0 1,20 20,0-1,-1 1,1-1,0 1,0-1,0 1,0-40,-20-1,0-19,0-19,-20-1,0-20,0-19,-20-21,21 21,-1-21,20 1,-20 19,40 1,0-1,-1 40,41 1,-20 19,-1 19,1 1,0 20,-20-20,-20 39,0-19,0-20,-40 0,20 0,0-1,-19-38,19 19,-20-40,20 20,0-20,40 21</inkml:trace>
  <inkml:trace contextRef="#ctx0" brushRef="#br0" timeOffset="4152.2375">10160 16153,'0'19,"0"1,0 20,0-20,20 19,0-19,0 0,-1 0,1 0,20 0,0-20,-21-20,21 0,-20 0,0-20,0 1,-20-1,0 0,-20 21,20-21,-20 20,20 20,-20-20,20 20,0-20,0 20</inkml:trace>
  <inkml:trace contextRef="#ctx0" brushRef="#br0" timeOffset="4657.2664">10735 16034,'-19'0,"19"0,-20-40,20 40,-20-20,20 0,-20 20,20 0,-20-20,20 20,0 0,0 0,-20 20,20-20,0 20,-19 0,19 0,-20-20,20 20,0-1,0-19,0 0,0 20,0 0,0-20,20 20,-1 0,1-20,0 20,0-1,0-19,0 20,-1 0,-19 0,0 0,0 0,0-1,-19-19,-1 20,0 0,0-20,0 0,0 20,1-20,-1 0,0-20,20 20,0-20,0 20,20-39</inkml:trace>
  <inkml:trace contextRef="#ctx0" brushRef="#br0" timeOffset="5560.3181">10755 15656,'-20'0,"20"-19,0 19,0 0,20 39,0 1,0 20,0-1,-20 1,20 19,-20-19,20-1,-20 1,19-41,-19 1,0-20,20-20,-20 1,0-21,20 20,-20-20,0 1,0 19,20 0,0 0,-20 20,20 20,-1 0,1 0,0 0,20-1,-20 1,-1 0,1-20,20 0,-20 0,0-20,-20 0,20-19,-20-1,0 0,0 1,-20 19,20 0,0 0,-20 20,20 20,-20-20,20 40,0-21,0 21,0-20,20 20,-20-20,20-1,-20 1,20-20,-1-20,1 20,0-39,0 19,0-20,0 0,-1 21,1-21,0 20,0 0,-20 20,20 0,0 20,0 0,-1 20,-19-1,0-19,0 20,0 0,0-21,0 1,-19-20,19 0,-20-20,0 20,0-19,0-1,0 20,20 0,0-20,0 20,20 20,-20-20,20 0,20 0,-20-20,19 20,1 0,0-20,-40 0,39 0,-39 0,20 1,0-21</inkml:trace>
  <inkml:trace contextRef="#ctx0" brushRef="#br0" timeOffset="5957.3408">11430 15220,'20'40,"20"-21,-1 21,1 0,19 39,1-19,0 19,-1 20,-19 1,-1-1,-19 0,-20 0,-20-19,20-21,-19-19,-1-1,0-19,20-20</inkml:trace>
  <inkml:trace contextRef="#ctx0" brushRef="#br0" timeOffset="10675.6106">6906 15835,'0'-40,"-20"21,0-21,0 20,20 20,-20 20,20 0,0 19,0 21,20-1,-20 21,20-21,-20-19,20 0,0-20,-1-20,1-40,0 0,0-19,20-1,-20 1,19 19,1 0,0 60,-21 0,21 39,-20 21,0 19,0-20,-1 1,1-21,0-19,0-40,0 0,20-40,-21-19,21-1,-20 21,20-1,-21 20,1 20,0 40,0-1,0 21,0-20,0-1,-1-19,1-20</inkml:trace>
  <inkml:trace contextRef="#ctx0" brushRef="#br0" timeOffset="11357.6496">8195 15339,'-19'-20,"-1"20,20-40,-20 21,0-21,0 0,20-19,-20-1,20 1,0-21,0 1,20-20,-20-1,20-19,20-20,-20 1,19-1,1-20,20 20,-21 20,21 0,-21 20,1 19,0 21,-20 19,-1 0,1 40,-20 0,0 0,-20 0,20 20,0-20,-19 20,19 0,0-20,0 0,-20 20,20-20,0 0,0 0,-20-20,20 0,0 20</inkml:trace>
  <inkml:trace contextRef="#ctx0" brushRef="#br0" timeOffset="11684.6683">8434 13236,'-20'0,"0"19,-20 1,40 0,-20-20,1 20,-1 0,20 0,-20-20,20 0,0 0,20 0,0-20,-1 0,21 0,0 0,-1 0,1 1,0 19,-20 0,19 19,-19 1,0 20,0-20,-20 19,0 1,0 0,0 0,0-1,0 1,20-20,-20 0,20-1,-20-19,19-19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0:52:28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3711 10001,'0'0,"0"0,0 40,0-20,0 19,0 1,0 0,0 19,0 1,0-21,0 1,0-20,0-20,0 0,0-20,0-20,20 1,-20-21,0 1,19-1,1 20,0 1,0-1,0 20,20 20,-21 20,21 20,-20-1,0 1,0 20,-1-21,1 1,-20 0,20-1,0-39,0 0,-20-20,20 1</inkml:trace>
  <inkml:trace contextRef="#ctx0" brushRef="#br0" timeOffset="186.0106">4445 9941,'0'20,"20"-20,20 20,-21-20,1-20,20 20,-20 0,0-20,-1 1</inkml:trace>
  <inkml:trace contextRef="#ctx0" brushRef="#br0" timeOffset="351.0201">4485 10140,'0'20,"20"0,-1-20,21 19,-20-38,20 19,-1-20,-19 0</inkml:trace>
  <inkml:trace contextRef="#ctx0" brushRef="#br0" timeOffset="1487.0851">5318 9723,'20'-20,"-20"20,0-19,0 19,-40-20,1 20,-1 0,0 0,1 20,-21-1,20 1,20 0,1 0,19 20,0-21,39 21,-19-20,20 20,0-1,-1 1,-19 0,0 19,-20-19,0 19,0-19,-40 0,20-20,-19-20,19 0,-20-20,20 0,0-40,1 21,19-21,0 1</inkml:trace>
  <inkml:trace contextRef="#ctx0" brushRef="#br0" timeOffset="1667.0954">5398 9743,'0'79,"19"-19,-19 19,0-19,20-1,-20 1,20-40,-20 0,0-20,20 0,-20-20,-20 0</inkml:trace>
  <inkml:trace contextRef="#ctx0" brushRef="#br0" timeOffset="1795.1027">5338 10001,'0'0,"20"-20,0 0,19 20,1 0,-20-20,39 20,-39-19,20 19,0 19</inkml:trace>
  <inkml:trace contextRef="#ctx0" brushRef="#br0" timeOffset="2171.1242">5814 10001,'20'-20,"-20"0,0 0,-20 1,0-1,1 0,-1 20,-20 0,20 20,-20 0,21-1,-1 21,0 0,20 0,0-1,0 1,20-20,0 0,-1-20,1 19,0-38,20 19,-20-20,0 0,-1 20,1-20,0 20,0 0,-20 0,0 0,20 20,-20 0,20 0,19-1,-19-19,20 20,-1-40,1 20,0-19</inkml:trace>
  <inkml:trace contextRef="#ctx0" brushRef="#br0" timeOffset="2411.1379">6310 9981,'0'-20,"-20"20,1-20,-1 20,0 0,-20 20,20-20,1 20,-21 0,20 20,0-20,20 19,20-19,0 20,0-20,0-20,39 0,-19 0,-1-20,1 0,0-20,0-19,-21 19,1-20</inkml:trace>
  <inkml:trace contextRef="#ctx0" brushRef="#br0" timeOffset="2757.1577">6449 9723,'0'0,"0"0,0 40,0 0,-20-1,20 21,0-1,20-19,-20 0,0-1,20-19,-20 0,20-20,0-20,0 0,-1 1,1-21,-20 20,20-20,-20 20,0 20,0 0,0-19,-20 38,0-19,20 20,-19 0,19 0,-20 0,20 0,0 0,20-1,-1 1,21-20,0 20,-20-20,19 0,1 0,-20 0,0-20</inkml:trace>
  <inkml:trace contextRef="#ctx0" brushRef="#br0" timeOffset="3247.1857">7045 9723,'0'-20,"0"1,-20-1,0 20,-20 0,20 20,-19-1,19 21,-20 0,40 19,-20-19,40 19,-20-19,40 0,-1 0,21-21,-20 1,19-20,-19 0,0 0,-1-20,-39 1,20-1</inkml:trace>
  <inkml:trace contextRef="#ctx0" brushRef="#br0" timeOffset="3897.2229">7203 10021,'0'0,"0"20,0 0,20-20,-20 0,20 19,-20-19,20-19,0-1,19 0,-19-20,-20 0,20 1,-20-1,-20 20,20 0,-20 20,0 0,1 20,-1 0,0 20,20-1,0 1,0 0,0 19,20-19,0-20,19 0,-19 0,40-40,-21 20,1-40,0 0,-1-19,-19-1,20 1,-20-21,-20 21,20-20,-20 19,0 20,0 20,0 1,0 19,-20 39,20 1,-20 20,20-1,-20 20,20 1,0-1,0-19,20-1,0 1,0-40,0-1,19-19,1-19,-20-21,19-20,-19 1,20-40,-20 19,0 1,0 0,-1 19,-19 20,0 40,-19 0,19 40,-20 20,0-1,0 20,20 21,0-21,0 0,20-19,0-1,0-19,-1-20,21-20</inkml:trace>
  <inkml:trace contextRef="#ctx0" brushRef="#br0" timeOffset="4393.2513">8434 9604,'-20'20,"0"20,-20 19,20 1,-19-1,-1 21,20-21,0 21,20-21,0 1,0-1,20-19,20-20,0-1,-1-19,1 0,0 0</inkml:trace>
  <inkml:trace contextRef="#ctx0" brushRef="#br0" timeOffset="4885.2794">8811 10140,'0'0,"0"-40,19 20,-19-19,0-1,0 0,0 1,-19 19,-1 0,-20 20,20 0,-19 20,-1 19,20 1,-20 0,20 0,1 19,19-19,0-1,19-19,1 0,0-40,20 20,0-39,-1-1,-19-20,20 1,-1-21,-19 1,0 20,0-21,-20 21,20 19,-20 0,0 40,0 0,-20 20,20 40,0-21,-20 21,20 19,-20-19,40 19,-20-19,0-21,20 1,0-20,20-20,-21 0,21-20</inkml:trace>
  <inkml:trace contextRef="#ctx0" brushRef="#br0" timeOffset="5472.313">9267 10021,'20'-20,"-20"0,0 0,-20 0,20-19,-20 19,0 0,1 20,-1 0,0 0,0 20,-20 0,20 19,20 1,-19 0,19 0,0-1,0-19,0 0,19-20,1 0,0-20,0 20,0-40,0 21,0-1,-1-20,1 20,-20 20,0 0,20 0,-20 20,0 0,20 0,0 19,0-19,-1 20,1-20,0-20,20 0,-20-20,-1 0,1-20,0-19,0-1,-20 21,20-41,-20 41,0-21,0 20,-20 21,20 19,0 19,-20 1,20 20,0 19,-20 1,20-1,0 1,20 0,-40-41,40 1,-20-20,0 0,-20-20,20-19</inkml:trace>
  <inkml:trace contextRef="#ctx0" brushRef="#br0" timeOffset="5600.3203">9406 9902,'-20'0,"20"0,20-20,0 20,0 0,19 0,1 0,-20 0,20 0,-1 0,-19 20,0-20</inkml:trace>
  <inkml:trace contextRef="#ctx0" brushRef="#br0" timeOffset="6022.3445">10061 10080,'20'-19,"-20"-1,-20-20,20 20,-20-20,0 1,-20 19,1 0,19 20,-20-20,0 40,1 0,19 0,0 0,0 19,20 1,0 0,20-1,-20-19,20 0,20 0,-21-20,21-20,-20 20,0-20,0 0,0 1,-1-1,-19 0,0 20,20 0,-20 0,20 20,-20 0,20-1,0 1,0 0,-1-20,1 0,20 0,0-20,-20 0</inkml:trace>
  <inkml:trace contextRef="#ctx0" brushRef="#br0" timeOffset="6261.3581">10120 9406,'20'39,"0"-19,0 40,20-21,-1 41,1-1,19 1,-19-1,-20 20,0-19,0 19,-40 0,-20-20,0 1,-19-21,-1 1,-19-21</inkml:trace>
  <inkml:trace contextRef="#ctx0" brushRef="#br0" timeOffset="103959.9462">13077 10557,'0'-20,"0"20,0 20,0 19,-20 21,20-1,0 21,0 19,0 20,0 0,0-20,0 20,0-39,0-21,0 1,0-21,0-19,20-20,-20 0,0-20,0-19,0-1</inkml:trace>
  <inkml:trace contextRef="#ctx0" brushRef="#br0" timeOffset="104945.0025">13117 10418,'0'0,"0"0,-20 0,20 0,0 0,0 0,20 0,-20-20,20 20,19 0,1 0,0 0,39 0,0 0,21 0,-1 0,20 20,0-20,20 0,0 20,0-20,19 0,-19 0,0 0,-20 0,-20 0,21 0,-41 0,20 0,-39 0,-21 0,21 0,-40 0,0 19,-1 1,1-20,-20 20,20 20,-20-20,20 19,-20 1,20 20,-20-1,20 20,0 21,-1-1,21 0,-20 0,0 20,19-19,-19-1,0 0,0 0,20-39,-21 19,-19-19,20-1,-20-39,20 20,-20-20,0-1,0-19,-20 0,0 0,1-19,-21 19,0-20,-19 20,-1-20,-19 20,-1-20,-19 20,-20 0,0-20,-20 20,-20-20,1 20,-21-19,1-1,-1 20,0 0,21-20,-1 20,20 0,20-20,20 20,19-20,21 20,19-20,40 0,0-19,0 19,20-20</inkml:trace>
  <inkml:trace contextRef="#ctx0" brushRef="#br0" timeOffset="105888.0565">14208 10616,'0'-20,"0"20,0-20,0 20,0 0,20 20,-40 20,40 0,-20-1,0 41,0 19,20 20,-20 0,0 0,0 20,0-20,20 0,-20 0,0-39,0-1,20-19,-1-21,-19-19,0 0,20 0,-20-20,-20-20,20 0,-19-20</inkml:trace>
  <inkml:trace contextRef="#ctx0" brushRef="#br0" timeOffset="107824.1672">12660 12918,'0'0,"0"0,0 40,0-20,20 19,-20 1,20 0,0-1,-20 21,20-40,0 0,-20-20,0 0,0-20,0-40,0 20,0-19,19-1,-19 1,20-1,0 40,0 1,20 19,-1 19,-19 21,0 20,20-1,-20 1,-1-1,1-19,-20-20,20 0,0-40,-20 0,0-20,20 1</inkml:trace>
  <inkml:trace contextRef="#ctx0" brushRef="#br0" timeOffset="108327.196">13315 12700,'-20'20,"20"-20,-20 0,20 19,0-19,20-19,0 19,0 0,0-20,20 0,-21 0,21-20,0 1,-1-1,-19 0,0-19,0 19,0 20,-20 0,0 1,0 19,-20 0,20 0,-20 19,20 1,-20-20,20 20,-20-20,1 20,-1-40</inkml:trace>
  <inkml:trace contextRef="#ctx0" brushRef="#br0" timeOffset="108558.2092">13395 12343,'0'0,"0"0,19-20,1 0,0 20,20-20,-20 20,-1 0,21 0,-20 0,0 20,0 20,-20-1,0 1,19 0,-19 19,0-39,0 20,0-20,0-20,20-20,-20-20</inkml:trace>
  <inkml:trace contextRef="#ctx0" brushRef="#br0" timeOffset="109048.2372">13156 10894,'0'0,"0"0,0 0,20 0,-20 20,20 20,-20-1,20 1,-20 0,20-21,0 21,-20-20,19-20,-19 0,20-20,-20-20</inkml:trace>
  <inkml:trace contextRef="#ctx0" brushRef="#br0" timeOffset="109192.2454">13315 10934,'0'0,"0"20,0-1,0 1,0 20,0-20,20 0,-20 19,0-39,20 20,0 0,-20-20</inkml:trace>
  <inkml:trace contextRef="#ctx0" brushRef="#br0" timeOffset="110019.2927">13573 11331,'0'0,"0"0,0-20,0 20,0-20,-20 0,0 0,1 0,-1 20,0 0,0 0,0 20,0 0,1 20,19-20,0 19,0 1,0-20,19 0,1-1,0-19,0-19,0-1,0 0,-1-40,1 1,0-1,-20 1,0-1,0 1,0-1,-20 21,20 19,0 20,0 20,0-1,0 41,20-20,-20 19,20 1,-20-1,20 1,-20-21,20 1,-1-20,1 0,0-20</inkml:trace>
  <inkml:trace contextRef="#ctx0" brushRef="#br0" timeOffset="110455.3177">13851 11291,'0'0,"0"-20,-20 0,0 0,20 0,-20 1,20-1,-19 20,-1 0,0 0,0 20,20 19,0-19,0 20,0 0,0-1,0-19,20 0,0 0,0-20,-1 0,1-20,-20 0,20 0,-20-19,0 19,0 0,0 0,0 20,0 0,0 0,-20 0,20 20,0 0,0 0,20 19,-20-19,20 0,-20-20,20 0,-20 0,20-20,-1-20,-19 21</inkml:trace>
  <inkml:trace contextRef="#ctx0" brushRef="#br0" timeOffset="110626.3275">13930 10934,'-20'-20,"20"20,0 40,0-1,0 1,0 0,0 19,0 1,20-1,-20-19,0-20,20 0,-20-20,0 0</inkml:trace>
  <inkml:trace contextRef="#ctx0" brushRef="#br0" timeOffset="110756.3349">13891 11192,'0'-20,"0"0,0 20,19-20,-19 20,20-20,0 20,0 0,0 0,0 0</inkml:trace>
  <inkml:trace contextRef="#ctx0" brushRef="#br0" timeOffset="111094.3542">14089 11152,'0'0,"0"20,0-20,-20-20,0 40,1-20,-1 0,0 20,0-20,0 19,0 1,20 0,0 0,-20 0,40-20,-20 0,20 20,-20-20,20 0,0 0,0 0,-20-20,20 20,-20 0,19 0,-19 0,0 0,0 0,0 20,20 0,-20-20,20 19,-20-19,20 0,-20-19,20-1,-20 0</inkml:trace>
  <inkml:trace contextRef="#ctx0" brushRef="#br0" timeOffset="111281.3649">14129 10755,'-20'20,"20"0,0 0,0 19,0-19,0 20,0-20,20 0,0-20,-20 0,19 0</inkml:trace>
  <inkml:trace contextRef="#ctx0" brushRef="#br0" timeOffset="111417.3727">14208 10834,'0'20,"0"0,0 20,0-20,0 19,0-19,20 0,-20-20</inkml:trace>
  <inkml:trace contextRef="#ctx0" brushRef="#br0" timeOffset="111966.4041">15121 10616,'0'0,"0"20,0 20,-20-1,0 21,-19 19,-1 21,-20 19,1-20,-1 20,1-20,19-20,0 1,21-21,-1-19,0 0,20-40,0 0,20-20,-20 0,0-20</inkml:trace>
  <inkml:trace contextRef="#ctx0" brushRef="#br0" timeOffset="112205.4178">14526 10894,'0'0,"0"0,19 40,-19-20,40 39,-20 1,40 19,-1 0,1 1,19-1,-20 0,21-19,-40-1,19 1,-19-20,-20-1,-20-39,0 0,0 0</inkml:trace>
  <inkml:trace contextRef="#ctx0" brushRef="#br0" timeOffset="114844.5687">13712 13176,'0'20,"20"0,-20 19,20 21,-20 19,20 1,-1-1,1 0,-20-19,20-1,0-19,-20 0,20-40,-20-20,0 0,0 0,0-19,-20-21,20 20</inkml:trace>
  <inkml:trace contextRef="#ctx0" brushRef="#br0" timeOffset="115113.5841">13672 13573,'20'0,"0"0,0 0,20 0,-21 0,21-20,0 20,-1-20,1 0,-20 1,0-1,0 0,-20 20</inkml:trace>
  <inkml:trace contextRef="#ctx0" brushRef="#br0" timeOffset="115368.5987">14010 13414,'0'0,"20"20,-40 0,20 20,0-1,0 1,0 0,0 19,0-19,20-1,19-19,-19-20,0-20,20 1,-21-21,1 0,-20 1,0-21,-20 20,1 1,-21 19,20 0,0 0,-19 20,19 20,20-20,0 0</inkml:trace>
  <inkml:trace contextRef="#ctx0" brushRef="#br0" timeOffset="115799.6234">14307 13494,'0'0,"0"39,20-19,0 40,-20-21,20 1,0 0,0 19,-20-39,19 0,-19 0,0-20,0-20,-19-20,19 0,-20 1,0-21,20 1,0-1,0 21,0-1,20 0,0 20,19 20,-19 20,0-20,0 40,0 0,-20-1,0 1,-20 0,0-1,-20-19,1 0,19 0,-40-20,40-20,-19-20,19 20,0-19</inkml:trace>
  <inkml:trace contextRef="#ctx0" brushRef="#br0" timeOffset="116543.6659">14129 13037,'0'20,"0"-20,0 0,20 0,-20-40,0-19,0-1,19-19,-19-20,0-1,20-19,-20 40,-20-20,20 19,0 21,-19 19,19 20,0 20,0 0,-20 20,20 0,0 0,0 20,0-1,0-19,0 20,0-20,0-1,0 1,0-20,0 0,-20 0,20-20,0 1,-20-21,20 0,-20 20,20-19,-20-1,1 20,19 0,-20 0,20 20,0 0,0-19,0 19,0 0,-20 19,20-19,0 20,0-20,20 0,-20 0,0 0,20-20,-1 1,1-1,20 0,-20 0,19 0,1 20,-20 20,20 0,-20 20,-1-1,1 21,0-20,0-1,-20 1,20-20,-20 0,0-20,0 0,20 0,-20-20</inkml:trace>
  <inkml:trace contextRef="#ctx0" brushRef="#br0" timeOffset="139441.9756">14327 12243,'0'0,"0"0,0 0,0 0,-20 20,20-20,-19 0,-1 20,0 20,-20-1,0 1,1 20,-21 19,1-19,19 19,-20-20,41-19,-1 0,20-40,0 0,39-20,1 0,0-20,19 1,1-1,-1 20,-19 0,0 1,0 19,-21 19,-19 21,0 0,-19-1,19 1,-20 20,0-21,0 1,0 0,20-20,0-1,0 1,20-20,0 0,0-20,0 20,-1-19,1 19,-20 0,0 0,-20 19,20 1,-39 20,19-20,0 19,0-19,20 0,0-20,0 0,0-20,0-19,20-1,-20-20,20-19,-20 0,0-1,0 21,-20-21,0 21,0 19,-19 0,-1 21,20-1,-20 0,1 20,19-20,20 0,-20 0,20 1,-20-1,20 0,0 0,0-20,0 40,-20-19,20 19,-20 0,20 0,20-20,0 40,20-40</inkml:trace>
  <inkml:trace contextRef="#ctx0" brushRef="#br0" timeOffset="139855.9993">14764 13513,'-20'0,"0"20,20-20,20-20,0 20,19 0,1-19,20 19,-1-20,1 20,19-20,-19 20,-1-20,-19 20,-20-20,0 20,-1-20,-19 0,-19 1,-1-1</inkml:trace>
  <inkml:trace contextRef="#ctx0" brushRef="#br0" timeOffset="140116.0142">15061 13295,'-19'0,"19"20,0-20,19 20,-19-20,40 0,0 0,19 20,1-20,-1 19,-19 1,20 0,-21 0,-19 20,-20-20,-20 19,0 1,-19 0,-1-21,0 1,40 0,-39-40,39 20,0-20,20 1</inkml:trace>
  <inkml:trace contextRef="#ctx0" brushRef="#br0" timeOffset="140450.0333">15657 13077,'20'20,"-1"-1,21 21,0 20,19-1,-19 1,20-1,-1 21,1-21,-1-19,-19 0,-1-1,-19-39,0 20,-20-40,0 0,-20-39,20 19,0-39</inkml:trace>
  <inkml:trace contextRef="#ctx0" brushRef="#br0" timeOffset="140615.0427">16192 13077,'-39'20,"-1"39,-19 1,19-1,-39 21,19-1,0-19,1-1,19 1,1-21,19-19,0-20,20 0,40-40</inkml:trace>
  <inkml:trace contextRef="#ctx0" brushRef="#br0" timeOffset="165197.4488">3711 11430,'-20'0,"20"0,0 0,0 20,0 19,20 1,-20 19,0 1,20 0,-20 19,0-39,0 19,0-39,0-20,0 0,19-40,-19 1,0-1,0-20,0-19,20 19,-20 21,20-21,0 40,20 1,-20-1,-1 40,21-1,-20 21,0 20,0-1,-1 1,1-21,0 21,-20-1,0-19,20 0,-20-40,0 20,0-20,20-20,0 0</inkml:trace>
  <inkml:trace contextRef="#ctx0" brushRef="#br0" timeOffset="165416.4613">4366 11787,'0'20,"0"-20,0 20,0-20,0-40,19 40,-19-20,0 0,0 0,0-19</inkml:trace>
  <inkml:trace contextRef="#ctx0" brushRef="#br0" timeOffset="166709.5352">4683 11410,'0'40,"-20"-1,20 1,0 19,0 1,0 0,0-21,0 21,20-40,-20-1,20-38,-20-1,20-20,-20 0,20-19,-1-1,1 21,0-1,0 0,20 20,-20 20,-1 20,21 0,0 0,-20 20,19-1,-19 1,0 0,20-1,-20-19,-1 0,21-20,-20-20,0-19,0-1,-1-20,-19 21,20-21,-40 1,20 19,-19 20,19 0,-20 0,0 40,0 0,20 20,0-1,0 1,0 20,20-1,0 1,19-21,1 1,0 0,-20-20,39-20,-39-20,20 0,-20-20,-1 1,-19-21,0 20,0-19,0 19,0 20,-19-19,19 19,0 20,0 0,0 20,19-1,-19 21,40-20,-20 20,39-1,-19 1,0-20,19 0,-19-20,0 0,-1-20,1 0,-40-20</inkml:trace>
  <inkml:trace contextRef="#ctx0" brushRef="#br0" timeOffset="166856.5436">5834 11529,'-59'59,"39"21,-40-21,40 1,0-20,1-1,19-39,19-20,1 1</inkml:trace>
  <inkml:trace contextRef="#ctx0" brushRef="#br0" timeOffset="167040.5542">6191 11152,'-20'40,"1"19,19 1,-20 19,0-19,20 19,0-20,20 1,0-20,-20-20,0-20</inkml:trace>
  <inkml:trace contextRef="#ctx0" brushRef="#br0" timeOffset="167190.5628">6032 11410,'20'-20,"40"20,-20-20,19 0,1 1,-1-1,-19 20,0-20</inkml:trace>
  <inkml:trace contextRef="#ctx0" brushRef="#br0" timeOffset="167415.5756">6767 11331,'-20'19,"20"-19,0 0,20 0,19 0,1-19,0-1,19 20,-39-20,0 20,-20 0</inkml:trace>
  <inkml:trace contextRef="#ctx0" brushRef="#br0" timeOffset="167567.5843">6767 11549,'20'0,"19"0,1 0,0-20,-1 0,21 0,-20 0,-1 1</inkml:trace>
  <inkml:trace contextRef="#ctx0" brushRef="#br0" timeOffset="167798.5975">7521 10993,'0'20,"0"20,0 19,0 1,0-1,0 21,0-1,0 0,0-19,0-20,0-1,-20-39,20 0,-20-20,0 1</inkml:trace>
  <inkml:trace contextRef="#ctx0" brushRef="#br0" timeOffset="168115.6157">7422 11390,'19'-20,"-19"-19,40 39,-20-20,20 0,-1 0,-19 20,20 0,-40 20,20 0,-20 0,0-1,0 1,0 20,0 0,0-1,39 1,-19 0,20-21,19 1,-19-20,20-20,-21 1,-19-1,0-20,-20-19,-20 19,0 0,-19 1,-21 19,20 0,-19 20,39-20,-20 40,21-20,19 20</inkml:trace>
  <inkml:trace contextRef="#ctx0" brushRef="#br0" timeOffset="168545.6403">8235 11390,'0'40,"0"-1,0 21,-20-1,20 21,0-21,20 1,-20-20,0-1,0 1,0-40,-20 0,0-40,20 1,-19-21,19 1,-20-21,20 1,20 19,-1-19,1 19,20 21,0 19,19 0,1 0,-21 40,1 0,0 20,-20-1,-20 1,-20 0,-20-1,0 1,-19-20,19 0,-19-20,-1 0,20-20,21-20,-1 0,0 1</inkml:trace>
  <inkml:trace contextRef="#ctx0" brushRef="#br0" timeOffset="170676.7622">3830 13037,'20'-20,"-20"20,0 0,-20-20,0 1,-20 19,1 0,-1 0,0 0,-19 19,19 1,20 0,20 0,0 0,20 19,0-19,20 0,-1 20,1-20,39 39,-59-19,-20-20,0 19,-20-19,0 0,-19-20,19 20,0-20,0 0,20 0,0 0,20-20,0 20,20 0,-1-20,1 20,20-20,-21 20,1-19,0-1,-1-20,-19 0,20 1,-40-1,20 0,-20 1,-20 19,20 0,-20 0,0 20,20 20,-20 0,0 19,20 1,0 0,20 0,0-1,0-19,20 20,-1-20,1-1,0-19,-1 20,-19-20,0-20</inkml:trace>
  <inkml:trace contextRef="#ctx0" brushRef="#br0" timeOffset="171790.8259">6925 10656,'-19'-20,"-1"20,0-20,0 20,-20 0,21 0,-21 20,40 0,-20 20,20-1,20-19,0 20,0-1,-1-19,1 20,0-20,0 0,-20 0,0-1,-20-19,20 20,-20-20,0 0,-19-20,19 20,20-19,0 19,0 0,0 0,0 0,20 0,19 0,-19 0,20 0,0 0,-1 0,-19-20,20 20,0-40,-21 20,1-20,0 1,0-1,-20 20,-20-19,20 19,-20 0,20 20,-20 20,1-20,19 39,0-19,0 20,0 0,19-1,1-19,0 20,0-40,20 20,-1-40,1 0,0 0,-1-39,-19 19,20-20,-20 1,-20-1,0 1,0 19,-20 0,20 21,-20 19,0 0,20 19,-20 21,0 0,20 19,0 1,0-1,0-19,20 20,-20-21,20 1,0-40,20 20,-20-20,-1 20,21-40,-20 20</inkml:trace>
  <inkml:trace contextRef="#ctx0" brushRef="#br0" timeOffset="172044.8404">7759 10418,'-20'0,"0"0,0 20,1-20,-1 39,0 21,20-21,0 21,0 0,0-1,0-19,20 19,0-39,-20 0,0-20,0 0</inkml:trace>
  <inkml:trace contextRef="#ctx0" brushRef="#br0" timeOffset="172180.8482">7560 10735,'20'-20,"0"20,20 0,-20-19,19 19,1 0,-20 0,20 0,-1 0</inkml:trace>
  <inkml:trace contextRef="#ctx0" brushRef="#br0" timeOffset="172301.8551">7997 10775,'20'20,"-20"-20,0 0,0 0,0 0,0-20,-20 20</inkml:trace>
  <inkml:trace contextRef="#ctx0" brushRef="#br0" timeOffset="173692.9347">4425 12739,'0'-19,"0"-1,0 0,0 20,-20 0,20 0,0 20,0 19,0 1,0 20,20 19,-20 0,0-19,0 19,20-19,-20-1,20-19,-20 0,20-20,-20-20,0 19,0-19,20-19,-40-1,20 0</inkml:trace>
  <inkml:trace contextRef="#ctx0" brushRef="#br0" timeOffset="174025.9537">4921 12720,'20'0,"-40"-20,20 0,-20 0,1 0,-1 20,-20-20,20 20,-20 20,21 20,-1 0,0-1,20 21,0 19,20 1,0-21,-1 20,1-19,0 0,20-21,-20-19,-20-20,0 0</inkml:trace>
  <inkml:trace contextRef="#ctx0" brushRef="#br0" timeOffset="174184.9628">4663 13037,'20'0,"0"0,20 20,-1-20,1 0,0-20,-1 20,1 0,-20-20</inkml:trace>
  <inkml:trace contextRef="#ctx0" brushRef="#br0" timeOffset="174349.9722">5219 13136,'0'20,"0"0,0-20,0 0,0-20,0 0,20 0,-20 1</inkml:trace>
  <inkml:trace contextRef="#ctx0" brushRef="#br0" timeOffset="174680.9912">5497 12640,'0'20,"0"20,0-1,0 1,0 20,0-1,20 21,-1-21,1-19,0 19,0-39,-20 0,20-20,-20 0,0-20</inkml:trace>
  <inkml:trace contextRef="#ctx0" brushRef="#br0" timeOffset="175080.014">5437 12898,'0'0,"20"0,-20-20,20 20,20 0,-1 0,-19 0,20 0,-1 0,1 0,-20 20,0-20,0 20,-20 0,20 0,-20 19,-20-19,20 20,0 0,0-21,20 21,-20-20,19 0,1-20,20 0,-20-20,0 0,19-20,-19-19,-20 19,0 1,0-21,-20 20,-19 20,-1 1,0-1,1 20,19 0,-20 0,20 0</inkml:trace>
  <inkml:trace contextRef="#ctx0" brushRef="#br0" timeOffset="175929.0626">6052 12878,'-20'0,"20"40,0 0,0-1,20 21,-20-1,20 21,0-1,20 1,-20-21,-1 1,1-40,-20 19,0-39,20-20,-20-19,-20-1,20-20,-20-19,1 0,19-1,0 21,0-21,19 21,1 19,20 0,-20 40,19 0,-19 20,20 0,-40 20,0 19,0-19,-20 0,0-1,0 1,-19-20,19-20,-20 0,20-20,1 0,-1 0,20-19,0-1</inkml:trace>
  <inkml:trace contextRef="#ctx0" brushRef="#br0" timeOffset="176116.0733">6588 12739,'40'20,"-20"-20,19 0,1-20,0 1,19 19,-39 0,20 0,-20-20,-1 20,-19 0</inkml:trace>
  <inkml:trace contextRef="#ctx0" brushRef="#br0" timeOffset="176275.0824">6707 12978,'20'19,"0"-19,0 0,19 0,1-19,-20 19,20-20,-1 20,-19 0,0-20</inkml:trace>
  <inkml:trace contextRef="#ctx0" brushRef="#br0" timeOffset="176704.1069">7382 12720,'20'0,"-20"19,0 1,20 20,-20 0,0 19,0-19,0 19,0-19,0 0,0-20,0-1,0-19,0-19,0-1,0-20,19-19,-19 19,40-20,-20 1,20 19,-21 0,41 1,-40 39,39 0,-19 20,0 19,-1 1,-19 0,0 19,0 1,-20-21,20 1,-20-20,0-20,0-20</inkml:trace>
  <inkml:trace contextRef="#ctx0" brushRef="#br0" timeOffset="276299.8034">3195 3691,'0'0,"-20"39,20-19,0 20,0 0,0-21,0 21,20-20,0 0,0-20,-1-20</inkml:trace>
  <inkml:trace contextRef="#ctx0" brushRef="#br0" timeOffset="276441.8116">3215 3433,'-20'-20,"0"20,20 0,0-20,0 20,20 20,0-20</inkml:trace>
  <inkml:trace contextRef="#ctx0" brushRef="#br0" timeOffset="276680.8252">3572 3373,'-20'-20,"20"20,-20-19,20 19,-40 19,21 1,-1 20,20 0,-20 19,20 1,0 19,0-19,20 19,-20-20,0-19,0 0,0-20,0-20</inkml:trace>
  <inkml:trace contextRef="#ctx0" brushRef="#br0" timeOffset="276836.8342">3354 3730,'19'-19,"21"19,0 0,-1 0,1-20,-20 20,20 0,-1 0</inkml:trace>
  <inkml:trace contextRef="#ctx0" brushRef="#br0" timeOffset="277622.8791">4167 3631,'0'0,"0"20,0 0,20 0,-20 19,20 1,-20-20,20 20,-20-21,20 1,-20 0,0-20,0 0,-20-20,20-19,0 19,0-20,0 20,20-19,-20 19,19 0,21 0,-20 20,20 0,-1 20,-19 0,20 0,-20 19,0-19,-20 20,19-1,-19-39,0 20,0-20,0 0,0-20,0 1</inkml:trace>
  <inkml:trace contextRef="#ctx0" brushRef="#br0" timeOffset="277921.8962">4624 3671,'0'20,"0"0,0 19,0-19,19 0,-19 0,20 0,20-1,-20-19,19 0,-19-19,0-1,0 0,-20 0,0 0,0 0,-20-19,-20 39,21-20,-1 0,-20 20,20 0,0 0,20 0,0 0,0 0</inkml:trace>
  <inkml:trace contextRef="#ctx0" brushRef="#br0" timeOffset="278110.907">4961 3492,'0'0,"0"40,0-20,20 39,-20-19,20 20,-1-1,-19-19,20-20,-20-1,20 1,-20-20</inkml:trace>
  <inkml:trace contextRef="#ctx0" brushRef="#br0" timeOffset="278256.9154">4882 3711,'0'0,"39"-20,-19 20,20-20,-1 20,1-20,0 0,-20 0,19 20</inkml:trace>
  <inkml:trace contextRef="#ctx0" brushRef="#br0" timeOffset="279314.9759">5695 3611,'20'-20,"-20"1,0-1,0 0,-20 20,-20 0,21 0,-1 0,-20 20,20-20,20 20,0-1,0 1,20 0,20 0,-20 20,19-20,1-1,0 21,-40-20,20 20,-20-21,-20 1,20-20,-20 0,-20 0,20 0,0 0,1-20,-1 20,20 0,0 0,0 0,20 0,-1 0,21 0,20 0,-21 0,21 0,-20 0,-1-19,1-1,0 0,-21-20,1 20,-20-19,-20-1,1 20,19-20,-20 21,0 19,0 0,0 0,20 19,0 1,0 0,0 20,20-20,0 19,0 1,19 0,-19-20,20-20,20 19,-41-38,21-1,0 0,-20-20,19-19,-39 19,0-20,0 21,0-1,0 0,-20 21,1 19,-1 0,20 19,-20 21,20-20,0 39,0-19,0 0,20 19,0-19,-1 0,1-20,20-1,-40-19,20 20,0-40</inkml:trace>
  <inkml:trace contextRef="#ctx0" brushRef="#br0" timeOffset="279575.9908">6707 3353,'-20'0,"-19"-19,19 38,0-19,-20 20,20 20,20 19,0 1,-19-1,38 1,-19-20,0-1,20 1,-20 0,0-40,0 0</inkml:trace>
  <inkml:trace contextRef="#ctx0" brushRef="#br0" timeOffset="279712.9987">6509 3711,'20'0,"-1"-20,1 20,20 0,0 0,-1 0,-19 0,20 0</inkml:trace>
  <inkml:trace contextRef="#ctx0" brushRef="#br0" timeOffset="279847.0063">6886 3810,'0'0,"0"0,0 0,0 0,0-20,0 0</inkml:trace>
  <inkml:trace contextRef="#ctx0" brushRef="#br0" timeOffset="280788.0602">7203 3750,'0'0,"0"0,20 20,0-40,0 20,19-20,-19 1,0-1,0-20,-20 20,0 0,-20 0,-20 1,1 19,19 0,-20 19,1 1,19 0,20 0,0 20,0-20,20 19,-1 1,21-20,-20 0,20-20,-1 0,1 0,-20-20,0 0,0 0,-1-20,-19 21,0-1,20 0,-20 0,0 20,0 0,0 20,0 0,0 0,20-1,-20 1,0 0,0-20,0 0,0 0,0-20,20 0,0-19,0 19,-20 0,39 0,-19 0,20 20,-20 20,0 0,-1 0,1 0,-20 19,20-19,-20 0,0 0,0-20,0 0,20-20,0 0,-20 0,20-19,-1 19,1 20,0-20,0 20,-20 20,20-20,0 20,-20 19,20-19,-1 0,1 0,-20-20,40 20,-40-40,40 20,-40-20,19 0,-19-19</inkml:trace>
  <inkml:trace contextRef="#ctx0" brushRef="#br0" timeOffset="281134.08">8136 3651,'20'40,"-20"-20,20 19,-20 1,19 19,-19 1,20-20,0 19,-20-19,0-20,0-20,0 0,0-20,0 0,0-20,0-19,0-1,0 21,0-21,20 1,-20 19,20 20,0 0,0 20,-1 0,1 20,-20 20,0-20,0 19,-20 1,-19-20,19 19,0-39,0 20,0-40,0 1,1-21,19 0,0 1</inkml:trace>
  <inkml:trace contextRef="#ctx0" brushRef="#br0" timeOffset="281836.1201">8473 3353,'20'20,"0"40,0-1,-20-19,20 19,-20 1,19-20,-19 19,0-39,0 0,0-20,0 0,-19-20,19 0,-20 0,0-19,20 19,0-20,20 20,-20 0,20 20,-1-19,21 19,-20 0,20 0,-20 19,-1 1,1-20,-20 20,20 0,-20-20,0 20,0 0,0-20,0 0,20 0,0 20,-20-20,20 0,19-20,-39 20,20-20,0 0,0 20,-20-20,20 0,-20 20,0 0,0 0,0 0,20 20,-20 20,19 0,1 19,20 20,-20 1,0-1,-1 20,1-19,0-1,-20-19,0-1,-20-39,0-20,1 0,-1-20,-20-19,20-1,0 0,1-19,19-1,0 20,0 1,19-1,1 0,0 20,0 1,0 19,0-20,-1 20</inkml:trace>
  <inkml:trace contextRef="#ctx0" brushRef="#br0" timeOffset="282232.1428">9307 3175,'0'20,"0"-1,0 41,-20-20,0 19,0 1,20-1,0 1,0-1,20-19,0 0,20-1,-21-39,1 20,20-40,-20 20,0-19</inkml:trace>
  <inkml:trace contextRef="#ctx0" brushRef="#br0" timeOffset="282954.1841">9624 3214,'0'0,"20"0,-20 20,40 20,-40-20,20 39,-1 1,1-20,-40 39,20-20,-19 1,-21-20,20-1,-20-19,21-20,-1 0</inkml:trace>
  <inkml:trace contextRef="#ctx0" brushRef="#br0" timeOffset="283934.2401">10180 3314,'0'0,"0"0,0 20,0-20,20 0,-20 0,20 0,-20 0</inkml:trace>
  <inkml:trace contextRef="#ctx0" brushRef="#br0" timeOffset="284101.2497">10220 3631,'0'20,"0"-20,0 0,0 0,0 0,0-20,0 0,19 0</inkml:trace>
  <inkml:trace contextRef="#ctx0" brushRef="#br0" timeOffset="383718.9475">4743 5556,'19'-20,"-38"0,-1 0,0 1,0 19,0-20,-19 20,19 0,0 20,0-1,20-19,0 40,0-20,20 0,20 20,-1-21,1 21,0 0,-21-20,21 19,-20-19,-20 20,-20-40,0 20,0-40,-19 20,19-20,-20 0,20 20,1-20,-1 20,20 0,20 0,-1 20,1-20,20 0,19 20,1-20,0-20,-1 0,1 0,-1-19,-39-1,20-19,-20 19,-1-20,-19 21,-19-1,19 20,-20 0,0 20,0 20,0 0,20 20,0-1,0 1,20 0,0-1,0 1,19 0,21-20,-20-1,39-19,-19-19,-1-1,1-20,-21 0,1-19,-20-1,0 21,-40-21,20 1,-40 19,20 0,0 20,-19 20,19 0,0 40,20 0,0-1,0 21,20-1,0 1,0 0,-1-1,1-19,20-1,-20-19,0 20,-1-40,1 0,0 0</inkml:trace>
  <inkml:trace contextRef="#ctx0" brushRef="#br0" timeOffset="384001.9637">5913 5219,'0'-20,"0"20,0-20,0 40,0 0,0-1,-19 21,38 20,-19-21,0 21,0-1,0 1,20-20,-20-1,20 1,-20-20,20 0,0 0,-20-20,0 0,0 0,0 0</inkml:trace>
  <inkml:trace contextRef="#ctx0" brushRef="#br0" timeOffset="384173.9735">5854 5596,'0'0,"0"0,20-20,19 20,-19-20,20 20,0 0,-21-20,21 20,-20 0,20 0,-40-20</inkml:trace>
  <inkml:trace contextRef="#ctx0" brushRef="#br0" timeOffset="384696.0034">6390 5695,'0'20,"0"-20,0 0,0 0,0 0,20 0,-20-20,0 20,0-20,0 20,-20-20</inkml:trace>
  <inkml:trace contextRef="#ctx0" brushRef="#br0" timeOffset="384944.0175">6648 5219,'0'0,"0"19,20 1,-20 20,19 20,-19-1,20 1,0 19,0-19,-20-1,20-19,-20-20,0-20,-20 0</inkml:trace>
  <inkml:trace contextRef="#ctx0" brushRef="#br0" timeOffset="385267.036">6668 5536,'19'-20,"1"0,20 20,-20-19,39-1,-39 20,20 0,-1 20,-19-20,-20 19,0 21,0-20,0 20,0-1,0 1,0-20,20 20,0-21,20 1,-20-20,39-20,-39 1,0-1,0-20,-20 0,-20 21,0-21,-20 0,-19 20,19 0,0 20,20 0,1-19,19 19,0 19</inkml:trace>
  <inkml:trace contextRef="#ctx0" brushRef="#br0" timeOffset="385651.058">7302 5675,'0'20,"20"20,-20-21,20 21,-20 0,20-20,-20 0,0-1,0-19,-20 20,20-40,-20 1,-19-1,19-20,0-20,20 21,-20-21,40 1,0 19,0 0,19 20,21 1,-20 38,-1-19,-19 40,0 0,-20-20,0 19,-40 1,20-20,-19-20,-1 0,0 0,1-20,19 0,0-19,20 19,-20-20,40 20</inkml:trace>
  <inkml:trace contextRef="#ctx0" brushRef="#br0" timeOffset="385838.0687">7918 5318,'39'0,"-19"0,20-20,0 20,-1 0,-19 0,20 0,-20 0,-20 20,0-20</inkml:trace>
  <inkml:trace contextRef="#ctx0" brushRef="#br0" timeOffset="385987.0772">8017 5496,'0'0,"20"20,0-20,19 0,1 20,0-20,19 0,-39-20,20 20,-20 0</inkml:trace>
  <inkml:trace contextRef="#ctx0" brushRef="#br0" timeOffset="387207.147">8811 5397,'19'0,"1"-20,-20 1,-20-1,1 20,-21-20,20 0,-20 20,1 0,19 0,0 20,20 0,0 0,20-1,0 21,19-20,1 20,-20-1,0-19,0 20,-20 0,-20-21,0 1,0 0,-20-20,21 0,-21 0,40-20,-20 20,20-20,20 20,0-19,0 19,19 0,1 19,19-19,-19 0,20 0,-21 0,21 0,-20-19,-1-1,1 0,-20-20,-20-19,0 19,0-20,-20 21,20-1,-20 20,-20 0,21 20,-1 20,20 0,-20 20,20-1,0 1,20 0,0 19,19-39,1 20,0-20,19-20,-19 20,19-40,1 0,-20 0,-1-20,-19 1,0-21,0 1,-20 19,0-20,0 1,0-1,-20 1,20 19,-20 20,0-19,20 19,-20 20,1 0,19 20,-20 19,20-19,0 40,0-1,20 1,-20 19,19-19,21-1,-20 1,0-21,20 1,-21 0,1-20,-20-20,20 19,-20-19,0 0,0-19</inkml:trace>
  <inkml:trace contextRef="#ctx0" brushRef="#br0" timeOffset="387529.1654">9962 5000,'0'-19,"-20"19,0 19,0 1,20 20,-20 19,20 1,0 19,20-19,0-1,-20 1,20-1,-20-39,-20 20,20-40,-20 20</inkml:trace>
  <inkml:trace contextRef="#ctx0" brushRef="#br0" timeOffset="387687.1744">9823 5377,'19'-19,"21"19,0 0,0-20,-1 20,1 0,-20 0,19 0</inkml:trace>
  <inkml:trace contextRef="#ctx0" brushRef="#br0" timeOffset="387842.1833">10319 5576,'0'0,"20"20,-20-20,19-20,-19 20,20-20,-20 0,20-20</inkml:trace>
  <inkml:trace contextRef="#ctx0" brushRef="#br0" timeOffset="388161.2016">10616 5238,'0'40,"0"20,20-1,-20 21,0-21,20 21,-20-41,20 21,-20-40,0-1,0-19,0 0</inkml:trace>
  <inkml:trace contextRef="#ctx0" brushRef="#br0" timeOffset="388485.2201">10577 5596,'-20'-20,"20"-20,20 20,0 0,19 1,1-1,0 0,-1 20,1 0,0 20,-20 0,-20-1,19 21,-19 0,0-20,0 19,0-19,20 20,0-20,0 0,20-20,-1 0,1 0,0-20,-21-20,1 20,-40-19,1-1,-21 20,0-20,-19 20,-1 20,1-19,39 19,0 0,20 0,0 19</inkml:trace>
  <inkml:trace contextRef="#ctx0" brushRef="#br0" timeOffset="388862.2416">11251 5715,'20'20,"-20"-1,20 21,-20-20,20 0,-20 20,0-21,20 1,-20-20,0 0,-20 0,0-20,0 1,0-21,-19 0,19-19,20 19,-20-20,40 1,-20 19,20 0,0 21,19-1,1 20,-20 0,19 20,-19 19,-20 1,0-20,0 20,-20-21,1 1,-1 0,0-20,0 0,0-20,0 20,20-20,0-19</inkml:trace>
  <inkml:trace contextRef="#ctx0" brushRef="#br0" timeOffset="389014.2503">11589 5556,'20'0,"-20"20,0-20,19 0,-19 0,0-20,0 0,0 0</inkml:trace>
  <inkml:trace contextRef="#ctx0" brushRef="#br0" timeOffset="389922.3023">11847 5358,'0'0,"20"39,-20-19,19 0,-19 0,20 0,-20 19,0-39,0 0,20 0,-20-20,20 1,-20-21,20 0,-20 1,20-1,-1 20,1 0,0 20,20 0,-20 20,19 0,1 20,-20-1,20 21,19-21,-39-19,39 0,-19 0,-20-20,20-20,-20-20,-20 1,0-1,0-19,0 19,-20-20,0 21,0 19,0 0,20 20,-20 20,0 0,20 19,0 21,0-20,20 19,0-19,0-1,20 1,-1-20,-19 0,20-20,0-20,-1 0,-19 0,0-19,0-1,-20-20,0 21,0-21,0 20,0 1,0 19,-20 0,20 20,-20 0,20 40,0-20,0-1,20 21,0 0,0 0,19-1,1-19,20 0,-21 0,1-20,0 0,-20-20,-1 0,1-20,-20 21</inkml:trace>
  <inkml:trace contextRef="#ctx0" brushRef="#br0" timeOffset="390076.3111">12958 5159,'-40'40,"1"-1,-1 1,0 0,1 19,19-19,0 0,20-20,0-20,40 0,-21-40</inkml:trace>
  <inkml:trace contextRef="#ctx0" brushRef="#br0" timeOffset="390259.3216">13236 4881,'0'20,"-20"0,20 40,0-21,-20 41,20-1,0 0,20 1,-20-21,0-19,0 0,20-40,-20 0</inkml:trace>
  <inkml:trace contextRef="#ctx0" brushRef="#br0" timeOffset="390416.3305">13057 5159,'-20'0,"40"0,20 0,0 0,19 0,-19 0,19 0,-19 0,20 0,-21 0</inkml:trace>
  <inkml:trace contextRef="#ctx0" brushRef="#br0" timeOffset="392765.4649">4663 6548,'20'20,"-20"0,20 0,-20 19,20 1,0 0,-1-1,1 1,0-20,0 0,0-20,-20 0,0-20,0-20,-20 1,0-1,20 0,-20 1,20 19,-20-20,20 40,20-20,0 20,0 0,20 20,-1-20,21 20,-20-20,19 0,-19 0,19-20,-39 20,20-20,0 0,-40 0,0 1,0-1,-20 0,20 0,-40 20,20 0,0 20,20 0,-19 19,-1 1,20 0,20 0,-1-1,1 1,20-20,-20 0,39-20,-19 0,0-20,-1-20,1 0</inkml:trace>
  <inkml:trace contextRef="#ctx0" brushRef="#br0" timeOffset="393275.4941">5576 6211,'0'-20,"0"20,-20 0,20 20,0 20,-20-1,20 1,0 19,0 1,0-1,0 1,0-20,20-1,-20-19,0 0,0-20,0 0,20-20,-20 0,0-19,0 19,0-20,20 0,-20 21,20-21,0 20,-20 0,19 20,1-20,0 20,0 0,0 0,0 20,-20 0,20 0,-1 0,1 19,-20-19,20 20,0-20,0 0,19 0,-19-20,20 19,0-38,-1 19,-19-20,0-20,-20 0,0 20,0-19,0-1,-20 0,0 21,0-21,1 20,-1 0,0 20,0-20,20 20</inkml:trace>
  <inkml:trace contextRef="#ctx0" brushRef="#br0" timeOffset="393615.5135">6330 6370,'20'19,"-20"1,0 0,0 0,0 0,0 19,0-19,0 0,0-20,0 0,0 0,-20 0,20-20,0 0,0-19,0-1,0 20,0-19,20-1,-20 20,20 0,0 20,0-20,19 20,-39 0,40 0,-20 0</inkml:trace>
  <inkml:trace contextRef="#ctx0" brushRef="#br0" timeOffset="394055.5387">6588 6231,'0'20,"0"-1,20 1,-20 0,0 0,20 0,-20 19,0-19,0 0,0 0,0 0,0 0,0-20,0 0,0 19,0-19,0 0,0-19,0-1,20 0,-20 0,0 0,20-19,-1 19,1 0,0 0,0 0,20 20,-21 0,21 20,-20 0,20 20,-21-1,1 1,-20-20,0 19,20 1,-20-20,0 0,0-20,20-20,20 0</inkml:trace>
  <inkml:trace contextRef="#ctx0" brushRef="#br0" timeOffset="395290.6093">7719 6409,'0'-20,"20"1,-20 19,0 0,-20-40,20 20,-20 0,-19 20,19 0,-20 0,0 0,21 20,-1 0,0 20,40-21,-20 21,39-20,1 20,0-21,0 1,-1 0,-19 0,-20 0,20 0,-20-20,-20 20,-20-20,21-20,-1 20,0-20,0 20,0-20,20 20,0 0,0 0,20 20,0-20,0 20,19 0,1-20,0 0,-1 0,1 0,0-20,-20 0,19 0,-39-20,20 1,-20-1,0-20,-20 41,20-21,0 20,-19 20,19 0,-20 0,20 40,0-20,20 19,-1 1,-19 19,40-39,0 20,-20-20,39 0,-19-20,19-20,-19 0,20-20,-21-19,-19-1,0-19,0 0,-20 19,0-19,-20 39,0 0,0 20,-19 20,19 40,0 0,20 19,-20 1,20 19,20-19,-20 19,40-19,-21-1,21 1,0-40,-1 19,-19-19,20-20,-20 0,0 0</inkml:trace>
  <inkml:trace contextRef="#ctx0" brushRef="#br0" timeOffset="395893.6438">8910 6151,'0'-39,"-20"-1,0 40,0-40,-19 40,19 0,-20 40,40 0,-20-1,0 41,20-21,-19 21,19-1,0-20,0-19,19 20,-19-40,0-1,0-19,-19 0</inkml:trace>
  <inkml:trace contextRef="#ctx0" brushRef="#br0" timeOffset="396066.6537">8592 6389,'0'0,"40"0,-20-19,20 19,-1 0,-19 0,20 0,-1-20,-19 20,20 0,-20 0</inkml:trace>
  <inkml:trace contextRef="#ctx0" brushRef="#br0" timeOffset="396223.6627">9088 6508,'20'20,"-20"-20,0 20,0-20,0 0,0-20,20 0,0 1,-20-1</inkml:trace>
  <inkml:trace contextRef="#ctx0" brushRef="#br0" timeOffset="396398.6727">9446 6131,'-20'40,"20"0,0 0,0-1,0 21,20-21,-20 1,0 0,19-20,-19-20,0 19,0-19</inkml:trace>
  <inkml:trace contextRef="#ctx0" brushRef="#br0" timeOffset="396736.692">9426 6330,'20'-20,"-1"20,21-20,0 20,0-20,-1 20,-19 0,0 0,0 20,-20 0,0 0,0 20,0-21,0 21,0 0,20-20,-1-1,1 1,20-20,0 0,-1 0,1-20,-20 1,0-1,-20 0,-20-20,-20 20,0 1,21-1,-41 0,20 0,21 20,-1 0,20 0,0 0,20 20</inkml:trace>
  <inkml:trace contextRef="#ctx0" brushRef="#br0" timeOffset="397112.7135">10100 6409,'0'40,"-19"-20,38 19,-38 1,19 0,0-20,0 19,0-19,0 0,-20-20,20-20,-20 20,0-39,20 19,-20-20,0-20,20 21,0-21,20 21,0-1,20 0,19 20,-19 1,0 19,-1 19,1 1,-20 0,-20 20,0-20,-20 19,-20-19,1 0,-1 0,20-20,-20 0,21-20,19 0,0 0</inkml:trace>
  <inkml:trace contextRef="#ctx0" brushRef="#br0" timeOffset="397272.7227">10517 6310,'20'20,"0"0,-20-20,20 20,0-20,-20 0,0-20,0 0,19 0</inkml:trace>
  <inkml:trace contextRef="#ctx0" brushRef="#br0" timeOffset="397975.7629">11291 6449,'0'-20,"20"0,-20 0,20-39,-20 19,0 1,-20-1,20 0,-20 0,-20 21,1-1,19 40,-20-1,0 21,21 0,-21 19,40-19,-20 20,20-21,20 1,0-20,19-20,-19-20,20 0,0-20,-1-19,21-1,-40-19,19 0,1 19,-40 1,20-1,0 20,-20 21,0 19,0 19,0 21,-20 20,20-21,-20 41,20-41,0 41,20-41,0 1,0-20,19 0,-19-20</inkml:trace>
  <inkml:trace contextRef="#ctx0" brushRef="#br0" timeOffset="398703.8046">11926 6350,'0'-20,"0"0,0-20,20 1,-40-1,0 0,0 1,1 19,-21 0,0 40,1 0,-1 19,20 1,0 0,20 19,0-19,20 0,0-1,0 1,19-40,1 20,0-40,-1 20,-19-20,20 0,-20-19,-20 19,20 0,-20 0,0 20,0 0,0 0,0 0,0 20,0 0,19 0,-19-20,20 19,20-19,-20-19,0 19,19-40,1 0,-20 1,0-21,0 0,-20 21,0-21,0 21,0-1,-20 40,0 0,20 20,0 19,-20 1,20 20,0-1,0-19,0 19,20-19,-20-20,0 0,0 0,0-20,0 0,0-20,0-20,-20 20,0-19,0-1,1 0,19 20,0-19,0 19,19 0,21 20,-20 0,20 0,19 0,-39 20,20 0,-1-20,-19 19,20 1</inkml:trace>
  <inkml:trace contextRef="#ctx0" brushRef="#br0" timeOffset="399122.8285">12660 6171,'20'0,"-20"-20,0 0,0-19,0 19,-20-20,0 20,1 1,-21 19,20 0,-20 19,21 1,-21 20,20 0,20-1,-20 21,40-20,-20-1,20 1,0-20,0-20,-1 0,1 0,20-20,-40 0,20 0,0-19,-20 19,0 0,19 0,-19 0,0 20,20 0,0 0,-20 20,40 0,-20 0,19 0,1-1,-20-19,39 20,-19-20,0 0,-20 0,19 0,-19-20</inkml:trace>
  <inkml:trace contextRef="#ctx0" brushRef="#br0" timeOffset="450920.7912">4524 4623,'20'0,"-20"0,0-19,20 19,-20 0,0 0,0 19,0 1,20 20,-20 0,20-1,0 21,-1-21,1-19,-20 0,0-20,20-20,-40 0,20-19,-20-1,-19 0,19 1,0-1,0 20,0 0,20 1,0 19,20 0,0 0,20 0,-1 0,21 0,-1-20,-19 20,20 0,-1-20,-19 20,-20-20,19 0,-19 0,-20 0,20 1,-40-1,20 20,-20-20,1 20,-1 0,0 20,-20 0,20-1,20 21,-19-20,38 40,1-21,0 1,20 0,-1-21,1 1,20 0,-21-20,21 0,-20-40,-1 21,-19-21,0-20,0 1,-20-1,20 1,-20-1,0 1,-20 19,20 0,0 20,0 20,-20 0,20 20,0 0,0 20,0 19,20 1,-20-1,20 1,0 0,-1-1,1-19,0-20,0-1,-20-19,20 0,-20-19,0-1</inkml:trace>
  <inkml:trace contextRef="#ctx0" brushRef="#br0" timeOffset="451478.8231">5794 4445,'0'0,"0"0,20 0,0 0,20 0,-20 0,19 0,1 0,0 0,-1 0,-39 0,20 20,-20-20,-20 0</inkml:trace>
  <inkml:trace contextRef="#ctx0" brushRef="#br0" timeOffset="451664.8338">5874 4544,'20'0,"-1"0,21 0,-20 0,0 0,19-20,-19 20,0-20,0 20</inkml:trace>
  <inkml:trace contextRef="#ctx0" brushRef="#br0" timeOffset="452169.8626">5199 4425,'0'0,"0"0,20 0,0 0,19 0,21 0,0 20,19-20,-20 20,1-20,-1 0,-19 0</inkml:trace>
  <inkml:trace contextRef="#ctx0" brushRef="#br0" timeOffset="454854.0162">6588 4365,'20'0,"-20"0,0 0,-20-19,20 19,-20-20,0 20,-19 0,19 0,-20 0,20 0,-19 20,19-1,20-19,0 20,20 0,0 0,-1 0,21 0,0-1,-1 21,-19-20,20 0,-40 0,0 0,-20-1,20 1,-40 0,21-20,-1 0,20 0,0 0,0 0,0 0,20 0,-1 0,21 0,20 0,-21-20,21 0,-20 20,-1-39,1 19,0-20,-21 0,-19 21,0-21,-19 0,-1 20,0 20,0 0,0 0,20 20,-20 20,20-20,0 19,20 1,0 0,20 0,-1-21,1-19,20 0,-1-19,1-1,-21-20,1-20,0 1,-20-1,-20 1,0-1,0 1,-20 19,20 0,-20 21,0 38,0-19,0 40,1 0,-1 19,20 1,0-1,0 1,20 19,19-19,-19-20,20 19,-1-19,-19-20,0-20,0 19</inkml:trace>
  <inkml:trace contextRef="#ctx0" brushRef="#br0" timeOffset="455275.0402">7719 4147,'-20'-40,"1"40,-1-19,20 19,-20 19,20 21,-20 20,20-1,0 1,20-1,-20 21,0-21,0 1,0-21,0-19,-20 0,0-20,0-20,0 0</inkml:trace>
  <inkml:trace contextRef="#ctx0" brushRef="#br0" timeOffset="455439.0496">7521 4465,'39'-20,"21"0,-20 20,19-20,-19 20,19 0,-39 0,0 0,-20 0,0 0</inkml:trace>
  <inkml:trace contextRef="#ctx0" brushRef="#br0" timeOffset="455602.0589">8057 4584,'0'39,"0"-39,19 0,-19 0,0 0,0 0,0-19,0-21</inkml:trace>
  <inkml:trace contextRef="#ctx0" brushRef="#br0" timeOffset="456304.0991">8354 4187,'0'0,"0"0,20 20,0 19,0 1,0 20,-1-1,1 1,20-1,-40-19,20 0,-20-21,0-19,-40-19,20 19,0-20,-19-20,19 20,0 0,20 0,0 1,40-1,-1 0,1 0,20 0,-1 20,-19-20,19 20,-39 0,0 20,-20 0,-20 0,0 20,1-1,-1 1,20 0,0-1,20 1,-1-20,21 0,20 0,-21-40,21 0,-20 0,-21-20,1 21,-20-41,-39 40,19-20,-40 21,20-1,1 0,-1 20,20 0,20 0,0 0</inkml:trace>
  <inkml:trace contextRef="#ctx0" brushRef="#br0" timeOffset="456659.1194">9069 4564,'19'0,"-19"20,20 0,0-1,0 1,-20 20,20-20,-20 0,0-20,0 0,-20 0,0-20,0-20,0 0,1 1,-1-1,20 0,0 1,20-1,19 0,1 40,-20-20,20 20,-1 20,-19 0,-20 20,0-20,0 19,-20-19,-19 0,19-20,0 0,0 0,0-20,40 20</inkml:trace>
  <inkml:trace contextRef="#ctx0" brushRef="#br0" timeOffset="456824.1288">9406 4445,'20'0,"0"20,-1-20,-19 0,0 0,20-20</inkml:trace>
  <inkml:trace contextRef="#ctx0" brushRef="#br0" timeOffset="457291.1556">10001 4385,'0'-20,"0"1,0 19,-20-40,20 20,-19 0,19-20,-20 21,0-1,-20 0,0 0,21 20,-21 20,0 0,20 19,1 1,-1 0,20 19,20-19,-1 0,1-1,0-19,20-20,-1-20,1 1,20-21,-40-20,-1-19,1 19,0-19,-20 0,-20 19,20 20,0 1,-20 39,20 20,-19-1,19 21,0 20,19 19,-19-19,20-1,0-19,20 19,19-39,-19 0</inkml:trace>
  <inkml:trace contextRef="#ctx0" brushRef="#br0" timeOffset="457712.1796">10517 4326,'20'-20,"-20"0,0 0,-20 0,20-19,-20-1,-19 20,19 0,-20 0,0 20,1 0,-1 40,0-20,21 39,19-19,0 0,0 19,19-19,1 0,20-1,0-19,-1-20,1-20,0 1,-20-1,19-20,-39 0,20 1,-20-1,0 20,0 0,0 20,-20 0,20 20,0 0,20 0,-20 20,20-21,0 21,19-20,-19 0,40 0,-21-20,1 0,0 0,19 0</inkml:trace>
  <inkml:trace contextRef="#ctx0" brushRef="#br0" timeOffset="458110.2024">10914 3929,'0'59,"0"1,0-1,20 21,-20-21,20 1,-20-1,0-39,20 20,-20-40,0 0,-20-40</inkml:trace>
  <inkml:trace contextRef="#ctx0" brushRef="#br0" timeOffset="458285.2124">10835 4187,'0'-20,"-20"0,40 20,0 0,-1-20,21 20,0 0,19 0,-19 0,19 0,-39 0,20 0,0 20,-20-20</inkml:trace>
  <inkml:trace contextRef="#ctx0" brushRef="#br0" timeOffset="458675.2347">11450 4346,'20'-20,"0"0,-20-20,19 0,-19 1,-19 19,-1-20,0 20,0 20,-20 0,1 0,-1 20,20 20,-20 0,21-1,19 21,0-20,0-1,19 1,21-20,-20-20,20 0,-1 0,1-20,-20-20,0 20,0 1,-1-21,-19 40,0-20,0 20,0 20,20-20,-20 40,20-21,20 1,-20 0,-1 0,21 0,-20-20,0 0,0 0,0 0</inkml:trace>
  <inkml:trace contextRef="#ctx0" brushRef="#br0" timeOffset="459869.303">7580 6389,'0'20,"0"-20,20 20,20-40,19 20,41 0,58 0,41-20,19 20,60-19,20 19,39 0,20 0,20 0,-20 0,0 0,-19 0,-21 0,-19-20,-40 20,-40-20,-59 20,-40-20,-40 20,-19-20,-40 20,-40 0,0 0,-20 0,-19 0,-1 0,-19-20,0 20,-1-39</inkml:trace>
  <inkml:trace contextRef="#ctx0" brushRef="#br0" timeOffset="460224.3233">8771 6330,'-79'20,"19"-20,20 0,40 0,0 0,60 0,-1-20,60 0,40 0,40 0,59-19,39 19,41 0,19 0,20 0,20 20,-40 0,-20 20,-39-20,-40 20,-60 0,-39-20,-60 0,-59 20,-40-20,-40-20,20 20,-19-20,-1 0,40-20</inkml:trace>
  <inkml:trace contextRef="#ctx0" brushRef="#br0" timeOffset="461445.3932">13712 5953,'0'0,"0"0,0 0,20 40,-20-1,20 21,-20-1,20 1,-20-1,19 1,-19-20,0-21,0-19,0 0,-19-19,19-21,-20-20,0 1,20-1,-20 1,20 19,20 0,0 1,19 19,1 20,20 0,-1 0,1 0,-21 20,21-20,-20 20,-1-20,1 0,-20 19,20-19,-21 0,1 20,20-20,-20 0,0 20,-1-20,21 0,-40 0,20-20,-20 0,0 1,0-1,-40-20,20 20,-19 20,-1 0,0 20,21 0,-1 20,20-1,0 21,20-21,19 21,1-20,0-1,19-19,1-20,-1 0,-19-39,19-1,-39 0,20-19,-20-21,19 1,-19 0,-20-1,20 21,-20 19,0 20,0 20,0 0,20 40,-20-1,0 21,0 0,0 19,20-20,0 1,-20-1,19-19,-19-20,20 0,-20-20,0-20,-20 0</inkml:trace>
  <inkml:trace contextRef="#ctx0" brushRef="#br0" timeOffset="461613.4028">14724 5874,'40'0,"19"0,1 0,-1 0,21 19,-21-19,-19 20,0-20,-1 20</inkml:trace>
  <inkml:trace contextRef="#ctx0" brushRef="#br0" timeOffset="511387.2497">3135 17542,'-20'19,"20"-19,0 40,0-20,20 20,0-1,0 1,0-20,0 20,0-21,-1-19,-19 0,0 0,-19-19,-1-21,0 20,20-20,-20 1,20-1,0 0,0 20,20-19,20 19,-21 0,21 0,0 20,-1 0,1 20,0-20,-20 20,19-20,1 20,-20-20,20 20,-21-20,-19 0,0 0,20-20,-20 20,-20-20,1 0,-1 20,0-20,0 0,0 20,0 0,0 20,1 0,19 0,0 20,19-1,1 1,0 0,20-20,0-1,-1 1,21-20,-21 0,1-20,20 1,-40-21,-1 0,1-19</inkml:trace>
  <inkml:trace contextRef="#ctx0" brushRef="#br0" timeOffset="511582.2608">3830 17065,'0'40,"0"-20,0 99,0-59,20 19,-20-20,39 1,-19-1,0-19,0-40,0 20,-20-40,20 20,-40-40</inkml:trace>
  <inkml:trace contextRef="#ctx0" brushRef="#br0" timeOffset="511876.2776">3870 17442,'-20'-19,"20"19,20 0,19-20,-19 20,0-20,0 20,19 0,-19 0,0 20,20 0,-20-1,-20 21,20 0,-20-1,19 1,1-20,0 0,0-20,0 0,19 0,-19-20,0-20,0 20,0-19,-20 19,0-20,-20 20,20 1,-20-21,0 40,0-20,20 0</inkml:trace>
  <inkml:trace contextRef="#ctx0" brushRef="#br0" timeOffset="512308.3024">4485 17442,'0'40,"0"-20,0 20,-20-21,20 1,0 0,0-20,0 0,0 0,0-20,0 0,0 1,0-21,0 0,0 20,0-19,20-1,0 20,-1 20,1 0,20 20,-20 0,0 20,-1 19,1-19,0-1,0 1,-20 0,0-40,0 20,0-20,20-20,-20-20</inkml:trace>
  <inkml:trace contextRef="#ctx0" brushRef="#br0" timeOffset="513455.368">4465 17363,'20'20,"-20"-20,0 0,0 0,20 40,-20-21,19 1,-19 0,0 20,0-20,20-1,-20 1,0 0,-20 0,20-20,0 0,0 0,-19-20,19 20,0-40,0 1,0-1,0 0,0 1,19-1,1 20,0-19,0 39,0-20,19 20,1 0,0 0,-1 0,-19 0</inkml:trace>
  <inkml:trace contextRef="#ctx0" brushRef="#br0" timeOffset="513839.3899">4882 17284,'0'20,"0"19,19 1,-38 0,38 19,-19-19,0-1,20 1,-20-20,0-20,0 0,0-20,0 0,0-19,0-1,20 0,-20 1,20-1,0 40,0 0,-1 0,1 40,0-1,0 1,0 0,0-1,-20 1,20-20,-1 0,1-20,0 0</inkml:trace>
  <inkml:trace contextRef="#ctx0" brushRef="#br0" timeOffset="514650.4363">5854 17304,'0'-20,"0"20,-20 0,0-20,0 40,-19 0,-1-1,20 21,-20 0,21-20,-1 19,20-19,20 0,-1 0,1 0,0-20,20 19,-20-19,0 20,-1 0,-19 0,0-20,-19 20,-1 0,0-20,0 20,0-20,20 0,0 0,0 0,0 0,20 0,0 0,0 0,19 0,1-20,-20 20,39-20,-19-20,0 0,-1 1,1-21,-20 1,0-1,-20 1,0 19,0 0,-20 1,0 19,0 40,-19-20,19 39,0 1,20 20,0-1,0-19,40 19,-21 1,21-21,20 1,-21-20,21-20,-1 0,1 0,-40-40,20 20,-1-19,-19 19,0-20,-20 1,0-1,0 0,0 1</inkml:trace>
  <inkml:trace contextRef="#ctx0" brushRef="#br0" timeOffset="515051.4593">6608 16986,'0'-40,"-20"20,0 1,-19-1,-1 20,20 20,0 19,-19 1,39 20,-20-1,20 20,20 1,-1-1,1 1,-20-21,20-19,0-1,0-19,-20-20,0 0,0-20,-20 1</inkml:trace>
  <inkml:trace contextRef="#ctx0" brushRef="#br0" timeOffset="515231.4696">6330 17403,'0'-20,"20"0,0 0,20 0,-1 20,21-19,-1-1,1 20,-40-20,39 20,-39-20,0 20</inkml:trace>
  <inkml:trace contextRef="#ctx0" brushRef="#br0" timeOffset="515412.4799">6767 17046,'0'19,"0"1,0 20,0 0,0 19,20 1,-20-21,19 21,1-20,0-21,-20 1</inkml:trace>
  <inkml:trace contextRef="#ctx0" brushRef="#br0" timeOffset="516628.5495">6290 16986,'0'-20,"0"20,-19 0,19 20,-20 20,20-1,0 21,0 19,20 1,-20-1,19-19,1-1,0 1,0-21,-20-19,0-20,20 20,-20-40,0 0</inkml:trace>
  <inkml:trace contextRef="#ctx0" brushRef="#br0" timeOffset="517528.6009">6767 17363,'0'0,"0"0,0-20,0 20,0-20,0 20,-20-19,20 19,0 0,0 0,0 0,0 0,0 0,0 0,0 0,0 0,20 19,-20 1,0 0,20 0,-20 0,0 0,19-1,-19-19,20 0,-20 0,0-39,20 19,-40-20,20 1,-20-1,1 20,-1 0,0 0,0 20,0 20,0 0,1 20,19-20,0 19,19 1,-19 0,40-21,-20 1,0-20,19 0,1-20,-40 1,20-1,0-20,-20 0,0 1,-20 19,0-20,0 20,0 20,1 0,-1 0,0 20,20 0,-20 20,20-1,20 1,-20-20,20 20,0-21,19 1</inkml:trace>
  <inkml:trace contextRef="#ctx0" brushRef="#br0" timeOffset="517785.6156">7124 16946,'0'0,"-20"0,20 40,-20-20,20 39,20 21,-20-1,20 1,-20-1,20 0,0-39,-20 19,19-59,1 0,-20-39,0 19</inkml:trace>
  <inkml:trace contextRef="#ctx0" brushRef="#br0" timeOffset="518147.6364">7025 17204,'20'0,"-1"0,21 0,0 0,-1-20,1 20,0 0,-1 0,-19 0,0 0,0 20,-20 0,0 20,0 0,-20-1,20 1,0 0,20-1,0 1,0-20,19-20,1 0,20-20,-21 0,-19-20,0 1,0-1,-40 20,-20-19,1 19,-21 0,20 20,-19 0,-1 0,21 0,19 0,20 0,39 20</inkml:trace>
  <inkml:trace contextRef="#ctx0" brushRef="#br0" timeOffset="518530.6583">7719 17383,'20'20,"-20"19,0 1,20 0,-20-1,20 21,-20-20,0-1,20-19,-20 0,0-20,0 0,-20 0,0-40,20 1,-20-21,0 1,20-21,0 21,20-21,-20 41,20-21,20 40,-1 0,1 40,-20 20,20 20,-40-1,19 1,-19-1,-19 1,-21-21,20 1,-20-20,1-20,-1-20,20 0,-20-20,21 1,19-1</inkml:trace>
  <inkml:trace contextRef="#ctx0" brushRef="#br0" timeOffset="519575.718">7818 17601,'0'0,"0"0,0 0,0 0,20 40,-20-20,0 19,0 1,0 20,0-21,0 21,0-1,0-19,0 0,0-20,20-1,-20-19,0-19</inkml:trace>
  <inkml:trace contextRef="#ctx0" brushRef="#br0" timeOffset="520207.7542">8235 17323,'0'0,"20"0,0 0,0 0,19 0,1 0,0 0,-1 0,21 0,-20 0,-21 0,21 0,-40-19,0 19,0 0</inkml:trace>
  <inkml:trace contextRef="#ctx0" brushRef="#br0" timeOffset="520410.7658">8315 17482,'0'0,"19"20,1-20,20 0,0 0,19 0,1 20,-1-40,-19 20,19 0,-19 0,-20-20</inkml:trace>
  <inkml:trace contextRef="#ctx0" brushRef="#br0" timeOffset="520649.7795">8870 17304,'0'0,"20"0,20 0,-20 0,39 0,-19-20,-1 40,1-20,0 0,-20 0,0 19,-20-19</inkml:trace>
  <inkml:trace contextRef="#ctx0" brushRef="#br0" timeOffset="520841.7904">8910 17482,'0'20,"0"-20,40 0,-21 0,21 0,0 0,19-20,-19 20,-20-20,20 20</inkml:trace>
  <inkml:trace contextRef="#ctx0" brushRef="#br0" timeOffset="521433.8243">9664 17681,'0'19,"-20"1,20 0,0-20,0 0,0 0,0-40,0 21,0-21,0 0,0-19,-20-1,20 1,0-1,0 1,0 19,0 0,0 20,0 20,0 20,0 0,20 20,0 19,0-19,19 19,-19-19,40 0,-21-1,21-39,-20 20,-1-40,1 1,0-1,-20-20,-20-19,0 19,-20-20,0 21,0-21,0 40,0 0,20 1,-19 38,19 1,0 0,19 20,1-20,20 19,-20 1</inkml:trace>
  <inkml:trace contextRef="#ctx0" brushRef="#br0" timeOffset="521724.841">10239 17482,'20'20,"-20"-20,0 0,-20-20,1 20,19 20,-20-20,0 20,20 19,20-19,-20 0,20 0,19 20,1-40,-20 20,39-20,-19-20,-20 20,0-20,-20-20,0 20,-20-19,0 19,-20 0,1 20,19-20,-20 20,20 20,-19-20,39 0,-20 0,20 0</inkml:trace>
  <inkml:trace contextRef="#ctx0" brushRef="#br0" timeOffset="522244.8707">10497 17442,'20'40,"0"-20,-20 20,0-1,0 1,20 0,-20-20,0-1,20 1,-20-20,0 0,0-20,20 1,-20-1,0 0,19-20,-19 0,20 21,0-1,20 0,-20 20,-1 0,21 0,-20 20,0 19,0-19,0 20,-1 0,21-1,-20-19,0 0,19-20,-19 0,20-20,0 0,-21 1,1-21,0 0,-20 0,0 1,-20-1,0 20,1 0,-1 20,0 20,-20 0,40 0,0 20,0-1,40 1,0-20,-1 20,41-1,-21-19,21 0,-21 0,-19-20,19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1:05:25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 17006,'-79'20,"79"-20,0 0,-20 0,60-20,-1 20,41-20,-1 0,40 20,20-20,20 0,39 1,-19 19,-1 0,21 0,-20 0,-21 19,-19-19,0 0,-40 0,-19 0,-41-19,1 19,-40-20,0-20,-40 20</inkml:trace>
  <inkml:trace contextRef="#ctx0" brushRef="#br0" timeOffset="632.0362">814 17581,'0'0,"0"0,0 0,0 0,0 0,-60-39,60 39,0 0,-59 59,59-59,0 40,0-40,19 59,-19-59,60 60,-60-60,79 40,-79-40,40 59,-40-59,0 60,0-60,-20 59,20-59,-59 20,59-20,-60 0,60 0,-40-79,21 39,19-20</inkml:trace>
  <inkml:trace contextRef="#ctx0" brushRef="#br0" timeOffset="811.0464">913 17304,'0'0,"0"0,59 79,-59-20,20 1,0 19,20 1,-20-21,19 1,1-1,-20-39,0 0,-20-20,0-20,0 20</inkml:trace>
  <inkml:trace contextRef="#ctx0" brushRef="#br0" timeOffset="1286.0736">1012 17720,'-20'-59,"60"59,0 0,-1-20,21 20,-40-20,39 20,-19-20,0 20,-21-20,1 20,-20 0,20 0,0 20,-20-20,20 0,-20-20,20 20,-20 0,0 0,0-20,-20 1,0 19,0 0,0 0,0 0,-19 19,19 1,0 0,20 0,0 20,0-20,20-1,0-19,19 20,-19-20,0 0,20 0,-20-20,-1 1,-19 19,20-20,-20 20,0-20,0 20,0 0,20 0,-20 20,20 0,0-20,0 0,19 19,-19-19,0-19,20 19</inkml:trace>
  <inkml:trace contextRef="#ctx0" brushRef="#br0" timeOffset="1884.1078">1826 17502,'0'0,"-20"-20,0 20,0 0,0 0,0 0,1 20,19-20,0 20,-20 19,40-19,-20 0,19 20,1-40,0 20,20-20,-1-20,-19 20,20-40,-20 0,0 1,-20-21,0 1,0-1,0 1,-20 19,20 0,0 40,-20 0,20 20,0 40,0-21,0 21,20-20,-20 19,20-19,0-1,-20-19,19 0,1-20,0-20,0 0,0 1,-20-1,20-20,-1 20,-19 0,20 1,-20-1,0 20,0 0,0 0,0 20,-20-1,20-19,0 20,-19 0,38 0,-19-20,20 20,20-20,-20 20,39-20,-19 0,0 0,19-20,-19 20,0-20,-1 20</inkml:trace>
  <inkml:trace contextRef="#ctx0" brushRef="#br0" timeOffset="6760.3867">1925 16034,'20'-20,"-20"0,0 20,-20-40,20 20,0 0,-20 1,0 19,-20-20,21 20,-21 0,20 20,0-1,-19 1,19 0,20 20,-20-20,20 19,20-19,-20 20,39-20,-19 19,20-19,0 20,-1 0,-19-1,20 1,-20 0,0-1,-20 1,-20 0,0-1,-20-19,20 0,-39 0,19-20,0-20,-19 0,19-19,1 19,19-20,0-19,20 19</inkml:trace>
  <inkml:trace contextRef="#ctx0" brushRef="#br0" timeOffset="12486.7142">1548 15815,'0'0,"0"0,20 20,-20 20,20-1,19 41,-19-21,20 41,19-21,-19 0,19 1,-19-21,0 1,0-40,-21-1,1-38,0-1,-20-40,0 1,0-21,0 1</inkml:trace>
  <inkml:trace contextRef="#ctx0" brushRef="#br0" timeOffset="12644.7233">1945 15795,'-40'0,"20"20,-20 40,21-1,-41 41,20-1,1 20,-1-20,0 0,21-39,-1-21,20-39,0-39,39-21</inkml:trace>
  <inkml:trace contextRef="#ctx0" brushRef="#br0" timeOffset="13306.7612">5378 16252,'0'0,"0"0,20-20,-20 20,-20-20,20 40,-20-20,0 40,0-1,20 21,-20-1,40 1,-20-1,40 1,0-20,-1-21,21 1,-1-20,1-20,-21-19,1 19,0-40</inkml:trace>
  <inkml:trace contextRef="#ctx0" brushRef="#br0" timeOffset="13577.7767">5775 16232,'-20'20,"20"0,0 19,0-19,0 20,20 0,-1-21,1 21,20-20,-20-20,19 20,1-40,-20 20,20-20,-21 0,1 0,-20-19,20 19,-20 0,0-20,-20 1,20 19,0 0</inkml:trace>
  <inkml:trace contextRef="#ctx0" brushRef="#br0" timeOffset="13893.7947">6191 16252,'20'20,"-20"19,20 1,-20 0,0-1,20-19,-20 20,20-40,-20 0,0-20,0 0,0 0,0-19,0-1,19 0,-19 1,0-1,20 20,-20 20,20 0,0-20,-20 40,20-20</inkml:trace>
  <inkml:trace contextRef="#ctx0" brushRef="#br0" timeOffset="14162.8101">6529 16252,'0'39,"0"1,0-20,0 20,19-20,-19-1,0-19,0 0,0 0,0-19,0-1,0-20,-19 20,38-20,-19 1,0 19,20 0,0-20,0 40,0-19,0 19,0-20,-1 20,-19 0</inkml:trace>
  <inkml:trace contextRef="#ctx0" brushRef="#br0" timeOffset="14456.8269">6846 16291,'20'20,"0"0,0-20,19 0,-19-20,0 20,0-20,0 1,0-1,-20 0,0 0,0 0,-20 20,0 0,-20 0,20 20,20 0,-20 0,20 19,0-19,0 20,20-20,20 20,-20-40,20 19,-1-19,1 0,0-19,-21-1</inkml:trace>
  <inkml:trace contextRef="#ctx0" brushRef="#br0" timeOffset="14915.8532">7243 16192,'0'20,"0"20,0-20,0 19,0 1,0-20,0 20,20-21,-20-19,20-19,-20-1,19 0,1-20,-20 0,20 21,0-21,0 20,0 20,0 0,-20 20,19 0,-19 0,20 19,-20 1,0-20,20 0,0-20,0 0,19-20,1-20,0 0,-20-19,19 19,-19-19,0-1,0 21,-20-21,0 40,0 0,0 40,-20 20,20 0,0-1,0 21,0-1,0 1,0-1,0-39,20 0,-20-20,0 0,-20-20</inkml:trace>
  <inkml:trace contextRef="#ctx0" brushRef="#br0" timeOffset="15035.8601">7680 16153,'0'0,"19"0,21 0,-20 0,20 0,-1 0,1-20,0 20,-1-20</inkml:trace>
  <inkml:trace contextRef="#ctx0" brushRef="#br0" timeOffset="15464.8846">8076 15954,'20'0,"20"20,-20-20,19 20,1 0,-20 0,0-1,0-19,0 20</inkml:trace>
  <inkml:trace contextRef="#ctx0" brushRef="#br0" timeOffset="15615.8932">8195 16192,'20'0,"20"20,0-20,-1-20,1 40,0-40,-1 20,1 0,0-20</inkml:trace>
  <inkml:trace contextRef="#ctx0" brushRef="#br0" timeOffset="16072.9194">8969 15855,'0'-20,"0"20,-19 0,19 0,-40 0,0 0,20 20,-19 0,-1-20,20 20,20-1,0 1,0 0,40 0,-1 20,1-20,0 19,19 1,-19 19,0-19,-20 0,-20-1,-20 1,20 0,-40-20,0 0,1-20,-21 0,40 0,-19-40,19 20,20-20</inkml:trace>
  <inkml:trace contextRef="#ctx0" brushRef="#br0" timeOffset="20611.1789">10517 8949,'0'-20,"0"20,0 0,0 0,0 0,0 0,0 0,20 20,-20 0,0 0,20 0,-20 19,20 1,0-20,-20 20,19-20,1-20,-20 19,20-19,0-19,-20-1,20 0,-20-20,0 20,0-19,-20-1,20 20,0 0,0 0,0-19,0 39,0-20,0 20,20 0,0 0</inkml:trace>
  <inkml:trace contextRef="#ctx0" brushRef="#br0" timeOffset="29080.6634">22820 11410,'40'0,"20"20,19-20,0 20,1-20,-1 0,0 0,-19 0,-1 0,-19-20</inkml:trace>
  <inkml:trace contextRef="#ctx0" brushRef="#br0" timeOffset="29935.7123">24229 10001,'0'0,"0"0,0 0,60 20,-60-20,79 20,-19-20,-1 0,1 0,19-20</inkml:trace>
  <inkml:trace contextRef="#ctx0" brushRef="#br0" timeOffset="30705.7563">23316 8850,'40'0,"-20"0,20 20,-1-20,1 0,-20-20,20 20,-1-20,-19 20</inkml:trace>
  <inkml:trace contextRef="#ctx0" brushRef="#br0" timeOffset="31281.7893">21511 10061,'19'0,"1"0,0 0,0 19,20-19,-1 0,1 0,20-19,-21 19,1 0,20-20,-1 0,1 0</inkml:trace>
  <inkml:trace contextRef="#ctx0" brushRef="#br0" timeOffset="31843.8214">23297 8890,'0'20,"19"-20,1 0,40 0,19 0,-19-20,19 20,-19 0,19 0</inkml:trace>
  <inkml:trace contextRef="#ctx0" brushRef="#br0" timeOffset="35036.004">10339 10080,'0'0,"0"-19,0 19,0 0,0-20,0 20,0 0,0 0,0 0,0 20,19-1,-19 1,20 0,-20 20,20-20,0-1,-20 1,20-20,0 0,0 0,-1-20,1 1,-20-1,20 0,-20-20,20 20,-20-19,0 19,0 0,0 0,0 0,0 20,-20 0</inkml:trace>
  <inkml:trace contextRef="#ctx0" brushRef="#br0" timeOffset="35773.0461">1528 14922,'0'0,"0"0,-20 0,20 0,0 20,0 0,20 39,-20-19,20 20,0-1,-20 1,20-1,-1-19,-19 0,20-21,-20-19,0-19,0-1,-20-20,20 20,-39-39,19 19</inkml:trace>
  <inkml:trace contextRef="#ctx0" brushRef="#br0" timeOffset="35959.0568">1250 14803,'0'0,"20"0,0 0,39 0,-19 0,39-20,-19 20,0 0,-1-19,-19 38,-1-19,-19 20,-20 20</inkml:trace>
  <inkml:trace contextRef="#ctx0" brushRef="#br0" timeOffset="36185.0697">1429 15418,'39'20,"-19"-20,40 0,-20 0,19-20,1 0,-1 20,-19-19,-1-1,1 20,-20-20</inkml:trace>
  <inkml:trace contextRef="#ctx0" brushRef="#br0" timeOffset="38579.2067">11013 8791,'0'-20,"0"20,0 0,0 0,0 0,0 0,20 39,-20-19,20 0,-20 20,20-20,0 19,-1-19,-19 0,20-20,0-20,0 0,0 0,0 1,-20-1,20-20,-20 20,0-19,0 39,-20-20,20 0,0 0,0 0</inkml:trace>
  <inkml:trace contextRef="#ctx0" brushRef="#br0" timeOffset="39369.2518">1488 13732,'0'-20,"-20"20,20 0,-19-20,19 20,0 20,0 0,19 19,-19 1,20 20,0-1,-20 1,20-1,0 1,-20-1,0-19,-20 0,0-21,-20-19,1 0,-1 0,0-19,-39-21,39 20,-19-40,59 60,-60-79</inkml:trace>
  <inkml:trace contextRef="#ctx0" brushRef="#br0" timeOffset="39553.2624">1091 13712,'20'0,"40"0,-21-20,21 0,19 0,1 0,-21 1,21 19,-41-20,1 0,0 20,-1-20</inkml:trace>
  <inkml:trace contextRef="#ctx0" brushRef="#br0" timeOffset="43197.4708">1131 13374,'0'0,"0"-19,0-1,0 0,0-20,0 20,20-39,-20 19,0-19,0-1,20 1,-20-1,0 0,0 21,0 19,20 0,-20 20,0-20,19 40,1 20,0-1,20 1,-20 20,19-21,1 21,-20-20,20-1,-21 1,1 0,0-40,0 20,-20-20,0 0,-40-40,40 40</inkml:trace>
  <inkml:trace contextRef="#ctx0" brushRef="#br0" timeOffset="43371.4808">1091 13097,'0'0,"20"19,20-19,-20 0,39 0,-19-19,20 19,-21-20,21-20,-21 20</inkml:trace>
  <inkml:trace contextRef="#ctx0" brushRef="#br0" timeOffset="44806.5628">10398 7521,'0'0,"0"19,0-19,0 0,0 0,20 20,-20 0,20 0,0 0,0 0,-1-1,1 1,0-20,0 0,0 0,0 0,-1-20,-19 1,0-21,20 20,-20 0,0-19,20-1,-20 20,20-20,0 20</inkml:trace>
  <inkml:trace contextRef="#ctx0" brushRef="#br0" timeOffset="50426.8843">794 12819,'0'0,"0"0,0 0,0 0,59 20,-19-1,19 1,21 0,-1 0,1 0,-1 20,0-1,1-19,-41 20,21-20,-40-1,0 1,0-20,-20 0,0-20,-20-19,20 19,-20-40</inkml:trace>
  <inkml:trace contextRef="#ctx0" brushRef="#br0" timeOffset="50607.8947">1429 12779,'-40'40,"-19"19,-1 21,-19-21,19 21,-19-1,19-19,1-1,19-19,40-40,-40 39,40-39,0 0,20-59</inkml:trace>
  <inkml:trace contextRef="#ctx0" brushRef="#br0" timeOffset="51364.938">8830 15776,'0'0,"0"0,0 0,0 19,20 21,0 20,0-1,20 21,19-1,-19 0,19 1,1-1,-20-19,-1-21,-19 1,0-20,-20-20,0-20,-20-20,0 1,1-21,-21 0</inkml:trace>
  <inkml:trace contextRef="#ctx0" brushRef="#br0" timeOffset="51560.9492">9069 15736,'0'40,"0"19,-20 20,-20 1,0 19,1 20,-1-20,0 20,20-39,-19-1,19-39,0-1,20-39,0 0,20-39,20-21</inkml:trace>
  <inkml:trace contextRef="#ctx0" brushRef="#br0" timeOffset="52191.9853">9604 16291,'0'20,"-19"0,19-20,0 0,0 0,-20-20,20 0,20-19,-20-1,19-19,-19-21,20 1,-20 19,20-19,-20 19,0 1,0 39,20 0,0 40,0 0,19 20,-19 19,20 1,-1 19,1 0,0 1,0-21,-1 1,-19-21,-20-19,20 0,-40-40,0 20,-19-39,-1 19</inkml:trace>
  <inkml:trace contextRef="#ctx0" brushRef="#br0" timeOffset="52342.9939">9604 16113,'20'0,"20"20,19-20,1 0,-1 0,1 0,0 0,-1-20,-39 20</inkml:trace>
  <inkml:trace contextRef="#ctx0" brushRef="#br0" timeOffset="62692.5859">10993 7461,'0'0,"0"0,0-20,0 40,0-20,20 20,-20 0,20 0,-20 19,20-19,0 0,0 0,-1-20,-19 0,20 0,-20-20,20-20,-20 1,0-1,20 0,-20 20,20-19,-20 19,-20 0,20 0,0 20</inkml:trace>
  <inkml:trace contextRef="#ctx0" brushRef="#br0" timeOffset="63571.6361">853 12005,'0'0,"0"0,0 0,0-59,0 59,0 0,40 79,-40-19,20-1,-20 1,20 19,-20 0,19-19,-19-1,0 1,0-60,20 60,-20-60,0 0,0 0,0 0,0-80,0 40,0-19</inkml:trace>
  <inkml:trace contextRef="#ctx0" brushRef="#br0" timeOffset="63857.6525">1171 11985,'0'0,"-20"80,20-80,-60 79,41-19,-21-1,0-19,40-40,-40 59,40-59,0 0,0 0,-39 60,39-60,0 0,59 20,-19 0,20-1,-21-19,21 20,-1 0,-19 0,0 0,-1 0,-19-20,0 0,-20 0</inkml:trace>
  <inkml:trace contextRef="#ctx0" brushRef="#br0" timeOffset="65969.7733">8969 7997,'0'20,"0"-20,0 0,0 0,0 0,20 0,-20-20,0 0,0-20</inkml:trace>
  <inkml:trace contextRef="#ctx0" brushRef="#br0" timeOffset="68300.9066">734 11033,'0'0,"0"0,0 59,0-59,20 80,-20-21,20 1,-20-1,0-19,0-40,20 60,-20-60,0 0,0 0,0 0,0 0,-20-60,20 60</inkml:trace>
  <inkml:trace contextRef="#ctx0" brushRef="#br0" timeOffset="68722.9308">556 10934,'-20'-60,"20"60,0 0,59-40,-59 40,80-19,-21 19,-19 0,19 19,-19 1,-40-20,60 80,-60-21,0-19,0-40,-40 79,40-79,-40 40,40-40,0 0,0 0,0 0,0 0,0 0,0 0,80 20,-41 0,-19-1,20 21,-20 0,-20 0,0 19,-40 1,0-21,1 1,-21-20,20 0,-19-20,-1 0,21-20,-1-20,40 40,-60-79</inkml:trace>
  <inkml:trace contextRef="#ctx0" brushRef="#br0" timeOffset="69550.9781">10200 6171,'0'0,"0"0,0 0,0 20,0 0,20 0,-20 19,0-19,19 20,1 0,-20-21,20 1,0-20,0 0,-20 0,20-20,-1-19,-19-1,20 0,-20 1,0 19,0-20,20 20,-40-19,20 19,0 0,20 0</inkml:trace>
  <inkml:trace contextRef="#ctx0" brushRef="#br0" timeOffset="74236.2461">496 10854,'0'0,"0"0,0 0,0 0,0 0,79 80,-39-41,20 21,-1-1,21 1,-21-1,1 1,-1-20,-19-1,0 1,-21-20,1-20,-20 0,0 0,0 0,-39-60,19 1</inkml:trace>
  <inkml:trace contextRef="#ctx0" brushRef="#br0" timeOffset="74410.2561">893 10755,'-40'40,"1"39,-1 1,-20 39,1-20,-1 0,21 20,19-40,0-19,20-60,0 0,40-60</inkml:trace>
  <inkml:trace contextRef="#ctx0" brushRef="#br0" timeOffset="75138.2977">9406 15696,'0'0,"0"0,40 40,-1-20,21 19,19 21,1-1,19 21,-20-21,1 21,-21-21,1 21,-21-41,1-19,-20 0,0-20,-40-40,20 20,-20-39,0-20</inkml:trace>
  <inkml:trace contextRef="#ctx0" brushRef="#br0" timeOffset="75324.3084">10041 15756,'-40'59,"-19"21,-1-1,-19 0,-1 21,21-41,-1 20,21-39,-1-20,40-20,0 0,20-40,0 1,19-21</inkml:trace>
  <inkml:trace contextRef="#ctx0" brushRef="#br0" timeOffset="75611.3248">10597 15696,'0'40,"0"19,0 1,0 19,0-19,19 19,-19-19,20-21,0-19,-20-20,20 0,-40-39,20-1,-20-20</inkml:trace>
  <inkml:trace contextRef="#ctx0" brushRef="#br0" timeOffset="75993.3466">10458 15656,'0'-19,"0"-1,20-20,19 40,-19-20,40 20,-21 0,21 20,-21 0,1 20,-20-1,-20 1,-20 20,0-21,0-19,1 0,-21 0,20-20,0 0,20-20,20 0,0 20,20-20,-21 20,41 20,0-20,-1 40,-19-1,19 1,-39 0,0 19,-20-19,-20 20,0-41,-19 21,-21-40,1 20,-1-40,0 20,1-40,19 21,20-1,1-20</inkml:trace>
  <inkml:trace contextRef="#ctx0" brushRef="#br0" timeOffset="79926.5716">11470 6151,'0'0,"0"0,0 0,0 20,0 0,20 0,-1 0,1 19,0 1,0 0,0-20,0 19,-20-19,19-20,1 0,-20 0,20-20,-20 0,0 1,0-21,20 0,-20 20,0-19,-20 19,40 0,-40 0,40 0,-20-19</inkml:trace>
  <inkml:trace contextRef="#ctx0" brushRef="#br0" timeOffset="80840.6239">556 9803,'0'0,"0"0,0 0,0 0,0 59,0-59,0 79,0-19,0-20,0-1,0-39,0 80,0-80,39 59,-39-59,40 20,-40-20,79 0,-79 0,80 0,-41 0,-39 0,60-20,-60 20,59-20,-59 20</inkml:trace>
  <inkml:trace contextRef="#ctx0" brushRef="#br0" timeOffset="82095.6957">9088 6171,'0'0,"0"0,0 0,-19-20,19 40,0-20,19 20,1 0,0 20,-20-21,20 21,0 0,0-20,0-1,-1-19,-19 20,20-40,-20 1,20-1,-20-20,20 0,-20 1,0-1,20 0,-40 20,20-19,0 19,0 20,0-20</inkml:trace>
  <inkml:trace contextRef="#ctx0" brushRef="#br0" timeOffset="82801.736">734 8711,'0'0,"0"0,0 0,-59 20,59-20,-80 79,41-19,-1-1,0 21,20-1,20-19,0-1,40 1,20-40,-1 19,1-39,19 20,-19-20,-1-20,-59 20,60-20,-60 20</inkml:trace>
  <inkml:trace contextRef="#ctx0" brushRef="#br0" timeOffset="85177.8719">417 8652,'0'0,"0"0,0 0,0 0,0 0,0 0,0 0,59 39,-39 21,20-1,19 1,1 39,-1-20,-19 1,20-21,-21 1,-39-60,60 59,-60-59,0 0,0 0,0 0,0 0,20-59,-40 19,0-39</inkml:trace>
  <inkml:trace contextRef="#ctx0" brushRef="#br0" timeOffset="85324.8804">794 8731,'0'0,"-40"60,0 19,1 20,-21 0,20 1,1-1,-1-20,20-19,20-60,0 0</inkml:trace>
  <inkml:trace contextRef="#ctx0" brushRef="#br0" timeOffset="85984.9181">10418 15756,'0'-20,"20"-20,-20 20,0 0,0 20,0 20,20 0,0 20,19 0,21 19,-1 1,40-1,-19 1,19-1,0 1,-19-1,-21-19,1 0,-40-40,-1 0,-38-40,19 0,-20-39</inkml:trace>
  <inkml:trace contextRef="#ctx0" brushRef="#br0" timeOffset="86168.9286">10974 15557,'-40'40,"0"19,-19 21,-1-1,-19 1,19-1,1-19,19-21,20 1,0-20,20-20,20-40,0-19</inkml:trace>
  <inkml:trace contextRef="#ctx0" brushRef="#br0" timeOffset="86499.9476">11966 15577,'0'0,"-20"20,0 0,0 0,-19 19,-21 1,40 0,-39 19,39 1,20-1,0 1,40-20,-1-1,41 1,-1-20,0 0,1-20,-1 0,-19 0,-21-20,-19 0,20 0</inkml:trace>
  <inkml:trace contextRef="#ctx0" brushRef="#br0" timeOffset="89662.1284">7838 6072,'0'0,"0"0,0 0,0 20,20 0,-20-1,20 21,0 0,0-20,0 19,-1 1,-19-20,20 0,0-20,0 0,0-20,-20 0,20 0,-20-19,0-1,19 20,-19-20,0 1,0 19,0 0,0 0,20 0,-20 20</inkml:trace>
  <inkml:trace contextRef="#ctx0" brushRef="#br0" timeOffset="90634.184">655 7501,'40'-20,"-40"20,0 0,59-20,-59 20,0 0,0 0,0 0,0 0,-59 20,59-20,-80 20,80-20,-59 39,59-39,-80 20,80-20,0 0,-20 60,20-60,0 39,0-39,0 60,0-60,20 99,-20-59,0 0,0-40,0 79,0-79,20 59,-20-59,20 60,-20-60,0 0,59 20,-59-20,60 20,-60-20,60-20,-60 20,79-20,-20 0,-59 20,60-20,-60 20,40-20,-40 20,0 0,0 0,-40-39</inkml:trace>
  <inkml:trace contextRef="#ctx0" brushRef="#br0" timeOffset="90786.1927">595 7858,'0'0,"80"-20,-41 0,21 20,-20 0,19 0,1 0,-1 0,-19 0</inkml:trace>
  <inkml:trace contextRef="#ctx0" brushRef="#br0" timeOffset="92902.3138">11529 15518,'0'-40,"-20"-20,20 21,0-1,20 40,-20 0,40 20,0 39,-1 1,21 19,19 20,-19 1,19-21,0 20,-19-19,0-21,-1 1,-19-40,-20-1,-1 1,1-40,-20 20,-20-39,1-1,-21-39,40 19,-40-19</inkml:trace>
  <inkml:trace contextRef="#ctx0" brushRef="#br0" timeOffset="93063.323">12105 15498,'-20'20,"-20"19,0 21,-19-1,-1 41,-19-21,20 0,-1 1,20-21,20 1,1-40,19-1,19-38,-19-21</inkml:trace>
  <inkml:trace contextRef="#ctx0" brushRef="#br0" timeOffset="93739.3616">476 7362,'0'0,"0"0,-39 59,39-59,19 80,1-21,20 1,0-1,19 21,1-21,-21 1,21-1,-20-19,-40-40,59 40,-59-40,0 0,40-40,-40 40,0-99</inkml:trace>
  <inkml:trace contextRef="#ctx0" brushRef="#br0" timeOffset="93905.3711">853 7342,'-39'59,"19"1,0 19,-20 21,-19-1,-1 0,20 0,-19-39,39-1,20-59,0 0,0 0</inkml:trace>
  <inkml:trace contextRef="#ctx0" brushRef="#br0" timeOffset="94836.4244">12958 15299,'20'0,"0"-20,-20 20,0 0,0 0,0 0,0 0,-40 20,20-20,-20 20,1 0,-1 0,0 0,21-1,-21 1,20 0,0 0,20 20,-20-20,20 19,0 1,0 0,0-1,0 1,0 0,-20-1,20 1,0 0,0-20,0 19,20-19,-20 0,20 0,0-20,20 20,-20-20,39 20,-19-20,-1 0,21 0,-20-20,-1 20,1-20,-20 0,0-20,-20 20,-20-19</inkml:trace>
  <inkml:trace contextRef="#ctx0" brushRef="#br0" timeOffset="95009.4343">12660 15696,'40'0,"0"0,19 0,-19-20,39 20,-19-20,-1 20,1-19,-20-1,19 0</inkml:trace>
  <inkml:trace contextRef="#ctx0" brushRef="#br0" timeOffset="97022.5494">814 6052,'0'-40,"0"40,0 0,39-39,-39 39,0 0,0 0,0 0,20-40,-20 40,-59 0,59 0,-60 20,1-20,19 20,40-20,-60 59,60-59,-39 80,39-41,19 21,-19-20,0 39,20-20,-20 1,0 19,20-19,-20-1,0 1,0-60,0 59,0-59,0 0,0 0,0 0,20-39,-20 39</inkml:trace>
  <inkml:trace contextRef="#ctx0" brushRef="#br0" timeOffset="97183.5586">675 6409,'79'0,"-79"0,79-20,-39 20,20-19,-21 19,21-20,-1 0</inkml:trace>
  <inkml:trace contextRef="#ctx0" brushRef="#br0" timeOffset="97952.6026">7838 7342,'0'0,"-20"0,20 0,0 0,0 0,20 0,-20 20,0 0,20 19,0-19,0 20,0-20,-20 0,20-20,-1 0,1-20,0 0,-20-20,20 0,0 1,-20-1,20 40,-20 0,0 0,0 0,0 20</inkml:trace>
  <inkml:trace contextRef="#ctx0" brushRef="#br0" timeOffset="99326.6812">595 6112,'-59'-60,"19"1,40 59,-40-80,40 80,0 0,60 0,-20 60,-1-1,21 40,-20-19,19 19,1-20,-21 1,1-21,-40-59,59 80,-59-80,0 0,20-60,0 20,-20-39,-20 0</inkml:trace>
  <inkml:trace contextRef="#ctx0" brushRef="#br0" timeOffset="99485.6903">873 5953,'-20'59,"-19"1,-1 39,-20 0,1 1,-1 19,21-20,-21 0,40-39,20-60,20 39</inkml:trace>
  <inkml:trace contextRef="#ctx0" brushRef="#br0" timeOffset="100127.727">12521 15438,'0'-20,"0"20,20 20,-40 0,40 20,0-1,20 21,19-1,1 21,19-21,1 21,-1-21,0 1,-19-1,-20-39,-1-20,-19-20,0-19,-20-21</inkml:trace>
  <inkml:trace contextRef="#ctx0" brushRef="#br0" timeOffset="100326.7384">13156 15200,'-19'20,"-21"20,0 19,-19 20,-21 21,1-1,-20 20,19-20,21 0,-1-19,21-21,19-39,20 0,20-40,-1-19,41-1</inkml:trace>
  <inkml:trace contextRef="#ctx0" brushRef="#br0" timeOffset="100750.7627">14466 15319,'0'0,"-40"0,21 20,-41-20,1 0,-21 20,21-20,-21 20,1-20,19 19,21-19,-21 20,40 0,20 0,-20 0,20 20,0 19,20 1,-20-1,20 21,0-1,0-20,-20 21,20-40,-1-1,1 1,-20-40,20 0,-20-20,20-20,-20 1,20-1</inkml:trace>
  <inkml:trace contextRef="#ctx0" brushRef="#br0" timeOffset="100899.7712">13910 15756,'40'0,"0"0,0 0,19-20,-19 20,39-20,-19 0,19-20,-19 1</inkml:trace>
  <inkml:trace contextRef="#ctx0" brushRef="#br0" timeOffset="102774.8784">516 5139,'0'-39,"0"39,0 0,0 0,59 59,-39 1,0-21,0 21,0-1,-20 21,20-41,-20 21,0-60,20 60,-20-60,0 0,0 0,0 0,0 0,-20-80,0 21,-20-1</inkml:trace>
  <inkml:trace contextRef="#ctx0" brushRef="#br0" timeOffset="103029.893">357 4901,'0'0,"0"0,40 20,-40-20,99 20,-39 0,19 19,20 1,-19 0,-1 19,0 1,-39 19,-20-19,-20 19,-20-19,-20-1,-39 1,19-21,1 1,-20-40,19 0,0-20,60 20</inkml:trace>
  <inkml:trace contextRef="#ctx0" brushRef="#br0" timeOffset="104689.988">13692 15379,'20'0,"-20"19,40-19,-40 20,39 0,-19 0,20 20,0-20,-21 39,21-19,0-1,-20 21,19 0,-19-1,0-19,0-1,-20 1,20 0,-20-20,0-20,20 20,-1-20,21 0,0 19,-20-19,19 0,1-19,-20-21,0 0</inkml:trace>
  <inkml:trace contextRef="#ctx0" brushRef="#br0" timeOffset="104873.9985">14248 15240,'-40'79,"-19"0,-21 21,1 19,-20 0,-1 0,1-20,0 0,20-39,19-20,20-1,1-59,19-19</inkml:trace>
  <inkml:trace contextRef="#ctx0" brushRef="#br0" timeOffset="105455.0317">298 4901,'0'0,"59"-20,-59 20,80 40,-21 0,1-1,19 21,-19-1,19 21,-20-21,1 1,-1-1,1-19,-20 0,-1-40,-19 0,0-20,0-20,-20 1,0-1</inkml:trace>
  <inkml:trace contextRef="#ctx0" brushRef="#br0" timeOffset="105623.0413">992 5040,'0'0,"-79"20,39 39,0 1,-98 99,58-60,1 0,19 0,1-19,39-21,20 1,0-60</inkml:trace>
  <inkml:trace contextRef="#ctx0" brushRef="#br0" timeOffset="106239.0766">15002 15438,'20'40,"-40"0,20 19,0 1,0-1,20 1,-20-1,20-19,-1-20,1-20,0 0,-20-40,0 0,-20-19,0-21</inkml:trace>
  <inkml:trace contextRef="#ctx0" brushRef="#br0" timeOffset="106488.0908">14744 15200,'20'-20,"0"0,19 20,21 0,19 0,20 40,1 0,-1 19,0 21,-20-1,1 20,-40 0,-1 1,-39-21,-39 0,-1-19,-20-20,1-1,-21-39,21 0,-21-19,41-1,-1 0,20-20</inkml:trace>
  <inkml:trace contextRef="#ctx0" brushRef="#br0" timeOffset="121909.9729">9862 10160,'0'-20,"0"20,0-20,0 20,0 0,0 0,-20 0,20 0,0 20,0-20,0 20,0-20,0 0,20 0,-20 20,20-20,0 0,0 0,-20 0,0 0,0-20,0 20,-20 0,20-20,-20 20,0-20,0 20,1 0,19 0,0 0,0 0,-20 20,20-20,20 0,-1 20,-19-20,0 0,20 0,-20 0,0 0,0-20,0 20,0 0,0 0,0-20,0 20,0 0,0 0,0 0,0 0,0 0,0-20,0 20,-20-20,20 1,0-1,-19 0,19 0,-20 0,20 0,-20-19,20 19,0-20,20 20,-20-19,20 19,-20-20,19 0,1 21,0-1,0 0,-20 0,20 20,0 0,-20 20,0-20,0 20,0-20,0 0,0 0</inkml:trace>
  <inkml:trace contextRef="#ctx0" brushRef="#br0" timeOffset="122244.9921">9803 9604,'0'0,"0"0,0 0,0 0,0 0,0 0,20 0,-1-20,1 20,20-20,-20 20,0 0,19 0,-19 20,-20 0,20 0,-20 0,0 0,0 0,0-1,0 1,0 20,0-20,0-20,0 0,0 20,0-20</inkml:trace>
  <inkml:trace contextRef="#ctx0" brushRef="#br0" timeOffset="122956.0327">11053 9366,'0'0,"0"0,0 0,-20 0,20 0,-20 20,20-20,0 20,0-20,0 0,0 0,0 0,0 0,0 0,20 0,-20 0,20 0,-20 0,20-20,-20 20,-20-20,20 20,-20 0,0 0,20 0,-20 0,1 0,19 0,0 0,0 0,0 20,19-20,1 0,-20 0,20-20,0 20,-20 0,0 0,0 0,0 0,0 0,-20 0,0 0,20 0,-20 20,20-20,-19 0,19 0,0 0,0 0,0 0,19 0</inkml:trace>
  <inkml:trace contextRef="#ctx0" brushRef="#br0" timeOffset="123332.0542">10993 9326,'0'0,"0"0,0 0,20 0,-20 0,0-20,0 20,0 0,0 0,-20 0,1 0,-1 0,0 0,0 0,-20 0,1 0,19 20,-20-20,0 20,21 0,-21-20,20 20,0-20,0 20,20-20,0 0,0 0,0 0,0 0,0 0,20 0,-20 0,20 0,-20 0,20-20</inkml:trace>
  <inkml:trace contextRef="#ctx0" brushRef="#br0" timeOffset="123663.0732">10656 9287,'0'-20,"0"20,0 0,0-20,0 20,0 0,0 0,-20 0,20 20,-20 0,20 19,-19-19,-1 20,0-20,20 0,-20-1,0 1,20-20,0 20,0-20,20 0,0 0,0 0,19 0,-19 0,0 20,20-40,-20 40,-20-20,0 0,0-20,0 0</inkml:trace>
  <inkml:trace contextRef="#ctx0" brushRef="#br0" timeOffset="124708.1329">9902 8374,'0'0,"0"-20,0 20,0-40,0 40,-20-20,20 20,-20 0,0 0,20 0,-19 0,19 20,0 0,-20 0,40-20,-20 20,19-20,-19 0,20 0,0 0,-20 0,20-20,-20 0,0 20,-20-20,20 20,0-20,-20 20,0-19,20 19,0 0,0 0,0 0,0 0,0 0,0 19,0-19,20 0,-20 0,0 20,0-20,0 0,0 0,0 0,0 0,0 0,0 0,0 0,0 0,0 0,-20 0,20 0,0 20,-19 0,19 0,-20 0,20 0,-20 19,20-19,-20 20,0-1,20 21,-20-20,20-1,-19 1,19 0,-20-1,20-19,0 0,0-20,0 0,0 0,20 0,-20 0,19 0,-19-20,20 0,-20 1,0-1</inkml:trace>
  <inkml:trace contextRef="#ctx0" brushRef="#br0" timeOffset="125009.1502">9624 8671,'-20'20,"20"-20,20 20,-20 0,0 0,20 0,-20 0,0-1,20 21,0-20,0-20,-1 20,1-20,0-20,20 20,-20-20,-1 0,-19 0,20 1,-20-1,0 0,0 20,0-20,0 20,0 0,20-20,-20 20,0 0,0 0</inkml:trace>
  <inkml:trace contextRef="#ctx0" brushRef="#br0" timeOffset="125979.2056">11093 7937,'0'0,"19"20,-19-20,0 0,0 0,-19 0,-1 0,-20 0,0 0,1 0,-1 0,-19 0,-1 0,20 0,1 0,-1 0,20 0,0 0,20 0,0 0,0 0,0 0,0 20,0-20,20 0,-20 0,20 0,-20 0,0-20</inkml:trace>
  <inkml:trace contextRef="#ctx0" brushRef="#br0" timeOffset="126287.2233">10656 7818,'0'0,"-20"0,20 0,-20 20,20-20,-19 20,-1 0,0 0,0-1,0 1,20 0,-20 0,1-20,19 20,0 0,0-1,19-19,1 20,0-20,20 0,-1 20,-19-20,20 0,0 0,-21 20,1-20,0 0,-20 0,0-20,-20 0</inkml:trace>
  <inkml:trace contextRef="#ctx0" brushRef="#br0" timeOffset="127964.3192">9902 6985,'0'-20,"0"20,0 0,-20 0,20 20,0 0,20 19,-20 1,0 20,0-21,20 21,-20-1,0-19,0 19,0-39,-20 20,20-20,0-20,0 0,0 0,0 0,0 0,0-40,-20 40,20-20,-20 0</inkml:trace>
  <inkml:trace contextRef="#ctx0" brushRef="#br0" timeOffset="128221.3339">9823 7362,'0'20,"0"19,19-19,-19 20,0 0,20-21,-20 21,20 0,0-20,-20-20,20 19,0-38,-20-1,20 0,-20-20,19 20,1-19,0-1,-20 0,20 20,0 1,0-1,-1 20,-19-20,20 20,0-20</inkml:trace>
  <inkml:trace contextRef="#ctx0" brushRef="#br0" timeOffset="128739.3635">11093 6508,'0'0,"19"0,-19 0,0 0,0 0,-19 0,-1-19,-20 19,20 0,-39 19,19-19,-19 0,-1 0,0 20,21-20,-21 0,40 0,-19 0,39 20,-20-20,20 0,0 0,0 0,0-20</inkml:trace>
  <inkml:trace contextRef="#ctx0" brushRef="#br0" timeOffset="129151.3871">10597 6370,'0'0,"0"0,0 0,0 0,0 0,-20 0,0 19,0-19,0 20,0 0,1 0,-1 0,0 0,0-1,20 1,0 0,0-20,20 0,0 20,0-20,19 0,1 0,0 0,-21 20,21-20,0 20,-20-20,-20 0,0 0,0 0</inkml:trace>
  <inkml:trace contextRef="#ctx0" brushRef="#br0" timeOffset="129769.4224">9386 6528,'-20'0,"20"0,-20 0,20 0,-19 0,38 20,-19-40,20 20,20 0,0 0,-1 0,21 0,-20 20,19-20,-19 0,19 0,-39 20,20-20,-20 0,-20 0,0 0,0 0,0-20</inkml:trace>
  <inkml:trace contextRef="#ctx0" brushRef="#br0" timeOffset="130076.44">9664 6469,'0'0,"0"0,0-20,40 20,-21 0,1 0,20 0,0 0,-1 20,-19-20,20 20,-20-1,0-19,-20 20,0 0,0 0,-20 0,20-20,-20 20,-20 0,20-1,0-19,1 20,-1-20,20 20,0-20</inkml:trace>
  <inkml:trace contextRef="#ctx0" brushRef="#br0" timeOffset="131031.4946">8057 6508,'0'0,"0"0,0 0,0 0,19 0,1 0,40 0,-21 0,21 0,0 0,-1 0,1 20,-21-20,21 0,-40 0,-1 0,-19 0,0 0,-19-20,19 20</inkml:trace>
  <inkml:trace contextRef="#ctx0" brushRef="#br0" timeOffset="131328.5116">8374 6429,'0'0,"0"0,20 0,0 0,19 0,1 0,20 0,-21 0,1 20,-20-20,20 20,-21-20,-19 20,0-1,0 1,-19-20,-1 20,0 0,20 0,-20 0,-20-20,20 20,1-20,19 19,0-19</inkml:trace>
  <inkml:trace contextRef="#ctx0" brushRef="#br0" timeOffset="131928.5459">7441 7759,'0'0,"20"0,-20 0,0 0,0 0,0 0,0-20,0 20,-20-40,20 20,0-19,0-1,-19-20,19 21,0-21,-20 20,20-19,0 19,0 1,-20-1,20 20,0 0,0 0,20 20,-20 0,0-19,20 38,-20-19,0 20,0-20,19 20,-19-20</inkml:trace>
  <inkml:trace contextRef="#ctx0" brushRef="#br0" timeOffset="132272.5656">7322 7124,'0'0,"-20"0,1 0,19 20,-20-20,0 19,20-19,0 20,0-20,0 0,0 20,0-20,0 0,20-20,-20 0,20 1,-20-1,19 0,1 0,-20 0,20 20,0 0,0-20,0 40,19-20,-19 0,20 20,-20-20,0 20,-1 0,-19 0,0-20,20 0,-20 0</inkml:trace>
  <inkml:trace contextRef="#ctx0" brushRef="#br0" timeOffset="133003.6074">7461 8929,'0'0,"0"20,0-20,0 20,0-20,0 0,0 0,-20-20,20 0,0-19,0 19,-19-20,19-19,0 19,0 0,0 1,0-1,-20 0,20 20,0 20,0 0,0 0,20 0,-20 0,19 40,-19-40,20 20,-20-20,0 20</inkml:trace>
  <inkml:trace contextRef="#ctx0" brushRef="#br0" timeOffset="133333.6263">7422 8572,'-20'0,"0"0,20 0,-40 0,40 20,-20-20,20 0,-20 0,20 0,-19 20,19-20,0 0,0 0,0 0,19 0,1-20,-20 0,20 0,0 1,-20-1,20 0,0 0,0 20,-20-20,19 20,-19 20,20-20,0 20,0 0,20 0,-40-20,19 19,1-19,0 0</inkml:trace>
  <inkml:trace contextRef="#ctx0" brushRef="#br0" timeOffset="137033.8379">13930 10219,'0'0,"0"20,0-20,20 0,20 0,0 0,19-20,1 20,-1-20,21 20,-21-19,1 19,-41 0,21 0,-40 0,0 0,-20-20,0 20,1-20</inkml:trace>
  <inkml:trace contextRef="#ctx0" brushRef="#br0" timeOffset="137251.8504">14307 10080,'0'0,"0"0,0 0,20 0,0 0,40 0,-21 0,21 0,-1 0,-19 0,0 20,-20-20,-1 20,-38 0,-1 0,-20 0,0-1,1 21,-1-20,20 0,0 0</inkml:trace>
  <inkml:trace contextRef="#ctx0" brushRef="#br0" timeOffset="137696.8759">13275 10100,'0'0,"0"20,0 20,-19-1,38 1,-19 20,20-21,0 1,0-20,20 0,-1-20,1-20,-20-20</inkml:trace>
  <inkml:trace contextRef="#ctx0" brushRef="#br0" timeOffset="137871.8859">13355 10001,'-40'-40,"20"20,0 1,1-1,19 0,19 0,21 20</inkml:trace>
  <inkml:trace contextRef="#ctx0" brushRef="#br0" timeOffset="138045.8958">13613 9822,'20'0,"-40"-19,20-1,-20-20,0 20,-20 20,21 0,-1 0,0 20,20 20,-20 19,20-19,20 39,0-19,0-1,-1 1,1-1,0-19,0-20,-20 0</inkml:trace>
  <inkml:trace contextRef="#ctx0" brushRef="#br0" timeOffset="138212.9054">13474 10061,'40'0,"-21"-20,41 0,-40 20,19-20,-19 20,0 0,0 0</inkml:trace>
  <inkml:trace contextRef="#ctx0" brushRef="#br0" timeOffset="138702.9334">12978 11211,'0'0,"0"-19,0 19,0 0,0 0,0 19,20 1,-20 0,20 20,-1 0,21-21,0 1,-1 0,1-20,-20 0,20-20,-21 0,1-19,-20-1,0 0,-20-19,1 19,-1 0,0 1,0 19,0 0,0 0,20 20,0 0</inkml:trace>
  <inkml:trace contextRef="#ctx0" brushRef="#br0" timeOffset="138978.9492">13395 11073,'19'19,"-19"21,20-20,0 0,-20 19,20-19,-20-20,0 0,0 0,-20-20,20 1,-20-21,20 0,0 1,0-1,20 0,0 20,-20-19,20 19,0 0,-20 20,19 0</inkml:trace>
  <inkml:trace contextRef="#ctx0" brushRef="#br0" timeOffset="139477.9777">12760 11192,'-20'0,"20"19,-20-19,20 20,-20 0,0 0,20 20,0-1,0 1,20-20,0 20,20-21,-1 1,1 0,19-20,-39 0,20 0,0 0,-20-20,-1 20,1-20</inkml:trace>
  <inkml:trace contextRef="#ctx0" brushRef="#br0" timeOffset="140072.0117">13593 10954,'0'19,"20"1,-20 20,20-20,-1 0,-19 19,20-19,-20 0,20 0,-20-20,0 0,-20-20,0 0,20 0,-19-19,19-1,0 0,0 1,19-1,1 0,0 0,0 40,-20-19,20-1,0 20,0 0,-1 0</inkml:trace>
  <inkml:trace contextRef="#ctx0" brushRef="#br0" timeOffset="140561.0397">13930 10834,'0'0,"20"0,0-19,20 19,-20-20,19 20,-19-20,0 20,0 0,-20 0,-20 20,0-20</inkml:trace>
  <inkml:trace contextRef="#ctx0" brushRef="#br0" timeOffset="140734.0496">13950 11013,'0'0,"20"20,20-40,-20 40,19-40,-19 0,20 0,-20 1,-1-1,-19 20,0 0</inkml:trace>
  <inkml:trace contextRef="#ctx0" brushRef="#br0" timeOffset="141028.0664">14248 10755,'0'0,"20"0,0-20,19 20,1-20,0 1,-21-1,1 0,20 20,-40 0,0 0,-40 20,20 0</inkml:trace>
  <inkml:trace contextRef="#ctx0" brushRef="#br0" timeOffset="141201.0763">14307 10894,'20'0,"0"0,20 0,-20 0,-1 0,21-20,-40 20,20 0,-20 0</inkml:trace>
  <inkml:trace contextRef="#ctx0" brushRef="#br0" timeOffset="141982.121">13395 12005,'0'-20,"0"1,0-1,-20 0,0 0,0 0,-20 0,1 0,-1 40,20-20,-20 20,1 20,39-20,-20 19,20 1,20 0,-20-1,39-19,-19 0,20-20,0 0,-1-20,1-19,-20-1,0 0,0-19,-20-21,0 21,0-1,-20 1,0-1,20 20,-20 21,20 19,-20 0,20 39,0 1,20 0,-20 19,20 21,0-21,19-19,-19 0,20-1,0-19,-1-20,1-20,-20 0,19-19,-19-1,-20 0,0 1,0-1,-20 20,20 0,-19 0,-1 40,20-20,0 20,0 20,0-20,0 19,20-19,-1 20,21-20,0 0,0-20,-1 0,1 0,0-20,-21 0</inkml:trace>
  <inkml:trace contextRef="#ctx0" brushRef="#br0" timeOffset="142291.1386">14049 11628,'-19'-20,"-1"0,-20 1,0 19,1 0,19 0,-20 0,20 19,0 1,20 0,20 0,0 0,0 20,20-21,19 21,-19-20,0 0,-1 19,1-19,-40 0,0 20,0-40,-20 20,-20-20,1 0,-1-20,0 20,20-40,1 20,-1-39,20 19</inkml:trace>
  <inkml:trace contextRef="#ctx0" brushRef="#br0" timeOffset="142495.1503">14109 11390,'20'20,"0"20,-1-1,21 21,-20-21,0 21,0-20,0-1,-20 1,19-20,-38 0,19-20,-40 0,20-20,-20-20</inkml:trace>
  <inkml:trace contextRef="#ctx0" brushRef="#br0" timeOffset="142692.1616">14109 11588,'20'-19,"0"19,19-20,1 0,0 20,-1-20,-19 20,0 0,0-20,0 20</inkml:trace>
  <inkml:trace contextRef="#ctx0" brushRef="#br0" timeOffset="143534.2097">13474 12601,'20'39,"0"-19,-20 20,19-20,21 19,-20-19,0 20,0-20,-20-1,0-19,-20-19,20 19,-20-20,0 0,0-20,0 20,40 1,-20-21,40 20,-20 0,19 0,1 20,0-19,0-1,-1 20,-19-20,0 0,-20 20,0-20,0 0,0 0,-20 20,0-19,20 38,-20-19,1 20,19 0,0 20,0 0,19-1,1 1,0 0,0-21,20 1,-1-20,1 0,0-20,-20 1,-1-21,1 0</inkml:trace>
  <inkml:trace contextRef="#ctx0" brushRef="#br0" timeOffset="144015.2372">14049 12224,'0'19,"-19"-19,19 40,19 0,-19 19,20-19,0 19,0 1,20 0,-21-21,1 1,0-20,-20-20,0 0,-20 0,20-20,-39-20,19 20,0-19,0-1,20 20,-20 0,20 0,0-19,20 39,-20-20,20 20,0 0,19 20,-19-20,20 0,-20 0,20-20,-21 20,1-20,0 0,0 0,0 1,-20 19,0-20,20 0,-20 0,0 0,-20 20,20-20,0 20,-20 0,20 0,-20-19,20 19,-20 19,20-19,0 0,20 0</inkml:trace>
  <inkml:trace contextRef="#ctx0" brushRef="#br0" timeOffset="144399.2592">14545 12263,'0'0,"-19"0,19 0,0 20,19 0,1 0,-20 0,20 19,0 1,-20-20,20 0,-20-1,0-19,-20-19,20-1,-20 0,0-20,20 1,-20-21,20 20,0 1,20-1,-20 20,20 0,0 0,0 20,0 0,19 0,-19 0,-20 0,20 0</inkml:trace>
  <inkml:trace contextRef="#ctx0" brushRef="#br0" timeOffset="144737.2785">14803 12104,'20'20,"-20"20,20 0,-20-20,20 19,-20-19,0 20,20-40,-20 0,0 0,-20 0,20-20,-20-20,20 1,0-1,0 0,20 0,-20 21,20-1,19 0,-19 20,20 20,0 0,-20-1,-1 21,21-20,-20 20,0-20,-20-20,20 0</inkml:trace>
  <inkml:trace contextRef="#ctx0" brushRef="#br0" timeOffset="171661.8185">7441 9108,'0'0,"0"0,0 0,0 0,0 0,0-20,0 20,0 0,0 0,0 0,0 0,0 0,-19-20,19 20,0-20,0 20,0 0,-20-19,20 19,0-20,0 20,0-20,0 20,-20 0,20 0,0-20,0 20,0-20,0 20,0 0,0 0,0 0,0 0,0 0,0 0,0 0,0 0,0 0,0 0,0-20,0 20,0 0,0 0,0 0,0-19,0 19,0 0,0 0,0-20,0 0,0 20,0-20,0 0,0 0,0 1,-20 19,20-20,0 0,0 0,0 0,0-20,-20 21,20-1,0 0,0-20,-20 20,20 1,0-21,-20 20,20 0,0 0,0-19,-19 19,19 0,0-20,-20 1,20 19,0-20,-20 20,20-19,0-1,0 20,-20-20,20 20,0-19,-20-1,20 0,0 21,0-21,0 0,0 0,0 21,0-21,0 0,0 20,0-19,0-1,0 0,0 1,0 19,20-20,-20 0,0 1,20 19,-20-20,0 20,20-19,0 19,-1 0,1 0,0-19,-20 19,20 0,20 0,-20 0,-1 0,21 20,-20-20,20 1,-21-1,21-20,-20 20,20 0,-20 1,19-1,-19 0,0 0,20-20,-1 20,-19 1,20-1,0 0,-21 0,21 0,0 20,-20-20,19 20,1-19,0 19,-1-20,1 20,-20 0,20-20,-1 20,-19 0,20 0,-1-20,-19 20,20 0,-20 0,19 0,-19-20,20 20,-20 0,20 0,-21-20,21 20,0 0,-1 0,-19 0,20 0,0 0,-20 0,19 0,1 0,0 0,-1 0,1-20,-20 20,20 0,-21 0,21 0,-20 20,0-20,0 0,-1 0,1 0,20 20,-20-20,0 0,-1 0,1 20,20-20,-20 0,0 0,0 20,19-20,-19 0,-20 20,20-20,0 0,0 20,-20-20,19 19,1-19,-20 0,20 20,0-20,-20 20,20-20,-20 0,20 20,-20-20,19 20,-19-20,0 20,0-20,20 19,-20-19,20 20,-20 0,0-20,20 20,-20 0,20 0,-20 0,0-1,20 1,-20 0,0 0,20 0,-20 0,0-1,19 1,-19 0,20-20,-20 20,0 0,0 0,0 0,20-1,-20 1,0 0,0 0,0 20,0-21,0 1,0 20,0-20,0 19,0-19,0 20,0 0,0-1,0 1,0 0,0-1,0 1,0 0,0-1,0 1,0 0,0-20,0 19,0 1,0 0,0-20,0 19,0 1,0-20,0 20,0-21,0 1,-20 20,20-20,0 0,0-1,0 1,0 0,0 0,0 0,0 0,-20 0,20-1,0 1,-19 0,19 20,0-20,-20-1,20 21,0-20,0 0,0 0,0 19,0-19,-20 0,20 0,0-20,0 20,0-20,0 0,0 0,0 0,0 20,0-20,-20-20,20 20,-20-20,0 20,20-20,-20 0,20-20,-19 21,19-21,0 20,-20-20,20 21,-20-1,20 0,0 0,0 20,0 0,0 0,0 20,0 0,0 0,0 19,0-19,20 20,-20-1,20-19,-20 20,19-20,1-20,0 20,0-20,-20-20,20 20,0-20,0-20,-1 20,-19 1,20-21,0 20,0 0,-20 0,20 1,-20-1,20 0,-20 20,0-20,19 20,-19-20,20-19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1:12:02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14168 10557,'0'0,"0"0,0 0,0 0,20 0,0-20,40 0,-21 20,21-20,-1 0,1 0,-1 20,-19-19,-20 19,0 0,0 0,-20 0,-20 0,0-20,0 20,20 0</inkml:trace>
  <inkml:trace contextRef="#ctx0" brushRef="#br0" timeOffset="338.0193">14506 10318,'-20'0,"0"0,0 20,0-40,20 20,0 0,0 0,20 0,0-19,0 19,20 0,-1 0,21 0,-20 0,-1 19,1 1,-20 0,0 0,-20 0,-20 0,20 0,-20-1,-20 1,20 0,1 0,-1 0,0-20,20 20,-20-40,20 20</inkml:trace>
  <inkml:trace contextRef="#ctx0" brushRef="#br0" timeOffset="1115.0638">14149 10557,'19'-20,"-19"20,20-20,-20 20,0-20,0 20,0 0,0 20,-20-20,1 20,-1-20,0 39,-20-19,20 20,-19-20,19 20,-20 19,20-19,0 19,-19 1,19 19,0-19,20 19,-20 0,20 1,0-1,0 1,20-1,-20 0,20 1,0-1,0 0,-20 1,19-1,1 1,20-21,-20 1,0-1,0 1,-1-21,-19 1,20-20,-20 0,0-20,20 0,-20-20,0 0,-20 0,20-19,0 19</inkml:trace>
  <inkml:trace contextRef="#ctx0" brushRef="#br0" timeOffset="1672.0956">13831 12938,'-20'20,"20"0,0-1,0 1,0 40,20-21,0 21,0 0,0-21,-1-19,21-20,-20-20</inkml:trace>
  <inkml:trace contextRef="#ctx0" brushRef="#br0" timeOffset="1805.1032">13811 12739,'-39'-39,"19"39,20-20,-20 20,40 0,0-20,19 20</inkml:trace>
  <inkml:trace contextRef="#ctx0" brushRef="#br0" timeOffset="2036.1164">14208 12620,'-20'-19,"20"-1,-20 0,-19 0,19 0,-20 20,20 20,1 0,-1 20,20 19,0 1,20 19,-1 0,1-19,20 19,-20-19,0-21,-1 1,-19-20,0-20</inkml:trace>
  <inkml:trace contextRef="#ctx0" brushRef="#br0" timeOffset="2151.123">14089 12938,'20'-20,"0"0,0 0,-1 20,21-20,-20 1,0 19</inkml:trace>
  <inkml:trace contextRef="#ctx0" brushRef="#br0" timeOffset="2708.1549">13672 13831,'0'-20,"0"0,0 20,-39 0,19 0,0 20,0 0,0 20,20-21,-20 21,40 0,-20-1,40-19,0 0,-1 0,1-20,20 0,-21 0,21-20,-21 20,-39-20,20 0,-20 1,20-1,-40-20</inkml:trace>
  <inkml:trace contextRef="#ctx0" brushRef="#br0" timeOffset="3391.1939">14030 13712,'0'39,"0"-19,19 20,-19-20,40 20,-20-21,20 21,-1-20,1-20,0 0,-20 0,19-20,-19 0,-20 0,0-19,0 19,0 0,0 0,-20-20,0 21,20-1,0 20,-19-20,19 20</inkml:trace>
  <inkml:trace contextRef="#ctx0" brushRef="#br0" timeOffset="3753.2147">14387 13672,'0'0,"0"0,20 20,-20 0,0 0,19-1,1 21,-20-20,20 0,-20 0,0-20,0 0,0 0,0-20,0 0,0-20,0 1,0 19,0-20,0 0,20 21,0-1,-20 0,39 0,-19 20,0 0,0 0,0-20</inkml:trace>
  <inkml:trace contextRef="#ctx0" brushRef="#br0" timeOffset="4212.2409">14883 13513,'20'0,"-1"0,21-19,-20 19,20-20,-1 20,-19 0,20 0,-40 0,0 0,-20 20</inkml:trace>
  <inkml:trace contextRef="#ctx0" brushRef="#br0" timeOffset="4370.2499">14922 13632,'0'0,"20"20,-20-20,40 0,-20 0,0-20,19 20,1-19,-20 19,20-20,-21 0</inkml:trace>
  <inkml:trace contextRef="#ctx0" brushRef="#br0" timeOffset="4594.2628">15300 13394,'0'0,"0"0,19-20,1 20,20 0,0-19,-21 19,21 19,-40-19,0 20,0-20</inkml:trace>
  <inkml:trace contextRef="#ctx0" brushRef="#br0" timeOffset="4730.2705">15300 13553,'0'0,"19"0,21-20,0 20,-20 0,19-20,-19 20,20 0,-40 0</inkml:trace>
  <inkml:trace contextRef="#ctx0" brushRef="#br0" timeOffset="5610.3209">14248 14545,'0'0,"0"-20,-20 1,20-1,-20 0,0 0,0 20,-19-20,19 20,0 0,-20 20,21 20,-1-1,20 1,0 0,0 19,20-39,19 20,-19-20,20-20,-1 0,-19-20,20 0,-20-20,0-19,-20-1,20 21,-20-21,-20 0,20 21,0 19,-20 0,20 20,0 0,0 40,0-20,20 19,0 1,-1 0,1-1,0 1,20 0,-20-20,19-20,-19 0,20-20,-20 0,-20-20,19 1,-19-1,-19 0,19 20,-20 0,20 1,-20 19,0 19,20-19,0 40,0-20,0 20,20-20,0 19,0-19,-1 0,21-20,-20 20,20-20,-1-20,-19 0,20 0,-20 0</inkml:trace>
  <inkml:trace contextRef="#ctx0" brushRef="#br0" timeOffset="5927.339">14843 14386,'20'-19,"-40"-1,20 0,-40 0,21 0,-21 0,20 20,-20 0,21 0,-1 0,0 20,0 0,40-20,-20 20,40 0,-21 0,21-1,-20 1,20 0,-21 0,1 0,0 0,-20 0,-20-1,0-19,1 20,-21-20,20 20,-20-40,21 20,-1-20,20 20,0-39,20 19,-20-20,39 0,-19 1</inkml:trace>
  <inkml:trace contextRef="#ctx0" brushRef="#br0" timeOffset="6100.3489">14843 14069,'20'0,"-20"20,20 0,0-1,-1 21,1 0,20 19,-20-19,0 0,0-20,-20-1,0 1,-20-20,20-20</inkml:trace>
  <inkml:trace contextRef="#ctx0" brushRef="#br0" timeOffset="6226.3561">14883 14248,'0'-20,"20"0,-1 20,21-20,0 0,0 20,-1 0,1-20,-20 20,0 0,-20 0</inkml:trace>
  <inkml:trace contextRef="#ctx0" brushRef="#br0" timeOffset="7581.4336">14843 13593,'0'0,"20"0,0-20,19 20,1-20,20 0,-1 0,1 20,19-19,1 19,-21-20,-19 20,-1 0,-19 20,-20-20,-39 0,-1 19,-20-19,-19 20,19 0,1-20,-20 20,39 0,0-20,0 20,40-20,40 0,0 0,0-20,39 0,20-20,-19 20,-1 1,-20-1,1 0,-40 20,-20 20,-60-20,1 39,-40-19,-1 20,1 0,0-21,0 1,39 0,20 0,21-20,19 0,19-20,21 0,0 0,19 1,1 19,-1-20,1 20,-1-20,-19 20,0 0,-20 0,0 0,-20 0,0 0</inkml:trace>
  <inkml:trace contextRef="#ctx0" brushRef="#br0" timeOffset="7890.4513">14922 13097,'0'0,"0"19,0 21,0-20,20 20,0-20,0 19,20-19,-40 0,20 0,-1-40,1 20</inkml:trace>
  <inkml:trace contextRef="#ctx0" brushRef="#br0" timeOffset="8040.4599">14863 12918,'-20'-20,"0"20,20 0,0 0,0 0,20 0,0 20,20-20</inkml:trace>
  <inkml:trace contextRef="#ctx0" brushRef="#br0" timeOffset="8310.4753">15141 13037,'0'0,"0"0,0 0,-20-20,0 20,-20 0,21 0,-1 0,20 0,0 20,0 0,0 0,39 0,-19-1,20 1,0 20,-21 0,21-20,-40 19,20 1,-40-20,20 0,-20-1,-19-19,19 0,0-19,20 19</inkml:trace>
  <inkml:trace contextRef="#ctx0" brushRef="#br0" timeOffset="10130.5794">13752 15379,'0'0,"0"39,0-39,20 40,-1-20,1 20,-20-21,20 21,0-20,-20-20,0 0,0 0,0-20,-20 0,0-19,20 19,0-20,0 0,0 1,20-1,0 20,0 0,19 0,1 1,0 19,-20 0,19 19,-19-19,0 20,0-20,-20 0,20 20,0-20,-20 0,19-20,1 20,0 0,-20-20,20 1,0-1,-20 0,0 20,0-20,0 0,-20 20,0 0,0 0,0 20,1 0,-1 0,0 19,40 1,0 0,-1-1,21-19,0 0,19-20,1-20,-20 0,19-19,-19 19,-20-59,-1 39,-19-39,0 19,-19 0,-1 1,20 19,-40 1,40 39,-40 0,40 19,0 21,20 0,0 19,0 21,0-21,0 1,19-1,-19-19,0 0,-20-40,0 0,0-20,-20 0,-20 0,21-20,-1 1,0-1,0 20,0-19,20 19,20 0,0 0,0 20,0-20,19 0,1 20,0 0,-20 0,19 0,-19 0,0 20,0 0,0 0,-1 0,1 19,0-19,0 0,20-20,-21 0,21 0,-20-20,0-19,0-1,-20 0,0 0,0 1,-20 19,0-20,0 40,-20-20,21 1,-1 19,20 0,-20 0</inkml:trace>
  <inkml:trace contextRef="#ctx0" brushRef="#br0" timeOffset="10484.5997">15161 14922,'19'20,"-19"0,20 0,-20 0,0-1,20 1,-20 0,0-20,0 0,-20-40,20 21,0-1,-20-20,20 20,20-19,-20 19,20 0,0 0,0 20,0 0,0 0,19 20,-19-20,0 0,-20 0,20 0,0 0,-20-20</inkml:trace>
  <inkml:trace contextRef="#ctx0" brushRef="#br0" timeOffset="10905.6237">15498 14744,'0'20,"0"-20,20 19,-20-19,0 20,20-20,-20 20,0 0,20 0,-20 0,0-1,0 1,0-20,0 0,0 0,0 0,0 0,0-39,19 19,-19-20,20 0,0 21,-20-21,40 20,-20 0,19 0,1 20,0 20,-1 0,1 20,0-1,-20 1,-1-20,1 20,-40-21,20-19,-19 0,-1-19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1:12:50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15022 17958,'0'-20,"-20"20,0 0,-20 0,1 0,-21 0,20 20,-19 0,19 0,20 20,1-1,19 1,19 20,1-1,20 21,0-21,-1 1,-19-1,-20-19,0-40,-20 59,20-59,-99 0</inkml:trace>
  <inkml:trace contextRef="#ctx0" brushRef="#br0" timeOffset="362.0207">14506 18415,'0'-20,"20"0,-1 0,41 0,0 1,-21 19,21-20,-21 20,1 0,0 0,-1 0,-39 0,20 0,-20 0,20 20,-20-20,0 0,20 19,0-19,-20 20,0-20,0 0,0 40,0-40,-20 20,0-20,20-20,0 20,-20-20,20 0,20 0,0 1,0-1,20 0,-21 0,21 0,-20 20,20-20,-21 20,-19 0,20 0,-20 0</inkml:trace>
  <inkml:trace contextRef="#ctx0" brushRef="#br0" timeOffset="596.0341">15240 18236,'0'0,"0"20,-20-20,20 40,0-40,20 39,-20-39,40 60,-40-60,39 40,-39-40,80 0,-60 0,-1-20,1-20,-20 20,0-19,-20 19,1 0,-1 0,-20 0,0 0,21 0</inkml:trace>
  <inkml:trace contextRef="#ctx0" brushRef="#br0" timeOffset="1200.0687">15498 18196,'0'0,"0"0,0 0,0 40,0-20,0 0,0 0,0 19,0-39,0 0,0 0,0 0,20-19,-20-1,20-20,0 20,-1 0,1 0,20 1,-20 19,19 19,-19 1,20 20,-40-40,40 79,-40-79,19 60,-19-40,0-20,0-20,20 0</inkml:trace>
  <inkml:trace contextRef="#ctx0" brushRef="#br0" timeOffset="1461.0836">16014 17859,'0'0,"0"0,0 20,0 0,20 19,-20 21,20 0,-20-1,19 1,1-1,0-19,-20-20,0-20,0 0,0-20</inkml:trace>
  <inkml:trace contextRef="#ctx0" brushRef="#br0" timeOffset="1591.091">15954 18097,'20'-20,"0"20,0 0,20 0,19 0,-19-19,19 19,-39 0,20-20</inkml:trace>
  <inkml:trace contextRef="#ctx0" brushRef="#br0" timeOffset="2485.1422">734 17938,'0'60,"-20"0,40-1,-20 1,20 19,-20 0,20 1,20-1,-21-19,1-21,-20-39,0 0,40 20,-40-20,20-59,-20-1,0 20,20-19,-20 59,19-79,1 59,0 20,-20 0,60 39,-60-39,20 60,-20-1,-20-19,20-40,-60 80,60-80,-59 39,59-39,-40-20,40 20,-20-59,20 59</inkml:trace>
  <inkml:trace contextRef="#ctx0" brushRef="#br0" timeOffset="3148.1801">1746 18157,'-20'-20,"1"20,-1-20,20 20,-20-20,20 40,-20-20,20 0,-20 20,20 0,0 0,-20-1,20 1,0 0,20 0,-20 0,0 0,0 0,20-1,-20-19,20 0,-20-19</inkml:trace>
  <inkml:trace contextRef="#ctx0" brushRef="#br0" timeOffset="5848.3345">1369 18177,'0'0,"0"0,0 0,0-20,-20 20,1 20,-1-20,20 0,-20 19,0 1,20 0,0-20,-20 80,20-80,20 79,-20-79,20 59,-20-59,40 20,-21-40,1 1,0-21,0 20,-20-20,0 1,0 19,0 0,0 0,0 20,0 0,0 20,20 0,-20-20,20 20,-1 0,21-1,-20 1,20 0,-40-20,39 0,-39-20,20 0</inkml:trace>
  <inkml:trace contextRef="#ctx0" brushRef="#br0" timeOffset="6179.3535">1707 18097,'0'0,"0"-20,0 20,0-19,0-1,0 20,0 0,-20-20,0 20,20 20,-20 0,0-1,0 1,20 20,0 0,0-21,20 21,20-20,-20 0,19-20,1 0,20 0,-41-20,21-20,-20 1,0-1</inkml:trace>
  <inkml:trace contextRef="#ctx0" brushRef="#br0" timeOffset="6603.3777">1746 17621,'-20'20,"20"0,20 0,-20 19,20 21,20-1,-1 1,-19-1,20-19,0 0,-20-1,-20-19,0-20,19-20,-19 20,-19-39,19 19,0-20,0 0,19 21,-19-1,0 0,0 20,20-20,-20 20,0 20,0 0,-20 19,20-19,0 20,0-20,20 0,0 0,0-1,20 1,-1-20,1 0,-20 0,19-20,1 20,-20-19,0-1,0 0</inkml:trace>
  <inkml:trace contextRef="#ctx0" brushRef="#br0" timeOffset="14885.8514">10478 8771,'0'0,"0"0,0 0,0 0,0 0,0 20,0-20,19 39,-19-19,0 0,20 20,-20-21,20 21,0-20,-20 0,20 0,0-20,-20-20,19 0,-19 0,20-20,-20 21,0-21,0 0,0 20,0 1,20-1,-40 0,40 0,-20 20,0 0,0-20</inkml:trace>
  <inkml:trace contextRef="#ctx0" brushRef="#br0" timeOffset="17909.0244">13514 17681,'0'0,"-20"-20,20 0,-40 0,20 20,-19 0,-1 0,0 0,0 20,1 0,19 0,0-1,0 1,20 0,20 0,0 0,20 0,-1-1,1 21,20-20,-1 20,-19-1,-1 1,1 0,-40-1,0 21,-20-40,-19 19,-1-39,0 20,-19-40,19 20,0-19,1-1,-1 0,40 0,0-20,0 1</inkml:trace>
  <inkml:trace contextRef="#ctx0" brushRef="#br0" timeOffset="23345.3353">14585 15101,'-20'0,"0"0,-19 0,39 0,-40 20,20 19,0 1,1 20,19-21,19 21,1-1,20-19,0 0,19-1,1-39,-1 20,-19-20,19-39,-39 19,20 0,-20-20,-20-19,0 19</inkml:trace>
  <inkml:trace contextRef="#ctx0" brushRef="#br0" timeOffset="23639.3521">14903 15081,'19'20,"-19"0,0-20,0 20,20-1,-20 21,20-20,0 20,-20-21,40 21,-20-20,-1 0,21 0,-20-20,0 0,0-20,-1-20,1 20,0 0,-40-19,20-1,-20 0,20 21,-19-21</inkml:trace>
  <inkml:trace contextRef="#ctx0" brushRef="#br0" timeOffset="23993.3724">15319 15141,'0'19,"0"1,0 0,0 20,0-1,0-19,0 20,20-20,-20-20,0 0,0-20,0 0,0-20,0 21,0-41,0 40,20-19,-20-1,20 40,0-40,0 40,-1 0,1 0,-20 0,20 0</inkml:trace>
  <inkml:trace contextRef="#ctx0" brushRef="#br0" timeOffset="24273.3884">15577 15061,'0'40,"0"0,0-1,0-19,0 0,0 0,0-20,20 0,-20 0,0-20,0-20,0 20,0-19,0 19,20 0,-20-20,20 20,20 20,-21-19,1 19,0 0,0 0,-20 0,20 0,0 0</inkml:trace>
  <inkml:trace contextRef="#ctx0" brushRef="#br0" timeOffset="25660.4677">15935 15180,'0'0,"0"0,0 0,0 0,19 20,-19-20,20-20,0 20,-20-20,20 1,-20-1,0 0,0 0,-20 0,20 0,-40 20,21 20,-1 0,0 0,0 0,20 19,0 1,0 0,20-1,0 1,19-20,21-20,-20 0,-1-20,-19 0,20-19,-20-1,-1 0,-19 1,0-1,0 20,0 20,0 0,-19 0,19 20,0 20,-20 19,20-19,20-1,-20 1,0-20,19 0,1-20,-20-20,20-20,0 20,0-19,0-1,0 0,-20 21,19-1,1 40,0-20,-20 39,20-19,0 20,0-20,-1 19,1-39,0 0,0-20,0 1,0-21,0-20,-20 1,19-1,1 1,-20-1,0 21,0-1,0 20,0 0,0 20,0 40,0-20,0 39,0-19,0 19,20-19,-20 0,20 0,-20-21,-20 1,20-20,-20-20,0 20,1-19,-21-21,20 20,20 0,0 0,0 0,0 1,40-1,-1 0,1 20,0-20,-1 0,1 20,-20-20,20 20,-40 0,0-19</inkml:trace>
  <inkml:trace contextRef="#ctx0" brushRef="#br0" timeOffset="25885.4806">16847 14843,'20'20,"-20"-20,20 0,0 0,20 0,-1-20,1 20,0 0,-1 0,-19 0,0 0,0 20,-20-20,0 0</inkml:trace>
  <inkml:trace contextRef="#ctx0" brushRef="#br0" timeOffset="26049.49">16947 15002,'0'0,"19"19,1 1,20-20,0 0,-21 0,21 0,-20 0,20-20,-20 1</inkml:trace>
  <inkml:trace contextRef="#ctx0" brushRef="#br0" timeOffset="26952.5416">13117 17561,'0'-19,"0"-1,0 20,0 0,0-20,0 20,0 0,0 0,20 20,19 19,1 1,19 20,21-1,-1 1,20-1,-19 21,19-21,-39-19,-1 0,-19-1,-40-19,20 0,-40-20,0 0,0-20,-20 0,21-19,-1-21,-20 20,20-39</inkml:trace>
  <inkml:trace contextRef="#ctx0" brushRef="#br0" timeOffset="27125.5515">13613 17522,'-20'0,"0"20,0 19,-19 21,-1 19,-20 20,21 1,-21 19,20-20,1-20,-1 1,20-41,20-19,0-20,20-59,20-1</inkml:trace>
  <inkml:trace contextRef="#ctx0" brushRef="#br0" timeOffset="28170.6113">17780 14704,'20'0,"-20"-20,20 0,-20 0,0 1,-20-1,0 20,0 0,-39 0,19 20,0 19,-19-19,19 20,20 0,20-1,20 1,0-20,20 19,-1-19,21 20,-1-20,-19 19,-20 1,-20 0,0-20,-20 19,-20-19,1 0,-1 0,0 0,1-20,-1 0,20-20,20 0,0 0</inkml:trace>
  <inkml:trace contextRef="#ctx0" brushRef="#br0" timeOffset="32483.858">14347 10338,'-20'0,"0"0,1 20,-21-20,0 20,0 0,1 0,-1 0,0 19,21-19,-1 0,20 0,0-20,39 0,-19-20,0 20,0-20,0 0</inkml:trace>
  <inkml:trace contextRef="#ctx0" brushRef="#br0" timeOffset="32724.8718">14109 10299,'0'19,"20"-19,19 20,-19-20,40 20,-20-20,19 0,-19 20,-1-20,1 0,0 20,-20-20,-20 0,0 20,-20 0,20-1,-20-19,0 20,0-20,20 0</inkml:trace>
  <inkml:trace contextRef="#ctx0" brushRef="#br0" timeOffset="33206.8993">13533 10934,'0'0,"0"-20,0 0,0 20,-19-20,19 20,-20 0,0 0,0 20,0 20,0-1,20 1,0 0,0 19,20-19,0-20,20 19,-20-39,19 0,1 0,-20-19,0-21,-1 20,-19-20,0 1,0-1,0-19,0-1,0 0</inkml:trace>
  <inkml:trace contextRef="#ctx0" brushRef="#br0" timeOffset="33754.9307">13613 10696,'0'19,"0"1,20 0,-20 0,19 0,-19-20,0 20,0-20,0 0,0 0,0 0,-19 19,19 1,19 0,-19 20,20 0,0 19,-20-19,20 19,0-19,0-20,-20 0,20-20,-20 0,0-20,19-20,-19 20,0-19,20 19,-20 0,0 0,20 20,0 0,0 20,-20 0,20 0,-1-1,1-19,0 20,0-20,0-20,0 1,-20-1,0-20,20 0,-40 1,20 19,-20 0,0 0,20 20,-20 0,0 20,20 0,0 20,20-21,0 21,0 0,0-20,19 19,-19-19,20-20,0 0,-21-20,21 0</inkml:trace>
  <inkml:trace contextRef="#ctx0" brushRef="#br0" timeOffset="34317.9629">14288 10973,'0'-19,"0"-1,0 0,0 0,-20 0,20 0,-20 0,0 20,0 0,0 20,0 0,20 20,0 0,0-1,20 1,0-20,0 19,0-19,20-20,-1-20,-19 1,0-1,0-40,0 21,-20-21,0 0,-20 1,0 19,20 1,-20-1,0 20,20 20,-20 20,20 0,0 19,20 1,-20 20,0-21,20 1,-20 0,20-1,-20-19,20-20,0 0,-20-20,19 1,1-1,-20 0,20 0,-20 20,0 0,0 0,0 20,-20 20,0-21,20 21,0-20,0 0,20 0,0-1,20-19,-20 20,19-40,1 1,-20 19,0-20,-20 20,0 0</inkml:trace>
  <inkml:trace contextRef="#ctx0" brushRef="#br0" timeOffset="35357.0223">13474 11807,'40'-40,"-40"20,39-19,-19-1,0 20,0-20,0 20,-20-19,0 19,0-20,0 1,0 19,0-20,-20 0,20 21,0-1,-20 20,20 0,-20 20,20-1,0 21,0 20,0-1,0 20,0 1,0-1,20 1,0-1,0 0,19-19,-19-20,0-40,20 19,-20-38,-20-1,0-20,0 0,-20-19,0-1,-20 21,0-1,1 0,19 1,-20 19,20 20,20 0,-19 0,38 20,-19-20,40 0,-20 0,20 19,-1-19,-19 0,20 0,-20-19,19-1,-39 0,20 0,-20 0,0 0,-20 0,20 20,-19 0,19 20,-20-20,20 20,0 20,20-20,-1 0,1-1,0-19,20 20,-1-40,-19 20,0-19,0-1,-40-20,0 20,0 0,1 0,-21 1,0 19,20 0,1 0,19 0,0 0,19 0,-19 0,40 19,-20-19,20 20,-21-20,1 0,20 20,-40-20,40 20,-40-20,0 20,20 0,-20-20,0 0,0 0,0 0,0-20,0 0,0 0,0-20,19 1,1 19,0 0,0 0,20 20,-21 0,1 0,-20 20</inkml:trace>
  <inkml:trace contextRef="#ctx0" brushRef="#br0" timeOffset="36063.0627">13930 12343,'-20'-20,"20"0,0 0,-19-20,19 21,-20-1,0 0,0 0,0 0,-19 40,-1-20,20 20,-20 20,20-1,20 1,0 0,20 19,0-19,0-20,20-1,-1 1,-19-20,20-20,0-19,-21-1,-19-19,20-1,-20 1,0-1,-20 0,20 1,0 19,0 1,0 39,0 0,0 0,-19 19,19 21,19 0,-19-1,0 21,20-20,0-1,20 1,-20 0,19-20,1-1,0-38,-1 19,-19-40,0 20,-20-20,0 1,0-1,-20 0,0 20,1 1,-21-1,40 40,-20-20,0 19,20 1,20 20,-20-20,20 20,0-1,0-19,19 0,-19 0,0 0,0-20,0 0</inkml:trace>
  <inkml:trace contextRef="#ctx0" brushRef="#br0" timeOffset="36450.0848">14426 12065,'0'0,"-19"-20,19 20,-40-20,20 20,-20 0,21 0,-1 0,0 20,0-20,0 20,20-20,20 20,0-1,0 1,19 0,-19 0,0 0,20 0,-20 19,-20-19,0 0,-20-20,0 20,-20-20,20 0,-19-20,19 0,0-19,20 19,0-20</inkml:trace>
  <inkml:trace contextRef="#ctx0" brushRef="#br0" timeOffset="36740.1014">14387 11787,'20'-20,"-20"20,19 20,1 20,0-1,0 1,0 20,0-1,-1-19,-19-1,20 1,-40-20,1 0,-1-20,20 0,-40-20,20 0,20-20,0 21,0-21,20 20,0 0,0-19,19 19,1 0,-20 0,0 0,0 20,0-20,-20 20,0 0</inkml:trace>
  <inkml:trace contextRef="#ctx0" brushRef="#br0" timeOffset="43277.4753">10001 10259,'0'0,"0"0,-20-20,20 20,0-20,0 20,0 0,0 20,0 0,20 20,-20-1,20 1,-20 0,20 19,0-39,0 20,-20-20,19-20,1 0,-20-20,20-20,-20 20,0-19,-20-1,20 20,0-20,0 20,0-19,20 19,-20 0,0 20,0-20</inkml:trace>
  <inkml:trace contextRef="#ctx0" brushRef="#br0" timeOffset="43841.5076">10358 10299,'0'0,"0"19,0-19,0-19,20-1,0 0,-20 0,20-20,0 1,-20-1,20 0,-20 1,0-1,-20 0,20 1,0-1,-20 0,20 20,-20 1,0-1,20 20,-20 0,20 0,0 0,0 0,0 20,-19-20,38 19,-19-19,0 20</inkml:trace>
  <inkml:trace contextRef="#ctx0" brushRef="#br0" timeOffset="44180.527">10259 9842,'-20'20,"20"-20,0 0,0 20,0-20,0 0,20 0,0 0,0-20,-20 0,20 0,0 1,-20-1,19 0,-19 0,20 0,-20 20,20 0,0 20,-20-20,20 20,-20 0,20-20,0 20,-1-1,-19-19,20 20,-20-20,0 0,0-20</inkml:trace>
  <inkml:trace contextRef="#ctx0" brushRef="#br0" timeOffset="45350.5939">12105 17621,'0'0,"0"-20,0 20,-20-20,20 20,0 0,0 0,0 0,0 0,0 20,0 20,0 0,0 19,0 1,0-1,20 20,-20-19,0-20,20-1,-20-19,0-20,39 0,-39-20,0 1,0-41,-20 20,1 1</inkml:trace>
  <inkml:trace contextRef="#ctx0" brushRef="#br0" timeOffset="45597.608">11807 17561,'0'0,"0"0,0-19,0-1,40 20,-20-20,19 0,21 20,19 0,-19 0,19 20,0 0,-19 19,-1-19,-19 0,0 20,-20-20,-20 0,-20-1,20-19</inkml:trace>
  <inkml:trace contextRef="#ctx0" brushRef="#br0" timeOffset="45854.6227">11966 18097,'20'20,"-1"-20,1-20,20 20,0 0,19 20,1-20,-1 0,1 0,-1 0,1 0,-20 0,-1 0,-19 0,-20 0,0-20,-20 0</inkml:trace>
  <inkml:trace contextRef="#ctx0" brushRef="#br0" timeOffset="47208.7002">11509 8771,'0'0,"0"0,0 0,0 0,0 20,0-1,0 1,20 0,-20 0,20 20,0-21,0 1,-20 0,20-20,-20-20,19 0,-19 1,20-1,-20-20,0 0,0 21,-20-1,20 0,0 0,0 20,-19 20,19-20</inkml:trace>
  <inkml:trace contextRef="#ctx0" brushRef="#br0" timeOffset="47704.7286">10974 9247,'0'0,"19"-20,-19 20,20 0,-20 0,-20 0,1 0,-1 0,0 20,-20-20,1 20,-1-20,0 20,0-20,21 0,-21 19,20-19,20 0,-20 0,20 20,-20-20,20 0,0 0,0 0,20-20,-20 20</inkml:trace>
  <inkml:trace contextRef="#ctx0" brushRef="#br0" timeOffset="48012.7462">10676 9168,'-20'-20,"20"20,-20 20,20-20,-20 0,20 19,0 1,-19 0,19 20,0-20,0-1,0 1,0 0,0 0,0 0,19 0,-19-20,40 20,-20-20,20 0,-21 0,21 19,-20-19,0 0,0 0,0 20,-20-20</inkml:trace>
  <inkml:trace contextRef="#ctx0" brushRef="#br0" timeOffset="48804.7915">10934 17542,'0'0,"0"0,0 39,0-39,20 40,-20-20,20 20,-1 19,-19 1,0-1,0 1,-19-21,-1 21,0-20,-20-1,20-39,-19 0,-1-20,0 1,20-21,1-20,-1 1,0-1,0 1,0-1</inkml:trace>
  <inkml:trace contextRef="#ctx0" brushRef="#br0" timeOffset="49022.804">10616 17423,'0'19,"20"-38,0 19,0 0,20 0,19-20,1 20,-1 0,1 0,19 0,-19 20,-1-20,-19 19,-20-19,0-19,-1-1</inkml:trace>
  <inkml:trace contextRef="#ctx0" brushRef="#br0" timeOffset="50453.8858">9823 7481,'0'0,"0"0,0-20,0 20,0 20,19 20,1-21,0 21,0 0,20-1,-40 1,20-20,-1 0,-19-20,20-20,-20 0,0 0,0-19,0-1,0 0,0 20,0 1,0-1,0 0,0 20,-20 20</inkml:trace>
  <inkml:trace contextRef="#ctx0" brushRef="#br0" timeOffset="52129.9817">9743 8175,'20'0,"-20"0,0 0,0 0,0 0,-20 20,20 20,0-20,0 39,0-19,-20 39,20-19,-19-1,19 1,0-1,0-19,0 0,0 0,0-21,0 1,19 0,-19-20,0 0,20-20,-20 20,0-20,-20 1</inkml:trace>
  <inkml:trace contextRef="#ctx0" brushRef="#br0" timeOffset="52430.9989">9565 8612,'0'0,"20"20,-20 0,0-20,19 39,1-19,0 20,0 0,0-1,0-19,-1 0,1-20,0 0,0 0,0-20,0-20,-1 21,-19-21,20 20,-20 0,20-20,-20 40,-20-19,20 19,-20-20</inkml:trace>
  <inkml:trace contextRef="#ctx0" brushRef="#br0" timeOffset="53867.081">9307 17800,'20'19,"-20"-19,0 0,-20 0,20 0,0-19,0-1,0 0,0-20,0 1,0-1,0-20,20 1,-20 19,19 0,-19 1,20 19,0 20,0 0,20 20,-21 19,1 1,20 20,0-1,-1 1,1-1,-20-19,20 19,-21-39,1 20,-20-40,0 0,0 0,0 0,-20-40,1 40,-21-39</inkml:trace>
  <inkml:trace contextRef="#ctx0" brushRef="#br0" timeOffset="54047.0913">9287 17700,'20'20,"0"-20,19 0,1 0,19-20,21 20,-21-19,-19-1,20 0</inkml:trace>
  <inkml:trace contextRef="#ctx0" brushRef="#br0" timeOffset="63941.6573">11787 17542,'-20'-20,"1"0,19 0,0 0,0 20,19 0,1 20,20 0,0 0,19 19,20 1,1 0,-1 19,1-19,-1 20,-20-1,1-19,-20-1,-20 1,-1-20,-19 0,0-20,0-20,0 20,-39-40,19 20,0-19,0-1,0 0</inkml:trace>
  <inkml:trace contextRef="#ctx0" brushRef="#br0" timeOffset="64123.6677">12303 17462,'0'20,"-40"20,1 19,-1 1,-19 19,19 20,-20 1,1-21,-1 0,40 1,-19-41,39-19,0-20,20-39,19-1</inkml:trace>
  <inkml:trace contextRef="#ctx0" brushRef="#br0" timeOffset="65485.7456">17601 14605,'0'0,"0"0,0 0,20 0,-20 39,20 1,0 20,20-1,-21 21,1-21,20 1,-20-1,0 1,0-21,-1-19,-19 0,0-20,-19 20,19-60,-20 20,20-19,-20-1,20-20,0 21,0-21</inkml:trace>
  <inkml:trace contextRef="#ctx0" brushRef="#br0" timeOffset="65662.7557">17800 14664,'-20'0,"20"-20,-20 40,0 20,0 0,-19 39,-1 0,-19 1,19-1,0 1,0-1,1-20,19-39,20 20,0-40,0-20,20-20,0 1</inkml:trace>
  <inkml:trace contextRef="#ctx0" brushRef="#br0" timeOffset="65983.7741">18574 14744,'0'0,"0"0,-20 20,20-1,0 21,0 0,0-1,20 21,-20-20,0 19,20-39,-20 0,0-20,-20 0,20-20,-20-20,-20 20</inkml:trace>
  <inkml:trace contextRef="#ctx0" brushRef="#br0" timeOffset="66184.7856">18217 14724,'0'-20,"0"20,19-20,41 0,-20 0,19 1,1-1,-1 20,21-20,-21 40,-19 0,19-1,-19 1,-40 20,20-20,-40 0,20 19</inkml:trace>
  <inkml:trace contextRef="#ctx0" brushRef="#br0" timeOffset="66366.796">18415 15141,'0'0,"40"19,-1-19,1 0,20 0,-1-19,20 19,-19-20,0 20,-21 0,-19-20</inkml:trace>
  <inkml:trace contextRef="#ctx0" brushRef="#br0" timeOffset="68968.9448">8910 10100,'0'0,"0"0,0 0,0 0,0 0,20 20,-20 0,0 0,20 0,-20-1,19 1,-19 0,0-20,0 0,20 20,-20-20,20-20,-20 0,20 0,-20 1,0-21,20 20,-20 0,0 0,0 20,0-19,0 19,0-20,0 20,0 0</inkml:trace>
  <inkml:trace contextRef="#ctx0" brushRef="#br0" timeOffset="69604.9812">9148 10398,'0'0,"-20"0,20 0,0 0,20 0,-20 0,20 0,20-20,-1 20,-19 0,40 0,-41 0,41 0,-20 0,-21 0,1 20,0-20,0 0,-20 0,20 0,-20 0,0 0,-20 0,20 0,-20 0,20 0</inkml:trace>
  <inkml:trace contextRef="#ctx0" brushRef="#br0" timeOffset="69980.0026">9406 10279,'-20'20,"20"-20,0 0,0-20,0 20,0 0,20 0,0-20,0 40,-20-20,39 20,-19-20,20 19,-20-19,19 20,1-20,-20 20,20-20,-21 20,1-20,-20 0,0 20,0 0,-20-20,1 20,-1-1,0 1,0 0,20-20,-20 20,0 0,20-20,0 0,0 0</inkml:trace>
  <inkml:trace contextRef="#ctx0" brushRef="#br0" timeOffset="71878.1112">7997 17284,'-20'0,"20"0,0 20,0 19,0 1,20 0,-20 19,20 1,0 19,0-19,-1-1,-19 1,20-21,0-19,-20 20,0-40,20-20,-20-20,0 1,0-21</inkml:trace>
  <inkml:trace contextRef="#ctx0" brushRef="#br0" timeOffset="72103.1241">8315 17244,'0'40,"39"19,-19 1,20-1,-20 21,19-1,1 0,-20-19,19-1,-19-19,0 0,-20-20,20-1,-20-19,-20-19,0-21,0 0,1 1</inkml:trace>
  <inkml:trace contextRef="#ctx0" brushRef="#br0" timeOffset="72295.1351">8057 17561,'19'20,"1"0,20-20,0 0,19 0,1 0,19 20,-19-20,-21 0,1-20,0 20</inkml:trace>
  <inkml:trace contextRef="#ctx0" brushRef="#br0" timeOffset="81327.6517">10597 17343,'-20'0,"0"-20,0 1,0-1,20 20,0 0,20 0,20 20,-1 19,1 1,20 19,-1 1,1-1,-1 21,-19-21,0 21,-1-21,1 1,-20-21,19 21,-19-40,0 0,0 0,0-1,-20-19,20-19,-40-1,40-20,-40 20,20-20,-20-19</inkml:trace>
  <inkml:trace contextRef="#ctx0" brushRef="#br0" timeOffset="81538.6638">11212 17403,'-20'0,"-20"39,0 1,1 39,-21 1,1-1,-1 1,1-1,-1 0,20 1,1-21,-21-39,40 0,1-40,38 0,1-39</inkml:trace>
  <inkml:trace contextRef="#ctx0" brushRef="#br0" timeOffset="82269.7056">18276 14644,'-20'-19,"20"-1,0 20,0-20,0 20,0 0,40 40,-20-1,19 1,1 20,0-1,19 1,-19-1,20 1,-1-1,1-19,-21 0,1-21,0-19,-20 0,-20-19,0-1,-40-20,20 0,0 1</inkml:trace>
  <inkml:trace contextRef="#ctx0" brushRef="#br0" timeOffset="82457.7163">18673 14625,'-20'0,"0"19,0 21,-19 0,-21 19,21 21,-1-21,0 1,0-1,21-19,-21-20,40-20,0 0,20-20,19-40,1 21</inkml:trace>
  <inkml:trace contextRef="#ctx0" brushRef="#br0" timeOffset="82859.7393">19506 14545,'0'0,"-19"0,19 0,0 0,0 40,0-20,0 19,19 1,1 0,-20 19,20 1,-20-20,0 19,-20-39,0 20,1-21,-21-19,0-19,1-1,-1 0,0-40,0 21,1-21,19 21,-20-21,1 20</inkml:trace>
  <inkml:trace contextRef="#ctx0" brushRef="#br0" timeOffset="83004.7476">19070 14525,'20'0,"79"-39,-59 39,19 0,1-20,-1 20,21 0,-41 0,21 0,-21 0,1 0,-20-20</inkml:trace>
  <inkml:trace contextRef="#ctx0" brushRef="#br0" timeOffset="85219.8743">11053 8354,'0'0,"0"0,0 0,0 0,0 0,0 20,0 0,0 19,0 1,0 20,20-21,-20 21,0-21,0 1,20 0,-20 0,0-21,0-19,0 0,-20 0,20 0,-20-19,0 19,0-20,20 0</inkml:trace>
  <inkml:trace contextRef="#ctx0" brushRef="#br0" timeOffset="85453.8877">10934 8691,'20'0,"0"20,-1-20,1 20,0-20,0 20,0 0,0 0,-1-1,1 1,0-20,-20 0,20 0,-20 0,20-20,-20 20,0-19,20-1,-40 0,20 0,-20 0,20 0,0 0</inkml:trace>
  <inkml:trace contextRef="#ctx0" brushRef="#br0" timeOffset="86002.9191">11370 7282,'0'0,"0"0,0 0,0 20,0-20,20 20,0 0,0 0,-20 0,20 19,0-39,0 20,-1 0,-19-20,20 0,-20 0,20-20,-20 0,20 0,-20 1,0-21,0 20,20 0,-20 0,0 20,0 0,0 0,0 0,0 0</inkml:trace>
  <inkml:trace contextRef="#ctx0" brushRef="#br0" timeOffset="87224.989">6866 17601,'0'0,"0"-20,20 0,-20-19,20-1,-20-19,19 19,-19 0,0 20,0-19,0 39,0 20,0 19,0 21,20-1,-20 21,0-1,20 0,0-19,-20-1,20 1,0-40,-20 19,0-39,0 0,0-39,20-1,-20-19,0-1,19 1,1-21</inkml:trace>
  <inkml:trace contextRef="#ctx0" brushRef="#br0" timeOffset="87503.0049">7183 17304,'0'-20,"0"0,0 40,-19 0,-1 19,0 1,0 0,0-1,-19 1,19-20,0 0,0-1,20-19,0 0,0 0,0 20,20-20,20 20,-21-20,21 20,0 0,19 0,-19 0,19-1,-19 21,0-20,-20-20,19 20,-39-20,20 0,-20-20,0 0</inkml:trace>
  <inkml:trace contextRef="#ctx0" brushRef="#br0" timeOffset="89583.1239">9148 17304,'0'-20,"0"20,0 0,0 0,20 20,20-1,-1 21,1 0,39 19,1 1,-1 19,0-19,-19-1,19 1,-19-1,-21-19,-19-20,0 0,-20-1,0-19,0-19,-20-1,20-20,-20-19,1 19</inkml:trace>
  <inkml:trace contextRef="#ctx0" brushRef="#br0" timeOffset="89756.1338">9664 17304,'-20'19,"-20"41,-19 19,19 1,-19 19,-21 0,21 0,-1-19,21-1,-21-19,40-41,20-19,0-19,20-21</inkml:trace>
  <inkml:trace contextRef="#ctx0" brushRef="#br0" timeOffset="90392.1702">19110 14426,'-20'0,"20"20,20 0,-1 20,1 19,20-19,19 19,1 21,19-21,-19 1,19-1,-19 1,-1-21,-19 1,0-20,-20-20,-20 0,0-40,-20 1,0-1,0-20,0-19</inkml:trace>
  <inkml:trace contextRef="#ctx0" brushRef="#br0" timeOffset="90576.1807">19586 14367,'-20'19,"-59"61,19-21,1 21,-1-1,0 1,21-21,-1 20,0-39,21 0,-1-20,20-20,39 0,1-40,20 0</inkml:trace>
  <inkml:trace contextRef="#ctx0" brushRef="#br0" timeOffset="91117.2116">20241 14942,'0'20,"-20"0,40-20,-40 0,40 20,-20-20,0-20,0 20,0-40,0 20,19-39,1-1,-20 1,40-1,-20 1,20-1,-21 20,1 1,20 39,-20 0,19 39,-19 21,20-1,-20 21,20 19,-21-20,1 1,20-21,-40-19,20-20,-20-20,0 0,-20-20,-20-20,1 1,-1-1</inkml:trace>
  <inkml:trace contextRef="#ctx0" brushRef="#br0" timeOffset="91267.2202">20340 14803,'20'20,"19"-20,1 20,0-20,19 20,-19-20,20 0,-21 20,-19-40,20 0</inkml:trace>
  <inkml:trace contextRef="#ctx0" brushRef="#br0" timeOffset="92572.2948">10537 6945,'20'20,"-20"0,0 0,-20-1,20 21,0 0,0 19,0 1,0-1,0-19,0 0,0-1,0-19,0 0,0-20,0 20,-20-40,20 20,0-20,0 20,-20-20,1 1</inkml:trace>
  <inkml:trace contextRef="#ctx0" brushRef="#br0" timeOffset="92850.3107">10398 7302,'0'0,"20"20,-20 0,0 0,40 0,-40-1,39 21,-19-20,-20 20,20-20,0-1,0-19,-20 0,20 0,-20-19,0-1,19-20,-19 0,20 20,-20-19,0 19,20-20,-20 20,0 1,20-21</inkml:trace>
  <inkml:trace contextRef="#ctx0" brushRef="#br0" timeOffset="93362.34">10358 6270,'0'0,"0"-19,0 19,-19-20,19 20,0-20,0 20,0 0,19 20,-19 0,20-20,-20 19,20 1,0 0,-20 0,0 0,20 0,0-20,-20 0,0-20,20 20,-20-20,19-20,-19 20,0 1,20-21,-20 20,0 0,0 0,0 20,0 0,0 0,-20 0</inkml:trace>
  <inkml:trace contextRef="#ctx0" brushRef="#br0" timeOffset="99892.7136">5556 17462,'0'20,"0"-20,20 40,0-20,0 19,0 1,-1 0,1 19,0-19,0 0,-20-21,20 1,-20-20,-20-20,0 1,20-21,-40 0</inkml:trace>
  <inkml:trace contextRef="#ctx0" brushRef="#br0" timeOffset="100268.7351">5477 17442,'-20'-39,"20"-1,0 20,0-19,40-1,-1 20,21 0,-1 20,1 0,-20 40,-1 0,1-1,-20 21,-20-1,0 1,-20-21,0 1,0-20,1 0,-1-20,20-20,0 0,20 20,-1-20,21 20,0 0,19 0,-19 40,0 0,-21-1,1 21,-20-20,-20 19,1-19,-21-1,0-19,-19 0,19-20,-39-20,59 20,-20-39,20-1,20-20</inkml:trace>
  <inkml:trace contextRef="#ctx0" brushRef="#br0" timeOffset="102573.8669">8057 10438,'0'0,"0"0,0 0,-20 0,20 0,20-20,-1 20,1 0,20 0,0 0,19 0,-19 0,19 0,1 0,-20 20,-1-20,1 0,0 0,-21 0,1-20,-20 20,0 0,0-20,-20 0</inkml:trace>
  <inkml:trace contextRef="#ctx0" brushRef="#br0" timeOffset="102827.8814">8453 10318,'0'0,"0"-19,0 19,20-20,0 40,0-20,0 0,0 0,19 19,-19 1,20 0,-40 0,20 0,-20 0,0 19,0-19,-20-20,0 20,0 0,0 0,0-20,1 0,19 0,0 0</inkml:trace>
  <inkml:trace contextRef="#ctx0" brushRef="#br0" timeOffset="103511.9206">7422 10160,'0'0,"0"0,0 0,0 0,19 20,1-1,0 21,0-20,0 20,0-21,-1 1,1 0,0-20,-20 0,20-20,0 0,-20 1,0-21,0 20,20 0,-40-19,40 19,-20 20,0-20,0 20</inkml:trace>
  <inkml:trace contextRef="#ctx0" brushRef="#br0" timeOffset="104206.9603">7938 17184,'0'0,"0"0,0 20,0 0,39 20,1 0,0 19,39-19,0 19,1 1,-1-1,0-19,1 20,-21-21,-19-19,-20 0,0-20,0-20,-40 0,20-39,-20-1,0 1</inkml:trace>
  <inkml:trace contextRef="#ctx0" brushRef="#br0" timeOffset="104395.9711">8513 17304,'-40'19,"1"21,-1 39,-20 1,-19 19,19 0,1-19,-1-1,21-20,19-19,20-40,20-20,0-39</inkml:trace>
  <inkml:trace contextRef="#ctx0" brushRef="#br0" timeOffset="104959.0033">20082 14625,'0'0,"20"19,19 1,1 0,0 20,-1 19,21-19,19 20,-19-1,19 1,-39-21,20 1,-21-40,1 20,-20-40,0 0,-20-20,0-19</inkml:trace>
  <inkml:trace contextRef="#ctx0" brushRef="#br0" timeOffset="105121.0126">20638 14605,'-60'-20,"20"40,-59 19,40 1,-1 0,0 0,21-1,19 1,0-20,20 0,20-20,0-20,19 0</inkml:trace>
  <inkml:trace contextRef="#ctx0" brushRef="#br0" timeOffset="105377.0272">21193 14506,'0'0,"20"19,0 1,0 20,-20 0,0 39,19-19,-19 19,0 0,0-19,0-21,20-19,0 0,0-40,0 0,0-39</inkml:trace>
  <inkml:trace contextRef="#ctx0" brushRef="#br0" timeOffset="105557.0375">21570 14525,'0'0,"0"20,0 20,0 0,0 19,0 1,0 19,20-19,0-21,0 21,-20-40,20-1,-40-38,20-1,-20-20</inkml:trace>
  <inkml:trace contextRef="#ctx0" brushRef="#br0" timeOffset="105718.0467">21332 14803,'40'0,"-1"20,21-20,-20 0,-1 0,21 0,-40-20,19 20,-19-20</inkml:trace>
  <inkml:trace contextRef="#ctx0" brushRef="#br0" timeOffset="109379.2561">11410 6211,'0'0,"0"0,0 0,0-20,0 20,0 0,0 0,0 0,0 0,0 0,0 20,20 0,-20 0,20-1,-20 1,20 0,0 0,-1-20,-19 20,20-40,0 20,0-40,0 20,-20-19,20 19,-20-20,0 20,0 0,0 1,0 19,0 0,0 19,0 1,0 0,0 0</inkml:trace>
  <inkml:trace contextRef="#ctx0" brushRef="#br0" timeOffset="109987.2909">11668 7005,'0'0,"0"0,0-20,20 20,-20 0,0 20,0-1,0 1,0 20,0 0,20-1,-20 1,0 20,0-21,0 1,0 0,0-21,0 1,0 0,0-20,0 0,-20-20,20 0,0 1,-20-1,0 0,20 0</inkml:trace>
  <inkml:trace contextRef="#ctx0" brushRef="#br0" timeOffset="110266.3069">11589 7282,'0'0,"20"20,-20 0,19 0,-19 0,20 19,-20-19,20 20,0-20,0 0,-20 0,20-20,0 19,-20-38,19 19,-19-20,20 20,-20-20,20 0,-20 0,0 0,20 20,-20-20,0 20,0 0,0-19,0 19,0-20</inkml:trace>
  <inkml:trace contextRef="#ctx0" brushRef="#br0" timeOffset="111507.3779">6886 17244,'0'-20,"0"20,-20 0,20 0,-20 0,20 0,0 0,0 0,0 20,40 0,-20 0,19 19,21 1,-1 0,21 19,-21-19,21 0,-21 19,1-39,-21 20,1-1,-20-39,0 20,-20-20,0 0,-20-39,0 19,0-20,0 0</inkml:trace>
  <inkml:trace contextRef="#ctx0" brushRef="#br0" timeOffset="111672.3873">7342 17343,'0'0,"-40"40,1 0,-1 19,0 1,-19 19,-1-19,21 19,-1-20,0 1,20-20,20-21,0-19,20-39,0-21</inkml:trace>
  <inkml:trace contextRef="#ctx0" brushRef="#br0" timeOffset="112461.4324">21233 14426,'-40'0,"20"20,20 0,20 0,0 19,20 1,-21 20,41-1,0 1,-1 19,1-19,-1-21,-19 21,0-40,-1-1,1-19,-20-19,0-1,-1-20,-19-19,0-1,0 20,0-19,0 19,-19 0,-1 21,-20 19,20 0,-39 19,-1 1,1 20,19 0,-20-1,1 1,19 0,20-20,0-1,20-19,0 0,40-19,0-1</inkml:trace>
  <inkml:trace contextRef="#ctx0" brushRef="#br0" timeOffset="112717.4471">22245 14545,'0'40,"0"0,0 19,0-19,20 39,-20-19,20-1,-20 1,0-1,19-19,-19-20,0-20,20 0,-20-20,20-20,0-19,-20-1,20 1</inkml:trace>
  <inkml:trace contextRef="#ctx0" brushRef="#br0" timeOffset="113010.4638">22483 14565,'0'-20,"20"0,0 20,-1 20,1 0,-20 20,0-1,-20 1,1 20,-1-21,0 21,-20-40,1 19,19-19,0 0,0-20,20 0,0 0,0 0,40 0,-20 0,19 0,21 0,-1 20,-19-20,20 20,-21 0,21-1,-40-19,-1 0,-19-19,20-1,-20 0</inkml:trace>
  <inkml:trace contextRef="#ctx0" brushRef="#br0" timeOffset="114773.5647">4524 17264,'0'0,"0"-20,0 20,-19 0,19 40,0-1,0 1,-20 20,20-1,0 1,20-1,-20 1,0-21,0 1,0-20,19 0,-19 0,0-20,20 0,0 0,-20-20,40 20,-20 0,19-20,1 20,0 0,-1 0,1 20,-20-40,20 20,-1-20,1 0,0 0</inkml:trace>
  <inkml:trace contextRef="#ctx0" brushRef="#br0" timeOffset="118833.7969">4941 17065,'0'0,"0"0,0 0,0 0,-20 0,20 0,-20 0,20 20,0 0,0 0,0 0,0 19,20 1,-20 0,20 0,0-1,-20 1,40-20,-21-20,21 0,-20 0,0-20,0 0,-20 0,20-19,-40 19,0 0,0 0</inkml:trace>
  <inkml:trace contextRef="#ctx0" brushRef="#br0" timeOffset="119043.8089">4961 17145,'0'0,"20"0,-20 20,20-20,-1 0,21 0,-20 19,0 1,20 0,-21 0,1 20,-20-1,20 1,-20 0,0-1,20-19,-20-20,0 0,-20-39</inkml:trace>
  <inkml:trace contextRef="#ctx0" brushRef="#br0" timeOffset="122322.9965">5517 17304,'0'-20,"0"20,0 0,19 20,-19-1,40 21,0 0,-1-1,41 21,-21-1,1 1,19-20,-39 19,19-19,-19 0,0-1,0-19,-40 0,19-20,-19 0,0 0,-19-20,19 0,-20-19,-20-1,20-20</inkml:trace>
  <inkml:trace contextRef="#ctx0" brushRef="#br0" timeOffset="122548.0094">5874 17244,'-20'0,"0"20,0 39,-19 21,19-1,-20 40,0-20,1 1,19-1,-20-40,40-19,-20-20,40-40,-20-20,0 40</inkml:trace>
  <inkml:trace contextRef="#ctx0" brushRef="#br0" timeOffset="123376.0567">22185 14466,'0'40,"20"-21,0 41,20-20,-1-1,41 21,-21-1,1 1,19-1,1-19,-21 20,1-41,-21 1,-19 20,-20-40,0 0,0-40,-20 1,0-1</inkml:trace>
  <inkml:trace contextRef="#ctx0" brushRef="#br0" timeOffset="123589.0689">22721 14605,'-40'20,"1"-1,-21 21,1 20,-1-21,-19 21,19-1,21-19,-1 20,0-41,40 1,0-20,20 0,20-20</inkml:trace>
  <inkml:trace contextRef="#ctx0" brushRef="#br0" timeOffset="124266.1076">23396 14684,'0'0,"0"0,0 0,39 20,-39 0,20 20,-20-1,20 21,-20-21,0 21,20-1,-20 1,0-20,0-1,0-19,0-20,0 0,-20-39,20-1,0-20,-20 1,0-1,1 1,-1-21,20 21,-20-1,20 21,0-21,20 20,0 21,-1-1,21 0,0 20,19 20,-19 0,20-1,-41 41,1-20,-20-1,0 1,-20 0,1-1,-21-19,0-20,20 0,-19 0,19 0,0 0,20 0,0-20,40 20,-20 20,19 0,21 0,-1 20,1 19,-1 1,-19-1,-20-19,-20 19,0-19,-40-20,-19 0,19-20,-39-20,19 0,1 0,19-19,0 19,20-20,0 20,1 0</inkml:trace>
  <inkml:trace contextRef="#ctx0" brushRef="#br0" timeOffset="125815.1962">9327 6429,'-20'0,"20"0,0 0,-20-20,20 20,0 0,40 20,-21-20,21 20,20-20,-1 0,1 20,19-20,-19 20,-1-20,-19 0,-1 19,-19-19,-20 0,20-19,-40-1,20 20,-20-20,1 0</inkml:trace>
  <inkml:trace contextRef="#ctx0" brushRef="#br0" timeOffset="126042.2092">9723 6350,'0'0,"20"0,-20 20,20-20,20 19,-1-19,1 20,0-20,-20 20,19 0,-19 0,-20 0,0-1,-20 21,-19-20,-1 0,-20 0,21 0,-1-20,20 0,-19 0,19-20</inkml:trace>
  <inkml:trace contextRef="#ctx0" brushRef="#br0" timeOffset="126492.235">8771 6211,'0'0,"0"0,0 0,40 20,-60 0,40-1,-20 21,19 0,-19-20,20 19,-20-19,20 0,-20-20,20-20,0 0,0 0,0-19,-20 19,19-20,-19 1,0 19,0 0,20 20,-40-20,20 20</inkml:trace>
  <inkml:trace contextRef="#ctx0" brushRef="#br0" timeOffset="127233.2773">3274 17383,'0'-20,"0"20,-20 20,1 0,-1 19,0 1,0 0,0 19,20-19,0 20,0-21,40 1,19 0,-19-21,39-19,-19 20,19-20,-39 0,20 0,-21-20,-19-19,0-1</inkml:trace>
  <inkml:trace contextRef="#ctx0" brushRef="#br0" timeOffset="130709.4762">23197 14327,'20'59,"0"1,20 19,-20 1,39-1,1 1,-1-1,1 0,-21-19,21-1,-20-19,-1 0,-19-20,-20-20,0 0,0 0,20-40,-20 0,0 0,0-19,20-1</inkml:trace>
  <inkml:trace contextRef="#ctx0" brushRef="#br0" timeOffset="130880.4859">23872 14545,'0'0,"-20"20,-20 20,-19-1,-20 21,19 0,-19 19,-1 0,21 1,-1-21,21 1,39-21,-20 1,40-40,-1 0,1-40</inkml:trace>
  <inkml:trace contextRef="#ctx0" brushRef="#br0" timeOffset="131414.5165">17661 15895,'20'-20,"-40"0,0 20,0 20,0 19,1 21,-1 0,20 19,20 0,-1 1,21-1,20 0,19-19,0-1,1-39,-1 0,1-20,-21-20,-19 0,-20-19,-40-1,20-19,-60 19</inkml:trace>
  <inkml:trace contextRef="#ctx0" brushRef="#br0" timeOffset="131640.5294">17859 16192,'-19'-20,"38"20,1-19,0 19,20 0,-1 0,1 19,0 1,0 20,-1 0,-19-1,0 41,-20-21,0 21,0-21,0 20,0-39,0 0,0-20,0-20,20 0,-20-40</inkml:trace>
  <inkml:trace contextRef="#ctx0" brushRef="#br0" timeOffset="132354.5703">4961 16867,'0'0,"0"20,0 0,20 19,19 1,1 0,-20 19,40 1,-21-1,1-19,0 0,-21 19,21-39,-20 20,0-20,-20-20,0 0,0-20,0-20,-20 0,20 1</inkml:trace>
  <inkml:trace contextRef="#ctx0" brushRef="#br0" timeOffset="132533.5805">5219 17046,'-40'19,"20"1,-19 0,-1 20,20-1,-20 21,21-20,-1-1,20 21,0-40,0 0,0-20,0-20,0-20</inkml:trace>
  <inkml:trace contextRef="#ctx0" brushRef="#br0" timeOffset="134143.6726">8057 9664,'0'0,"0"0,0 0,0 20,0-1,-20 21,40 0,-20-1,0 21,0-20,0 19,0-19,0 0,0-21,-20 1,20-20,0 20,0-20,-20-40,20 21,-20-1,20 0,-20-20,0 20,20 0,-19 20,19 0,-20-19,20 38,0-19,20 0,-20 20,19 0,1-20,0 20,0 0,0-20,0 0,-1 0,1 0,0-20,0 20,0-40,0 40,-1-39,-19 19,0 0,0-20</inkml:trace>
  <inkml:trace contextRef="#ctx0" brushRef="#br0" timeOffset="134725.7059">7997 8711,'20'40,"-20"-40,0 20,0 0,20-1,-20 1,20 0,-1 0,1-20,-20 20,20-20,0 0,0-20,0 0,-20 0,19-19,-19 19,20-20,-20 20,0 0,0 0,0 20,0-19,0 19</inkml:trace>
  <inkml:trace contextRef="#ctx0" brushRef="#br0" timeOffset="136721.8201">2361 16688,'-19'40,"19"-20,0 39,0 1,19 19,21-19,0 19,-20 1,39-21,-19-19,-20 0,19-40,-39 0,0-20,-19-20,-21 0,0-19</inkml:trace>
  <inkml:trace contextRef="#ctx0" brushRef="#br0" timeOffset="136951.8332">2024 16748,'0'-20,"0"-20,40 20,19 1,1 19,19 0,20 0,-19 39,-1 1,1 20,-41 19,-19 0,0 1,-40-1,0-19,-19 19,-1-59,20 0,-20-20,1 0,19-40</inkml:trace>
  <inkml:trace contextRef="#ctx0" brushRef="#br0" timeOffset="137721.8773">4207 17184,'0'0,"0"20,0 0,40 0,-21 20,41-1,-1 1,21 0,-1 19,1-19,-1 19,-20-19,1 0,-20 0,-1-21,-19 1,0-20,-20 0,0-20,-20 1,20-1,0-40</inkml:trace>
  <inkml:trace contextRef="#ctx0" brushRef="#br0" timeOffset="137895.8872">4842 17244,'-40'40,"20"-1,-39 21,19 19,0 1,-19-1,39 0,-20 1,21-41,-1-19,20-20,20-20</inkml:trace>
  <inkml:trace contextRef="#ctx0" brushRef="#br0" timeOffset="138695.933">17502 15875,'0'20,"0"-1,40 1,0 20,19 20,20-1,21 20,-21 1,20-1,-19 20,-21-39,1 19,-40-39,-20 0,0-40,0 0,0-40,0 0,0-19</inkml:trace>
  <inkml:trace contextRef="#ctx0" brushRef="#br0" timeOffset="138885.9438">18157 16034,'-40'39,"1"1,-21 19,1 1,-1-1,1 21,-1-21,40-19,-20 0,21-20,19-20,39-20,-19-20</inkml:trace>
  <inkml:trace contextRef="#ctx0" brushRef="#br0" timeOffset="139222.9631">19149 15776,'-20'19,"1"21,19 0,-20 19,0 1,0-1,0 1,20 19,0-39,-20 19,20-19,20-20,0 0,0 0,20-20,19 0,1-20,-1 20,1-20,-1 20,1-20,-40 0,19 0</inkml:trace>
  <inkml:trace contextRef="#ctx0" brushRef="#br0" timeOffset="145813.3401">7997 6330,'0'0,"0"0,-20 0,20 0,0 0,20-20,-20 20,40 20,-20-20,19 0,21 0,-21 20,21-20,-20 0,19 0,-19 0,-20 0,0-20,-1 20,-19 0,0 0,-19-20,-1 20,0-20</inkml:trace>
  <inkml:trace contextRef="#ctx0" brushRef="#br0" timeOffset="146053.3538">8295 6231,'0'0,"0"0,0 0,0 0,39 0,-19 0,20 0,19 0,-19 0,20 0,-21 20,1-20,-40 39,0-19,-20 0,-20 0,1 19,-1-19,0 0,21 0,-1-20,0-20,20 20</inkml:trace>
  <inkml:trace contextRef="#ctx0" brushRef="#br0" timeOffset="146994.4076">1568 15537,'0'-19,"0"19,0-20,-40 20,20 20,-20-20,1 19,-1 1,0 20,-19-20,39 0,-20-1,20 1,1 0,-1 0,20 0,0 0,-20 19,20-39,-20 80,0-41,0 1,20-40,-19 80,19-41,0-19,0 0,19 0,1 0,20-1,-20-19,19 20,21-20,-20 0,19-20,-19 20,19-19,-19 19,0-20,-20 0,0 0,-20 0,0-19</inkml:trace>
  <inkml:trace contextRef="#ctx0" brushRef="#br0" timeOffset="147176.418">1151 15934,'20'0,"0"0,19 0,1-20,0 20,19-19,1-1,-21 0,21 0</inkml:trace>
  <inkml:trace contextRef="#ctx0" brushRef="#br0" timeOffset="148210.4772">7422 6270,'0'-19,"19"-1,-19 20,0-20,0 20,0 0,0 0,0 0,20 20,-20 0,0-1,0 1,20 20,-20-20,0-20,0 0,20 0,-20 0,20-20,0-20,-20 20,0 1,19-21,-19 20,0 20,0 0,0-20,0 20</inkml:trace>
  <inkml:trace contextRef="#ctx0" brushRef="#br0" timeOffset="149402.5454">2937 17383,'-20'0,"20"0,0 0,40 40,-20-21,39 21,1-20,-1 20,40-1,-19 1,-1 0,0-20,-19-1,0 1,-21-20,-19 0,-20 0,0-39,-20-1,-19-20,-1 1,0-1</inkml:trace>
  <inkml:trace contextRef="#ctx0" brushRef="#br0" timeOffset="149584.5558">3413 17284,'-20'39,"0"1,1 20,-21 19,0-20,1 21,-21-1,20-39,1 19,19-39,0-20,0-20,20-39</inkml:trace>
  <inkml:trace contextRef="#ctx0" brushRef="#br0" timeOffset="151251.6511">18812 15676,'-20'20,"0"20,20 0,20 19,40 1,-1 19,40-19,1 19,19-20,0 21,-40-21,0 1,-19-40,-20 0,-21-1,-38-19,19-19,-20-21,20-20,0 1</inkml:trace>
  <inkml:trace contextRef="#ctx0" brushRef="#br0" timeOffset="151429.6613">19546 15875,'-59'20,"-1"-1,-19 21,-21 20,1-1,0 1,0 19,19-19,21-21,19 1,20 0,40-40,0 0</inkml:trace>
  <inkml:trace contextRef="#ctx0" brushRef="#br0" timeOffset="152025.6954">20221 15716,'-40'20,"20"0,-19 19,-1 1,0 20,20-1,0 1,40-21,0 21,40-20,-1-21,1 1,-1-20,1 0,-20 0,-21-20,1 1,0-21</inkml:trace>
  <inkml:trace contextRef="#ctx0" brushRef="#br0" timeOffset="152281.71">19983 15577,'0'0,"0"40,39-1,1 1,0 20,19 19,1-19,-1 19,1 0,-1-19,1-1,-1-19,-19-20,0-40,0 0</inkml:trace>
  <inkml:trace contextRef="#ctx0" brushRef="#br0" timeOffset="152468.7207">20538 15855,'-59'0,"-1"20,1 19,19 21,-20 19,21 1,-1-1,0 0,21-19,-1 0,0-21,20-39,20 0,0-39</inkml:trace>
  <inkml:trace contextRef="#ctx0" brushRef="#br0" timeOffset="152717.735">21173 15736,'0'0,"0"40,0-21,0 41,0-1,-20 21,20-1,0-19,0-1,20-19,-20 0,20-40,0-20,-20 0,0-40</inkml:trace>
  <inkml:trace contextRef="#ctx0" brushRef="#br0" timeOffset="152973.7496">20975 15518,'0'0,"20"0,19 0,21 0,19 39,1-19,-1 20,0 19,-19 21,-1-1,-39 0,-20 1,-20-1,-39 1,-20-21,-1-19,-19-1,20 1,19-20,-19-20,59 0,-20 0,40-20</inkml:trace>
  <inkml:trace contextRef="#ctx0" brushRef="#br0" timeOffset="154262.8233">21451 15319,'-20'-40,"0"1,-39-1,-1 20,-19 0,0 40,-21 0,-19 40,20 19,20 0,-1 40,21 20,39 0,0 0,40 20,40-20,19-20,20-20,40-20,0-39,0-20,0-20,-20-40,0-39,-20-20,-20-20,-39-20,0-20,-60 0,0 20,-20 0,-39 0,0 40,-1 40,-39 19,0 20,20 40,-20 20,20 39,-20 0,19 41,21-1,0 20,-1-1,41 1,19-20,40 0,39-19,21-41,39 1,19-40,21-40,0-20,-20-19,0-21,-40-19,0-20,-59 0,-40 0,-20-20,-20 20,-39 20,-20 19,0 21,-1 39,-19 20,40 20,-20-1,59 41,-20-20</inkml:trace>
  <inkml:trace contextRef="#ctx0" brushRef="#br0" timeOffset="155171.8753">2143 17442,'20'20,"-20"-20,40-20,-1 1,21-1,-1-20,41 0,-21 21,20-21,-19 20,-21 20,1 0,-21 20,-39 0,-19 0,-1 19,-40-19,1 20,-21-20,1-1,19 1,1-20,-1 0,40 20,-19-20,39 0,0 20,20-20,-1 0,21 0,0-20,-20-20,-20 40</inkml:trace>
  <inkml:trace contextRef="#ctx0" brushRef="#br0" timeOffset="163838.371">8037 9644,'0'-20,"0"20,0 0,0 0,0 20,0-20,0 20,-20-20,20 20,0-1,-20 1,20 20,0-20,-20 0,20 19,-20-19,20 0,0 0,-19 19,19-19,0 0,0 0,0 0,0 0,0 0,19-1,-19 1,0 0,0 0,20 0,-20 0,0-1,20 1,-20 0,20-20,0 20,-20-20,20 20,-1 0,1-20,20 0,-20 19,0-19,19 20,-19-20,0 20,20-20,-20 0,19 20,-19-20,0 0,20 0,-21 20,21-20,0 0,-20 0,19 20,1-20,-20 0,20 0,-1 20,-19-20,20 0,-1 0,1 0,-20 19,20-19,-20 0,19 0,-19 0,20 0,-20 0,19 0,-19 0,20 0,-20 0,19 0,-19 0,20 0,-20 0,19 0,-19 0,20 0,0 0,-21 0,21 0,-20 0,0 0,20 0,-21 0,21 0,-20 0,0 0,0-19,19 19,-19 0,0 0,0-20,0 20,-1 0,1 0,0-20,0 20,0 0,0 0,-20-20,20 20,-1 0,1-20,0 20,0 0,0 0,0-20,-1 20,1 0,-20 0,20-20,0 20,-20 0,20-19,0 19,-20 0,20-20,-1 20,-19 0,20 0,0-20,0 20,-20 0,20-20,-20 20,20-20,-1 20,-19-20,20 20,0-19,-20-1,20 0,-20 0,20 20,-20-20,20 20,-20-20,0 1,20 19,-20-20,0 0,0 0,0 20,0-20,0 0,0 0,0 1,0 19,0-20,0 0,-20 0,20 20,0-20,0 0,-20 20,20-19,0 19,0 0,0-20,0 20,-20-20,20 20,0 0,0 0,0 0,0-20,0 20,0 0,0 0,0 0,0 0,0 0,0 0,-20 20,20-20,-20 20,0 0,1 19,-1-19,0 20,-20-20,1 19,19-19,0 0,0-20,0 0,20 0,0 0,0-20,0 0,20 0,-20 1,20-1,0-20,0 20,-1-19,1 19,0-20,-20 20,20 0,0 1,-20 19,0 0,20-20,-20 20,0 20,19-20,-19 19,20 1,0 0,20 0,-20 0,19 0,1-1,0 1,-1 0,-19-20,20 0,-40 0,20 20,-40-40,0 20,0 0,0-20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1:25:10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6112 10021,'0'0,"0"0,0 0,-20-20,20 20,20 0,0 20,0-40,-1 20,21 0,20 0,19 0,20 0,0 0,21 0,18 0,21 0,20 0,-1 0,1 0,19 20,1-20,-1 0,-19 20,-1-20,-19 20,-20-20,-40 0,1 0,-41 0,-19 0,-1 0,-19 0,-20 0,0-20,0 20,0 0,0 0,0 0,-20-20,20 20,-19 0,-1 0,-20 0,0 0,-19 0,-1 0,-39 0,-20 0,-20-20,-20 20,1 0,-1 0,-20 0,21 0,-1 0,0 0,20 20,0-20,0 20,20-20,0 0,20 20,20-40,19 20,20-20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8T21:28:18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16153 2302,'0'0,"0"0,0 0,0 0,0 0,0 19,0 1,0 0,20 40,-20-21,0 21,19 19,-19 1,20-1,-20 20,0 0,0-19,0-1,20 20,-20-39,0 19,0-19,20-1,-20 1,0-20,0-21,0 1,0 0,0-20,0 20,-20-40,20 20,0-20,-20 0,20-19,0-1</inkml:trace>
  <inkml:trace contextRef="#ctx0" brushRef="#br0" timeOffset="1835.1049">16312 2163,'-20'0,"20"0,0 0,0 0,0 0,0 0,0 0,0 0,0 20,0-20,0 0,0 0,0 0,0 0,0 0,0 19,0-19,0 0,20 0,-20 0,0 0,0 0,19 20,1-20,0 20,0-20,0 0,19 0,1 0,20-20,-1 20,21-20,19 20,0-19,20-1,-20 20,40-20,0 0,-20 0,20 20,0-20,0 20,20-19,-20 19,19-20,-19 20,20 0,-20 0,20 0,-40 0,20 0,-20 0,-20 0,0 0,-20 20,-19-20,19 0,-39 19,0-19,-1 0,-19 0,0 0,0 0,-20 0,20 20,-20-20,0 0,0 0,-20 20,20 0,0 0,0 0,0 19,-20 1,20 19,0 1,0 19,20 1,-20 19,0 0,20 0,0 1,-20-1,19 0,-19 0,20 1,0-21,-20 0,0-19,20-1,-20 21,0-41,0 21,0-20,0-1,20 1,-20 0,0 19,0-19,0-20,0 19,0 1,0-20,0 0,0 19,0-19,0-20,0 20,0 0,0-20,0 0,0 0,-20 20,0-20,0 0,0 0,1 0,-41 0,20 0,-39-20,20 20,-41 0,1 0,-20-20,-20 20,0 0,-20-20,-19 20,-1 0,-19-20,19 1,1 19,-21-20,21 20,19-20,0 20,20 0,0-20,20 20,0-20,20 20,20 0,19-20,1 20,19-19,20 19,20 0,-20 0,20 0,-20-20,20 20,-20 0,20 0,-19 0,19 0,-20 0,20 0,-20 0,20 0,0 0,0 0,0 0,0 0,0 0,-20-20,20 20,0 0,0 0,-20-20,20 20,-20-20,20 20,-19-20,19 20,0-20,0 1,0-1,0 20,0-20,0 0,0 0,0 0,0 1,0-21,0 20,0-20,0 21,0-1,0-20,0 20,0 0,0 0,-20 1,20 19,0-20,0 0</inkml:trace>
  <inkml:trace contextRef="#ctx0" brushRef="#br0" timeOffset="2523.1443">16589 2837,'0'0,"-19"20,19 20,0-20,0 39,0 1,19 39,-19-20,20 1,0-1,-20 1,20-1,-20-20,0-19,0-20,0 0,0 0,0-20,0 0,0 0,-20-20,20 0,0-20,0 20,0-39,0 19,0-19</inkml:trace>
  <inkml:trace contextRef="#ctx0" brushRef="#br0" timeOffset="3262.1866">16550 2639,'0'-20,"0"0,0 0,0 20,0 0,20 0,-1-19,1 19,20 0,19 0,1 0,0 0,19 0,20 0,-20 0,1 0,-1 19,1-19,-21 0,-19 20,-1-20,-19 20,0-20,-20 20,0-20,20 0,-20 0,0 0,0 0,0 0,0 20,0 0,0 19,0-19,20 20,-20 0,0 19,20 1,0 19,-1 0,1 21,0-1,20-20,-20 1,19 19,1-40,-20 21,20-21,-21-19,21 0,-40-21,20 1,-20 0,0-20,0 20,-20-40,0 20,-19-20,-1 20,0-20,-19 20,-1 0,1-19,-21 19,1 0,-1 0,1 0,0 0,19 0,-19 0,39 19,-19-19,19 0,0 0,20 20,-19-20,19 0,0-20,20 20</inkml:trace>
  <inkml:trace contextRef="#ctx0" brushRef="#br0" timeOffset="4075.2331">18197 2698,'0'0,"0"0,0 0,0 0,20 40,-20-20,19 40,-19-1,20 1,-20 19,20 0,-20 1,20 19,-20-20,20 1,0-21,-1 1,-19-21,20 1,-20 0,20-20,-20-20,0 0,0 20,0-20,0-20,0 0,-20 20,20-40,0 20,-20 0,40-19,-20 19,0-20,20 1,-20-1</inkml:trace>
  <inkml:trace contextRef="#ctx0" brushRef="#br0" timeOffset="4827.2761">18276 2639,'0'0,"-20"0,20 0,0-20,40 20,-20-20,19 20,21 0,19-20,21 20,-1 0,0 0,0-19,0 19,1 19,-1-19,-40 0,1 20,-20-20,-20 20,-1-20,1 20,0-20,-20 0,0 0,0 0,0 20,0-20,0 20,0 19,-20-19,20 0,0 20,0 19,0 1,0-1,20 21,-20-1,20 20,0 1,19-21,-19 20,20-20,0 1,-1-21,-19-19,20 20,-20-41,-20 21,0-40,0 20,-20-20,0 0,-40-20,21 20,-21 0,-19 0,19-20,-39 40,20-20,-20 0,19 20,1-20,-1 0,21 0,-1 0,21 0,19 0,-20-20,40 20,-20-40,20 40,0-19,20-1,-20 0,40 0</inkml:trace>
  <inkml:trace contextRef="#ctx0" brushRef="#br0" timeOffset="6924.396">17006 2421,'0'0,"20"-20,-20 20,20 0,-20-40,0 40,0-20,0 0,-20-19,20 19,-20 20,0-20,0 20,1 20,-1-20,0 20,20 19,0-19,-20 20,40-20,-20 0,20 0,0-1,-1-38,1 19,0-20,-20 0,20-40,0 40,-20-39,20 19,-20 1,0-1,0 0,0 40,0 0,0 0,0 0,19 20,-19 20,0-20,0 19,0 1,0-20,20 19,-20-19,0 0,0-20,0 20,0-20</inkml:trace>
  <inkml:trace contextRef="#ctx0" brushRef="#br0" timeOffset="7473.4274">17324 2282,'0'-20,"0"20,0-20,-20-20,20 40,-20 0,0 0,0 20,0 0,20 0,-19 20,19-1,-20-19,20 20,20-20,-20 0,19-20,-19 19,20-38,-20 19,20-20,0 0,-20 0,20 0,-20 0,0 0,20 20,-20 0,0 0,0 0,0 20,19-20,-19 20,20 0,0 0,-20-20,20 0,0 0,0-20,-1 0,1-20,0 1,0 19,-20-20,0 20,0 1,0-1,0 20,0 0,0 0,0 20,0 19,0-19,0 0,0 20,0-21,0 1,0-20</inkml:trace>
  <inkml:trace contextRef="#ctx0" brushRef="#br0" timeOffset="7625.4361">17443 2242,'19'-20,"1"20,20-20,-20 20,20 0,-21 0,1 0,0 0,0 20</inkml:trace>
  <inkml:trace contextRef="#ctx0" brushRef="#br0" timeOffset="7986.4568">17720 2282,'0'0,"20"0,-20 0,0 0,-20-20,20 20,-19 0,19-20,-20 20,0 20,0-20,0 20,20 0,-20-1,20 1,20-20,-20 20,0-20,20 0,0 0,0 0,0 0,-1-20,-19 20,20-20,-20 20,0 0,0 0,0 0,0 0,0 20,0-20,20 20,-20-20,20 20,0 0,0-20,0 0,-1 0</inkml:trace>
  <inkml:trace contextRef="#ctx0" brushRef="#br0" timeOffset="8843.5058">18276 2262,'0'20,"-20"-20,40 39,-40-19,20-20,0 20,0-20,0 0,0 0,20 0,-20-20,0 20,20-20,-20-19,20 19,-20 0,20 0,-1 20,1-20,0 40,-20 0,40 0,-20-20,0 40,-1-21,21 1,-20 0,20-20,-21 0,1 0,0-20,0 20,0-20,-20-19,0 19,0 0,0 0,0 0,-20 1,20 19,-20 0,0 0,20 0,-20 19,20 1,0 20,20-20,-20 0,20-1,0 1,0 0,0 0,-1-20,1 0,0 0,0 0,-20-40,20 40,-40-20,40 1,-20-21,0 20,0 0,0 0,20 20,-20-19,0 38,0-19,20 0,-20 20,19 0,1 0,0 0,0 0,0-1,19 1,-19-20,0 0,0 0,0-20</inkml:trace>
  <inkml:trace contextRef="#ctx0" brushRef="#br0" timeOffset="9000.5148">18990 2242,'-19'20,"-1"0,0 0,-20-1,40-19,-20 20,20-20,0 0,20-20</inkml:trace>
  <inkml:trace contextRef="#ctx0" brushRef="#br0" timeOffset="9216.5271">19209 2044,'20'39,"-40"-19,20 20,0 0,0-1,0 1,0-20,0 39,0-59,20 20,-20-20,0 0,-20-20</inkml:trace>
  <inkml:trace contextRef="#ctx0" brushRef="#br0" timeOffset="9362.5355">19129 2202,'20'0,"20"0,-20 0,19 0,1 0,0-19,0 19,-21 0,1 0,-20 0,0 19</inkml:trace>
  <inkml:trace contextRef="#ctx0" brushRef="#br0" timeOffset="9865.5643">18693 2937,'0'0,"0"0,0 19,0-19,20 20,-1 0,21 20,-20-20,20 39,-1-19,1 0,20 19,-21-19,1 19,0-39,-20 20,-1-20,1 0,-20-20,20 0,-20-20,0 0</inkml:trace>
  <inkml:trace contextRef="#ctx0" brushRef="#br0" timeOffset="10073.5762">19070 3016,'-20'20,"-20"0,1 19,19 1,-40-20,40 39,-19-19,-1 0,20 0,20-1,-20-19,20 0,0-20,20-20</inkml:trace>
  <inkml:trace contextRef="#ctx0" brushRef="#br0" timeOffset="12988.7429">16689 2976,'0'0,"0"0,19 0,-19 0,0 20,0 0,0 0,0-20,0 20,20 0,-20-1,20-19,-20 0,20 0</inkml:trace>
  <inkml:trace contextRef="#ctx0" brushRef="#br0" timeOffset="13153.7523">16828 2976,'0'20,"0"0,0 0,19 0,-19 19,0-19,0-20,0 20,20-20,-20 0,0 20</inkml:trace>
  <inkml:trace contextRef="#ctx0" brushRef="#br0" timeOffset="13522.7734">16986 3135,'20'20,"-20"0,0 0,0-1,0 21,20-20,-20 0,20 20,-20-1,20-19,-1-20,1 20,0-20,0-20,0 0,0-19,-20 19,20-20,-20 0,-20 20,20-19,-20-1,20 40,-20-40,20 40,-20-19,20 19,0-20</inkml:trace>
  <inkml:trace contextRef="#ctx0" brushRef="#br0" timeOffset="13813.7901">17284 2956,'0'20,"0"-20,0 20,20 0,-40 0,40 0,-20 0,0-20,20 19,-20-19,0 0,0-19,0 19</inkml:trace>
  <inkml:trace contextRef="#ctx0" brushRef="#br0" timeOffset="13933.797">17343 2996,'0'0,"20"0,-20 20,0-20,0 20,0 0,20-20,-20 39,0-39,0 0</inkml:trace>
  <inkml:trace contextRef="#ctx0" brushRef="#br0" timeOffset="18435.0544">12561 2560,'0'0,"0"0,-20 0,20-20,0 20,-20 0,20 0,0 20,0-1,0 1,0 0,0 20,20-20,0 19,0 1,20 20,-1-1,1 1,20-21,-1 41,1-21,-1 1,21-21,19 41,-20-40,20 19,1 1,-1-21,20 1,0 0,0-21,0 1,20 20,-20-40,20 20,0-20,0 0,0 0,-1 0,-18-20,-1 20,0 0,0 0,-20 0,0 0,0-20,-19 20,19 0,-20 0,-19 0,-1-20,1 20,-20 0,-1 0,-39-20,0 20,0-19,0 19,0-20,-20 0,1 0,-1 20,0-20,0 0,0 1,0 19,1-20,-1 20,20-20,-20 20,0-20,0 0,0 20,1-20,-1 20,0-19,0 19,0 0,0 0,0 0,20 0,0 0,0 0,0 19,20-19,0 20,20 0,-20 0,19 0,21 0,-20-1,-1 1,-19 0,0 0,0 20,-20-21,0 1,-20 0,0 20,20-20,-20 0,0-1,1 1,-1-20,0 20,20-20,0-20,0 0</inkml:trace>
  <inkml:trace contextRef="#ctx0" brushRef="#br0" timeOffset="19706.1271">14645 2222,'-20'20,"20"-20,0 0,0 0,0 0,0 0,0 0,20-20,-20 20,0-20,20 1,-1-1,1-20,40 0,-1 1,1-21,19 1,20-1,1 1,-1-1,20 0,0 21,-20-1,0 0,1 21,-1-1,0 0,-20 20,1 0,-1 20,-19 0,-1-1,1 1,-1 20,-19 0,0 19,-1-19,-19 0,20 19,-20-19,0-1,-1-39,-19 20,0-20,0 0,0 0,-19-20,19 20,-20 0,20-19,-40-1,40 20,-20 0,0 0,1-20</inkml:trace>
  <inkml:trace contextRef="#ctx0" brushRef="#br0" timeOffset="20089.149">16331 1825,'0'0,"0"0,20 40,-20-40,20 20,0 0,0 0,0-1,19 21,-19 0,20-20,-20 0,19-1,-19-19,20 20,-20-20,19-20,-19 1,0-1,0 0,0-20,0 0,-20 1,20-1,-20 20,0-19,0 19,0-20,0 20,0 20,0-20,0 20,0 0,0 0,0 0,0 20</inkml:trace>
  <inkml:trace contextRef="#ctx0" brushRef="#br0" timeOffset="30695.7557">15756 7144,'20'-20,"-20"20,0 0,-20-20,20 20,0 0,20 20,-40 0,40 19,-20 1,0 0,0 39,20 0,-1 21,-19-1,20 20,0 0,0-20,0 0,-20 1,20-21,-20-20,20 21,-20-40,19-1,-19 1,0-20,0 0,0-20,0 0,0 0,0-20,0 0,0 0,-19-20,19 21,0-41</inkml:trace>
  <inkml:trace contextRef="#ctx0" brushRef="#br0" timeOffset="31903.8248">15875 7024,'-20'0,"20"0,0 0,0 0,20 0,-20 0,20 0,0-19,19 38,1-38,20 19,-1 0,20 19,1-19,19 0,20 0,0 0,0 20,0-20,20 0,-20 0,20 0,-20 0,20 0,-20 0,-20 0,1 0,-1 0,0 0,-19 0,-1-20,0 20,1 0,-21 0,21 0,-41 0,21 0,-1 20,-19-20,0 0,-21 0,1 0,20 0,-40 20,20-20,-20 0,0 0,20 20,-20-20,0 20,0-20,0 20,-20 19,20-19,0 20,-20 0,20-1,0 21,0-1,0 1,0 19,0 1,0-21,0 20,20 1,-20-1,20 1,-20-21,20 21,-1-21,1 1,-20-1,0-19,20 0,0-21,-20 21,0-20,0-20,0 20,0 0,0-20,0 19,0-19,-20 20,20-20,-20 20,0-20,1 20,-21-20,0 0,0 20,-39-20,0 0,-20 20,-1-20,-19 19,-20 1,0-20,1 20,-1-20,0 20,0-20,0 20,-20-20,40 0,-20 0,20 0,20 0,0 0,-1 0,41 0,-20 0,39 0,-20 20,40-20,1-20,-1 20,0-20,20 0,20-20</inkml:trace>
  <inkml:trace contextRef="#ctx0" brushRef="#br0" timeOffset="33234.9009">16212 7421,'0'0,"0"20,0-20,0 20,0 20,0-20,0 39,20 1,-20-1,20 20,0 1,-20-1,20 1,0-21,-20 21,0-21,19-19,-19-1,0 1,0-40,0 0,0 0,0 0,0 0,0 0,0 0,-19-20,19 20,0-20,0 20,0 0,19 0,-19 0,20 20,20-20,0 0,-1 0,21 0,19 0,-19-20,-1 20,21 0,-21 0,-19 0,19 0,-19 0,-20 20,0-20,-20 0,20 0,-20 0,19 0,-19 0,0 0,0-20,0 1,0 19,0-40,0 20,-19-20,19 1,0-1,0 0,-20-19,20-1,0 1,-20-1,20 1,0-1,0 1,-20-1,20 20,0 1,0-1,-20 0,20 20,0 20,0-19,-20 19,20 0,-19-20,19 20,-20-20,0 20,-20 0,1 0,-21-20,0 20,-19 0,0 0,-1 0,1 0,0 0,-1 20,1-20,39 0,-19 0,19 0,20 0,0 0,20 0,0 0,20 20</inkml:trace>
  <inkml:trace contextRef="#ctx0" brushRef="#br0" timeOffset="33811.9339">16371 7580,'0'0,"0"0,0 0,20 20,-20 0,0 0,20-1,-20 1,0 0,0-20,20 20,-20-20,0 0,19-20,-19 20</inkml:trace>
  <inkml:trace contextRef="#ctx0" brushRef="#br0" timeOffset="33932.9408">16470 7659,'0'0,"0"0,0 0,0 20,0-20,0 20,0 0,20 0,-20 0,0-20,0 19,0-19,0 0</inkml:trace>
  <inkml:trace contextRef="#ctx0" brushRef="#br0" timeOffset="34247.9589">16609 7778,'0'20,"0"0,0 0,0 0,0 0,0 0,20 19,-20-19,20 0,-20-20,20 20,0-20,-1-20,1 20,0-20,0-20,-20 21,0-21,0 0,0 20,-20-19,20 19,-20 0,20 0,-20 20,20 0</inkml:trace>
  <inkml:trace contextRef="#ctx0" brushRef="#br0" timeOffset="34535.9753">16828 7620,'0'0,"0"20,0-1,0 1,0-20,0 20,19 0,-19-20,0 20,0-20,0 0,20-20,-20 20,0-20,20 0</inkml:trace>
  <inkml:trace contextRef="#ctx0" brushRef="#br0" timeOffset="34638.9812">16887 7679,'0'0,"0"20,20 0,-20-20,0 20,0-20,0 20,0-20,0 19</inkml:trace>
  <inkml:trace contextRef="#ctx0" brushRef="#br0" timeOffset="35453.0278">17542 7421,'0'0,"0"0,0 20,0 0,0 20,20-1,-20 1,20 39,-1-19,1 19,-20 1,20-21,0 1,-20-1,0-19,0-20,0 20,0-40,0 0,0 0,0 0,0-20,0 0,-20 0,20-20,0 1,0-1</inkml:trace>
  <inkml:trace contextRef="#ctx0" brushRef="#br0" timeOffset="36054.0622">17582 7342,'0'0,"19"0,1-20,-20 20,40 0,0 0,-1 0,21 0,19 0,-19 0,19 20,1-20,-1 0,-20 0,1 20,-20-20,-1 0,-19 0,-20 0,0 0,20 0,-20 0,0 0,0 0,0 20,0-1,0-19,20 20,-20 20,0-20,20 20,0 19,-1-19,1 19,0 1,20-1,-20-19,-1 20,1-1,0-19,0-1,-20 1,-20 0,20-20,-40-20,21 20,-21-20,-20 0,21 19,-21-19,-19 0,19 20,1-20,-1 0,1 20,-1-20,1 0,19 20,0-40,20 40,1-40,-1 0,20 0,0-19</inkml:trace>
  <inkml:trace contextRef="#ctx0" brushRef="#br0" timeOffset="39120.2375">19903 7124,'0'20,"20"-1,-20 1,0 40,0-21,20 41,0-1,0 20,-1 1,1 19,20 0,-20-20,0 0,0 0,-1-19,1-1,-20-19,20-21,-20 1,0 0,0-20,0-20,0 0,0 0,0-20,-20 0,0 0,20-39,-19 19</inkml:trace>
  <inkml:trace contextRef="#ctx0" brushRef="#br0" timeOffset="40090.293">19983 7084,'0'0,"0"0,19 0,-19 0,20 0,0 0,0 20,20-20,-1 0,21 0,19 0,1 0,19-20,20 20,20 0,20-20,-20 20,39 0,-19 0,19 20,-19-20,0 0,-20 0,-20 20,-20-20,0 0,-39 0,-1 0,-39-20,0 20,0 0,-20 0,0 0,0 0,0 0,0 0,20 20,-20-20,20 20,-1 0,1-1,-20 1,20 20,0 19,0-19,20 39,-21-19,21 19,-20 1,20-1,-21 20,21-19,-20-1,0 0,20-19,-21 0,1-1,0 1,-20-21,20 1,-20 0,20-20,-20-1,0 1,20 0,-20-20,0 0,0 20,0-20,0 0,-20 0,20 0,-20 0,0 0,0 0,-39 0,-1 20,1-20,-41 0,-19 0,-39 0,-1 0,-40 0,1 20,0-20,-21 0,21 19,-1-19,1 0,39 0,0 0,21 0,38-19,21 19,19 0,21 0,19-20,40 20,0 0,19-20,1 20</inkml:trace>
  <inkml:trace contextRef="#ctx0" brushRef="#br0" timeOffset="44584.5501">20201 7580,'0'0,"0"-20,0 20,0 0,0 0,20 0,-20 20,20 0,-20 20,19-1,1 1,0 19,0 1,0 0,20-21,-40 21,19-21,1 1,0-20,0 0,-20 0,0-20,0 0,0-20,0 20,0-20,-20 0,20-20,0 1,-20-1</inkml:trace>
  <inkml:trace contextRef="#ctx0" brushRef="#br0" timeOffset="45131.5814">20300 7521,'0'0,"0"-20,20 20,20 0,-20-20,19 20,1 0,19 0,1 0,0 0,-1-20,1 20,-1 0,-19 0,-1 0,1 0,-20 0,0-20,0 20,-20 0,0 0,0 0,0 20,0 0,0 0,20 0,-20 19,0 1,19 0,1 19,0-19,-20 19,20 1,20-1,-21-19,1 0,0-1,0 1,0 0,0 0,-20-21,0 1,-20 20,0-20,0-20,-20 20,-19-20,-1 0,1 0,-21 0,21 0,-1-20,1 20,-1 0,41-20,-21 20,20-20,20 0,0 0</inkml:trace>
  <inkml:trace contextRef="#ctx0" brushRef="#br0" timeOffset="45658.6115">20697 7798,'20'-20,"-20"20,-20 0,0 0,0 20,1-20,-1 20,-20 0,40 0,0 20,0-21,0 21,20-20,20 0,-1 0,1-1,0 1,-1 0,-19-20,0 0,0-20,-20 20</inkml:trace>
  <inkml:trace contextRef="#ctx0" brushRef="#br0" timeOffset="46025.6325">20737 7600,'0'20,"20"0,-1-20,-19 19,0 1,0 0,20 0,-20-20,0 0,0 0,0 0,20 0</inkml:trace>
  <inkml:trace contextRef="#ctx0" brushRef="#br0" timeOffset="46155.6399">20836 7659,'20'20,"-20"0,0 0,0 0,0 0,0-20,0 19,0-19</inkml:trace>
  <inkml:trace contextRef="#ctx0" brushRef="#br0" timeOffset="46561.6632">20300 7600,'20'20,"-20"0,20-1,-20-19,20 20,0 0,-20 0,19 0,-19-20,20 0,-20 0,0 0,20-20,-20 0</inkml:trace>
  <inkml:trace contextRef="#ctx0" brushRef="#br0" timeOffset="46676.6697">20459 7659,'0'0,"20"20,-20 0,20 0,-20 0,19 0,-19-20,20 19,-20 1,20-20</inkml:trace>
  <inkml:trace contextRef="#ctx0" brushRef="#br0" timeOffset="47230.7014">21471 7501,'20'20,"-20"-1,0 21,39 0,-39-1,20 21,0-1,-20 21,20-21,0-19,0 20,0-21,-1-19,-19 0,20 0,-20-20,0 0,0 0,0-20,-20 0,20 0,0 0,0-19,0 19</inkml:trace>
  <inkml:trace contextRef="#ctx0" brushRef="#br0" timeOffset="47854.7371">21491 7461,'0'0,"20"0,-1-20,21 20,-20-20,40 20,-1 0,1 0,-1 0,21 20,-21-20,1 20,-1-20,-19 0,-1 0,1 0,0-20,-20 20,0 0,-20-20,19 20,-19 0,20 0,-20 0,0 20,0 0,20 0,-20 0,0 19,20 21,0-20,-20 19,20 1,-1-1,1-19,20 19,-20 1,0-20,-1-1,1-19,0 20,-20-20,0-20,0 0,0 20,0-20,-20 0,-19 0,19 0,-20 0,-19 0,-1 0,-19 0,-1 0,1 0,0 0,-1 0,21 0,-1 0,20 0,21 0,-21-20,40 20,0-20,0 20</inkml:trace>
  <inkml:trace contextRef="#ctx0" brushRef="#br0" timeOffset="70256.0184">12938 6747,'0'-20,"0"20,-20-20,20 0,0 0,20 0,-40 1,40-1,-20-20,0 20,0-20,20 21,-20-21,0 0,0 1,0-1,20 0,-20 1,0-21,20 20,-20 1,0-21,20 20,-20 1,0-21,19 21,1-1,-20 0,20 0,0 1,0-1,0 0,-1 21,1-21,0 0,0 20,20-19,-21-1,21 0,0 1,0 19,-21-20,21 0,0 20,-1-19,1 19,0 0,-1-20,21 21,-40-1,39 0,-19 0,0 0,-1 0,21 20,-20-19,19-1,1 20,19 0,-19-20,-1 20,21 0,-1-20,0 20,1 0,-1 0,20 0,-19 0,19-20,0 20,0 0,-19 0,19 0,-20 0,21 0,-1 20,-20-20,0 0,21 0,-21 20,0-20,1 0,19 20,-20 0,1-20,19 19,-20 1,1 0,19-20,-20 20,21 0,-21 0,20-1,-19 1,19 0,-20 20,20-20,-19-1,19 21,-20-20,1 0,19 20,-20-1,21-19,-21 20,0-20,1 19,19-19,-20 20,1 0,-1-21,0 21,-19 0,19-20,1 19,-1 1,-19 0,19-1,0 1,1 0,-1 19,0-19,1 19,-1-19,1 20,-21-21,20 1,-19 0,-1-1,1 1,-20 0,19-1,-19-19,0 20,-1 0,1-20,0 19,-1-19,-19 20,20-20,-20-1,0-19,-20 20,0-20,19 0,-19 0,0 0,0 0,0-20,0 20,-19 0,19 0,0-19,0 19,0-20,0 20,0-20,0 0,0 20,0-20,0 0,-20 20,20-19,0-1,0 0,0-20,-20 20,0 0,20 1,-20-21,0 20,20 0,-19 0,19 1,-20-1,20 20,0 0,0 0,-20 0,20 0,20 20,-20-1,20 21,-1-20,1 20,20-1,-20 1,0 0,19-1,-19 1,0 0,0-20,-20 19,20-19,-20 0,0-20,-20 20,0-20,20 0,-40 0,1 0,19 0,-40-20,21 20,-21 0,20-20,1 20,-21 0,40 0,-19-20,39 20,19-20</inkml:trace>
  <inkml:trace contextRef="#ctx0" brushRef="#br0" timeOffset="73762.2189">14625 7064,'0'0,"0"0,0 0,-20 0,20 0,0 0,0 0,0 0,0 0,0 0,20 20,0-20,0 20,-1 0,21 0,0 19,19-19,1 20,19-1,-19 1,39 0,-20-1,-19 1,19 0,-19-20,-1 19,-19-19,0 0,-20 0,-1-20,1 20,-20-20,0 0,0 0,0 0,0 0,0 0,0 0,0 0,0 0,0-20,0 20,-20 0,20 0,-19-20,19 0,0 0</inkml:trace>
  <inkml:trace contextRef="#ctx0" brushRef="#br0" timeOffset="74097.2381">15498 7302,'0'0,"0"0,0 0,0 0,20 40,20-40,-21 40,1-21,20 1,-20 20,19-20,-19 20,-20-21,20 21,0-20,-20 0,0 0,0-1,0 1,-20 0,0-20,0 0,-19 20,-1-20,0-20,-19 40,-1-40,21 20,-21-20,20 20</inkml:trace>
  <inkml:trace contextRef="#ctx0" brushRef="#br0" timeOffset="127596.2981">17899 7600,'-20'0,"20"0,0-20,0 20,0-20,20 0,0 1,0-1,19 0,1 0,-20 20,20 20,-20 0,-20 19,0 1,0 0,-20 19,0-19,-20 0,20-1,0-19,1 0,19-20,0 0,0 0,0 0</inkml:trace>
  <inkml:trace contextRef="#ctx0" brushRef="#br0" timeOffset="127808.3102">18038 7977,'0'0,"-20"0,20 0,0 0,0 0,0 0,0 0,20 20,-20-20,0 0,0-20,0 20,20-20</inkml:trace>
  <inkml:trace contextRef="#ctx0" brushRef="#br0" timeOffset="128559.3532">21828 7640,'0'0,"0"0,0 0,0 0,0 0,0 0,0 0,20 0,0 0,0 0,19 0,1 19,0-19,-1 20,1-20,-20 20,-20 0,20 0,-20 0,-20-1,0-19,20 20,-20 0,0-20,20 20,-19-20,19 0,-20 20,20 0,0-20</inkml:trace>
  <inkml:trace contextRef="#ctx0" brushRef="#br0" timeOffset="128733.3631">22066 8056,'0'20,"0"-20,0 0,-20 0,20 0,0 0,0 0,20-20,-20 20,20-20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0-08T22:58:57.1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45 159 40,'0'0'34,"-6"16"2,-2-6-1,8 9-25,-11-5-2,7 10 0,-6-5-4,7 6 0,0-2-2,6-1-1,4-3-2,3-6-4,14 1-18,-6-13-13,7-5-1,-6-9 1,2-2-1</inkml:trace>
  <inkml:trace contextRef="#ctx0" brushRef="#br0" timeOffset="365">146 333 36,'0'0'32,"0"0"1,0 0-1,18 5-23,-18-5-1,0 0-3,0 0 0,10 12-2,-7-3 1,3 9 0,-6 1 0,0 5-2,-6 0 0,-2-3-6,3 4-30,-10-12-1,-1-3-2,1-12 0</inkml:trace>
  <inkml:trace contextRef="#ctx0" brushRef="#br0" timeOffset="647">100 0 38,'-1'18'33,"-2"-9"-2,2 5-11,1-14-43,0 0-7,0 0-1,0 0-1</inkml:trace>
  <inkml:trace contextRef="#ctx0" brushRef="#br0" timeOffset="993">440 146 56,'-9'12'36,"6"2"1,3-14-1,-3 26-25,-3-10-3,9 8-2,-4-1-2,5 7-1,-2-2 0,2 2 0,-2-1 0,1-1-1,-3-3 1,-2-3-1,-1-3 0,-3-6-1,-4-7 1,-2-1-2,0-8-1,-2-7-2,3-1-5,-6-13-23,11 2-10,-5-8 1,11 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9.xml"/><Relationship Id="rId117" Type="http://schemas.openxmlformats.org/officeDocument/2006/relationships/tags" Target="../tags/tag120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84" Type="http://schemas.openxmlformats.org/officeDocument/2006/relationships/tags" Target="../tags/tag87.xml"/><Relationship Id="rId89" Type="http://schemas.openxmlformats.org/officeDocument/2006/relationships/tags" Target="../tags/tag92.xml"/><Relationship Id="rId112" Type="http://schemas.openxmlformats.org/officeDocument/2006/relationships/tags" Target="../tags/tag115.xml"/><Relationship Id="rId16" Type="http://schemas.openxmlformats.org/officeDocument/2006/relationships/tags" Target="../tags/tag19.xml"/><Relationship Id="rId107" Type="http://schemas.openxmlformats.org/officeDocument/2006/relationships/tags" Target="../tags/tag110.xml"/><Relationship Id="rId11" Type="http://schemas.openxmlformats.org/officeDocument/2006/relationships/tags" Target="../tags/tag14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74" Type="http://schemas.openxmlformats.org/officeDocument/2006/relationships/tags" Target="../tags/tag77.xml"/><Relationship Id="rId79" Type="http://schemas.openxmlformats.org/officeDocument/2006/relationships/tags" Target="../tags/tag82.xml"/><Relationship Id="rId102" Type="http://schemas.openxmlformats.org/officeDocument/2006/relationships/tags" Target="../tags/tag105.xml"/><Relationship Id="rId123" Type="http://schemas.openxmlformats.org/officeDocument/2006/relationships/tags" Target="../tags/tag126.xml"/><Relationship Id="rId5" Type="http://schemas.openxmlformats.org/officeDocument/2006/relationships/tags" Target="../tags/tag8.xml"/><Relationship Id="rId61" Type="http://schemas.openxmlformats.org/officeDocument/2006/relationships/tags" Target="../tags/tag64.xml"/><Relationship Id="rId82" Type="http://schemas.openxmlformats.org/officeDocument/2006/relationships/tags" Target="../tags/tag85.xml"/><Relationship Id="rId90" Type="http://schemas.openxmlformats.org/officeDocument/2006/relationships/tags" Target="../tags/tag93.xml"/><Relationship Id="rId95" Type="http://schemas.openxmlformats.org/officeDocument/2006/relationships/tags" Target="../tags/tag98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105" Type="http://schemas.openxmlformats.org/officeDocument/2006/relationships/tags" Target="../tags/tag108.xml"/><Relationship Id="rId113" Type="http://schemas.openxmlformats.org/officeDocument/2006/relationships/tags" Target="../tags/tag116.xml"/><Relationship Id="rId118" Type="http://schemas.openxmlformats.org/officeDocument/2006/relationships/tags" Target="../tags/tag121.xml"/><Relationship Id="rId126" Type="http://schemas.openxmlformats.org/officeDocument/2006/relationships/image" Target="../media/image1.png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80" Type="http://schemas.openxmlformats.org/officeDocument/2006/relationships/tags" Target="../tags/tag83.xml"/><Relationship Id="rId85" Type="http://schemas.openxmlformats.org/officeDocument/2006/relationships/tags" Target="../tags/tag88.xml"/><Relationship Id="rId93" Type="http://schemas.openxmlformats.org/officeDocument/2006/relationships/tags" Target="../tags/tag96.xml"/><Relationship Id="rId98" Type="http://schemas.openxmlformats.org/officeDocument/2006/relationships/tags" Target="../tags/tag101.xml"/><Relationship Id="rId121" Type="http://schemas.openxmlformats.org/officeDocument/2006/relationships/tags" Target="../tags/tag124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103" Type="http://schemas.openxmlformats.org/officeDocument/2006/relationships/tags" Target="../tags/tag106.xml"/><Relationship Id="rId108" Type="http://schemas.openxmlformats.org/officeDocument/2006/relationships/tags" Target="../tags/tag111.xml"/><Relationship Id="rId116" Type="http://schemas.openxmlformats.org/officeDocument/2006/relationships/tags" Target="../tags/tag119.xml"/><Relationship Id="rId124" Type="http://schemas.openxmlformats.org/officeDocument/2006/relationships/slideLayout" Target="../slideLayouts/slideLayout7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tags" Target="../tags/tag78.xml"/><Relationship Id="rId83" Type="http://schemas.openxmlformats.org/officeDocument/2006/relationships/tags" Target="../tags/tag86.xml"/><Relationship Id="rId88" Type="http://schemas.openxmlformats.org/officeDocument/2006/relationships/tags" Target="../tags/tag91.xml"/><Relationship Id="rId91" Type="http://schemas.openxmlformats.org/officeDocument/2006/relationships/tags" Target="../tags/tag94.xml"/><Relationship Id="rId96" Type="http://schemas.openxmlformats.org/officeDocument/2006/relationships/tags" Target="../tags/tag99.xml"/><Relationship Id="rId111" Type="http://schemas.openxmlformats.org/officeDocument/2006/relationships/tags" Target="../tags/tag11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106" Type="http://schemas.openxmlformats.org/officeDocument/2006/relationships/tags" Target="../tags/tag109.xml"/><Relationship Id="rId114" Type="http://schemas.openxmlformats.org/officeDocument/2006/relationships/tags" Target="../tags/tag117.xml"/><Relationship Id="rId119" Type="http://schemas.openxmlformats.org/officeDocument/2006/relationships/tags" Target="../tags/tag122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81" Type="http://schemas.openxmlformats.org/officeDocument/2006/relationships/tags" Target="../tags/tag84.xml"/><Relationship Id="rId86" Type="http://schemas.openxmlformats.org/officeDocument/2006/relationships/tags" Target="../tags/tag89.xml"/><Relationship Id="rId94" Type="http://schemas.openxmlformats.org/officeDocument/2006/relationships/tags" Target="../tags/tag97.xml"/><Relationship Id="rId99" Type="http://schemas.openxmlformats.org/officeDocument/2006/relationships/tags" Target="../tags/tag102.xml"/><Relationship Id="rId101" Type="http://schemas.openxmlformats.org/officeDocument/2006/relationships/tags" Target="../tags/tag104.xml"/><Relationship Id="rId122" Type="http://schemas.openxmlformats.org/officeDocument/2006/relationships/tags" Target="../tags/tag125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109" Type="http://schemas.openxmlformats.org/officeDocument/2006/relationships/tags" Target="../tags/tag112.xml"/><Relationship Id="rId34" Type="http://schemas.openxmlformats.org/officeDocument/2006/relationships/tags" Target="../tags/tag37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97" Type="http://schemas.openxmlformats.org/officeDocument/2006/relationships/tags" Target="../tags/tag100.xml"/><Relationship Id="rId104" Type="http://schemas.openxmlformats.org/officeDocument/2006/relationships/tags" Target="../tags/tag107.xml"/><Relationship Id="rId120" Type="http://schemas.openxmlformats.org/officeDocument/2006/relationships/tags" Target="../tags/tag123.xml"/><Relationship Id="rId125" Type="http://schemas.openxmlformats.org/officeDocument/2006/relationships/notesSlide" Target="../notesSlides/notesSlide1.xml"/><Relationship Id="rId7" Type="http://schemas.openxmlformats.org/officeDocument/2006/relationships/tags" Target="../tags/tag10.xml"/><Relationship Id="rId71" Type="http://schemas.openxmlformats.org/officeDocument/2006/relationships/tags" Target="../tags/tag74.xml"/><Relationship Id="rId92" Type="http://schemas.openxmlformats.org/officeDocument/2006/relationships/tags" Target="../tags/tag95.xml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24" Type="http://schemas.openxmlformats.org/officeDocument/2006/relationships/tags" Target="../tags/tag27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66" Type="http://schemas.openxmlformats.org/officeDocument/2006/relationships/tags" Target="../tags/tag69.xml"/><Relationship Id="rId87" Type="http://schemas.openxmlformats.org/officeDocument/2006/relationships/tags" Target="../tags/tag90.xml"/><Relationship Id="rId110" Type="http://schemas.openxmlformats.org/officeDocument/2006/relationships/tags" Target="../tags/tag113.xml"/><Relationship Id="rId115" Type="http://schemas.openxmlformats.org/officeDocument/2006/relationships/tags" Target="../tags/tag11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tags" Target="../tags/tag373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tags" Target="../tags/tag376.xml"/><Relationship Id="rId47" Type="http://schemas.openxmlformats.org/officeDocument/2006/relationships/tags" Target="../tags/tag381.xml"/><Relationship Id="rId50" Type="http://schemas.openxmlformats.org/officeDocument/2006/relationships/tags" Target="../tags/tag384.xml"/><Relationship Id="rId55" Type="http://schemas.openxmlformats.org/officeDocument/2006/relationships/tags" Target="../tags/tag389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59" Type="http://schemas.openxmlformats.org/officeDocument/2006/relationships/notesSlide" Target="../notesSlides/notesSlide7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tags" Target="../tags/tag375.xml"/><Relationship Id="rId54" Type="http://schemas.openxmlformats.org/officeDocument/2006/relationships/tags" Target="../tags/tag388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53" Type="http://schemas.openxmlformats.org/officeDocument/2006/relationships/tags" Target="../tags/tag387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tags" Target="../tags/tag383.xml"/><Relationship Id="rId57" Type="http://schemas.openxmlformats.org/officeDocument/2006/relationships/tags" Target="../tags/tag391.xml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tags" Target="../tags/tag386.xml"/><Relationship Id="rId60" Type="http://schemas.openxmlformats.org/officeDocument/2006/relationships/image" Target="../media/image6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tags" Target="../tags/tag377.xml"/><Relationship Id="rId48" Type="http://schemas.openxmlformats.org/officeDocument/2006/relationships/tags" Target="../tags/tag382.xml"/><Relationship Id="rId56" Type="http://schemas.openxmlformats.org/officeDocument/2006/relationships/tags" Target="../tags/tag390.xml"/><Relationship Id="rId8" Type="http://schemas.openxmlformats.org/officeDocument/2006/relationships/tags" Target="../tags/tag342.xml"/><Relationship Id="rId51" Type="http://schemas.openxmlformats.org/officeDocument/2006/relationships/tags" Target="../tags/tag385.xml"/><Relationship Id="rId3" Type="http://schemas.openxmlformats.org/officeDocument/2006/relationships/tags" Target="../tags/tag3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2" Type="http://schemas.openxmlformats.org/officeDocument/2006/relationships/tags" Target="../tags/tag393.xml"/><Relationship Id="rId16" Type="http://schemas.openxmlformats.org/officeDocument/2006/relationships/image" Target="../media/image8.jpe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image" Target="../media/image7.jpeg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image" Target="../media/image8.jpeg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08.xml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39.xml"/><Relationship Id="rId21" Type="http://schemas.openxmlformats.org/officeDocument/2006/relationships/tags" Target="../tags/tag434.xml"/><Relationship Id="rId42" Type="http://schemas.openxmlformats.org/officeDocument/2006/relationships/tags" Target="../tags/tag455.xml"/><Relationship Id="rId47" Type="http://schemas.openxmlformats.org/officeDocument/2006/relationships/tags" Target="../tags/tag460.xml"/><Relationship Id="rId63" Type="http://schemas.openxmlformats.org/officeDocument/2006/relationships/tags" Target="../tags/tag476.xml"/><Relationship Id="rId68" Type="http://schemas.openxmlformats.org/officeDocument/2006/relationships/tags" Target="../tags/tag481.xml"/><Relationship Id="rId84" Type="http://schemas.openxmlformats.org/officeDocument/2006/relationships/tags" Target="../tags/tag497.xml"/><Relationship Id="rId89" Type="http://schemas.openxmlformats.org/officeDocument/2006/relationships/tags" Target="../tags/tag502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9" Type="http://schemas.openxmlformats.org/officeDocument/2006/relationships/tags" Target="../tags/tag442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tags" Target="../tags/tag445.xml"/><Relationship Id="rId37" Type="http://schemas.openxmlformats.org/officeDocument/2006/relationships/tags" Target="../tags/tag450.xml"/><Relationship Id="rId40" Type="http://schemas.openxmlformats.org/officeDocument/2006/relationships/tags" Target="../tags/tag453.xml"/><Relationship Id="rId45" Type="http://schemas.openxmlformats.org/officeDocument/2006/relationships/tags" Target="../tags/tag458.xml"/><Relationship Id="rId53" Type="http://schemas.openxmlformats.org/officeDocument/2006/relationships/tags" Target="../tags/tag466.xml"/><Relationship Id="rId58" Type="http://schemas.openxmlformats.org/officeDocument/2006/relationships/tags" Target="../tags/tag471.xml"/><Relationship Id="rId66" Type="http://schemas.openxmlformats.org/officeDocument/2006/relationships/tags" Target="../tags/tag479.xml"/><Relationship Id="rId74" Type="http://schemas.openxmlformats.org/officeDocument/2006/relationships/tags" Target="../tags/tag487.xml"/><Relationship Id="rId79" Type="http://schemas.openxmlformats.org/officeDocument/2006/relationships/tags" Target="../tags/tag492.xml"/><Relationship Id="rId87" Type="http://schemas.openxmlformats.org/officeDocument/2006/relationships/tags" Target="../tags/tag500.xml"/><Relationship Id="rId102" Type="http://schemas.openxmlformats.org/officeDocument/2006/relationships/tags" Target="../tags/tag515.xml"/><Relationship Id="rId110" Type="http://schemas.openxmlformats.org/officeDocument/2006/relationships/image" Target="../media/image10.emf"/><Relationship Id="rId5" Type="http://schemas.openxmlformats.org/officeDocument/2006/relationships/tags" Target="../tags/tag418.xml"/><Relationship Id="rId61" Type="http://schemas.openxmlformats.org/officeDocument/2006/relationships/tags" Target="../tags/tag474.xml"/><Relationship Id="rId82" Type="http://schemas.openxmlformats.org/officeDocument/2006/relationships/tags" Target="../tags/tag495.xml"/><Relationship Id="rId90" Type="http://schemas.openxmlformats.org/officeDocument/2006/relationships/tags" Target="../tags/tag503.xml"/><Relationship Id="rId95" Type="http://schemas.openxmlformats.org/officeDocument/2006/relationships/tags" Target="../tags/tag508.xml"/><Relationship Id="rId19" Type="http://schemas.openxmlformats.org/officeDocument/2006/relationships/tags" Target="../tags/tag43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tags" Target="../tags/tag443.xml"/><Relationship Id="rId35" Type="http://schemas.openxmlformats.org/officeDocument/2006/relationships/tags" Target="../tags/tag448.xml"/><Relationship Id="rId43" Type="http://schemas.openxmlformats.org/officeDocument/2006/relationships/tags" Target="../tags/tag456.xml"/><Relationship Id="rId48" Type="http://schemas.openxmlformats.org/officeDocument/2006/relationships/tags" Target="../tags/tag461.xml"/><Relationship Id="rId56" Type="http://schemas.openxmlformats.org/officeDocument/2006/relationships/tags" Target="../tags/tag469.xml"/><Relationship Id="rId64" Type="http://schemas.openxmlformats.org/officeDocument/2006/relationships/tags" Target="../tags/tag477.xml"/><Relationship Id="rId69" Type="http://schemas.openxmlformats.org/officeDocument/2006/relationships/tags" Target="../tags/tag482.xml"/><Relationship Id="rId77" Type="http://schemas.openxmlformats.org/officeDocument/2006/relationships/tags" Target="../tags/tag490.xml"/><Relationship Id="rId100" Type="http://schemas.openxmlformats.org/officeDocument/2006/relationships/tags" Target="../tags/tag513.xml"/><Relationship Id="rId105" Type="http://schemas.openxmlformats.org/officeDocument/2006/relationships/tags" Target="../tags/tag518.xml"/><Relationship Id="rId8" Type="http://schemas.openxmlformats.org/officeDocument/2006/relationships/tags" Target="../tags/tag421.xml"/><Relationship Id="rId51" Type="http://schemas.openxmlformats.org/officeDocument/2006/relationships/tags" Target="../tags/tag464.xml"/><Relationship Id="rId72" Type="http://schemas.openxmlformats.org/officeDocument/2006/relationships/tags" Target="../tags/tag485.xml"/><Relationship Id="rId80" Type="http://schemas.openxmlformats.org/officeDocument/2006/relationships/tags" Target="../tags/tag493.xml"/><Relationship Id="rId85" Type="http://schemas.openxmlformats.org/officeDocument/2006/relationships/tags" Target="../tags/tag498.xml"/><Relationship Id="rId93" Type="http://schemas.openxmlformats.org/officeDocument/2006/relationships/tags" Target="../tags/tag506.xml"/><Relationship Id="rId98" Type="http://schemas.openxmlformats.org/officeDocument/2006/relationships/tags" Target="../tags/tag511.xml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tags" Target="../tags/tag446.xml"/><Relationship Id="rId38" Type="http://schemas.openxmlformats.org/officeDocument/2006/relationships/tags" Target="../tags/tag451.xml"/><Relationship Id="rId46" Type="http://schemas.openxmlformats.org/officeDocument/2006/relationships/tags" Target="../tags/tag459.xml"/><Relationship Id="rId59" Type="http://schemas.openxmlformats.org/officeDocument/2006/relationships/tags" Target="../tags/tag472.xml"/><Relationship Id="rId67" Type="http://schemas.openxmlformats.org/officeDocument/2006/relationships/tags" Target="../tags/tag480.xml"/><Relationship Id="rId103" Type="http://schemas.openxmlformats.org/officeDocument/2006/relationships/tags" Target="../tags/tag516.xml"/><Relationship Id="rId108" Type="http://schemas.openxmlformats.org/officeDocument/2006/relationships/notesSlide" Target="../notesSlides/notesSlide10.xml"/><Relationship Id="rId20" Type="http://schemas.openxmlformats.org/officeDocument/2006/relationships/tags" Target="../tags/tag433.xml"/><Relationship Id="rId41" Type="http://schemas.openxmlformats.org/officeDocument/2006/relationships/tags" Target="../tags/tag454.xml"/><Relationship Id="rId54" Type="http://schemas.openxmlformats.org/officeDocument/2006/relationships/tags" Target="../tags/tag467.xml"/><Relationship Id="rId62" Type="http://schemas.openxmlformats.org/officeDocument/2006/relationships/tags" Target="../tags/tag475.xml"/><Relationship Id="rId70" Type="http://schemas.openxmlformats.org/officeDocument/2006/relationships/tags" Target="../tags/tag483.xml"/><Relationship Id="rId75" Type="http://schemas.openxmlformats.org/officeDocument/2006/relationships/tags" Target="../tags/tag488.xml"/><Relationship Id="rId83" Type="http://schemas.openxmlformats.org/officeDocument/2006/relationships/tags" Target="../tags/tag496.xml"/><Relationship Id="rId88" Type="http://schemas.openxmlformats.org/officeDocument/2006/relationships/tags" Target="../tags/tag501.xml"/><Relationship Id="rId91" Type="http://schemas.openxmlformats.org/officeDocument/2006/relationships/tags" Target="../tags/tag504.xml"/><Relationship Id="rId96" Type="http://schemas.openxmlformats.org/officeDocument/2006/relationships/tags" Target="../tags/tag509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tags" Target="../tags/tag449.xml"/><Relationship Id="rId49" Type="http://schemas.openxmlformats.org/officeDocument/2006/relationships/tags" Target="../tags/tag462.xml"/><Relationship Id="rId57" Type="http://schemas.openxmlformats.org/officeDocument/2006/relationships/tags" Target="../tags/tag470.xml"/><Relationship Id="rId106" Type="http://schemas.openxmlformats.org/officeDocument/2006/relationships/tags" Target="../tags/tag519.xml"/><Relationship Id="rId10" Type="http://schemas.openxmlformats.org/officeDocument/2006/relationships/tags" Target="../tags/tag423.xml"/><Relationship Id="rId31" Type="http://schemas.openxmlformats.org/officeDocument/2006/relationships/tags" Target="../tags/tag444.xml"/><Relationship Id="rId44" Type="http://schemas.openxmlformats.org/officeDocument/2006/relationships/tags" Target="../tags/tag457.xml"/><Relationship Id="rId52" Type="http://schemas.openxmlformats.org/officeDocument/2006/relationships/tags" Target="../tags/tag465.xml"/><Relationship Id="rId60" Type="http://schemas.openxmlformats.org/officeDocument/2006/relationships/tags" Target="../tags/tag473.xml"/><Relationship Id="rId65" Type="http://schemas.openxmlformats.org/officeDocument/2006/relationships/tags" Target="../tags/tag478.xml"/><Relationship Id="rId73" Type="http://schemas.openxmlformats.org/officeDocument/2006/relationships/tags" Target="../tags/tag486.xml"/><Relationship Id="rId78" Type="http://schemas.openxmlformats.org/officeDocument/2006/relationships/tags" Target="../tags/tag491.xml"/><Relationship Id="rId81" Type="http://schemas.openxmlformats.org/officeDocument/2006/relationships/tags" Target="../tags/tag494.xml"/><Relationship Id="rId86" Type="http://schemas.openxmlformats.org/officeDocument/2006/relationships/tags" Target="../tags/tag499.xml"/><Relationship Id="rId94" Type="http://schemas.openxmlformats.org/officeDocument/2006/relationships/tags" Target="../tags/tag507.xml"/><Relationship Id="rId99" Type="http://schemas.openxmlformats.org/officeDocument/2006/relationships/tags" Target="../tags/tag512.xml"/><Relationship Id="rId101" Type="http://schemas.openxmlformats.org/officeDocument/2006/relationships/tags" Target="../tags/tag514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39" Type="http://schemas.openxmlformats.org/officeDocument/2006/relationships/tags" Target="../tags/tag452.xml"/><Relationship Id="rId109" Type="http://schemas.openxmlformats.org/officeDocument/2006/relationships/customXml" Target="../ink/ink1.xml"/><Relationship Id="rId34" Type="http://schemas.openxmlformats.org/officeDocument/2006/relationships/tags" Target="../tags/tag447.xml"/><Relationship Id="rId50" Type="http://schemas.openxmlformats.org/officeDocument/2006/relationships/tags" Target="../tags/tag463.xml"/><Relationship Id="rId55" Type="http://schemas.openxmlformats.org/officeDocument/2006/relationships/tags" Target="../tags/tag468.xml"/><Relationship Id="rId76" Type="http://schemas.openxmlformats.org/officeDocument/2006/relationships/tags" Target="../tags/tag489.xml"/><Relationship Id="rId97" Type="http://schemas.openxmlformats.org/officeDocument/2006/relationships/tags" Target="../tags/tag510.xml"/><Relationship Id="rId104" Type="http://schemas.openxmlformats.org/officeDocument/2006/relationships/tags" Target="../tags/tag517.xml"/><Relationship Id="rId7" Type="http://schemas.openxmlformats.org/officeDocument/2006/relationships/tags" Target="../tags/tag420.xml"/><Relationship Id="rId71" Type="http://schemas.openxmlformats.org/officeDocument/2006/relationships/tags" Target="../tags/tag484.xml"/><Relationship Id="rId92" Type="http://schemas.openxmlformats.org/officeDocument/2006/relationships/tags" Target="../tags/tag50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545.xml"/><Relationship Id="rId117" Type="http://schemas.openxmlformats.org/officeDocument/2006/relationships/tags" Target="../tags/tag636.xml"/><Relationship Id="rId21" Type="http://schemas.openxmlformats.org/officeDocument/2006/relationships/tags" Target="../tags/tag540.xml"/><Relationship Id="rId42" Type="http://schemas.openxmlformats.org/officeDocument/2006/relationships/tags" Target="../tags/tag561.xml"/><Relationship Id="rId47" Type="http://schemas.openxmlformats.org/officeDocument/2006/relationships/tags" Target="../tags/tag566.xml"/><Relationship Id="rId63" Type="http://schemas.openxmlformats.org/officeDocument/2006/relationships/tags" Target="../tags/tag582.xml"/><Relationship Id="rId68" Type="http://schemas.openxmlformats.org/officeDocument/2006/relationships/tags" Target="../tags/tag587.xml"/><Relationship Id="rId84" Type="http://schemas.openxmlformats.org/officeDocument/2006/relationships/tags" Target="../tags/tag603.xml"/><Relationship Id="rId89" Type="http://schemas.openxmlformats.org/officeDocument/2006/relationships/tags" Target="../tags/tag608.xml"/><Relationship Id="rId112" Type="http://schemas.openxmlformats.org/officeDocument/2006/relationships/tags" Target="../tags/tag631.xml"/><Relationship Id="rId16" Type="http://schemas.openxmlformats.org/officeDocument/2006/relationships/tags" Target="../tags/tag535.xml"/><Relationship Id="rId107" Type="http://schemas.openxmlformats.org/officeDocument/2006/relationships/tags" Target="../tags/tag626.xml"/><Relationship Id="rId11" Type="http://schemas.openxmlformats.org/officeDocument/2006/relationships/tags" Target="../tags/tag530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53" Type="http://schemas.openxmlformats.org/officeDocument/2006/relationships/tags" Target="../tags/tag572.xml"/><Relationship Id="rId58" Type="http://schemas.openxmlformats.org/officeDocument/2006/relationships/tags" Target="../tags/tag577.xml"/><Relationship Id="rId74" Type="http://schemas.openxmlformats.org/officeDocument/2006/relationships/tags" Target="../tags/tag593.xml"/><Relationship Id="rId79" Type="http://schemas.openxmlformats.org/officeDocument/2006/relationships/tags" Target="../tags/tag598.xml"/><Relationship Id="rId102" Type="http://schemas.openxmlformats.org/officeDocument/2006/relationships/tags" Target="../tags/tag621.xml"/><Relationship Id="rId123" Type="http://schemas.openxmlformats.org/officeDocument/2006/relationships/image" Target="../media/image11.emf"/><Relationship Id="rId5" Type="http://schemas.openxmlformats.org/officeDocument/2006/relationships/tags" Target="../tags/tag524.xml"/><Relationship Id="rId61" Type="http://schemas.openxmlformats.org/officeDocument/2006/relationships/tags" Target="../tags/tag580.xml"/><Relationship Id="rId82" Type="http://schemas.openxmlformats.org/officeDocument/2006/relationships/tags" Target="../tags/tag601.xml"/><Relationship Id="rId90" Type="http://schemas.openxmlformats.org/officeDocument/2006/relationships/tags" Target="../tags/tag609.xml"/><Relationship Id="rId95" Type="http://schemas.openxmlformats.org/officeDocument/2006/relationships/tags" Target="../tags/tag614.xml"/><Relationship Id="rId19" Type="http://schemas.openxmlformats.org/officeDocument/2006/relationships/tags" Target="../tags/tag53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43" Type="http://schemas.openxmlformats.org/officeDocument/2006/relationships/tags" Target="../tags/tag562.xml"/><Relationship Id="rId48" Type="http://schemas.openxmlformats.org/officeDocument/2006/relationships/tags" Target="../tags/tag567.xml"/><Relationship Id="rId56" Type="http://schemas.openxmlformats.org/officeDocument/2006/relationships/tags" Target="../tags/tag575.xml"/><Relationship Id="rId64" Type="http://schemas.openxmlformats.org/officeDocument/2006/relationships/tags" Target="../tags/tag583.xml"/><Relationship Id="rId69" Type="http://schemas.openxmlformats.org/officeDocument/2006/relationships/tags" Target="../tags/tag588.xml"/><Relationship Id="rId77" Type="http://schemas.openxmlformats.org/officeDocument/2006/relationships/tags" Target="../tags/tag596.xml"/><Relationship Id="rId100" Type="http://schemas.openxmlformats.org/officeDocument/2006/relationships/tags" Target="../tags/tag619.xml"/><Relationship Id="rId105" Type="http://schemas.openxmlformats.org/officeDocument/2006/relationships/tags" Target="../tags/tag624.xml"/><Relationship Id="rId113" Type="http://schemas.openxmlformats.org/officeDocument/2006/relationships/tags" Target="../tags/tag632.xml"/><Relationship Id="rId118" Type="http://schemas.openxmlformats.org/officeDocument/2006/relationships/tags" Target="../tags/tag637.xml"/><Relationship Id="rId8" Type="http://schemas.openxmlformats.org/officeDocument/2006/relationships/tags" Target="../tags/tag527.xml"/><Relationship Id="rId51" Type="http://schemas.openxmlformats.org/officeDocument/2006/relationships/tags" Target="../tags/tag570.xml"/><Relationship Id="rId72" Type="http://schemas.openxmlformats.org/officeDocument/2006/relationships/tags" Target="../tags/tag591.xml"/><Relationship Id="rId80" Type="http://schemas.openxmlformats.org/officeDocument/2006/relationships/tags" Target="../tags/tag599.xml"/><Relationship Id="rId85" Type="http://schemas.openxmlformats.org/officeDocument/2006/relationships/tags" Target="../tags/tag604.xml"/><Relationship Id="rId93" Type="http://schemas.openxmlformats.org/officeDocument/2006/relationships/tags" Target="../tags/tag612.xml"/><Relationship Id="rId98" Type="http://schemas.openxmlformats.org/officeDocument/2006/relationships/tags" Target="../tags/tag617.xml"/><Relationship Id="rId121" Type="http://schemas.openxmlformats.org/officeDocument/2006/relationships/notesSlide" Target="../notesSlides/notesSlide11.xml"/><Relationship Id="rId3" Type="http://schemas.openxmlformats.org/officeDocument/2006/relationships/tags" Target="../tags/tag522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46" Type="http://schemas.openxmlformats.org/officeDocument/2006/relationships/tags" Target="../tags/tag565.xml"/><Relationship Id="rId59" Type="http://schemas.openxmlformats.org/officeDocument/2006/relationships/tags" Target="../tags/tag578.xml"/><Relationship Id="rId67" Type="http://schemas.openxmlformats.org/officeDocument/2006/relationships/tags" Target="../tags/tag586.xml"/><Relationship Id="rId103" Type="http://schemas.openxmlformats.org/officeDocument/2006/relationships/tags" Target="../tags/tag622.xml"/><Relationship Id="rId108" Type="http://schemas.openxmlformats.org/officeDocument/2006/relationships/tags" Target="../tags/tag627.xml"/><Relationship Id="rId116" Type="http://schemas.openxmlformats.org/officeDocument/2006/relationships/tags" Target="../tags/tag635.xml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54" Type="http://schemas.openxmlformats.org/officeDocument/2006/relationships/tags" Target="../tags/tag573.xml"/><Relationship Id="rId62" Type="http://schemas.openxmlformats.org/officeDocument/2006/relationships/tags" Target="../tags/tag581.xml"/><Relationship Id="rId70" Type="http://schemas.openxmlformats.org/officeDocument/2006/relationships/tags" Target="../tags/tag589.xml"/><Relationship Id="rId75" Type="http://schemas.openxmlformats.org/officeDocument/2006/relationships/tags" Target="../tags/tag594.xml"/><Relationship Id="rId83" Type="http://schemas.openxmlformats.org/officeDocument/2006/relationships/tags" Target="../tags/tag602.xml"/><Relationship Id="rId88" Type="http://schemas.openxmlformats.org/officeDocument/2006/relationships/tags" Target="../tags/tag607.xml"/><Relationship Id="rId91" Type="http://schemas.openxmlformats.org/officeDocument/2006/relationships/tags" Target="../tags/tag610.xml"/><Relationship Id="rId96" Type="http://schemas.openxmlformats.org/officeDocument/2006/relationships/tags" Target="../tags/tag615.xml"/><Relationship Id="rId111" Type="http://schemas.openxmlformats.org/officeDocument/2006/relationships/tags" Target="../tags/tag630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49" Type="http://schemas.openxmlformats.org/officeDocument/2006/relationships/tags" Target="../tags/tag568.xml"/><Relationship Id="rId57" Type="http://schemas.openxmlformats.org/officeDocument/2006/relationships/tags" Target="../tags/tag576.xml"/><Relationship Id="rId106" Type="http://schemas.openxmlformats.org/officeDocument/2006/relationships/tags" Target="../tags/tag625.xml"/><Relationship Id="rId114" Type="http://schemas.openxmlformats.org/officeDocument/2006/relationships/tags" Target="../tags/tag633.xml"/><Relationship Id="rId119" Type="http://schemas.openxmlformats.org/officeDocument/2006/relationships/tags" Target="../tags/tag638.xml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44" Type="http://schemas.openxmlformats.org/officeDocument/2006/relationships/tags" Target="../tags/tag563.xml"/><Relationship Id="rId52" Type="http://schemas.openxmlformats.org/officeDocument/2006/relationships/tags" Target="../tags/tag571.xml"/><Relationship Id="rId60" Type="http://schemas.openxmlformats.org/officeDocument/2006/relationships/tags" Target="../tags/tag579.xml"/><Relationship Id="rId65" Type="http://schemas.openxmlformats.org/officeDocument/2006/relationships/tags" Target="../tags/tag584.xml"/><Relationship Id="rId73" Type="http://schemas.openxmlformats.org/officeDocument/2006/relationships/tags" Target="../tags/tag592.xml"/><Relationship Id="rId78" Type="http://schemas.openxmlformats.org/officeDocument/2006/relationships/tags" Target="../tags/tag597.xml"/><Relationship Id="rId81" Type="http://schemas.openxmlformats.org/officeDocument/2006/relationships/tags" Target="../tags/tag600.xml"/><Relationship Id="rId86" Type="http://schemas.openxmlformats.org/officeDocument/2006/relationships/tags" Target="../tags/tag605.xml"/><Relationship Id="rId94" Type="http://schemas.openxmlformats.org/officeDocument/2006/relationships/tags" Target="../tags/tag613.xml"/><Relationship Id="rId99" Type="http://schemas.openxmlformats.org/officeDocument/2006/relationships/tags" Target="../tags/tag618.xml"/><Relationship Id="rId101" Type="http://schemas.openxmlformats.org/officeDocument/2006/relationships/tags" Target="../tags/tag620.xml"/><Relationship Id="rId122" Type="http://schemas.openxmlformats.org/officeDocument/2006/relationships/customXml" Target="../ink/ink2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39" Type="http://schemas.openxmlformats.org/officeDocument/2006/relationships/tags" Target="../tags/tag558.xml"/><Relationship Id="rId109" Type="http://schemas.openxmlformats.org/officeDocument/2006/relationships/tags" Target="../tags/tag628.xml"/><Relationship Id="rId34" Type="http://schemas.openxmlformats.org/officeDocument/2006/relationships/tags" Target="../tags/tag553.xml"/><Relationship Id="rId50" Type="http://schemas.openxmlformats.org/officeDocument/2006/relationships/tags" Target="../tags/tag569.xml"/><Relationship Id="rId55" Type="http://schemas.openxmlformats.org/officeDocument/2006/relationships/tags" Target="../tags/tag574.xml"/><Relationship Id="rId76" Type="http://schemas.openxmlformats.org/officeDocument/2006/relationships/tags" Target="../tags/tag595.xml"/><Relationship Id="rId97" Type="http://schemas.openxmlformats.org/officeDocument/2006/relationships/tags" Target="../tags/tag616.xml"/><Relationship Id="rId104" Type="http://schemas.openxmlformats.org/officeDocument/2006/relationships/tags" Target="../tags/tag623.xml"/><Relationship Id="rId120" Type="http://schemas.openxmlformats.org/officeDocument/2006/relationships/slideLayout" Target="../slideLayouts/slideLayout1.xml"/><Relationship Id="rId7" Type="http://schemas.openxmlformats.org/officeDocument/2006/relationships/tags" Target="../tags/tag526.xml"/><Relationship Id="rId71" Type="http://schemas.openxmlformats.org/officeDocument/2006/relationships/tags" Target="../tags/tag590.xml"/><Relationship Id="rId92" Type="http://schemas.openxmlformats.org/officeDocument/2006/relationships/tags" Target="../tags/tag611.xml"/><Relationship Id="rId2" Type="http://schemas.openxmlformats.org/officeDocument/2006/relationships/tags" Target="../tags/tag521.xml"/><Relationship Id="rId29" Type="http://schemas.openxmlformats.org/officeDocument/2006/relationships/tags" Target="../tags/tag548.xml"/><Relationship Id="rId24" Type="http://schemas.openxmlformats.org/officeDocument/2006/relationships/tags" Target="../tags/tag543.xml"/><Relationship Id="rId40" Type="http://schemas.openxmlformats.org/officeDocument/2006/relationships/tags" Target="../tags/tag559.xml"/><Relationship Id="rId45" Type="http://schemas.openxmlformats.org/officeDocument/2006/relationships/tags" Target="../tags/tag564.xml"/><Relationship Id="rId66" Type="http://schemas.openxmlformats.org/officeDocument/2006/relationships/tags" Target="../tags/tag585.xml"/><Relationship Id="rId87" Type="http://schemas.openxmlformats.org/officeDocument/2006/relationships/tags" Target="../tags/tag606.xml"/><Relationship Id="rId110" Type="http://schemas.openxmlformats.org/officeDocument/2006/relationships/tags" Target="../tags/tag629.xml"/><Relationship Id="rId115" Type="http://schemas.openxmlformats.org/officeDocument/2006/relationships/tags" Target="../tags/tag6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image" Target="../media/image12.emf"/><Relationship Id="rId5" Type="http://schemas.openxmlformats.org/officeDocument/2006/relationships/tags" Target="../tags/tag645.xml"/><Relationship Id="rId10" Type="http://schemas.openxmlformats.org/officeDocument/2006/relationships/customXml" Target="../ink/ink3.xml"/><Relationship Id="rId4" Type="http://schemas.openxmlformats.org/officeDocument/2006/relationships/tags" Target="../tags/tag644.xml"/><Relationship Id="rId9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tags" Target="../tags/tag673.xml"/><Relationship Id="rId39" Type="http://schemas.openxmlformats.org/officeDocument/2006/relationships/tags" Target="../tags/tag686.xml"/><Relationship Id="rId21" Type="http://schemas.openxmlformats.org/officeDocument/2006/relationships/tags" Target="../tags/tag668.xml"/><Relationship Id="rId34" Type="http://schemas.openxmlformats.org/officeDocument/2006/relationships/tags" Target="../tags/tag681.xml"/><Relationship Id="rId42" Type="http://schemas.openxmlformats.org/officeDocument/2006/relationships/tags" Target="../tags/tag689.xml"/><Relationship Id="rId47" Type="http://schemas.openxmlformats.org/officeDocument/2006/relationships/tags" Target="../tags/tag694.xml"/><Relationship Id="rId50" Type="http://schemas.openxmlformats.org/officeDocument/2006/relationships/tags" Target="../tags/tag697.xml"/><Relationship Id="rId55" Type="http://schemas.openxmlformats.org/officeDocument/2006/relationships/tags" Target="../tags/tag702.xml"/><Relationship Id="rId63" Type="http://schemas.openxmlformats.org/officeDocument/2006/relationships/tags" Target="../tags/tag710.xml"/><Relationship Id="rId68" Type="http://schemas.openxmlformats.org/officeDocument/2006/relationships/tags" Target="../tags/tag715.xml"/><Relationship Id="rId76" Type="http://schemas.openxmlformats.org/officeDocument/2006/relationships/tags" Target="../tags/tag723.xml"/><Relationship Id="rId84" Type="http://schemas.openxmlformats.org/officeDocument/2006/relationships/tags" Target="../tags/tag731.xml"/><Relationship Id="rId89" Type="http://schemas.openxmlformats.org/officeDocument/2006/relationships/tags" Target="../tags/tag736.xml"/><Relationship Id="rId7" Type="http://schemas.openxmlformats.org/officeDocument/2006/relationships/tags" Target="../tags/tag654.xml"/><Relationship Id="rId71" Type="http://schemas.openxmlformats.org/officeDocument/2006/relationships/tags" Target="../tags/tag718.xml"/><Relationship Id="rId92" Type="http://schemas.openxmlformats.org/officeDocument/2006/relationships/tags" Target="../tags/tag739.xml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9" Type="http://schemas.openxmlformats.org/officeDocument/2006/relationships/tags" Target="../tags/tag676.xml"/><Relationship Id="rId11" Type="http://schemas.openxmlformats.org/officeDocument/2006/relationships/tags" Target="../tags/tag658.xml"/><Relationship Id="rId24" Type="http://schemas.openxmlformats.org/officeDocument/2006/relationships/tags" Target="../tags/tag671.xml"/><Relationship Id="rId32" Type="http://schemas.openxmlformats.org/officeDocument/2006/relationships/tags" Target="../tags/tag679.xml"/><Relationship Id="rId37" Type="http://schemas.openxmlformats.org/officeDocument/2006/relationships/tags" Target="../tags/tag684.xml"/><Relationship Id="rId40" Type="http://schemas.openxmlformats.org/officeDocument/2006/relationships/tags" Target="../tags/tag687.xml"/><Relationship Id="rId45" Type="http://schemas.openxmlformats.org/officeDocument/2006/relationships/tags" Target="../tags/tag692.xml"/><Relationship Id="rId53" Type="http://schemas.openxmlformats.org/officeDocument/2006/relationships/tags" Target="../tags/tag700.xml"/><Relationship Id="rId58" Type="http://schemas.openxmlformats.org/officeDocument/2006/relationships/tags" Target="../tags/tag705.xml"/><Relationship Id="rId66" Type="http://schemas.openxmlformats.org/officeDocument/2006/relationships/tags" Target="../tags/tag713.xml"/><Relationship Id="rId74" Type="http://schemas.openxmlformats.org/officeDocument/2006/relationships/tags" Target="../tags/tag721.xml"/><Relationship Id="rId79" Type="http://schemas.openxmlformats.org/officeDocument/2006/relationships/tags" Target="../tags/tag726.xml"/><Relationship Id="rId87" Type="http://schemas.openxmlformats.org/officeDocument/2006/relationships/tags" Target="../tags/tag734.xml"/><Relationship Id="rId5" Type="http://schemas.openxmlformats.org/officeDocument/2006/relationships/tags" Target="../tags/tag652.xml"/><Relationship Id="rId61" Type="http://schemas.openxmlformats.org/officeDocument/2006/relationships/tags" Target="../tags/tag708.xml"/><Relationship Id="rId82" Type="http://schemas.openxmlformats.org/officeDocument/2006/relationships/tags" Target="../tags/tag729.xml"/><Relationship Id="rId90" Type="http://schemas.openxmlformats.org/officeDocument/2006/relationships/tags" Target="../tags/tag737.xml"/><Relationship Id="rId95" Type="http://schemas.openxmlformats.org/officeDocument/2006/relationships/image" Target="../media/image6.png"/><Relationship Id="rId19" Type="http://schemas.openxmlformats.org/officeDocument/2006/relationships/tags" Target="../tags/tag666.xml"/><Relationship Id="rId14" Type="http://schemas.openxmlformats.org/officeDocument/2006/relationships/tags" Target="../tags/tag661.xml"/><Relationship Id="rId22" Type="http://schemas.openxmlformats.org/officeDocument/2006/relationships/tags" Target="../tags/tag669.xml"/><Relationship Id="rId27" Type="http://schemas.openxmlformats.org/officeDocument/2006/relationships/tags" Target="../tags/tag674.xml"/><Relationship Id="rId30" Type="http://schemas.openxmlformats.org/officeDocument/2006/relationships/tags" Target="../tags/tag677.xml"/><Relationship Id="rId35" Type="http://schemas.openxmlformats.org/officeDocument/2006/relationships/tags" Target="../tags/tag682.xml"/><Relationship Id="rId43" Type="http://schemas.openxmlformats.org/officeDocument/2006/relationships/tags" Target="../tags/tag690.xml"/><Relationship Id="rId48" Type="http://schemas.openxmlformats.org/officeDocument/2006/relationships/tags" Target="../tags/tag695.xml"/><Relationship Id="rId56" Type="http://schemas.openxmlformats.org/officeDocument/2006/relationships/tags" Target="../tags/tag703.xml"/><Relationship Id="rId64" Type="http://schemas.openxmlformats.org/officeDocument/2006/relationships/tags" Target="../tags/tag711.xml"/><Relationship Id="rId69" Type="http://schemas.openxmlformats.org/officeDocument/2006/relationships/tags" Target="../tags/tag716.xml"/><Relationship Id="rId77" Type="http://schemas.openxmlformats.org/officeDocument/2006/relationships/tags" Target="../tags/tag724.xml"/><Relationship Id="rId8" Type="http://schemas.openxmlformats.org/officeDocument/2006/relationships/tags" Target="../tags/tag655.xml"/><Relationship Id="rId51" Type="http://schemas.openxmlformats.org/officeDocument/2006/relationships/tags" Target="../tags/tag698.xml"/><Relationship Id="rId72" Type="http://schemas.openxmlformats.org/officeDocument/2006/relationships/tags" Target="../tags/tag719.xml"/><Relationship Id="rId80" Type="http://schemas.openxmlformats.org/officeDocument/2006/relationships/tags" Target="../tags/tag727.xml"/><Relationship Id="rId85" Type="http://schemas.openxmlformats.org/officeDocument/2006/relationships/tags" Target="../tags/tag732.xml"/><Relationship Id="rId93" Type="http://schemas.openxmlformats.org/officeDocument/2006/relationships/slideLayout" Target="../slideLayouts/slideLayout6.xml"/><Relationship Id="rId3" Type="http://schemas.openxmlformats.org/officeDocument/2006/relationships/tags" Target="../tags/tag650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tags" Target="../tags/tag672.xml"/><Relationship Id="rId33" Type="http://schemas.openxmlformats.org/officeDocument/2006/relationships/tags" Target="../tags/tag680.xml"/><Relationship Id="rId38" Type="http://schemas.openxmlformats.org/officeDocument/2006/relationships/tags" Target="../tags/tag685.xml"/><Relationship Id="rId46" Type="http://schemas.openxmlformats.org/officeDocument/2006/relationships/tags" Target="../tags/tag693.xml"/><Relationship Id="rId59" Type="http://schemas.openxmlformats.org/officeDocument/2006/relationships/tags" Target="../tags/tag706.xml"/><Relationship Id="rId67" Type="http://schemas.openxmlformats.org/officeDocument/2006/relationships/tags" Target="../tags/tag714.xml"/><Relationship Id="rId20" Type="http://schemas.openxmlformats.org/officeDocument/2006/relationships/tags" Target="../tags/tag667.xml"/><Relationship Id="rId41" Type="http://schemas.openxmlformats.org/officeDocument/2006/relationships/tags" Target="../tags/tag688.xml"/><Relationship Id="rId54" Type="http://schemas.openxmlformats.org/officeDocument/2006/relationships/tags" Target="../tags/tag701.xml"/><Relationship Id="rId62" Type="http://schemas.openxmlformats.org/officeDocument/2006/relationships/tags" Target="../tags/tag709.xml"/><Relationship Id="rId70" Type="http://schemas.openxmlformats.org/officeDocument/2006/relationships/tags" Target="../tags/tag717.xml"/><Relationship Id="rId75" Type="http://schemas.openxmlformats.org/officeDocument/2006/relationships/tags" Target="../tags/tag722.xml"/><Relationship Id="rId83" Type="http://schemas.openxmlformats.org/officeDocument/2006/relationships/tags" Target="../tags/tag730.xml"/><Relationship Id="rId88" Type="http://schemas.openxmlformats.org/officeDocument/2006/relationships/tags" Target="../tags/tag735.xml"/><Relationship Id="rId91" Type="http://schemas.openxmlformats.org/officeDocument/2006/relationships/tags" Target="../tags/tag738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5" Type="http://schemas.openxmlformats.org/officeDocument/2006/relationships/tags" Target="../tags/tag662.xml"/><Relationship Id="rId23" Type="http://schemas.openxmlformats.org/officeDocument/2006/relationships/tags" Target="../tags/tag670.xml"/><Relationship Id="rId28" Type="http://schemas.openxmlformats.org/officeDocument/2006/relationships/tags" Target="../tags/tag675.xml"/><Relationship Id="rId36" Type="http://schemas.openxmlformats.org/officeDocument/2006/relationships/tags" Target="../tags/tag683.xml"/><Relationship Id="rId49" Type="http://schemas.openxmlformats.org/officeDocument/2006/relationships/tags" Target="../tags/tag696.xml"/><Relationship Id="rId57" Type="http://schemas.openxmlformats.org/officeDocument/2006/relationships/tags" Target="../tags/tag704.xml"/><Relationship Id="rId10" Type="http://schemas.openxmlformats.org/officeDocument/2006/relationships/tags" Target="../tags/tag657.xml"/><Relationship Id="rId31" Type="http://schemas.openxmlformats.org/officeDocument/2006/relationships/tags" Target="../tags/tag678.xml"/><Relationship Id="rId44" Type="http://schemas.openxmlformats.org/officeDocument/2006/relationships/tags" Target="../tags/tag691.xml"/><Relationship Id="rId52" Type="http://schemas.openxmlformats.org/officeDocument/2006/relationships/tags" Target="../tags/tag699.xml"/><Relationship Id="rId60" Type="http://schemas.openxmlformats.org/officeDocument/2006/relationships/tags" Target="../tags/tag707.xml"/><Relationship Id="rId65" Type="http://schemas.openxmlformats.org/officeDocument/2006/relationships/tags" Target="../tags/tag712.xml"/><Relationship Id="rId73" Type="http://schemas.openxmlformats.org/officeDocument/2006/relationships/tags" Target="../tags/tag720.xml"/><Relationship Id="rId78" Type="http://schemas.openxmlformats.org/officeDocument/2006/relationships/tags" Target="../tags/tag725.xml"/><Relationship Id="rId81" Type="http://schemas.openxmlformats.org/officeDocument/2006/relationships/tags" Target="../tags/tag728.xml"/><Relationship Id="rId86" Type="http://schemas.openxmlformats.org/officeDocument/2006/relationships/tags" Target="../tags/tag733.xml"/><Relationship Id="rId94" Type="http://schemas.openxmlformats.org/officeDocument/2006/relationships/notesSlide" Target="../notesSlides/notesSlide14.xml"/><Relationship Id="rId4" Type="http://schemas.openxmlformats.org/officeDocument/2006/relationships/tags" Target="../tags/tag651.xml"/><Relationship Id="rId9" Type="http://schemas.openxmlformats.org/officeDocument/2006/relationships/tags" Target="../tags/tag65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9" Type="http://schemas.openxmlformats.org/officeDocument/2006/relationships/tags" Target="../tags/tag778.xml"/><Relationship Id="rId21" Type="http://schemas.openxmlformats.org/officeDocument/2006/relationships/tags" Target="../tags/tag760.xml"/><Relationship Id="rId34" Type="http://schemas.openxmlformats.org/officeDocument/2006/relationships/tags" Target="../tags/tag773.xml"/><Relationship Id="rId42" Type="http://schemas.openxmlformats.org/officeDocument/2006/relationships/tags" Target="../tags/tag781.xml"/><Relationship Id="rId47" Type="http://schemas.openxmlformats.org/officeDocument/2006/relationships/tags" Target="../tags/tag786.xml"/><Relationship Id="rId50" Type="http://schemas.openxmlformats.org/officeDocument/2006/relationships/tags" Target="../tags/tag789.xml"/><Relationship Id="rId55" Type="http://schemas.openxmlformats.org/officeDocument/2006/relationships/tags" Target="../tags/tag794.xml"/><Relationship Id="rId63" Type="http://schemas.openxmlformats.org/officeDocument/2006/relationships/tags" Target="../tags/tag802.xml"/><Relationship Id="rId68" Type="http://schemas.openxmlformats.org/officeDocument/2006/relationships/tags" Target="../tags/tag807.xml"/><Relationship Id="rId76" Type="http://schemas.openxmlformats.org/officeDocument/2006/relationships/tags" Target="../tags/tag815.xml"/><Relationship Id="rId7" Type="http://schemas.openxmlformats.org/officeDocument/2006/relationships/tags" Target="../tags/tag746.xml"/><Relationship Id="rId71" Type="http://schemas.openxmlformats.org/officeDocument/2006/relationships/tags" Target="../tags/tag810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9" Type="http://schemas.openxmlformats.org/officeDocument/2006/relationships/tags" Target="../tags/tag768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tags" Target="../tags/tag771.xml"/><Relationship Id="rId37" Type="http://schemas.openxmlformats.org/officeDocument/2006/relationships/tags" Target="../tags/tag776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53" Type="http://schemas.openxmlformats.org/officeDocument/2006/relationships/tags" Target="../tags/tag792.xml"/><Relationship Id="rId58" Type="http://schemas.openxmlformats.org/officeDocument/2006/relationships/tags" Target="../tags/tag797.xml"/><Relationship Id="rId66" Type="http://schemas.openxmlformats.org/officeDocument/2006/relationships/tags" Target="../tags/tag805.xml"/><Relationship Id="rId74" Type="http://schemas.openxmlformats.org/officeDocument/2006/relationships/tags" Target="../tags/tag813.xml"/><Relationship Id="rId79" Type="http://schemas.openxmlformats.org/officeDocument/2006/relationships/notesSlide" Target="../notesSlides/notesSlide15.xml"/><Relationship Id="rId5" Type="http://schemas.openxmlformats.org/officeDocument/2006/relationships/tags" Target="../tags/tag744.xml"/><Relationship Id="rId61" Type="http://schemas.openxmlformats.org/officeDocument/2006/relationships/tags" Target="../tags/tag800.xml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tags" Target="../tags/tag770.xml"/><Relationship Id="rId44" Type="http://schemas.openxmlformats.org/officeDocument/2006/relationships/tags" Target="../tags/tag783.xml"/><Relationship Id="rId52" Type="http://schemas.openxmlformats.org/officeDocument/2006/relationships/tags" Target="../tags/tag791.xml"/><Relationship Id="rId60" Type="http://schemas.openxmlformats.org/officeDocument/2006/relationships/tags" Target="../tags/tag799.xml"/><Relationship Id="rId65" Type="http://schemas.openxmlformats.org/officeDocument/2006/relationships/tags" Target="../tags/tag804.xml"/><Relationship Id="rId73" Type="http://schemas.openxmlformats.org/officeDocument/2006/relationships/tags" Target="../tags/tag812.xml"/><Relationship Id="rId78" Type="http://schemas.openxmlformats.org/officeDocument/2006/relationships/slideLayout" Target="../slideLayouts/slideLayout6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43" Type="http://schemas.openxmlformats.org/officeDocument/2006/relationships/tags" Target="../tags/tag782.xml"/><Relationship Id="rId48" Type="http://schemas.openxmlformats.org/officeDocument/2006/relationships/tags" Target="../tags/tag787.xml"/><Relationship Id="rId56" Type="http://schemas.openxmlformats.org/officeDocument/2006/relationships/tags" Target="../tags/tag795.xml"/><Relationship Id="rId64" Type="http://schemas.openxmlformats.org/officeDocument/2006/relationships/tags" Target="../tags/tag803.xml"/><Relationship Id="rId69" Type="http://schemas.openxmlformats.org/officeDocument/2006/relationships/tags" Target="../tags/tag808.xml"/><Relationship Id="rId77" Type="http://schemas.openxmlformats.org/officeDocument/2006/relationships/tags" Target="../tags/tag816.xml"/><Relationship Id="rId8" Type="http://schemas.openxmlformats.org/officeDocument/2006/relationships/tags" Target="../tags/tag747.xml"/><Relationship Id="rId51" Type="http://schemas.openxmlformats.org/officeDocument/2006/relationships/tags" Target="../tags/tag790.xml"/><Relationship Id="rId72" Type="http://schemas.openxmlformats.org/officeDocument/2006/relationships/tags" Target="../tags/tag811.xml"/><Relationship Id="rId3" Type="http://schemas.openxmlformats.org/officeDocument/2006/relationships/tags" Target="../tags/tag742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46" Type="http://schemas.openxmlformats.org/officeDocument/2006/relationships/tags" Target="../tags/tag785.xml"/><Relationship Id="rId59" Type="http://schemas.openxmlformats.org/officeDocument/2006/relationships/tags" Target="../tags/tag798.xml"/><Relationship Id="rId67" Type="http://schemas.openxmlformats.org/officeDocument/2006/relationships/tags" Target="../tags/tag806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54" Type="http://schemas.openxmlformats.org/officeDocument/2006/relationships/tags" Target="../tags/tag793.xml"/><Relationship Id="rId62" Type="http://schemas.openxmlformats.org/officeDocument/2006/relationships/tags" Target="../tags/tag801.xml"/><Relationship Id="rId70" Type="http://schemas.openxmlformats.org/officeDocument/2006/relationships/tags" Target="../tags/tag809.xml"/><Relationship Id="rId75" Type="http://schemas.openxmlformats.org/officeDocument/2006/relationships/tags" Target="../tags/tag814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tags" Target="../tags/tag775.xml"/><Relationship Id="rId49" Type="http://schemas.openxmlformats.org/officeDocument/2006/relationships/tags" Target="../tags/tag788.xml"/><Relationship Id="rId57" Type="http://schemas.openxmlformats.org/officeDocument/2006/relationships/tags" Target="../tags/tag79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829.xml"/><Relationship Id="rId18" Type="http://schemas.openxmlformats.org/officeDocument/2006/relationships/tags" Target="../tags/tag834.xml"/><Relationship Id="rId26" Type="http://schemas.openxmlformats.org/officeDocument/2006/relationships/tags" Target="../tags/tag842.xml"/><Relationship Id="rId39" Type="http://schemas.openxmlformats.org/officeDocument/2006/relationships/tags" Target="../tags/tag855.xml"/><Relationship Id="rId21" Type="http://schemas.openxmlformats.org/officeDocument/2006/relationships/tags" Target="../tags/tag837.xml"/><Relationship Id="rId34" Type="http://schemas.openxmlformats.org/officeDocument/2006/relationships/tags" Target="../tags/tag850.xml"/><Relationship Id="rId42" Type="http://schemas.openxmlformats.org/officeDocument/2006/relationships/tags" Target="../tags/tag858.xml"/><Relationship Id="rId47" Type="http://schemas.openxmlformats.org/officeDocument/2006/relationships/tags" Target="../tags/tag863.xml"/><Relationship Id="rId50" Type="http://schemas.openxmlformats.org/officeDocument/2006/relationships/tags" Target="../tags/tag866.xml"/><Relationship Id="rId55" Type="http://schemas.openxmlformats.org/officeDocument/2006/relationships/tags" Target="../tags/tag871.xml"/><Relationship Id="rId63" Type="http://schemas.openxmlformats.org/officeDocument/2006/relationships/tags" Target="../tags/tag879.xml"/><Relationship Id="rId68" Type="http://schemas.openxmlformats.org/officeDocument/2006/relationships/tags" Target="../tags/tag884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823.xml"/><Relationship Id="rId71" Type="http://schemas.openxmlformats.org/officeDocument/2006/relationships/tags" Target="../tags/tag887.xml"/><Relationship Id="rId2" Type="http://schemas.openxmlformats.org/officeDocument/2006/relationships/tags" Target="../tags/tag818.xml"/><Relationship Id="rId16" Type="http://schemas.openxmlformats.org/officeDocument/2006/relationships/tags" Target="../tags/tag832.xml"/><Relationship Id="rId29" Type="http://schemas.openxmlformats.org/officeDocument/2006/relationships/tags" Target="../tags/tag845.xml"/><Relationship Id="rId11" Type="http://schemas.openxmlformats.org/officeDocument/2006/relationships/tags" Target="../tags/tag827.xml"/><Relationship Id="rId24" Type="http://schemas.openxmlformats.org/officeDocument/2006/relationships/tags" Target="../tags/tag840.xml"/><Relationship Id="rId32" Type="http://schemas.openxmlformats.org/officeDocument/2006/relationships/tags" Target="../tags/tag848.xml"/><Relationship Id="rId37" Type="http://schemas.openxmlformats.org/officeDocument/2006/relationships/tags" Target="../tags/tag853.xml"/><Relationship Id="rId40" Type="http://schemas.openxmlformats.org/officeDocument/2006/relationships/tags" Target="../tags/tag856.xml"/><Relationship Id="rId45" Type="http://schemas.openxmlformats.org/officeDocument/2006/relationships/tags" Target="../tags/tag861.xml"/><Relationship Id="rId53" Type="http://schemas.openxmlformats.org/officeDocument/2006/relationships/tags" Target="../tags/tag869.xml"/><Relationship Id="rId58" Type="http://schemas.openxmlformats.org/officeDocument/2006/relationships/tags" Target="../tags/tag874.xml"/><Relationship Id="rId66" Type="http://schemas.openxmlformats.org/officeDocument/2006/relationships/tags" Target="../tags/tag882.xml"/><Relationship Id="rId74" Type="http://schemas.openxmlformats.org/officeDocument/2006/relationships/tags" Target="../tags/tag890.xml"/><Relationship Id="rId79" Type="http://schemas.openxmlformats.org/officeDocument/2006/relationships/image" Target="../media/image13.emf"/><Relationship Id="rId5" Type="http://schemas.openxmlformats.org/officeDocument/2006/relationships/tags" Target="../tags/tag821.xml"/><Relationship Id="rId61" Type="http://schemas.openxmlformats.org/officeDocument/2006/relationships/tags" Target="../tags/tag877.xml"/><Relationship Id="rId10" Type="http://schemas.openxmlformats.org/officeDocument/2006/relationships/tags" Target="../tags/tag826.xml"/><Relationship Id="rId19" Type="http://schemas.openxmlformats.org/officeDocument/2006/relationships/tags" Target="../tags/tag835.xml"/><Relationship Id="rId31" Type="http://schemas.openxmlformats.org/officeDocument/2006/relationships/tags" Target="../tags/tag847.xml"/><Relationship Id="rId44" Type="http://schemas.openxmlformats.org/officeDocument/2006/relationships/tags" Target="../tags/tag860.xml"/><Relationship Id="rId52" Type="http://schemas.openxmlformats.org/officeDocument/2006/relationships/tags" Target="../tags/tag868.xml"/><Relationship Id="rId60" Type="http://schemas.openxmlformats.org/officeDocument/2006/relationships/tags" Target="../tags/tag876.xml"/><Relationship Id="rId65" Type="http://schemas.openxmlformats.org/officeDocument/2006/relationships/tags" Target="../tags/tag881.xml"/><Relationship Id="rId73" Type="http://schemas.openxmlformats.org/officeDocument/2006/relationships/tags" Target="../tags/tag889.xml"/><Relationship Id="rId78" Type="http://schemas.openxmlformats.org/officeDocument/2006/relationships/customXml" Target="../ink/ink4.xml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4" Type="http://schemas.openxmlformats.org/officeDocument/2006/relationships/tags" Target="../tags/tag830.xml"/><Relationship Id="rId22" Type="http://schemas.openxmlformats.org/officeDocument/2006/relationships/tags" Target="../tags/tag838.xml"/><Relationship Id="rId27" Type="http://schemas.openxmlformats.org/officeDocument/2006/relationships/tags" Target="../tags/tag843.xml"/><Relationship Id="rId30" Type="http://schemas.openxmlformats.org/officeDocument/2006/relationships/tags" Target="../tags/tag846.xml"/><Relationship Id="rId35" Type="http://schemas.openxmlformats.org/officeDocument/2006/relationships/tags" Target="../tags/tag851.xml"/><Relationship Id="rId43" Type="http://schemas.openxmlformats.org/officeDocument/2006/relationships/tags" Target="../tags/tag859.xml"/><Relationship Id="rId48" Type="http://schemas.openxmlformats.org/officeDocument/2006/relationships/tags" Target="../tags/tag864.xml"/><Relationship Id="rId56" Type="http://schemas.openxmlformats.org/officeDocument/2006/relationships/tags" Target="../tags/tag872.xml"/><Relationship Id="rId64" Type="http://schemas.openxmlformats.org/officeDocument/2006/relationships/tags" Target="../tags/tag880.xml"/><Relationship Id="rId69" Type="http://schemas.openxmlformats.org/officeDocument/2006/relationships/tags" Target="../tags/tag885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824.xml"/><Relationship Id="rId51" Type="http://schemas.openxmlformats.org/officeDocument/2006/relationships/tags" Target="../tags/tag867.xml"/><Relationship Id="rId72" Type="http://schemas.openxmlformats.org/officeDocument/2006/relationships/tags" Target="../tags/tag888.xml"/><Relationship Id="rId3" Type="http://schemas.openxmlformats.org/officeDocument/2006/relationships/tags" Target="../tags/tag819.xml"/><Relationship Id="rId12" Type="http://schemas.openxmlformats.org/officeDocument/2006/relationships/tags" Target="../tags/tag828.xml"/><Relationship Id="rId17" Type="http://schemas.openxmlformats.org/officeDocument/2006/relationships/tags" Target="../tags/tag833.xml"/><Relationship Id="rId25" Type="http://schemas.openxmlformats.org/officeDocument/2006/relationships/tags" Target="../tags/tag841.xml"/><Relationship Id="rId33" Type="http://schemas.openxmlformats.org/officeDocument/2006/relationships/tags" Target="../tags/tag849.xml"/><Relationship Id="rId38" Type="http://schemas.openxmlformats.org/officeDocument/2006/relationships/tags" Target="../tags/tag854.xml"/><Relationship Id="rId46" Type="http://schemas.openxmlformats.org/officeDocument/2006/relationships/tags" Target="../tags/tag862.xml"/><Relationship Id="rId59" Type="http://schemas.openxmlformats.org/officeDocument/2006/relationships/tags" Target="../tags/tag875.xml"/><Relationship Id="rId67" Type="http://schemas.openxmlformats.org/officeDocument/2006/relationships/tags" Target="../tags/tag883.xml"/><Relationship Id="rId20" Type="http://schemas.openxmlformats.org/officeDocument/2006/relationships/tags" Target="../tags/tag836.xml"/><Relationship Id="rId41" Type="http://schemas.openxmlformats.org/officeDocument/2006/relationships/tags" Target="../tags/tag857.xml"/><Relationship Id="rId54" Type="http://schemas.openxmlformats.org/officeDocument/2006/relationships/tags" Target="../tags/tag870.xml"/><Relationship Id="rId62" Type="http://schemas.openxmlformats.org/officeDocument/2006/relationships/tags" Target="../tags/tag878.xml"/><Relationship Id="rId70" Type="http://schemas.openxmlformats.org/officeDocument/2006/relationships/tags" Target="../tags/tag886.xml"/><Relationship Id="rId75" Type="http://schemas.openxmlformats.org/officeDocument/2006/relationships/tags" Target="../tags/tag891.xml"/><Relationship Id="rId1" Type="http://schemas.openxmlformats.org/officeDocument/2006/relationships/tags" Target="../tags/tag817.xml"/><Relationship Id="rId6" Type="http://schemas.openxmlformats.org/officeDocument/2006/relationships/tags" Target="../tags/tag822.xml"/><Relationship Id="rId15" Type="http://schemas.openxmlformats.org/officeDocument/2006/relationships/tags" Target="../tags/tag831.xml"/><Relationship Id="rId23" Type="http://schemas.openxmlformats.org/officeDocument/2006/relationships/tags" Target="../tags/tag839.xml"/><Relationship Id="rId28" Type="http://schemas.openxmlformats.org/officeDocument/2006/relationships/tags" Target="../tags/tag844.xml"/><Relationship Id="rId36" Type="http://schemas.openxmlformats.org/officeDocument/2006/relationships/tags" Target="../tags/tag852.xml"/><Relationship Id="rId49" Type="http://schemas.openxmlformats.org/officeDocument/2006/relationships/tags" Target="../tags/tag865.xml"/><Relationship Id="rId57" Type="http://schemas.openxmlformats.org/officeDocument/2006/relationships/tags" Target="../tags/tag8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9" Type="http://schemas.openxmlformats.org/officeDocument/2006/relationships/tags" Target="../tags/tag930.xml"/><Relationship Id="rId21" Type="http://schemas.openxmlformats.org/officeDocument/2006/relationships/tags" Target="../tags/tag912.xml"/><Relationship Id="rId34" Type="http://schemas.openxmlformats.org/officeDocument/2006/relationships/tags" Target="../tags/tag925.xml"/><Relationship Id="rId42" Type="http://schemas.openxmlformats.org/officeDocument/2006/relationships/tags" Target="../tags/tag933.xml"/><Relationship Id="rId47" Type="http://schemas.openxmlformats.org/officeDocument/2006/relationships/tags" Target="../tags/tag938.xml"/><Relationship Id="rId50" Type="http://schemas.openxmlformats.org/officeDocument/2006/relationships/tags" Target="../tags/tag941.xml"/><Relationship Id="rId55" Type="http://schemas.openxmlformats.org/officeDocument/2006/relationships/tags" Target="../tags/tag946.xml"/><Relationship Id="rId63" Type="http://schemas.openxmlformats.org/officeDocument/2006/relationships/tags" Target="../tags/tag954.xml"/><Relationship Id="rId68" Type="http://schemas.openxmlformats.org/officeDocument/2006/relationships/tags" Target="../tags/tag959.xml"/><Relationship Id="rId76" Type="http://schemas.openxmlformats.org/officeDocument/2006/relationships/tags" Target="../tags/tag967.xml"/><Relationship Id="rId84" Type="http://schemas.openxmlformats.org/officeDocument/2006/relationships/tags" Target="../tags/tag975.xml"/><Relationship Id="rId89" Type="http://schemas.openxmlformats.org/officeDocument/2006/relationships/tags" Target="../tags/tag980.xml"/><Relationship Id="rId7" Type="http://schemas.openxmlformats.org/officeDocument/2006/relationships/tags" Target="../tags/tag898.xml"/><Relationship Id="rId71" Type="http://schemas.openxmlformats.org/officeDocument/2006/relationships/tags" Target="../tags/tag962.xml"/><Relationship Id="rId92" Type="http://schemas.openxmlformats.org/officeDocument/2006/relationships/notesSlide" Target="../notesSlides/notesSlide17.xml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9" Type="http://schemas.openxmlformats.org/officeDocument/2006/relationships/tags" Target="../tags/tag920.xml"/><Relationship Id="rId11" Type="http://schemas.openxmlformats.org/officeDocument/2006/relationships/tags" Target="../tags/tag902.xml"/><Relationship Id="rId24" Type="http://schemas.openxmlformats.org/officeDocument/2006/relationships/tags" Target="../tags/tag915.xml"/><Relationship Id="rId32" Type="http://schemas.openxmlformats.org/officeDocument/2006/relationships/tags" Target="../tags/tag923.xml"/><Relationship Id="rId37" Type="http://schemas.openxmlformats.org/officeDocument/2006/relationships/tags" Target="../tags/tag928.xml"/><Relationship Id="rId40" Type="http://schemas.openxmlformats.org/officeDocument/2006/relationships/tags" Target="../tags/tag931.xml"/><Relationship Id="rId45" Type="http://schemas.openxmlformats.org/officeDocument/2006/relationships/tags" Target="../tags/tag936.xml"/><Relationship Id="rId53" Type="http://schemas.openxmlformats.org/officeDocument/2006/relationships/tags" Target="../tags/tag944.xml"/><Relationship Id="rId58" Type="http://schemas.openxmlformats.org/officeDocument/2006/relationships/tags" Target="../tags/tag949.xml"/><Relationship Id="rId66" Type="http://schemas.openxmlformats.org/officeDocument/2006/relationships/tags" Target="../tags/tag957.xml"/><Relationship Id="rId74" Type="http://schemas.openxmlformats.org/officeDocument/2006/relationships/tags" Target="../tags/tag965.xml"/><Relationship Id="rId79" Type="http://schemas.openxmlformats.org/officeDocument/2006/relationships/tags" Target="../tags/tag970.xml"/><Relationship Id="rId87" Type="http://schemas.openxmlformats.org/officeDocument/2006/relationships/tags" Target="../tags/tag978.xml"/><Relationship Id="rId5" Type="http://schemas.openxmlformats.org/officeDocument/2006/relationships/tags" Target="../tags/tag896.xml"/><Relationship Id="rId61" Type="http://schemas.openxmlformats.org/officeDocument/2006/relationships/tags" Target="../tags/tag952.xml"/><Relationship Id="rId82" Type="http://schemas.openxmlformats.org/officeDocument/2006/relationships/tags" Target="../tags/tag973.xml"/><Relationship Id="rId90" Type="http://schemas.openxmlformats.org/officeDocument/2006/relationships/tags" Target="../tags/tag981.xml"/><Relationship Id="rId19" Type="http://schemas.openxmlformats.org/officeDocument/2006/relationships/tags" Target="../tags/tag910.xml"/><Relationship Id="rId14" Type="http://schemas.openxmlformats.org/officeDocument/2006/relationships/tags" Target="../tags/tag905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Relationship Id="rId35" Type="http://schemas.openxmlformats.org/officeDocument/2006/relationships/tags" Target="../tags/tag926.xml"/><Relationship Id="rId43" Type="http://schemas.openxmlformats.org/officeDocument/2006/relationships/tags" Target="../tags/tag934.xml"/><Relationship Id="rId48" Type="http://schemas.openxmlformats.org/officeDocument/2006/relationships/tags" Target="../tags/tag939.xml"/><Relationship Id="rId56" Type="http://schemas.openxmlformats.org/officeDocument/2006/relationships/tags" Target="../tags/tag947.xml"/><Relationship Id="rId64" Type="http://schemas.openxmlformats.org/officeDocument/2006/relationships/tags" Target="../tags/tag955.xml"/><Relationship Id="rId69" Type="http://schemas.openxmlformats.org/officeDocument/2006/relationships/tags" Target="../tags/tag960.xml"/><Relationship Id="rId77" Type="http://schemas.openxmlformats.org/officeDocument/2006/relationships/tags" Target="../tags/tag968.xml"/><Relationship Id="rId8" Type="http://schemas.openxmlformats.org/officeDocument/2006/relationships/tags" Target="../tags/tag899.xml"/><Relationship Id="rId51" Type="http://schemas.openxmlformats.org/officeDocument/2006/relationships/tags" Target="../tags/tag942.xml"/><Relationship Id="rId72" Type="http://schemas.openxmlformats.org/officeDocument/2006/relationships/tags" Target="../tags/tag963.xml"/><Relationship Id="rId80" Type="http://schemas.openxmlformats.org/officeDocument/2006/relationships/tags" Target="../tags/tag971.xml"/><Relationship Id="rId85" Type="http://schemas.openxmlformats.org/officeDocument/2006/relationships/tags" Target="../tags/tag976.xml"/><Relationship Id="rId3" Type="http://schemas.openxmlformats.org/officeDocument/2006/relationships/tags" Target="../tags/tag894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tags" Target="../tags/tag924.xml"/><Relationship Id="rId38" Type="http://schemas.openxmlformats.org/officeDocument/2006/relationships/tags" Target="../tags/tag929.xml"/><Relationship Id="rId46" Type="http://schemas.openxmlformats.org/officeDocument/2006/relationships/tags" Target="../tags/tag937.xml"/><Relationship Id="rId59" Type="http://schemas.openxmlformats.org/officeDocument/2006/relationships/tags" Target="../tags/tag950.xml"/><Relationship Id="rId67" Type="http://schemas.openxmlformats.org/officeDocument/2006/relationships/tags" Target="../tags/tag958.xml"/><Relationship Id="rId20" Type="http://schemas.openxmlformats.org/officeDocument/2006/relationships/tags" Target="../tags/tag911.xml"/><Relationship Id="rId41" Type="http://schemas.openxmlformats.org/officeDocument/2006/relationships/tags" Target="../tags/tag932.xml"/><Relationship Id="rId54" Type="http://schemas.openxmlformats.org/officeDocument/2006/relationships/tags" Target="../tags/tag945.xml"/><Relationship Id="rId62" Type="http://schemas.openxmlformats.org/officeDocument/2006/relationships/tags" Target="../tags/tag953.xml"/><Relationship Id="rId70" Type="http://schemas.openxmlformats.org/officeDocument/2006/relationships/tags" Target="../tags/tag961.xml"/><Relationship Id="rId75" Type="http://schemas.openxmlformats.org/officeDocument/2006/relationships/tags" Target="../tags/tag966.xml"/><Relationship Id="rId83" Type="http://schemas.openxmlformats.org/officeDocument/2006/relationships/tags" Target="../tags/tag974.xml"/><Relationship Id="rId88" Type="http://schemas.openxmlformats.org/officeDocument/2006/relationships/tags" Target="../tags/tag979.xml"/><Relationship Id="rId91" Type="http://schemas.openxmlformats.org/officeDocument/2006/relationships/slideLayout" Target="../slideLayouts/slideLayout6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tags" Target="../tags/tag927.xml"/><Relationship Id="rId49" Type="http://schemas.openxmlformats.org/officeDocument/2006/relationships/tags" Target="../tags/tag940.xml"/><Relationship Id="rId57" Type="http://schemas.openxmlformats.org/officeDocument/2006/relationships/tags" Target="../tags/tag948.xml"/><Relationship Id="rId10" Type="http://schemas.openxmlformats.org/officeDocument/2006/relationships/tags" Target="../tags/tag901.xml"/><Relationship Id="rId31" Type="http://schemas.openxmlformats.org/officeDocument/2006/relationships/tags" Target="../tags/tag922.xml"/><Relationship Id="rId44" Type="http://schemas.openxmlformats.org/officeDocument/2006/relationships/tags" Target="../tags/tag935.xml"/><Relationship Id="rId52" Type="http://schemas.openxmlformats.org/officeDocument/2006/relationships/tags" Target="../tags/tag943.xml"/><Relationship Id="rId60" Type="http://schemas.openxmlformats.org/officeDocument/2006/relationships/tags" Target="../tags/tag951.xml"/><Relationship Id="rId65" Type="http://schemas.openxmlformats.org/officeDocument/2006/relationships/tags" Target="../tags/tag956.xml"/><Relationship Id="rId73" Type="http://schemas.openxmlformats.org/officeDocument/2006/relationships/tags" Target="../tags/tag964.xml"/><Relationship Id="rId78" Type="http://schemas.openxmlformats.org/officeDocument/2006/relationships/tags" Target="../tags/tag969.xml"/><Relationship Id="rId81" Type="http://schemas.openxmlformats.org/officeDocument/2006/relationships/tags" Target="../tags/tag972.xml"/><Relationship Id="rId86" Type="http://schemas.openxmlformats.org/officeDocument/2006/relationships/tags" Target="../tags/tag977.xml"/><Relationship Id="rId4" Type="http://schemas.openxmlformats.org/officeDocument/2006/relationships/tags" Target="../tags/tag895.xml"/><Relationship Id="rId9" Type="http://schemas.openxmlformats.org/officeDocument/2006/relationships/tags" Target="../tags/tag9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89.xml"/><Relationship Id="rId13" Type="http://schemas.openxmlformats.org/officeDocument/2006/relationships/tags" Target="../tags/tag994.xml"/><Relationship Id="rId18" Type="http://schemas.openxmlformats.org/officeDocument/2006/relationships/tags" Target="../tags/tag999.xml"/><Relationship Id="rId26" Type="http://schemas.openxmlformats.org/officeDocument/2006/relationships/tags" Target="../tags/tag1007.xml"/><Relationship Id="rId3" Type="http://schemas.openxmlformats.org/officeDocument/2006/relationships/tags" Target="../tags/tag984.xml"/><Relationship Id="rId21" Type="http://schemas.openxmlformats.org/officeDocument/2006/relationships/tags" Target="../tags/tag1002.xml"/><Relationship Id="rId34" Type="http://schemas.openxmlformats.org/officeDocument/2006/relationships/tags" Target="../tags/tag1015.xml"/><Relationship Id="rId7" Type="http://schemas.openxmlformats.org/officeDocument/2006/relationships/tags" Target="../tags/tag988.xml"/><Relationship Id="rId12" Type="http://schemas.openxmlformats.org/officeDocument/2006/relationships/tags" Target="../tags/tag993.xml"/><Relationship Id="rId17" Type="http://schemas.openxmlformats.org/officeDocument/2006/relationships/tags" Target="../tags/tag998.xml"/><Relationship Id="rId25" Type="http://schemas.openxmlformats.org/officeDocument/2006/relationships/tags" Target="../tags/tag1006.xml"/><Relationship Id="rId33" Type="http://schemas.openxmlformats.org/officeDocument/2006/relationships/tags" Target="../tags/tag1014.xml"/><Relationship Id="rId2" Type="http://schemas.openxmlformats.org/officeDocument/2006/relationships/tags" Target="../tags/tag983.xml"/><Relationship Id="rId16" Type="http://schemas.openxmlformats.org/officeDocument/2006/relationships/tags" Target="../tags/tag997.xml"/><Relationship Id="rId20" Type="http://schemas.openxmlformats.org/officeDocument/2006/relationships/tags" Target="../tags/tag1001.xml"/><Relationship Id="rId29" Type="http://schemas.openxmlformats.org/officeDocument/2006/relationships/tags" Target="../tags/tag1010.xml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11" Type="http://schemas.openxmlformats.org/officeDocument/2006/relationships/tags" Target="../tags/tag992.xml"/><Relationship Id="rId24" Type="http://schemas.openxmlformats.org/officeDocument/2006/relationships/tags" Target="../tags/tag1005.xml"/><Relationship Id="rId32" Type="http://schemas.openxmlformats.org/officeDocument/2006/relationships/tags" Target="../tags/tag1013.xml"/><Relationship Id="rId37" Type="http://schemas.openxmlformats.org/officeDocument/2006/relationships/notesSlide" Target="../notesSlides/notesSlide18.xml"/><Relationship Id="rId5" Type="http://schemas.openxmlformats.org/officeDocument/2006/relationships/tags" Target="../tags/tag986.xml"/><Relationship Id="rId15" Type="http://schemas.openxmlformats.org/officeDocument/2006/relationships/tags" Target="../tags/tag996.xml"/><Relationship Id="rId23" Type="http://schemas.openxmlformats.org/officeDocument/2006/relationships/tags" Target="../tags/tag1004.xml"/><Relationship Id="rId28" Type="http://schemas.openxmlformats.org/officeDocument/2006/relationships/tags" Target="../tags/tag1009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991.xml"/><Relationship Id="rId19" Type="http://schemas.openxmlformats.org/officeDocument/2006/relationships/tags" Target="../tags/tag1000.xml"/><Relationship Id="rId31" Type="http://schemas.openxmlformats.org/officeDocument/2006/relationships/tags" Target="../tags/tag1012.xml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Relationship Id="rId22" Type="http://schemas.openxmlformats.org/officeDocument/2006/relationships/tags" Target="../tags/tag1003.xml"/><Relationship Id="rId27" Type="http://schemas.openxmlformats.org/officeDocument/2006/relationships/tags" Target="../tags/tag1008.xml"/><Relationship Id="rId30" Type="http://schemas.openxmlformats.org/officeDocument/2006/relationships/tags" Target="../tags/tag1011.xml"/><Relationship Id="rId35" Type="http://schemas.openxmlformats.org/officeDocument/2006/relationships/tags" Target="../tags/tag101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29.xml"/><Relationship Id="rId18" Type="http://schemas.openxmlformats.org/officeDocument/2006/relationships/tags" Target="../tags/tag1034.xml"/><Relationship Id="rId26" Type="http://schemas.openxmlformats.org/officeDocument/2006/relationships/tags" Target="../tags/tag1042.xml"/><Relationship Id="rId39" Type="http://schemas.openxmlformats.org/officeDocument/2006/relationships/tags" Target="../tags/tag1055.xml"/><Relationship Id="rId21" Type="http://schemas.openxmlformats.org/officeDocument/2006/relationships/tags" Target="../tags/tag1037.xml"/><Relationship Id="rId34" Type="http://schemas.openxmlformats.org/officeDocument/2006/relationships/tags" Target="../tags/tag1050.xml"/><Relationship Id="rId42" Type="http://schemas.openxmlformats.org/officeDocument/2006/relationships/tags" Target="../tags/tag1058.xml"/><Relationship Id="rId47" Type="http://schemas.openxmlformats.org/officeDocument/2006/relationships/tags" Target="../tags/tag1063.xml"/><Relationship Id="rId50" Type="http://schemas.openxmlformats.org/officeDocument/2006/relationships/tags" Target="../tags/tag1066.xml"/><Relationship Id="rId55" Type="http://schemas.openxmlformats.org/officeDocument/2006/relationships/tags" Target="../tags/tag1071.xml"/><Relationship Id="rId63" Type="http://schemas.openxmlformats.org/officeDocument/2006/relationships/tags" Target="../tags/tag1079.xml"/><Relationship Id="rId68" Type="http://schemas.openxmlformats.org/officeDocument/2006/relationships/slideLayout" Target="../slideLayouts/slideLayout6.xml"/><Relationship Id="rId7" Type="http://schemas.openxmlformats.org/officeDocument/2006/relationships/tags" Target="../tags/tag1023.xml"/><Relationship Id="rId71" Type="http://schemas.openxmlformats.org/officeDocument/2006/relationships/image" Target="../media/image14.emf"/><Relationship Id="rId2" Type="http://schemas.openxmlformats.org/officeDocument/2006/relationships/tags" Target="../tags/tag1018.xml"/><Relationship Id="rId16" Type="http://schemas.openxmlformats.org/officeDocument/2006/relationships/tags" Target="../tags/tag1032.xml"/><Relationship Id="rId29" Type="http://schemas.openxmlformats.org/officeDocument/2006/relationships/tags" Target="../tags/tag1045.xml"/><Relationship Id="rId1" Type="http://schemas.openxmlformats.org/officeDocument/2006/relationships/tags" Target="../tags/tag1017.xml"/><Relationship Id="rId6" Type="http://schemas.openxmlformats.org/officeDocument/2006/relationships/tags" Target="../tags/tag1022.xml"/><Relationship Id="rId11" Type="http://schemas.openxmlformats.org/officeDocument/2006/relationships/tags" Target="../tags/tag1027.xml"/><Relationship Id="rId24" Type="http://schemas.openxmlformats.org/officeDocument/2006/relationships/tags" Target="../tags/tag1040.xml"/><Relationship Id="rId32" Type="http://schemas.openxmlformats.org/officeDocument/2006/relationships/tags" Target="../tags/tag1048.xml"/><Relationship Id="rId37" Type="http://schemas.openxmlformats.org/officeDocument/2006/relationships/tags" Target="../tags/tag1053.xml"/><Relationship Id="rId40" Type="http://schemas.openxmlformats.org/officeDocument/2006/relationships/tags" Target="../tags/tag1056.xml"/><Relationship Id="rId45" Type="http://schemas.openxmlformats.org/officeDocument/2006/relationships/tags" Target="../tags/tag1061.xml"/><Relationship Id="rId53" Type="http://schemas.openxmlformats.org/officeDocument/2006/relationships/tags" Target="../tags/tag1069.xml"/><Relationship Id="rId58" Type="http://schemas.openxmlformats.org/officeDocument/2006/relationships/tags" Target="../tags/tag1074.xml"/><Relationship Id="rId66" Type="http://schemas.openxmlformats.org/officeDocument/2006/relationships/tags" Target="../tags/tag1082.xml"/><Relationship Id="rId5" Type="http://schemas.openxmlformats.org/officeDocument/2006/relationships/tags" Target="../tags/tag1021.xml"/><Relationship Id="rId15" Type="http://schemas.openxmlformats.org/officeDocument/2006/relationships/tags" Target="../tags/tag1031.xml"/><Relationship Id="rId23" Type="http://schemas.openxmlformats.org/officeDocument/2006/relationships/tags" Target="../tags/tag1039.xml"/><Relationship Id="rId28" Type="http://schemas.openxmlformats.org/officeDocument/2006/relationships/tags" Target="../tags/tag1044.xml"/><Relationship Id="rId36" Type="http://schemas.openxmlformats.org/officeDocument/2006/relationships/tags" Target="../tags/tag1052.xml"/><Relationship Id="rId49" Type="http://schemas.openxmlformats.org/officeDocument/2006/relationships/tags" Target="../tags/tag1065.xml"/><Relationship Id="rId57" Type="http://schemas.openxmlformats.org/officeDocument/2006/relationships/tags" Target="../tags/tag1073.xml"/><Relationship Id="rId61" Type="http://schemas.openxmlformats.org/officeDocument/2006/relationships/tags" Target="../tags/tag1077.xml"/><Relationship Id="rId10" Type="http://schemas.openxmlformats.org/officeDocument/2006/relationships/tags" Target="../tags/tag1026.xml"/><Relationship Id="rId19" Type="http://schemas.openxmlformats.org/officeDocument/2006/relationships/tags" Target="../tags/tag1035.xml"/><Relationship Id="rId31" Type="http://schemas.openxmlformats.org/officeDocument/2006/relationships/tags" Target="../tags/tag1047.xml"/><Relationship Id="rId44" Type="http://schemas.openxmlformats.org/officeDocument/2006/relationships/tags" Target="../tags/tag1060.xml"/><Relationship Id="rId52" Type="http://schemas.openxmlformats.org/officeDocument/2006/relationships/tags" Target="../tags/tag1068.xml"/><Relationship Id="rId60" Type="http://schemas.openxmlformats.org/officeDocument/2006/relationships/tags" Target="../tags/tag1076.xml"/><Relationship Id="rId65" Type="http://schemas.openxmlformats.org/officeDocument/2006/relationships/tags" Target="../tags/tag1081.xml"/><Relationship Id="rId4" Type="http://schemas.openxmlformats.org/officeDocument/2006/relationships/tags" Target="../tags/tag1020.xml"/><Relationship Id="rId9" Type="http://schemas.openxmlformats.org/officeDocument/2006/relationships/tags" Target="../tags/tag1025.xml"/><Relationship Id="rId14" Type="http://schemas.openxmlformats.org/officeDocument/2006/relationships/tags" Target="../tags/tag1030.xml"/><Relationship Id="rId22" Type="http://schemas.openxmlformats.org/officeDocument/2006/relationships/tags" Target="../tags/tag1038.xml"/><Relationship Id="rId27" Type="http://schemas.openxmlformats.org/officeDocument/2006/relationships/tags" Target="../tags/tag1043.xml"/><Relationship Id="rId30" Type="http://schemas.openxmlformats.org/officeDocument/2006/relationships/tags" Target="../tags/tag1046.xml"/><Relationship Id="rId35" Type="http://schemas.openxmlformats.org/officeDocument/2006/relationships/tags" Target="../tags/tag1051.xml"/><Relationship Id="rId43" Type="http://schemas.openxmlformats.org/officeDocument/2006/relationships/tags" Target="../tags/tag1059.xml"/><Relationship Id="rId48" Type="http://schemas.openxmlformats.org/officeDocument/2006/relationships/tags" Target="../tags/tag1064.xml"/><Relationship Id="rId56" Type="http://schemas.openxmlformats.org/officeDocument/2006/relationships/tags" Target="../tags/tag1072.xml"/><Relationship Id="rId64" Type="http://schemas.openxmlformats.org/officeDocument/2006/relationships/tags" Target="../tags/tag1080.xml"/><Relationship Id="rId69" Type="http://schemas.openxmlformats.org/officeDocument/2006/relationships/notesSlide" Target="../notesSlides/notesSlide19.xml"/><Relationship Id="rId8" Type="http://schemas.openxmlformats.org/officeDocument/2006/relationships/tags" Target="../tags/tag1024.xml"/><Relationship Id="rId51" Type="http://schemas.openxmlformats.org/officeDocument/2006/relationships/tags" Target="../tags/tag1067.xml"/><Relationship Id="rId3" Type="http://schemas.openxmlformats.org/officeDocument/2006/relationships/tags" Target="../tags/tag1019.xml"/><Relationship Id="rId12" Type="http://schemas.openxmlformats.org/officeDocument/2006/relationships/tags" Target="../tags/tag1028.xml"/><Relationship Id="rId17" Type="http://schemas.openxmlformats.org/officeDocument/2006/relationships/tags" Target="../tags/tag1033.xml"/><Relationship Id="rId25" Type="http://schemas.openxmlformats.org/officeDocument/2006/relationships/tags" Target="../tags/tag1041.xml"/><Relationship Id="rId33" Type="http://schemas.openxmlformats.org/officeDocument/2006/relationships/tags" Target="../tags/tag1049.xml"/><Relationship Id="rId38" Type="http://schemas.openxmlformats.org/officeDocument/2006/relationships/tags" Target="../tags/tag1054.xml"/><Relationship Id="rId46" Type="http://schemas.openxmlformats.org/officeDocument/2006/relationships/tags" Target="../tags/tag1062.xml"/><Relationship Id="rId59" Type="http://schemas.openxmlformats.org/officeDocument/2006/relationships/tags" Target="../tags/tag1075.xml"/><Relationship Id="rId67" Type="http://schemas.openxmlformats.org/officeDocument/2006/relationships/tags" Target="../tags/tag1083.xml"/><Relationship Id="rId20" Type="http://schemas.openxmlformats.org/officeDocument/2006/relationships/tags" Target="../tags/tag1036.xml"/><Relationship Id="rId41" Type="http://schemas.openxmlformats.org/officeDocument/2006/relationships/tags" Target="../tags/tag1057.xml"/><Relationship Id="rId54" Type="http://schemas.openxmlformats.org/officeDocument/2006/relationships/tags" Target="../tags/tag1070.xml"/><Relationship Id="rId62" Type="http://schemas.openxmlformats.org/officeDocument/2006/relationships/tags" Target="../tags/tag1078.xml"/><Relationship Id="rId70" Type="http://schemas.openxmlformats.org/officeDocument/2006/relationships/customXml" Target="../ink/ink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096.xml"/><Relationship Id="rId18" Type="http://schemas.openxmlformats.org/officeDocument/2006/relationships/tags" Target="../tags/tag1101.xml"/><Relationship Id="rId26" Type="http://schemas.openxmlformats.org/officeDocument/2006/relationships/tags" Target="../tags/tag1109.xml"/><Relationship Id="rId39" Type="http://schemas.openxmlformats.org/officeDocument/2006/relationships/tags" Target="../tags/tag1122.xml"/><Relationship Id="rId21" Type="http://schemas.openxmlformats.org/officeDocument/2006/relationships/tags" Target="../tags/tag1104.xml"/><Relationship Id="rId34" Type="http://schemas.openxmlformats.org/officeDocument/2006/relationships/tags" Target="../tags/tag1117.xml"/><Relationship Id="rId42" Type="http://schemas.openxmlformats.org/officeDocument/2006/relationships/tags" Target="../tags/tag1125.xml"/><Relationship Id="rId47" Type="http://schemas.openxmlformats.org/officeDocument/2006/relationships/tags" Target="../tags/tag1130.xml"/><Relationship Id="rId50" Type="http://schemas.openxmlformats.org/officeDocument/2006/relationships/tags" Target="../tags/tag1133.xml"/><Relationship Id="rId55" Type="http://schemas.openxmlformats.org/officeDocument/2006/relationships/tags" Target="../tags/tag1138.xml"/><Relationship Id="rId63" Type="http://schemas.openxmlformats.org/officeDocument/2006/relationships/tags" Target="../tags/tag1146.xml"/><Relationship Id="rId68" Type="http://schemas.openxmlformats.org/officeDocument/2006/relationships/tags" Target="../tags/tag1151.xml"/><Relationship Id="rId76" Type="http://schemas.openxmlformats.org/officeDocument/2006/relationships/tags" Target="../tags/tag1159.xml"/><Relationship Id="rId7" Type="http://schemas.openxmlformats.org/officeDocument/2006/relationships/tags" Target="../tags/tag1090.xml"/><Relationship Id="rId71" Type="http://schemas.openxmlformats.org/officeDocument/2006/relationships/tags" Target="../tags/tag1154.xml"/><Relationship Id="rId2" Type="http://schemas.openxmlformats.org/officeDocument/2006/relationships/tags" Target="../tags/tag1085.xml"/><Relationship Id="rId16" Type="http://schemas.openxmlformats.org/officeDocument/2006/relationships/tags" Target="../tags/tag1099.xml"/><Relationship Id="rId29" Type="http://schemas.openxmlformats.org/officeDocument/2006/relationships/tags" Target="../tags/tag1112.xml"/><Relationship Id="rId11" Type="http://schemas.openxmlformats.org/officeDocument/2006/relationships/tags" Target="../tags/tag1094.xml"/><Relationship Id="rId24" Type="http://schemas.openxmlformats.org/officeDocument/2006/relationships/tags" Target="../tags/tag1107.xml"/><Relationship Id="rId32" Type="http://schemas.openxmlformats.org/officeDocument/2006/relationships/tags" Target="../tags/tag1115.xml"/><Relationship Id="rId37" Type="http://schemas.openxmlformats.org/officeDocument/2006/relationships/tags" Target="../tags/tag1120.xml"/><Relationship Id="rId40" Type="http://schemas.openxmlformats.org/officeDocument/2006/relationships/tags" Target="../tags/tag1123.xml"/><Relationship Id="rId45" Type="http://schemas.openxmlformats.org/officeDocument/2006/relationships/tags" Target="../tags/tag1128.xml"/><Relationship Id="rId53" Type="http://schemas.openxmlformats.org/officeDocument/2006/relationships/tags" Target="../tags/tag1136.xml"/><Relationship Id="rId58" Type="http://schemas.openxmlformats.org/officeDocument/2006/relationships/tags" Target="../tags/tag1141.xml"/><Relationship Id="rId66" Type="http://schemas.openxmlformats.org/officeDocument/2006/relationships/tags" Target="../tags/tag1149.xml"/><Relationship Id="rId74" Type="http://schemas.openxmlformats.org/officeDocument/2006/relationships/tags" Target="../tags/tag1157.xml"/><Relationship Id="rId79" Type="http://schemas.openxmlformats.org/officeDocument/2006/relationships/customXml" Target="../ink/ink6.xml"/><Relationship Id="rId5" Type="http://schemas.openxmlformats.org/officeDocument/2006/relationships/tags" Target="../tags/tag1088.xml"/><Relationship Id="rId61" Type="http://schemas.openxmlformats.org/officeDocument/2006/relationships/tags" Target="../tags/tag1144.xml"/><Relationship Id="rId10" Type="http://schemas.openxmlformats.org/officeDocument/2006/relationships/tags" Target="../tags/tag1093.xml"/><Relationship Id="rId19" Type="http://schemas.openxmlformats.org/officeDocument/2006/relationships/tags" Target="../tags/tag1102.xml"/><Relationship Id="rId31" Type="http://schemas.openxmlformats.org/officeDocument/2006/relationships/tags" Target="../tags/tag1114.xml"/><Relationship Id="rId44" Type="http://schemas.openxmlformats.org/officeDocument/2006/relationships/tags" Target="../tags/tag1127.xml"/><Relationship Id="rId52" Type="http://schemas.openxmlformats.org/officeDocument/2006/relationships/tags" Target="../tags/tag1135.xml"/><Relationship Id="rId60" Type="http://schemas.openxmlformats.org/officeDocument/2006/relationships/tags" Target="../tags/tag1143.xml"/><Relationship Id="rId65" Type="http://schemas.openxmlformats.org/officeDocument/2006/relationships/tags" Target="../tags/tag1148.xml"/><Relationship Id="rId73" Type="http://schemas.openxmlformats.org/officeDocument/2006/relationships/tags" Target="../tags/tag1156.xml"/><Relationship Id="rId78" Type="http://schemas.openxmlformats.org/officeDocument/2006/relationships/notesSlide" Target="../notesSlides/notesSlide20.xml"/><Relationship Id="rId4" Type="http://schemas.openxmlformats.org/officeDocument/2006/relationships/tags" Target="../tags/tag1087.xml"/><Relationship Id="rId9" Type="http://schemas.openxmlformats.org/officeDocument/2006/relationships/tags" Target="../tags/tag1092.xml"/><Relationship Id="rId14" Type="http://schemas.openxmlformats.org/officeDocument/2006/relationships/tags" Target="../tags/tag1097.xml"/><Relationship Id="rId22" Type="http://schemas.openxmlformats.org/officeDocument/2006/relationships/tags" Target="../tags/tag1105.xml"/><Relationship Id="rId27" Type="http://schemas.openxmlformats.org/officeDocument/2006/relationships/tags" Target="../tags/tag1110.xml"/><Relationship Id="rId30" Type="http://schemas.openxmlformats.org/officeDocument/2006/relationships/tags" Target="../tags/tag1113.xml"/><Relationship Id="rId35" Type="http://schemas.openxmlformats.org/officeDocument/2006/relationships/tags" Target="../tags/tag1118.xml"/><Relationship Id="rId43" Type="http://schemas.openxmlformats.org/officeDocument/2006/relationships/tags" Target="../tags/tag1126.xml"/><Relationship Id="rId48" Type="http://schemas.openxmlformats.org/officeDocument/2006/relationships/tags" Target="../tags/tag1131.xml"/><Relationship Id="rId56" Type="http://schemas.openxmlformats.org/officeDocument/2006/relationships/tags" Target="../tags/tag1139.xml"/><Relationship Id="rId64" Type="http://schemas.openxmlformats.org/officeDocument/2006/relationships/tags" Target="../tags/tag1147.xml"/><Relationship Id="rId69" Type="http://schemas.openxmlformats.org/officeDocument/2006/relationships/tags" Target="../tags/tag1152.xml"/><Relationship Id="rId77" Type="http://schemas.openxmlformats.org/officeDocument/2006/relationships/slideLayout" Target="../slideLayouts/slideLayout6.xml"/><Relationship Id="rId8" Type="http://schemas.openxmlformats.org/officeDocument/2006/relationships/tags" Target="../tags/tag1091.xml"/><Relationship Id="rId51" Type="http://schemas.openxmlformats.org/officeDocument/2006/relationships/tags" Target="../tags/tag1134.xml"/><Relationship Id="rId72" Type="http://schemas.openxmlformats.org/officeDocument/2006/relationships/tags" Target="../tags/tag1155.xml"/><Relationship Id="rId80" Type="http://schemas.openxmlformats.org/officeDocument/2006/relationships/image" Target="../media/image15.emf"/><Relationship Id="rId3" Type="http://schemas.openxmlformats.org/officeDocument/2006/relationships/tags" Target="../tags/tag1086.xml"/><Relationship Id="rId12" Type="http://schemas.openxmlformats.org/officeDocument/2006/relationships/tags" Target="../tags/tag1095.xml"/><Relationship Id="rId17" Type="http://schemas.openxmlformats.org/officeDocument/2006/relationships/tags" Target="../tags/tag1100.xml"/><Relationship Id="rId25" Type="http://schemas.openxmlformats.org/officeDocument/2006/relationships/tags" Target="../tags/tag1108.xml"/><Relationship Id="rId33" Type="http://schemas.openxmlformats.org/officeDocument/2006/relationships/tags" Target="../tags/tag1116.xml"/><Relationship Id="rId38" Type="http://schemas.openxmlformats.org/officeDocument/2006/relationships/tags" Target="../tags/tag1121.xml"/><Relationship Id="rId46" Type="http://schemas.openxmlformats.org/officeDocument/2006/relationships/tags" Target="../tags/tag1129.xml"/><Relationship Id="rId59" Type="http://schemas.openxmlformats.org/officeDocument/2006/relationships/tags" Target="../tags/tag1142.xml"/><Relationship Id="rId67" Type="http://schemas.openxmlformats.org/officeDocument/2006/relationships/tags" Target="../tags/tag1150.xml"/><Relationship Id="rId20" Type="http://schemas.openxmlformats.org/officeDocument/2006/relationships/tags" Target="../tags/tag1103.xml"/><Relationship Id="rId41" Type="http://schemas.openxmlformats.org/officeDocument/2006/relationships/tags" Target="../tags/tag1124.xml"/><Relationship Id="rId54" Type="http://schemas.openxmlformats.org/officeDocument/2006/relationships/tags" Target="../tags/tag1137.xml"/><Relationship Id="rId62" Type="http://schemas.openxmlformats.org/officeDocument/2006/relationships/tags" Target="../tags/tag1145.xml"/><Relationship Id="rId70" Type="http://schemas.openxmlformats.org/officeDocument/2006/relationships/tags" Target="../tags/tag1153.xml"/><Relationship Id="rId75" Type="http://schemas.openxmlformats.org/officeDocument/2006/relationships/tags" Target="../tags/tag1158.xml"/><Relationship Id="rId1" Type="http://schemas.openxmlformats.org/officeDocument/2006/relationships/tags" Target="../tags/tag1084.xml"/><Relationship Id="rId6" Type="http://schemas.openxmlformats.org/officeDocument/2006/relationships/tags" Target="../tags/tag1089.xml"/><Relationship Id="rId15" Type="http://schemas.openxmlformats.org/officeDocument/2006/relationships/tags" Target="../tags/tag1098.xml"/><Relationship Id="rId23" Type="http://schemas.openxmlformats.org/officeDocument/2006/relationships/tags" Target="../tags/tag1106.xml"/><Relationship Id="rId28" Type="http://schemas.openxmlformats.org/officeDocument/2006/relationships/tags" Target="../tags/tag1111.xml"/><Relationship Id="rId36" Type="http://schemas.openxmlformats.org/officeDocument/2006/relationships/tags" Target="../tags/tag1119.xml"/><Relationship Id="rId49" Type="http://schemas.openxmlformats.org/officeDocument/2006/relationships/tags" Target="../tags/tag1132.xml"/><Relationship Id="rId57" Type="http://schemas.openxmlformats.org/officeDocument/2006/relationships/tags" Target="../tags/tag1140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172.xml"/><Relationship Id="rId18" Type="http://schemas.openxmlformats.org/officeDocument/2006/relationships/tags" Target="../tags/tag1177.xml"/><Relationship Id="rId26" Type="http://schemas.openxmlformats.org/officeDocument/2006/relationships/tags" Target="../tags/tag1185.xml"/><Relationship Id="rId39" Type="http://schemas.openxmlformats.org/officeDocument/2006/relationships/tags" Target="../tags/tag1198.xml"/><Relationship Id="rId21" Type="http://schemas.openxmlformats.org/officeDocument/2006/relationships/tags" Target="../tags/tag1180.xml"/><Relationship Id="rId34" Type="http://schemas.openxmlformats.org/officeDocument/2006/relationships/tags" Target="../tags/tag1193.xml"/><Relationship Id="rId42" Type="http://schemas.openxmlformats.org/officeDocument/2006/relationships/tags" Target="../tags/tag1201.xml"/><Relationship Id="rId47" Type="http://schemas.openxmlformats.org/officeDocument/2006/relationships/tags" Target="../tags/tag1206.xml"/><Relationship Id="rId50" Type="http://schemas.openxmlformats.org/officeDocument/2006/relationships/tags" Target="../tags/tag1209.xml"/><Relationship Id="rId55" Type="http://schemas.openxmlformats.org/officeDocument/2006/relationships/tags" Target="../tags/tag1214.xml"/><Relationship Id="rId63" Type="http://schemas.openxmlformats.org/officeDocument/2006/relationships/tags" Target="../tags/tag1222.xml"/><Relationship Id="rId7" Type="http://schemas.openxmlformats.org/officeDocument/2006/relationships/tags" Target="../tags/tag1166.xml"/><Relationship Id="rId2" Type="http://schemas.openxmlformats.org/officeDocument/2006/relationships/tags" Target="../tags/tag1161.xml"/><Relationship Id="rId16" Type="http://schemas.openxmlformats.org/officeDocument/2006/relationships/tags" Target="../tags/tag1175.xml"/><Relationship Id="rId20" Type="http://schemas.openxmlformats.org/officeDocument/2006/relationships/tags" Target="../tags/tag1179.xml"/><Relationship Id="rId29" Type="http://schemas.openxmlformats.org/officeDocument/2006/relationships/tags" Target="../tags/tag1188.xml"/><Relationship Id="rId41" Type="http://schemas.openxmlformats.org/officeDocument/2006/relationships/tags" Target="../tags/tag1200.xml"/><Relationship Id="rId54" Type="http://schemas.openxmlformats.org/officeDocument/2006/relationships/tags" Target="../tags/tag1213.xml"/><Relationship Id="rId62" Type="http://schemas.openxmlformats.org/officeDocument/2006/relationships/tags" Target="../tags/tag1221.xml"/><Relationship Id="rId1" Type="http://schemas.openxmlformats.org/officeDocument/2006/relationships/tags" Target="../tags/tag1160.xml"/><Relationship Id="rId6" Type="http://schemas.openxmlformats.org/officeDocument/2006/relationships/tags" Target="../tags/tag1165.xml"/><Relationship Id="rId11" Type="http://schemas.openxmlformats.org/officeDocument/2006/relationships/tags" Target="../tags/tag1170.xml"/><Relationship Id="rId24" Type="http://schemas.openxmlformats.org/officeDocument/2006/relationships/tags" Target="../tags/tag1183.xml"/><Relationship Id="rId32" Type="http://schemas.openxmlformats.org/officeDocument/2006/relationships/tags" Target="../tags/tag1191.xml"/><Relationship Id="rId37" Type="http://schemas.openxmlformats.org/officeDocument/2006/relationships/tags" Target="../tags/tag1196.xml"/><Relationship Id="rId40" Type="http://schemas.openxmlformats.org/officeDocument/2006/relationships/tags" Target="../tags/tag1199.xml"/><Relationship Id="rId45" Type="http://schemas.openxmlformats.org/officeDocument/2006/relationships/tags" Target="../tags/tag1204.xml"/><Relationship Id="rId53" Type="http://schemas.openxmlformats.org/officeDocument/2006/relationships/tags" Target="../tags/tag1212.xml"/><Relationship Id="rId58" Type="http://schemas.openxmlformats.org/officeDocument/2006/relationships/tags" Target="../tags/tag1217.xml"/><Relationship Id="rId5" Type="http://schemas.openxmlformats.org/officeDocument/2006/relationships/tags" Target="../tags/tag1164.xml"/><Relationship Id="rId15" Type="http://schemas.openxmlformats.org/officeDocument/2006/relationships/tags" Target="../tags/tag1174.xml"/><Relationship Id="rId23" Type="http://schemas.openxmlformats.org/officeDocument/2006/relationships/tags" Target="../tags/tag1182.xml"/><Relationship Id="rId28" Type="http://schemas.openxmlformats.org/officeDocument/2006/relationships/tags" Target="../tags/tag1187.xml"/><Relationship Id="rId36" Type="http://schemas.openxmlformats.org/officeDocument/2006/relationships/tags" Target="../tags/tag1195.xml"/><Relationship Id="rId49" Type="http://schemas.openxmlformats.org/officeDocument/2006/relationships/tags" Target="../tags/tag1208.xml"/><Relationship Id="rId57" Type="http://schemas.openxmlformats.org/officeDocument/2006/relationships/tags" Target="../tags/tag1216.xml"/><Relationship Id="rId61" Type="http://schemas.openxmlformats.org/officeDocument/2006/relationships/tags" Target="../tags/tag1220.xml"/><Relationship Id="rId10" Type="http://schemas.openxmlformats.org/officeDocument/2006/relationships/tags" Target="../tags/tag1169.xml"/><Relationship Id="rId19" Type="http://schemas.openxmlformats.org/officeDocument/2006/relationships/tags" Target="../tags/tag1178.xml"/><Relationship Id="rId31" Type="http://schemas.openxmlformats.org/officeDocument/2006/relationships/tags" Target="../tags/tag1190.xml"/><Relationship Id="rId44" Type="http://schemas.openxmlformats.org/officeDocument/2006/relationships/tags" Target="../tags/tag1203.xml"/><Relationship Id="rId52" Type="http://schemas.openxmlformats.org/officeDocument/2006/relationships/tags" Target="../tags/tag1211.xml"/><Relationship Id="rId60" Type="http://schemas.openxmlformats.org/officeDocument/2006/relationships/tags" Target="../tags/tag1219.xml"/><Relationship Id="rId65" Type="http://schemas.openxmlformats.org/officeDocument/2006/relationships/notesSlide" Target="../notesSlides/notesSlide21.xml"/><Relationship Id="rId4" Type="http://schemas.openxmlformats.org/officeDocument/2006/relationships/tags" Target="../tags/tag1163.xml"/><Relationship Id="rId9" Type="http://schemas.openxmlformats.org/officeDocument/2006/relationships/tags" Target="../tags/tag1168.xml"/><Relationship Id="rId14" Type="http://schemas.openxmlformats.org/officeDocument/2006/relationships/tags" Target="../tags/tag1173.xml"/><Relationship Id="rId22" Type="http://schemas.openxmlformats.org/officeDocument/2006/relationships/tags" Target="../tags/tag1181.xml"/><Relationship Id="rId27" Type="http://schemas.openxmlformats.org/officeDocument/2006/relationships/tags" Target="../tags/tag1186.xml"/><Relationship Id="rId30" Type="http://schemas.openxmlformats.org/officeDocument/2006/relationships/tags" Target="../tags/tag1189.xml"/><Relationship Id="rId35" Type="http://schemas.openxmlformats.org/officeDocument/2006/relationships/tags" Target="../tags/tag1194.xml"/><Relationship Id="rId43" Type="http://schemas.openxmlformats.org/officeDocument/2006/relationships/tags" Target="../tags/tag1202.xml"/><Relationship Id="rId48" Type="http://schemas.openxmlformats.org/officeDocument/2006/relationships/tags" Target="../tags/tag1207.xml"/><Relationship Id="rId56" Type="http://schemas.openxmlformats.org/officeDocument/2006/relationships/tags" Target="../tags/tag1215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1167.xml"/><Relationship Id="rId51" Type="http://schemas.openxmlformats.org/officeDocument/2006/relationships/tags" Target="../tags/tag1210.xml"/><Relationship Id="rId3" Type="http://schemas.openxmlformats.org/officeDocument/2006/relationships/tags" Target="../tags/tag1162.xml"/><Relationship Id="rId12" Type="http://schemas.openxmlformats.org/officeDocument/2006/relationships/tags" Target="../tags/tag1171.xml"/><Relationship Id="rId17" Type="http://schemas.openxmlformats.org/officeDocument/2006/relationships/tags" Target="../tags/tag1176.xml"/><Relationship Id="rId25" Type="http://schemas.openxmlformats.org/officeDocument/2006/relationships/tags" Target="../tags/tag1184.xml"/><Relationship Id="rId33" Type="http://schemas.openxmlformats.org/officeDocument/2006/relationships/tags" Target="../tags/tag1192.xml"/><Relationship Id="rId38" Type="http://schemas.openxmlformats.org/officeDocument/2006/relationships/tags" Target="../tags/tag1197.xml"/><Relationship Id="rId46" Type="http://schemas.openxmlformats.org/officeDocument/2006/relationships/tags" Target="../tags/tag1205.xml"/><Relationship Id="rId59" Type="http://schemas.openxmlformats.org/officeDocument/2006/relationships/tags" Target="../tags/tag12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30.xml"/><Relationship Id="rId13" Type="http://schemas.openxmlformats.org/officeDocument/2006/relationships/image" Target="../media/image17.png"/><Relationship Id="rId3" Type="http://schemas.openxmlformats.org/officeDocument/2006/relationships/tags" Target="../tags/tag1225.xml"/><Relationship Id="rId7" Type="http://schemas.openxmlformats.org/officeDocument/2006/relationships/tags" Target="../tags/tag1229.xml"/><Relationship Id="rId12" Type="http://schemas.openxmlformats.org/officeDocument/2006/relationships/image" Target="../media/image16.png"/><Relationship Id="rId2" Type="http://schemas.openxmlformats.org/officeDocument/2006/relationships/tags" Target="../tags/tag1224.xml"/><Relationship Id="rId1" Type="http://schemas.openxmlformats.org/officeDocument/2006/relationships/tags" Target="../tags/tag1223.xml"/><Relationship Id="rId6" Type="http://schemas.openxmlformats.org/officeDocument/2006/relationships/tags" Target="../tags/tag1228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227.xml"/><Relationship Id="rId15" Type="http://schemas.openxmlformats.org/officeDocument/2006/relationships/image" Target="../media/image18.emf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26.xml"/><Relationship Id="rId9" Type="http://schemas.openxmlformats.org/officeDocument/2006/relationships/tags" Target="../tags/tag1231.xml"/><Relationship Id="rId1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34.xml"/><Relationship Id="rId7" Type="http://schemas.openxmlformats.org/officeDocument/2006/relationships/tags" Target="../tags/tag1238.xml"/><Relationship Id="rId2" Type="http://schemas.openxmlformats.org/officeDocument/2006/relationships/tags" Target="../tags/tag1233.xml"/><Relationship Id="rId1" Type="http://schemas.openxmlformats.org/officeDocument/2006/relationships/tags" Target="../tags/tag1232.xml"/><Relationship Id="rId6" Type="http://schemas.openxmlformats.org/officeDocument/2006/relationships/tags" Target="../tags/tag1237.xml"/><Relationship Id="rId5" Type="http://schemas.openxmlformats.org/officeDocument/2006/relationships/tags" Target="../tags/tag1236.xml"/><Relationship Id="rId4" Type="http://schemas.openxmlformats.org/officeDocument/2006/relationships/tags" Target="../tags/tag1235.xml"/><Relationship Id="rId9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264.xml"/><Relationship Id="rId117" Type="http://schemas.openxmlformats.org/officeDocument/2006/relationships/notesSlide" Target="../notesSlides/notesSlide24.xml"/><Relationship Id="rId21" Type="http://schemas.openxmlformats.org/officeDocument/2006/relationships/tags" Target="../tags/tag1259.xml"/><Relationship Id="rId42" Type="http://schemas.openxmlformats.org/officeDocument/2006/relationships/tags" Target="../tags/tag1280.xml"/><Relationship Id="rId47" Type="http://schemas.openxmlformats.org/officeDocument/2006/relationships/tags" Target="../tags/tag1285.xml"/><Relationship Id="rId63" Type="http://schemas.openxmlformats.org/officeDocument/2006/relationships/tags" Target="../tags/tag1301.xml"/><Relationship Id="rId68" Type="http://schemas.openxmlformats.org/officeDocument/2006/relationships/tags" Target="../tags/tag1306.xml"/><Relationship Id="rId84" Type="http://schemas.openxmlformats.org/officeDocument/2006/relationships/tags" Target="../tags/tag1322.xml"/><Relationship Id="rId89" Type="http://schemas.openxmlformats.org/officeDocument/2006/relationships/tags" Target="../tags/tag1327.xml"/><Relationship Id="rId112" Type="http://schemas.openxmlformats.org/officeDocument/2006/relationships/tags" Target="../tags/tag1350.xml"/><Relationship Id="rId16" Type="http://schemas.openxmlformats.org/officeDocument/2006/relationships/tags" Target="../tags/tag1254.xml"/><Relationship Id="rId107" Type="http://schemas.openxmlformats.org/officeDocument/2006/relationships/tags" Target="../tags/tag1345.xml"/><Relationship Id="rId11" Type="http://schemas.openxmlformats.org/officeDocument/2006/relationships/tags" Target="../tags/tag1249.xml"/><Relationship Id="rId24" Type="http://schemas.openxmlformats.org/officeDocument/2006/relationships/tags" Target="../tags/tag1262.xml"/><Relationship Id="rId32" Type="http://schemas.openxmlformats.org/officeDocument/2006/relationships/tags" Target="../tags/tag1270.xml"/><Relationship Id="rId37" Type="http://schemas.openxmlformats.org/officeDocument/2006/relationships/tags" Target="../tags/tag1275.xml"/><Relationship Id="rId40" Type="http://schemas.openxmlformats.org/officeDocument/2006/relationships/tags" Target="../tags/tag1278.xml"/><Relationship Id="rId45" Type="http://schemas.openxmlformats.org/officeDocument/2006/relationships/tags" Target="../tags/tag1283.xml"/><Relationship Id="rId53" Type="http://schemas.openxmlformats.org/officeDocument/2006/relationships/tags" Target="../tags/tag1291.xml"/><Relationship Id="rId58" Type="http://schemas.openxmlformats.org/officeDocument/2006/relationships/tags" Target="../tags/tag1296.xml"/><Relationship Id="rId66" Type="http://schemas.openxmlformats.org/officeDocument/2006/relationships/tags" Target="../tags/tag1304.xml"/><Relationship Id="rId74" Type="http://schemas.openxmlformats.org/officeDocument/2006/relationships/tags" Target="../tags/tag1312.xml"/><Relationship Id="rId79" Type="http://schemas.openxmlformats.org/officeDocument/2006/relationships/tags" Target="../tags/tag1317.xml"/><Relationship Id="rId87" Type="http://schemas.openxmlformats.org/officeDocument/2006/relationships/tags" Target="../tags/tag1325.xml"/><Relationship Id="rId102" Type="http://schemas.openxmlformats.org/officeDocument/2006/relationships/tags" Target="../tags/tag1340.xml"/><Relationship Id="rId110" Type="http://schemas.openxmlformats.org/officeDocument/2006/relationships/tags" Target="../tags/tag1348.xml"/><Relationship Id="rId115" Type="http://schemas.openxmlformats.org/officeDocument/2006/relationships/tags" Target="../tags/tag1353.xml"/><Relationship Id="rId5" Type="http://schemas.openxmlformats.org/officeDocument/2006/relationships/tags" Target="../tags/tag1243.xml"/><Relationship Id="rId61" Type="http://schemas.openxmlformats.org/officeDocument/2006/relationships/tags" Target="../tags/tag1299.xml"/><Relationship Id="rId82" Type="http://schemas.openxmlformats.org/officeDocument/2006/relationships/tags" Target="../tags/tag1320.xml"/><Relationship Id="rId90" Type="http://schemas.openxmlformats.org/officeDocument/2006/relationships/tags" Target="../tags/tag1328.xml"/><Relationship Id="rId95" Type="http://schemas.openxmlformats.org/officeDocument/2006/relationships/tags" Target="../tags/tag1333.xml"/><Relationship Id="rId19" Type="http://schemas.openxmlformats.org/officeDocument/2006/relationships/tags" Target="../tags/tag1257.xml"/><Relationship Id="rId14" Type="http://schemas.openxmlformats.org/officeDocument/2006/relationships/tags" Target="../tags/tag1252.xml"/><Relationship Id="rId22" Type="http://schemas.openxmlformats.org/officeDocument/2006/relationships/tags" Target="../tags/tag1260.xml"/><Relationship Id="rId27" Type="http://schemas.openxmlformats.org/officeDocument/2006/relationships/tags" Target="../tags/tag1265.xml"/><Relationship Id="rId30" Type="http://schemas.openxmlformats.org/officeDocument/2006/relationships/tags" Target="../tags/tag1268.xml"/><Relationship Id="rId35" Type="http://schemas.openxmlformats.org/officeDocument/2006/relationships/tags" Target="../tags/tag1273.xml"/><Relationship Id="rId43" Type="http://schemas.openxmlformats.org/officeDocument/2006/relationships/tags" Target="../tags/tag1281.xml"/><Relationship Id="rId48" Type="http://schemas.openxmlformats.org/officeDocument/2006/relationships/tags" Target="../tags/tag1286.xml"/><Relationship Id="rId56" Type="http://schemas.openxmlformats.org/officeDocument/2006/relationships/tags" Target="../tags/tag1294.xml"/><Relationship Id="rId64" Type="http://schemas.openxmlformats.org/officeDocument/2006/relationships/tags" Target="../tags/tag1302.xml"/><Relationship Id="rId69" Type="http://schemas.openxmlformats.org/officeDocument/2006/relationships/tags" Target="../tags/tag1307.xml"/><Relationship Id="rId77" Type="http://schemas.openxmlformats.org/officeDocument/2006/relationships/tags" Target="../tags/tag1315.xml"/><Relationship Id="rId100" Type="http://schemas.openxmlformats.org/officeDocument/2006/relationships/tags" Target="../tags/tag1338.xml"/><Relationship Id="rId105" Type="http://schemas.openxmlformats.org/officeDocument/2006/relationships/tags" Target="../tags/tag1343.xml"/><Relationship Id="rId113" Type="http://schemas.openxmlformats.org/officeDocument/2006/relationships/tags" Target="../tags/tag1351.xml"/><Relationship Id="rId118" Type="http://schemas.openxmlformats.org/officeDocument/2006/relationships/image" Target="../media/image19.wmf"/><Relationship Id="rId8" Type="http://schemas.openxmlformats.org/officeDocument/2006/relationships/tags" Target="../tags/tag1246.xml"/><Relationship Id="rId51" Type="http://schemas.openxmlformats.org/officeDocument/2006/relationships/tags" Target="../tags/tag1289.xml"/><Relationship Id="rId72" Type="http://schemas.openxmlformats.org/officeDocument/2006/relationships/tags" Target="../tags/tag1310.xml"/><Relationship Id="rId80" Type="http://schemas.openxmlformats.org/officeDocument/2006/relationships/tags" Target="../tags/tag1318.xml"/><Relationship Id="rId85" Type="http://schemas.openxmlformats.org/officeDocument/2006/relationships/tags" Target="../tags/tag1323.xml"/><Relationship Id="rId93" Type="http://schemas.openxmlformats.org/officeDocument/2006/relationships/tags" Target="../tags/tag1331.xml"/><Relationship Id="rId98" Type="http://schemas.openxmlformats.org/officeDocument/2006/relationships/tags" Target="../tags/tag1336.xml"/><Relationship Id="rId3" Type="http://schemas.openxmlformats.org/officeDocument/2006/relationships/tags" Target="../tags/tag1241.xml"/><Relationship Id="rId12" Type="http://schemas.openxmlformats.org/officeDocument/2006/relationships/tags" Target="../tags/tag1250.xml"/><Relationship Id="rId17" Type="http://schemas.openxmlformats.org/officeDocument/2006/relationships/tags" Target="../tags/tag1255.xml"/><Relationship Id="rId25" Type="http://schemas.openxmlformats.org/officeDocument/2006/relationships/tags" Target="../tags/tag1263.xml"/><Relationship Id="rId33" Type="http://schemas.openxmlformats.org/officeDocument/2006/relationships/tags" Target="../tags/tag1271.xml"/><Relationship Id="rId38" Type="http://schemas.openxmlformats.org/officeDocument/2006/relationships/tags" Target="../tags/tag1276.xml"/><Relationship Id="rId46" Type="http://schemas.openxmlformats.org/officeDocument/2006/relationships/tags" Target="../tags/tag1284.xml"/><Relationship Id="rId59" Type="http://schemas.openxmlformats.org/officeDocument/2006/relationships/tags" Target="../tags/tag1297.xml"/><Relationship Id="rId67" Type="http://schemas.openxmlformats.org/officeDocument/2006/relationships/tags" Target="../tags/tag1305.xml"/><Relationship Id="rId103" Type="http://schemas.openxmlformats.org/officeDocument/2006/relationships/tags" Target="../tags/tag1341.xml"/><Relationship Id="rId108" Type="http://schemas.openxmlformats.org/officeDocument/2006/relationships/tags" Target="../tags/tag1346.xml"/><Relationship Id="rId116" Type="http://schemas.openxmlformats.org/officeDocument/2006/relationships/slideLayout" Target="../slideLayouts/slideLayout1.xml"/><Relationship Id="rId20" Type="http://schemas.openxmlformats.org/officeDocument/2006/relationships/tags" Target="../tags/tag1258.xml"/><Relationship Id="rId41" Type="http://schemas.openxmlformats.org/officeDocument/2006/relationships/tags" Target="../tags/tag1279.xml"/><Relationship Id="rId54" Type="http://schemas.openxmlformats.org/officeDocument/2006/relationships/tags" Target="../tags/tag1292.xml"/><Relationship Id="rId62" Type="http://schemas.openxmlformats.org/officeDocument/2006/relationships/tags" Target="../tags/tag1300.xml"/><Relationship Id="rId70" Type="http://schemas.openxmlformats.org/officeDocument/2006/relationships/tags" Target="../tags/tag1308.xml"/><Relationship Id="rId75" Type="http://schemas.openxmlformats.org/officeDocument/2006/relationships/tags" Target="../tags/tag1313.xml"/><Relationship Id="rId83" Type="http://schemas.openxmlformats.org/officeDocument/2006/relationships/tags" Target="../tags/tag1321.xml"/><Relationship Id="rId88" Type="http://schemas.openxmlformats.org/officeDocument/2006/relationships/tags" Target="../tags/tag1326.xml"/><Relationship Id="rId91" Type="http://schemas.openxmlformats.org/officeDocument/2006/relationships/tags" Target="../tags/tag1329.xml"/><Relationship Id="rId96" Type="http://schemas.openxmlformats.org/officeDocument/2006/relationships/tags" Target="../tags/tag1334.xml"/><Relationship Id="rId111" Type="http://schemas.openxmlformats.org/officeDocument/2006/relationships/tags" Target="../tags/tag1349.xml"/><Relationship Id="rId1" Type="http://schemas.openxmlformats.org/officeDocument/2006/relationships/tags" Target="../tags/tag1239.xml"/><Relationship Id="rId6" Type="http://schemas.openxmlformats.org/officeDocument/2006/relationships/tags" Target="../tags/tag1244.xml"/><Relationship Id="rId15" Type="http://schemas.openxmlformats.org/officeDocument/2006/relationships/tags" Target="../tags/tag1253.xml"/><Relationship Id="rId23" Type="http://schemas.openxmlformats.org/officeDocument/2006/relationships/tags" Target="../tags/tag1261.xml"/><Relationship Id="rId28" Type="http://schemas.openxmlformats.org/officeDocument/2006/relationships/tags" Target="../tags/tag1266.xml"/><Relationship Id="rId36" Type="http://schemas.openxmlformats.org/officeDocument/2006/relationships/tags" Target="../tags/tag1274.xml"/><Relationship Id="rId49" Type="http://schemas.openxmlformats.org/officeDocument/2006/relationships/tags" Target="../tags/tag1287.xml"/><Relationship Id="rId57" Type="http://schemas.openxmlformats.org/officeDocument/2006/relationships/tags" Target="../tags/tag1295.xml"/><Relationship Id="rId106" Type="http://schemas.openxmlformats.org/officeDocument/2006/relationships/tags" Target="../tags/tag1344.xml"/><Relationship Id="rId114" Type="http://schemas.openxmlformats.org/officeDocument/2006/relationships/tags" Target="../tags/tag1352.xml"/><Relationship Id="rId119" Type="http://schemas.openxmlformats.org/officeDocument/2006/relationships/customXml" Target="../ink/ink8.xml"/><Relationship Id="rId10" Type="http://schemas.openxmlformats.org/officeDocument/2006/relationships/tags" Target="../tags/tag1248.xml"/><Relationship Id="rId31" Type="http://schemas.openxmlformats.org/officeDocument/2006/relationships/tags" Target="../tags/tag1269.xml"/><Relationship Id="rId44" Type="http://schemas.openxmlformats.org/officeDocument/2006/relationships/tags" Target="../tags/tag1282.xml"/><Relationship Id="rId52" Type="http://schemas.openxmlformats.org/officeDocument/2006/relationships/tags" Target="../tags/tag1290.xml"/><Relationship Id="rId60" Type="http://schemas.openxmlformats.org/officeDocument/2006/relationships/tags" Target="../tags/tag1298.xml"/><Relationship Id="rId65" Type="http://schemas.openxmlformats.org/officeDocument/2006/relationships/tags" Target="../tags/tag1303.xml"/><Relationship Id="rId73" Type="http://schemas.openxmlformats.org/officeDocument/2006/relationships/tags" Target="../tags/tag1311.xml"/><Relationship Id="rId78" Type="http://schemas.openxmlformats.org/officeDocument/2006/relationships/tags" Target="../tags/tag1316.xml"/><Relationship Id="rId81" Type="http://schemas.openxmlformats.org/officeDocument/2006/relationships/tags" Target="../tags/tag1319.xml"/><Relationship Id="rId86" Type="http://schemas.openxmlformats.org/officeDocument/2006/relationships/tags" Target="../tags/tag1324.xml"/><Relationship Id="rId94" Type="http://schemas.openxmlformats.org/officeDocument/2006/relationships/tags" Target="../tags/tag1332.xml"/><Relationship Id="rId99" Type="http://schemas.openxmlformats.org/officeDocument/2006/relationships/tags" Target="../tags/tag1337.xml"/><Relationship Id="rId101" Type="http://schemas.openxmlformats.org/officeDocument/2006/relationships/tags" Target="../tags/tag1339.xml"/><Relationship Id="rId4" Type="http://schemas.openxmlformats.org/officeDocument/2006/relationships/tags" Target="../tags/tag1242.xml"/><Relationship Id="rId9" Type="http://schemas.openxmlformats.org/officeDocument/2006/relationships/tags" Target="../tags/tag1247.xml"/><Relationship Id="rId13" Type="http://schemas.openxmlformats.org/officeDocument/2006/relationships/tags" Target="../tags/tag1251.xml"/><Relationship Id="rId18" Type="http://schemas.openxmlformats.org/officeDocument/2006/relationships/tags" Target="../tags/tag1256.xml"/><Relationship Id="rId39" Type="http://schemas.openxmlformats.org/officeDocument/2006/relationships/tags" Target="../tags/tag1277.xml"/><Relationship Id="rId109" Type="http://schemas.openxmlformats.org/officeDocument/2006/relationships/tags" Target="../tags/tag1347.xml"/><Relationship Id="rId34" Type="http://schemas.openxmlformats.org/officeDocument/2006/relationships/tags" Target="../tags/tag1272.xml"/><Relationship Id="rId50" Type="http://schemas.openxmlformats.org/officeDocument/2006/relationships/tags" Target="../tags/tag1288.xml"/><Relationship Id="rId55" Type="http://schemas.openxmlformats.org/officeDocument/2006/relationships/tags" Target="../tags/tag1293.xml"/><Relationship Id="rId76" Type="http://schemas.openxmlformats.org/officeDocument/2006/relationships/tags" Target="../tags/tag1314.xml"/><Relationship Id="rId97" Type="http://schemas.openxmlformats.org/officeDocument/2006/relationships/tags" Target="../tags/tag1335.xml"/><Relationship Id="rId104" Type="http://schemas.openxmlformats.org/officeDocument/2006/relationships/tags" Target="../tags/tag1342.xml"/><Relationship Id="rId120" Type="http://schemas.openxmlformats.org/officeDocument/2006/relationships/image" Target="../media/image20.emf"/><Relationship Id="rId7" Type="http://schemas.openxmlformats.org/officeDocument/2006/relationships/tags" Target="../tags/tag1245.xml"/><Relationship Id="rId71" Type="http://schemas.openxmlformats.org/officeDocument/2006/relationships/tags" Target="../tags/tag1309.xml"/><Relationship Id="rId92" Type="http://schemas.openxmlformats.org/officeDocument/2006/relationships/tags" Target="../tags/tag1330.xml"/><Relationship Id="rId2" Type="http://schemas.openxmlformats.org/officeDocument/2006/relationships/tags" Target="../tags/tag1240.xml"/><Relationship Id="rId29" Type="http://schemas.openxmlformats.org/officeDocument/2006/relationships/tags" Target="../tags/tag126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366.xml"/><Relationship Id="rId18" Type="http://schemas.openxmlformats.org/officeDocument/2006/relationships/tags" Target="../tags/tag1371.xml"/><Relationship Id="rId26" Type="http://schemas.openxmlformats.org/officeDocument/2006/relationships/tags" Target="../tags/tag1379.xml"/><Relationship Id="rId39" Type="http://schemas.openxmlformats.org/officeDocument/2006/relationships/tags" Target="../tags/tag1392.xml"/><Relationship Id="rId21" Type="http://schemas.openxmlformats.org/officeDocument/2006/relationships/tags" Target="../tags/tag1374.xml"/><Relationship Id="rId34" Type="http://schemas.openxmlformats.org/officeDocument/2006/relationships/tags" Target="../tags/tag1387.xml"/><Relationship Id="rId42" Type="http://schemas.openxmlformats.org/officeDocument/2006/relationships/tags" Target="../tags/tag1395.xml"/><Relationship Id="rId47" Type="http://schemas.openxmlformats.org/officeDocument/2006/relationships/tags" Target="../tags/tag1400.xml"/><Relationship Id="rId50" Type="http://schemas.openxmlformats.org/officeDocument/2006/relationships/tags" Target="../tags/tag1403.xml"/><Relationship Id="rId55" Type="http://schemas.openxmlformats.org/officeDocument/2006/relationships/tags" Target="../tags/tag1408.xml"/><Relationship Id="rId63" Type="http://schemas.openxmlformats.org/officeDocument/2006/relationships/tags" Target="../tags/tag1416.xml"/><Relationship Id="rId68" Type="http://schemas.openxmlformats.org/officeDocument/2006/relationships/tags" Target="../tags/tag1421.xml"/><Relationship Id="rId76" Type="http://schemas.openxmlformats.org/officeDocument/2006/relationships/tags" Target="../tags/tag1429.xml"/><Relationship Id="rId84" Type="http://schemas.openxmlformats.org/officeDocument/2006/relationships/customXml" Target="../ink/ink9.xml"/><Relationship Id="rId89" Type="http://schemas.openxmlformats.org/officeDocument/2006/relationships/image" Target="../media/image150.emf"/><Relationship Id="rId7" Type="http://schemas.openxmlformats.org/officeDocument/2006/relationships/tags" Target="../tags/tag1360.xml"/><Relationship Id="rId71" Type="http://schemas.openxmlformats.org/officeDocument/2006/relationships/tags" Target="../tags/tag1424.xml"/><Relationship Id="rId2" Type="http://schemas.openxmlformats.org/officeDocument/2006/relationships/tags" Target="../tags/tag1355.xml"/><Relationship Id="rId16" Type="http://schemas.openxmlformats.org/officeDocument/2006/relationships/tags" Target="../tags/tag1369.xml"/><Relationship Id="rId29" Type="http://schemas.openxmlformats.org/officeDocument/2006/relationships/tags" Target="../tags/tag1382.xml"/><Relationship Id="rId11" Type="http://schemas.openxmlformats.org/officeDocument/2006/relationships/tags" Target="../tags/tag1364.xml"/><Relationship Id="rId24" Type="http://schemas.openxmlformats.org/officeDocument/2006/relationships/tags" Target="../tags/tag1377.xml"/><Relationship Id="rId32" Type="http://schemas.openxmlformats.org/officeDocument/2006/relationships/tags" Target="../tags/tag1385.xml"/><Relationship Id="rId37" Type="http://schemas.openxmlformats.org/officeDocument/2006/relationships/tags" Target="../tags/tag1390.xml"/><Relationship Id="rId40" Type="http://schemas.openxmlformats.org/officeDocument/2006/relationships/tags" Target="../tags/tag1393.xml"/><Relationship Id="rId45" Type="http://schemas.openxmlformats.org/officeDocument/2006/relationships/tags" Target="../tags/tag1398.xml"/><Relationship Id="rId53" Type="http://schemas.openxmlformats.org/officeDocument/2006/relationships/tags" Target="../tags/tag1406.xml"/><Relationship Id="rId58" Type="http://schemas.openxmlformats.org/officeDocument/2006/relationships/tags" Target="../tags/tag1411.xml"/><Relationship Id="rId66" Type="http://schemas.openxmlformats.org/officeDocument/2006/relationships/tags" Target="../tags/tag1419.xml"/><Relationship Id="rId74" Type="http://schemas.openxmlformats.org/officeDocument/2006/relationships/tags" Target="../tags/tag1427.xml"/><Relationship Id="rId79" Type="http://schemas.openxmlformats.org/officeDocument/2006/relationships/tags" Target="../tags/tag1432.xml"/><Relationship Id="rId87" Type="http://schemas.openxmlformats.org/officeDocument/2006/relationships/image" Target="../media/image140.emf"/><Relationship Id="rId5" Type="http://schemas.openxmlformats.org/officeDocument/2006/relationships/tags" Target="../tags/tag1358.xml"/><Relationship Id="rId61" Type="http://schemas.openxmlformats.org/officeDocument/2006/relationships/tags" Target="../tags/tag1414.xml"/><Relationship Id="rId82" Type="http://schemas.openxmlformats.org/officeDocument/2006/relationships/slideLayout" Target="../slideLayouts/slideLayout7.xml"/><Relationship Id="rId19" Type="http://schemas.openxmlformats.org/officeDocument/2006/relationships/tags" Target="../tags/tag1372.xml"/><Relationship Id="rId4" Type="http://schemas.openxmlformats.org/officeDocument/2006/relationships/tags" Target="../tags/tag1357.xml"/><Relationship Id="rId9" Type="http://schemas.openxmlformats.org/officeDocument/2006/relationships/tags" Target="../tags/tag1362.xml"/><Relationship Id="rId14" Type="http://schemas.openxmlformats.org/officeDocument/2006/relationships/tags" Target="../tags/tag1367.xml"/><Relationship Id="rId22" Type="http://schemas.openxmlformats.org/officeDocument/2006/relationships/tags" Target="../tags/tag1375.xml"/><Relationship Id="rId27" Type="http://schemas.openxmlformats.org/officeDocument/2006/relationships/tags" Target="../tags/tag1380.xml"/><Relationship Id="rId30" Type="http://schemas.openxmlformats.org/officeDocument/2006/relationships/tags" Target="../tags/tag1383.xml"/><Relationship Id="rId35" Type="http://schemas.openxmlformats.org/officeDocument/2006/relationships/tags" Target="../tags/tag1388.xml"/><Relationship Id="rId43" Type="http://schemas.openxmlformats.org/officeDocument/2006/relationships/tags" Target="../tags/tag1396.xml"/><Relationship Id="rId48" Type="http://schemas.openxmlformats.org/officeDocument/2006/relationships/tags" Target="../tags/tag1401.xml"/><Relationship Id="rId56" Type="http://schemas.openxmlformats.org/officeDocument/2006/relationships/tags" Target="../tags/tag1409.xml"/><Relationship Id="rId64" Type="http://schemas.openxmlformats.org/officeDocument/2006/relationships/tags" Target="../tags/tag1417.xml"/><Relationship Id="rId69" Type="http://schemas.openxmlformats.org/officeDocument/2006/relationships/tags" Target="../tags/tag1422.xml"/><Relationship Id="rId77" Type="http://schemas.openxmlformats.org/officeDocument/2006/relationships/tags" Target="../tags/tag1430.xml"/><Relationship Id="rId8" Type="http://schemas.openxmlformats.org/officeDocument/2006/relationships/tags" Target="../tags/tag1361.xml"/><Relationship Id="rId51" Type="http://schemas.openxmlformats.org/officeDocument/2006/relationships/tags" Target="../tags/tag1404.xml"/><Relationship Id="rId72" Type="http://schemas.openxmlformats.org/officeDocument/2006/relationships/tags" Target="../tags/tag1425.xml"/><Relationship Id="rId80" Type="http://schemas.openxmlformats.org/officeDocument/2006/relationships/tags" Target="../tags/tag1433.xml"/><Relationship Id="rId85" Type="http://schemas.openxmlformats.org/officeDocument/2006/relationships/image" Target="../media/image130.emf"/><Relationship Id="rId3" Type="http://schemas.openxmlformats.org/officeDocument/2006/relationships/tags" Target="../tags/tag1356.xml"/><Relationship Id="rId12" Type="http://schemas.openxmlformats.org/officeDocument/2006/relationships/tags" Target="../tags/tag1365.xml"/><Relationship Id="rId17" Type="http://schemas.openxmlformats.org/officeDocument/2006/relationships/tags" Target="../tags/tag1370.xml"/><Relationship Id="rId25" Type="http://schemas.openxmlformats.org/officeDocument/2006/relationships/tags" Target="../tags/tag1378.xml"/><Relationship Id="rId33" Type="http://schemas.openxmlformats.org/officeDocument/2006/relationships/tags" Target="../tags/tag1386.xml"/><Relationship Id="rId38" Type="http://schemas.openxmlformats.org/officeDocument/2006/relationships/tags" Target="../tags/tag1391.xml"/><Relationship Id="rId46" Type="http://schemas.openxmlformats.org/officeDocument/2006/relationships/tags" Target="../tags/tag1399.xml"/><Relationship Id="rId59" Type="http://schemas.openxmlformats.org/officeDocument/2006/relationships/tags" Target="../tags/tag1412.xml"/><Relationship Id="rId67" Type="http://schemas.openxmlformats.org/officeDocument/2006/relationships/tags" Target="../tags/tag1420.xml"/><Relationship Id="rId20" Type="http://schemas.openxmlformats.org/officeDocument/2006/relationships/tags" Target="../tags/tag1373.xml"/><Relationship Id="rId41" Type="http://schemas.openxmlformats.org/officeDocument/2006/relationships/tags" Target="../tags/tag1394.xml"/><Relationship Id="rId54" Type="http://schemas.openxmlformats.org/officeDocument/2006/relationships/tags" Target="../tags/tag1407.xml"/><Relationship Id="rId62" Type="http://schemas.openxmlformats.org/officeDocument/2006/relationships/tags" Target="../tags/tag1415.xml"/><Relationship Id="rId70" Type="http://schemas.openxmlformats.org/officeDocument/2006/relationships/tags" Target="../tags/tag1423.xml"/><Relationship Id="rId75" Type="http://schemas.openxmlformats.org/officeDocument/2006/relationships/tags" Target="../tags/tag1428.xml"/><Relationship Id="rId83" Type="http://schemas.openxmlformats.org/officeDocument/2006/relationships/notesSlide" Target="../notesSlides/notesSlide25.xml"/><Relationship Id="rId88" Type="http://schemas.openxmlformats.org/officeDocument/2006/relationships/customXml" Target="../ink/ink11.xml"/><Relationship Id="rId1" Type="http://schemas.openxmlformats.org/officeDocument/2006/relationships/tags" Target="../tags/tag1354.xml"/><Relationship Id="rId6" Type="http://schemas.openxmlformats.org/officeDocument/2006/relationships/tags" Target="../tags/tag1359.xml"/><Relationship Id="rId15" Type="http://schemas.openxmlformats.org/officeDocument/2006/relationships/tags" Target="../tags/tag1368.xml"/><Relationship Id="rId23" Type="http://schemas.openxmlformats.org/officeDocument/2006/relationships/tags" Target="../tags/tag1376.xml"/><Relationship Id="rId28" Type="http://schemas.openxmlformats.org/officeDocument/2006/relationships/tags" Target="../tags/tag1381.xml"/><Relationship Id="rId36" Type="http://schemas.openxmlformats.org/officeDocument/2006/relationships/tags" Target="../tags/tag1389.xml"/><Relationship Id="rId49" Type="http://schemas.openxmlformats.org/officeDocument/2006/relationships/tags" Target="../tags/tag1402.xml"/><Relationship Id="rId57" Type="http://schemas.openxmlformats.org/officeDocument/2006/relationships/tags" Target="../tags/tag1410.xml"/><Relationship Id="rId10" Type="http://schemas.openxmlformats.org/officeDocument/2006/relationships/tags" Target="../tags/tag1363.xml"/><Relationship Id="rId31" Type="http://schemas.openxmlformats.org/officeDocument/2006/relationships/tags" Target="../tags/tag1384.xml"/><Relationship Id="rId44" Type="http://schemas.openxmlformats.org/officeDocument/2006/relationships/tags" Target="../tags/tag1397.xml"/><Relationship Id="rId52" Type="http://schemas.openxmlformats.org/officeDocument/2006/relationships/tags" Target="../tags/tag1405.xml"/><Relationship Id="rId60" Type="http://schemas.openxmlformats.org/officeDocument/2006/relationships/tags" Target="../tags/tag1413.xml"/><Relationship Id="rId65" Type="http://schemas.openxmlformats.org/officeDocument/2006/relationships/tags" Target="../tags/tag1418.xml"/><Relationship Id="rId73" Type="http://schemas.openxmlformats.org/officeDocument/2006/relationships/tags" Target="../tags/tag1426.xml"/><Relationship Id="rId78" Type="http://schemas.openxmlformats.org/officeDocument/2006/relationships/tags" Target="../tags/tag1431.xml"/><Relationship Id="rId81" Type="http://schemas.openxmlformats.org/officeDocument/2006/relationships/tags" Target="../tags/tag1434.xml"/><Relationship Id="rId86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image" Target="../media/image2.jpeg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63" Type="http://schemas.openxmlformats.org/officeDocument/2006/relationships/tags" Target="../tags/tag228.xml"/><Relationship Id="rId68" Type="http://schemas.openxmlformats.org/officeDocument/2006/relationships/tags" Target="../tags/tag233.xml"/><Relationship Id="rId76" Type="http://schemas.openxmlformats.org/officeDocument/2006/relationships/image" Target="../media/image2.jpeg"/><Relationship Id="rId7" Type="http://schemas.openxmlformats.org/officeDocument/2006/relationships/tags" Target="../tags/tag172.xml"/><Relationship Id="rId71" Type="http://schemas.openxmlformats.org/officeDocument/2006/relationships/tags" Target="../tags/tag236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9" Type="http://schemas.openxmlformats.org/officeDocument/2006/relationships/tags" Target="../tags/tag194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66" Type="http://schemas.openxmlformats.org/officeDocument/2006/relationships/tags" Target="../tags/tag231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61" Type="http://schemas.openxmlformats.org/officeDocument/2006/relationships/tags" Target="../tags/tag226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65" Type="http://schemas.openxmlformats.org/officeDocument/2006/relationships/tags" Target="../tags/tag230.xml"/><Relationship Id="rId73" Type="http://schemas.openxmlformats.org/officeDocument/2006/relationships/tags" Target="../tags/tag238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tags" Target="../tags/tag221.xml"/><Relationship Id="rId64" Type="http://schemas.openxmlformats.org/officeDocument/2006/relationships/tags" Target="../tags/tag229.xml"/><Relationship Id="rId69" Type="http://schemas.openxmlformats.org/officeDocument/2006/relationships/tags" Target="../tags/tag234.xml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72" Type="http://schemas.openxmlformats.org/officeDocument/2006/relationships/tags" Target="../tags/tag237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59" Type="http://schemas.openxmlformats.org/officeDocument/2006/relationships/tags" Target="../tags/tag224.xml"/><Relationship Id="rId67" Type="http://schemas.openxmlformats.org/officeDocument/2006/relationships/tags" Target="../tags/tag232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tags" Target="../tags/tag219.xml"/><Relationship Id="rId62" Type="http://schemas.openxmlformats.org/officeDocument/2006/relationships/tags" Target="../tags/tag227.xml"/><Relationship Id="rId70" Type="http://schemas.openxmlformats.org/officeDocument/2006/relationships/tags" Target="../tags/tag235.xml"/><Relationship Id="rId75" Type="http://schemas.openxmlformats.org/officeDocument/2006/relationships/notesSlide" Target="../notesSlides/notesSlide3.xml"/><Relationship Id="rId1" Type="http://schemas.openxmlformats.org/officeDocument/2006/relationships/tags" Target="../tags/tag166.xml"/><Relationship Id="rId6" Type="http://schemas.openxmlformats.org/officeDocument/2006/relationships/tags" Target="../tags/tag17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tags" Target="../tags/tag277.xml"/><Relationship Id="rId21" Type="http://schemas.openxmlformats.org/officeDocument/2006/relationships/tags" Target="../tags/tag259.xml"/><Relationship Id="rId34" Type="http://schemas.openxmlformats.org/officeDocument/2006/relationships/tags" Target="../tags/tag272.xml"/><Relationship Id="rId42" Type="http://schemas.openxmlformats.org/officeDocument/2006/relationships/tags" Target="../tags/tag280.xml"/><Relationship Id="rId47" Type="http://schemas.openxmlformats.org/officeDocument/2006/relationships/tags" Target="../tags/tag285.xml"/><Relationship Id="rId50" Type="http://schemas.openxmlformats.org/officeDocument/2006/relationships/tags" Target="../tags/tag288.xml"/><Relationship Id="rId55" Type="http://schemas.openxmlformats.org/officeDocument/2006/relationships/tags" Target="../tags/tag293.xml"/><Relationship Id="rId63" Type="http://schemas.openxmlformats.org/officeDocument/2006/relationships/tags" Target="../tags/tag301.xml"/><Relationship Id="rId68" Type="http://schemas.openxmlformats.org/officeDocument/2006/relationships/tags" Target="../tags/tag306.xml"/><Relationship Id="rId76" Type="http://schemas.openxmlformats.org/officeDocument/2006/relationships/tags" Target="../tags/tag314.xml"/><Relationship Id="rId84" Type="http://schemas.openxmlformats.org/officeDocument/2006/relationships/tags" Target="../tags/tag322.xml"/><Relationship Id="rId89" Type="http://schemas.openxmlformats.org/officeDocument/2006/relationships/slideLayout" Target="../slideLayouts/slideLayout2.xml"/><Relationship Id="rId7" Type="http://schemas.openxmlformats.org/officeDocument/2006/relationships/tags" Target="../tags/tag245.xml"/><Relationship Id="rId71" Type="http://schemas.openxmlformats.org/officeDocument/2006/relationships/tags" Target="../tags/tag309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9" Type="http://schemas.openxmlformats.org/officeDocument/2006/relationships/tags" Target="../tags/tag267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40" Type="http://schemas.openxmlformats.org/officeDocument/2006/relationships/tags" Target="../tags/tag278.xml"/><Relationship Id="rId45" Type="http://schemas.openxmlformats.org/officeDocument/2006/relationships/tags" Target="../tags/tag283.xml"/><Relationship Id="rId53" Type="http://schemas.openxmlformats.org/officeDocument/2006/relationships/tags" Target="../tags/tag291.xml"/><Relationship Id="rId58" Type="http://schemas.openxmlformats.org/officeDocument/2006/relationships/tags" Target="../tags/tag296.xml"/><Relationship Id="rId66" Type="http://schemas.openxmlformats.org/officeDocument/2006/relationships/tags" Target="../tags/tag304.xml"/><Relationship Id="rId74" Type="http://schemas.openxmlformats.org/officeDocument/2006/relationships/tags" Target="../tags/tag312.xml"/><Relationship Id="rId79" Type="http://schemas.openxmlformats.org/officeDocument/2006/relationships/tags" Target="../tags/tag317.xml"/><Relationship Id="rId87" Type="http://schemas.openxmlformats.org/officeDocument/2006/relationships/tags" Target="../tags/tag325.xml"/><Relationship Id="rId5" Type="http://schemas.openxmlformats.org/officeDocument/2006/relationships/tags" Target="../tags/tag243.xml"/><Relationship Id="rId61" Type="http://schemas.openxmlformats.org/officeDocument/2006/relationships/tags" Target="../tags/tag299.xml"/><Relationship Id="rId82" Type="http://schemas.openxmlformats.org/officeDocument/2006/relationships/tags" Target="../tags/tag320.xml"/><Relationship Id="rId90" Type="http://schemas.openxmlformats.org/officeDocument/2006/relationships/notesSlide" Target="../notesSlides/notesSlide4.xml"/><Relationship Id="rId19" Type="http://schemas.openxmlformats.org/officeDocument/2006/relationships/tags" Target="../tags/tag25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48" Type="http://schemas.openxmlformats.org/officeDocument/2006/relationships/tags" Target="../tags/tag286.xml"/><Relationship Id="rId56" Type="http://schemas.openxmlformats.org/officeDocument/2006/relationships/tags" Target="../tags/tag294.xml"/><Relationship Id="rId64" Type="http://schemas.openxmlformats.org/officeDocument/2006/relationships/tags" Target="../tags/tag302.xml"/><Relationship Id="rId69" Type="http://schemas.openxmlformats.org/officeDocument/2006/relationships/tags" Target="../tags/tag307.xml"/><Relationship Id="rId77" Type="http://schemas.openxmlformats.org/officeDocument/2006/relationships/tags" Target="../tags/tag315.xml"/><Relationship Id="rId8" Type="http://schemas.openxmlformats.org/officeDocument/2006/relationships/tags" Target="../tags/tag246.xml"/><Relationship Id="rId51" Type="http://schemas.openxmlformats.org/officeDocument/2006/relationships/tags" Target="../tags/tag289.xml"/><Relationship Id="rId72" Type="http://schemas.openxmlformats.org/officeDocument/2006/relationships/tags" Target="../tags/tag310.xml"/><Relationship Id="rId80" Type="http://schemas.openxmlformats.org/officeDocument/2006/relationships/tags" Target="../tags/tag318.xml"/><Relationship Id="rId85" Type="http://schemas.openxmlformats.org/officeDocument/2006/relationships/tags" Target="../tags/tag323.xml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tags" Target="../tags/tag284.xml"/><Relationship Id="rId59" Type="http://schemas.openxmlformats.org/officeDocument/2006/relationships/tags" Target="../tags/tag297.xml"/><Relationship Id="rId67" Type="http://schemas.openxmlformats.org/officeDocument/2006/relationships/tags" Target="../tags/tag305.xml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54" Type="http://schemas.openxmlformats.org/officeDocument/2006/relationships/tags" Target="../tags/tag292.xml"/><Relationship Id="rId62" Type="http://schemas.openxmlformats.org/officeDocument/2006/relationships/tags" Target="../tags/tag300.xml"/><Relationship Id="rId70" Type="http://schemas.openxmlformats.org/officeDocument/2006/relationships/tags" Target="../tags/tag308.xml"/><Relationship Id="rId75" Type="http://schemas.openxmlformats.org/officeDocument/2006/relationships/tags" Target="../tags/tag313.xml"/><Relationship Id="rId83" Type="http://schemas.openxmlformats.org/officeDocument/2006/relationships/tags" Target="../tags/tag321.xml"/><Relationship Id="rId88" Type="http://schemas.openxmlformats.org/officeDocument/2006/relationships/tags" Target="../tags/tag326.xml"/><Relationship Id="rId91" Type="http://schemas.openxmlformats.org/officeDocument/2006/relationships/image" Target="../media/image2.jpe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tags" Target="../tags/tag287.xml"/><Relationship Id="rId57" Type="http://schemas.openxmlformats.org/officeDocument/2006/relationships/tags" Target="../tags/tag295.xml"/><Relationship Id="rId10" Type="http://schemas.openxmlformats.org/officeDocument/2006/relationships/tags" Target="../tags/tag248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52" Type="http://schemas.openxmlformats.org/officeDocument/2006/relationships/tags" Target="../tags/tag290.xml"/><Relationship Id="rId60" Type="http://schemas.openxmlformats.org/officeDocument/2006/relationships/tags" Target="../tags/tag298.xml"/><Relationship Id="rId65" Type="http://schemas.openxmlformats.org/officeDocument/2006/relationships/tags" Target="../tags/tag303.xml"/><Relationship Id="rId73" Type="http://schemas.openxmlformats.org/officeDocument/2006/relationships/tags" Target="../tags/tag311.xml"/><Relationship Id="rId78" Type="http://schemas.openxmlformats.org/officeDocument/2006/relationships/tags" Target="../tags/tag316.xml"/><Relationship Id="rId81" Type="http://schemas.openxmlformats.org/officeDocument/2006/relationships/tags" Target="../tags/tag319.xml"/><Relationship Id="rId86" Type="http://schemas.openxmlformats.org/officeDocument/2006/relationships/tags" Target="../tags/tag324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7" Type="http://schemas.openxmlformats.org/officeDocument/2006/relationships/image" Target="../media/image5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21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8" y="3719513"/>
            <a:ext cx="4953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/>
              <a:t>for finding the shortest path…</a:t>
            </a:r>
          </a:p>
        </p:txBody>
      </p:sp>
      <p:grpSp>
        <p:nvGrpSpPr>
          <p:cNvPr id="22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63825" y="1708150"/>
            <a:ext cx="425450" cy="341313"/>
            <a:chOff x="1824" y="4512"/>
            <a:chExt cx="528" cy="241"/>
          </a:xfrm>
        </p:grpSpPr>
        <p:sp>
          <p:nvSpPr>
            <p:cNvPr id="23" name="Freeform 8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6248400"/>
            <a:ext cx="4953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Eurostile" pitchFamily="1" charset="0"/>
              </a:rPr>
              <a:t>Yet another attempt to AI-ify a perfectly reasonable endeavor!</a:t>
            </a:r>
          </a:p>
        </p:txBody>
      </p:sp>
      <p:pic>
        <p:nvPicPr>
          <p:cNvPr id="36" name="Picture 2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15"/>
          <a:stretch>
            <a:fillRect/>
          </a:stretch>
        </p:blipFill>
        <p:spPr bwMode="auto">
          <a:xfrm>
            <a:off x="5638800" y="1447800"/>
            <a:ext cx="3087688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715000"/>
            <a:ext cx="616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sz="2800" dirty="0" err="1"/>
              <a:t>Hw</a:t>
            </a:r>
            <a:r>
              <a:rPr lang="en-US" sz="2800" dirty="0"/>
              <a:t> </a:t>
            </a:r>
            <a:r>
              <a:rPr lang="en-US" sz="2800" dirty="0" smtClean="0"/>
              <a:t>#8: </a:t>
            </a:r>
            <a:r>
              <a:rPr lang="en-US" sz="2800" dirty="0"/>
              <a:t>a better direction finder!</a:t>
            </a:r>
          </a:p>
        </p:txBody>
      </p:sp>
      <p:grpSp>
        <p:nvGrpSpPr>
          <p:cNvPr id="38" name="Group 3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940300" y="1670050"/>
            <a:ext cx="369888" cy="417513"/>
            <a:chOff x="2928" y="1051"/>
            <a:chExt cx="840" cy="957"/>
          </a:xfrm>
        </p:grpSpPr>
        <p:sp>
          <p:nvSpPr>
            <p:cNvPr id="39" name="Freeform 4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8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62425" y="1708150"/>
            <a:ext cx="425450" cy="341313"/>
            <a:chOff x="1824" y="4512"/>
            <a:chExt cx="528" cy="241"/>
          </a:xfrm>
        </p:grpSpPr>
        <p:sp>
          <p:nvSpPr>
            <p:cNvPr id="54" name="Freeform 5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6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6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441700" y="1670050"/>
            <a:ext cx="369888" cy="417513"/>
            <a:chOff x="2928" y="1051"/>
            <a:chExt cx="840" cy="957"/>
          </a:xfrm>
        </p:grpSpPr>
        <p:sp>
          <p:nvSpPr>
            <p:cNvPr id="67" name="Freeform 67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7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943100" y="1670050"/>
            <a:ext cx="369888" cy="417513"/>
            <a:chOff x="2928" y="1051"/>
            <a:chExt cx="840" cy="957"/>
          </a:xfrm>
        </p:grpSpPr>
        <p:sp>
          <p:nvSpPr>
            <p:cNvPr id="88" name="Freeform 8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8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8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8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8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8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8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8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9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65225" y="1708150"/>
            <a:ext cx="425450" cy="341313"/>
            <a:chOff x="1824" y="4512"/>
            <a:chExt cx="528" cy="241"/>
          </a:xfrm>
        </p:grpSpPr>
        <p:sp>
          <p:nvSpPr>
            <p:cNvPr id="102" name="Freeform 9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9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9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0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03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104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4500" y="1670050"/>
            <a:ext cx="369888" cy="417513"/>
            <a:chOff x="2928" y="1051"/>
            <a:chExt cx="840" cy="957"/>
          </a:xfrm>
        </p:grpSpPr>
        <p:sp>
          <p:nvSpPr>
            <p:cNvPr id="115" name="Freeform 12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2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2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2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2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2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2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2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12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3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" name="Text Box 1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1403350"/>
            <a:ext cx="259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66" charset="0"/>
              </a:rPr>
              <a:t>I wish this were a Stack!</a:t>
            </a:r>
          </a:p>
        </p:txBody>
      </p:sp>
      <p:sp>
        <p:nvSpPr>
          <p:cNvPr id="129" name="Line 1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7388" y="1587500"/>
            <a:ext cx="13335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57250" y="1587500"/>
            <a:ext cx="293688" cy="2476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7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36588" y="2162175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403350" y="2151063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39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197100" y="2165350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140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952750" y="2157413"/>
            <a:ext cx="6413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14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638550" y="2157413"/>
            <a:ext cx="754063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42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435475" y="2149475"/>
            <a:ext cx="688975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15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17563" y="245745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the </a:t>
            </a:r>
            <a:r>
              <a:rPr lang="en-US" dirty="0"/>
              <a:t>Queue </a:t>
            </a:r>
            <a:r>
              <a:rPr lang="en-US" i="1" dirty="0" smtClean="0"/>
              <a:t>ADT</a:t>
            </a:r>
            <a:endParaRPr lang="en-US" i="1" dirty="0"/>
          </a:p>
        </p:txBody>
      </p:sp>
      <p:sp>
        <p:nvSpPr>
          <p:cNvPr id="138" name="Rectangle 15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92300" y="2998788"/>
            <a:ext cx="631825" cy="5746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16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46363" y="3006725"/>
            <a:ext cx="631825" cy="5746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16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97163" y="2774950"/>
            <a:ext cx="531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Arial" charset="0"/>
              </a:rPr>
              <a:t>front</a:t>
            </a:r>
            <a:endParaRPr lang="en-US"/>
          </a:p>
        </p:txBody>
      </p:sp>
      <p:sp>
        <p:nvSpPr>
          <p:cNvPr id="141" name="Text Box 16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36750" y="2774950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Arial" charset="0"/>
              </a:rPr>
              <a:t>back</a:t>
            </a:r>
            <a:endParaRPr lang="en-US"/>
          </a:p>
        </p:txBody>
      </p:sp>
      <p:sp>
        <p:nvSpPr>
          <p:cNvPr id="142" name="Freeform 16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90550" y="2306638"/>
            <a:ext cx="1606550" cy="1006475"/>
          </a:xfrm>
          <a:custGeom>
            <a:avLst/>
            <a:gdLst>
              <a:gd name="T0" fmla="*/ 1012 w 1012"/>
              <a:gd name="T1" fmla="*/ 634 h 634"/>
              <a:gd name="T2" fmla="*/ 0 w 1012"/>
              <a:gd name="T3" fmla="*/ 634 h 634"/>
              <a:gd name="T4" fmla="*/ 0 w 1012"/>
              <a:gd name="T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2" h="634">
                <a:moveTo>
                  <a:pt x="1012" y="634"/>
                </a:moveTo>
                <a:lnTo>
                  <a:pt x="0" y="63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164"/>
          <p:cNvSpPr>
            <a:spLocks/>
          </p:cNvSpPr>
          <p:nvPr>
            <p:custDataLst>
              <p:tags r:id="rId29"/>
            </p:custDataLst>
          </p:nvPr>
        </p:nvSpPr>
        <p:spPr bwMode="auto">
          <a:xfrm flipH="1">
            <a:off x="2940050" y="2282825"/>
            <a:ext cx="2206625" cy="1006475"/>
          </a:xfrm>
          <a:custGeom>
            <a:avLst/>
            <a:gdLst>
              <a:gd name="T0" fmla="*/ 1012 w 1012"/>
              <a:gd name="T1" fmla="*/ 634 h 634"/>
              <a:gd name="T2" fmla="*/ 0 w 1012"/>
              <a:gd name="T3" fmla="*/ 634 h 634"/>
              <a:gd name="T4" fmla="*/ 0 w 1012"/>
              <a:gd name="T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2" h="634">
                <a:moveTo>
                  <a:pt x="1012" y="634"/>
                </a:moveTo>
                <a:lnTo>
                  <a:pt x="0" y="63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16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1150" y="1371600"/>
            <a:ext cx="5099050" cy="2270125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Rectangle 18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7013" y="3649663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77777"/>
                </a:solidFill>
              </a:rPr>
              <a:t>Queue</a:t>
            </a:r>
            <a:endParaRPr lang="en-US"/>
          </a:p>
        </p:txBody>
      </p:sp>
      <p:sp>
        <p:nvSpPr>
          <p:cNvPr id="146" name="Rectangle 18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4213225"/>
            <a:ext cx="202088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…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08 storei r1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09 addn r15 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10 storei r14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11 addn r15 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12 addn r1 -1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13 call r14 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14 addn r15 -1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15 loadi r14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16 addn r15 -1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17 loadi r1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…</a:t>
            </a:r>
          </a:p>
        </p:txBody>
      </p:sp>
      <p:sp>
        <p:nvSpPr>
          <p:cNvPr id="147" name="Text Box 18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62200" y="4873625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 new look at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the HMMM stack</a:t>
            </a:r>
          </a:p>
        </p:txBody>
      </p: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71450"/>
            <a:ext cx="80564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 dirty="0" smtClean="0"/>
              <a:t>Problem 3: Search </a:t>
            </a:r>
            <a:r>
              <a:rPr lang="en-US" sz="4400" dirty="0"/>
              <a:t>for Spam!</a:t>
            </a:r>
            <a:endParaRPr lang="en-US" sz="4800" dirty="0"/>
          </a:p>
        </p:txBody>
      </p:sp>
      <p:sp>
        <p:nvSpPr>
          <p:cNvPr id="753668" name="Rectangle 4" descr="25%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2438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1" name="Rectangle 7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2438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2" name="Rectangle 8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4" name="Rectangle 10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7" name="Rectangle 13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36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8" name="Rectangle 14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9" name="Rectangle 15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0" name="Rectangle 16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78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3" name="Rectangle 19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4" name="Rectangle 20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8" name="Rectangle 24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578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9" name="Rectangle 25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36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0" name="Rectangle 26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146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1" name="Rectangle 27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004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2" name="Rectangle 28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862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3" name="Rectangle 29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4" name="Rectangle 30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2578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5" name="Rectangle 31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6" name="Rectangle 32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146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3697" name="Rectangle 33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8" name="Rectangle 34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862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9" name="Rectangle 35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720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00" name="Rectangle 36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01" name="Rectangle 37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3702" name="Picture 38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240088" y="2505075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716" name="Text Box 5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34200" y="35052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</a:rPr>
              <a:t>This maze looks kinda easy to me…</a:t>
            </a:r>
          </a:p>
        </p:txBody>
      </p:sp>
      <p:sp>
        <p:nvSpPr>
          <p:cNvPr id="753730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7923213" y="3962400"/>
            <a:ext cx="192087" cy="2460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7182"/>
          <p:cNvGrpSpPr>
            <a:grpSpLocks/>
          </p:cNvGrpSpPr>
          <p:nvPr/>
        </p:nvGrpSpPr>
        <p:grpSpPr bwMode="auto">
          <a:xfrm>
            <a:off x="8021035" y="4169900"/>
            <a:ext cx="617537" cy="635071"/>
            <a:chOff x="1676815" y="5536974"/>
            <a:chExt cx="1066385" cy="1244825"/>
          </a:xfrm>
        </p:grpSpPr>
        <p:sp>
          <p:nvSpPr>
            <p:cNvPr id="68" name="Freeform 1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0" name="Straight Connector 69"/>
            <p:cNvCxnSpPr>
              <a:stCxn id="86" idx="1"/>
              <a:endCxn id="8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7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5" name="AutoShape 1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91" name="Group 7182"/>
          <p:cNvGrpSpPr>
            <a:grpSpLocks/>
          </p:cNvGrpSpPr>
          <p:nvPr/>
        </p:nvGrpSpPr>
        <p:grpSpPr bwMode="auto">
          <a:xfrm>
            <a:off x="4561708" y="3820356"/>
            <a:ext cx="617537" cy="635071"/>
            <a:chOff x="1676815" y="5536974"/>
            <a:chExt cx="1066385" cy="1244825"/>
          </a:xfrm>
        </p:grpSpPr>
        <p:sp>
          <p:nvSpPr>
            <p:cNvPr id="92" name="Freeform 1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94" name="Straight Connector 93"/>
            <p:cNvCxnSpPr>
              <a:stCxn id="110" idx="1"/>
              <a:endCxn id="11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10" name="Oval 1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1" name="Oval 1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2" name="Straight Connector 111"/>
              <p:cNvCxnSpPr>
                <a:stCxn id="11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Freeform 9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5" name="Oval 1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00" name="Oval 14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9" name="AutoShap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9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Stacks: an Abstract Data Type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Tx/>
              <a:buFontTx/>
              <a:buChar char="•"/>
            </a:pPr>
            <a:r>
              <a:rPr lang="en-US" dirty="0"/>
              <a:t>“Last-In-First-Out” (LIFO)</a:t>
            </a:r>
          </a:p>
          <a:p>
            <a:pPr>
              <a:buSzTx/>
              <a:buFontTx/>
              <a:buChar char="•"/>
            </a:pPr>
            <a:r>
              <a:rPr lang="en-US" dirty="0"/>
              <a:t>supported operations:</a:t>
            </a:r>
          </a:p>
          <a:p>
            <a:pPr lvl="1">
              <a:buSzTx/>
              <a:buFontTx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push( o 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1">
              <a:buSzTx/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pop</a:t>
            </a:r>
            <a:r>
              <a:rPr lang="en-US" dirty="0">
                <a:solidFill>
                  <a:srgbClr val="0033CC"/>
                </a:solidFill>
              </a:rPr>
              <a:t>()</a:t>
            </a:r>
          </a:p>
          <a:p>
            <a:pPr lvl="1">
              <a:buSzTx/>
              <a:buFontTx/>
              <a:buChar char="•"/>
            </a:pPr>
            <a:r>
              <a:rPr lang="en-US" dirty="0"/>
              <a:t>e</a:t>
            </a:r>
            <a:r>
              <a:rPr lang="en-US" dirty="0" smtClean="0"/>
              <a:t>mpty</a:t>
            </a:r>
            <a:r>
              <a:rPr lang="en-US" dirty="0"/>
              <a:t>()</a:t>
            </a:r>
          </a:p>
          <a:p>
            <a:pPr lvl="1">
              <a:buSzTx/>
              <a:buFontTx/>
              <a:buChar char="•"/>
            </a:pPr>
            <a:r>
              <a:rPr lang="en-US" dirty="0"/>
              <a:t>(also can include peek())</a:t>
            </a:r>
          </a:p>
          <a:p>
            <a:pPr>
              <a:buSzTx/>
              <a:buFontTx/>
              <a:buChar char="•"/>
            </a:pPr>
            <a:endParaRPr lang="en-US" dirty="0"/>
          </a:p>
        </p:txBody>
      </p:sp>
      <p:pic>
        <p:nvPicPr>
          <p:cNvPr id="675844" name="Picture 4" descr="MCj0382574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45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638800"/>
            <a:ext cx="4953000" cy="9906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Why don’t you need to specify which </a:t>
            </a:r>
          </a:p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element you want?</a:t>
            </a:r>
          </a:p>
        </p:txBody>
      </p:sp>
      <p:sp>
        <p:nvSpPr>
          <p:cNvPr id="675846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895600"/>
            <a:ext cx="2743200" cy="4572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Add Data: Red</a:t>
            </a:r>
          </a:p>
        </p:txBody>
      </p:sp>
      <p:sp>
        <p:nvSpPr>
          <p:cNvPr id="675847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3352800"/>
            <a:ext cx="2743200" cy="4572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Remove Data: Blue</a:t>
            </a:r>
          </a:p>
        </p:txBody>
      </p:sp>
      <p:sp>
        <p:nvSpPr>
          <p:cNvPr id="675849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990600"/>
            <a:ext cx="2778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do a little example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1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2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3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int x = pop()?</a:t>
            </a:r>
          </a:p>
        </p:txBody>
      </p:sp>
      <p:grpSp>
        <p:nvGrpSpPr>
          <p:cNvPr id="675850" name="Group 1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585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5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5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5257800"/>
            <a:ext cx="54864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Key Concept: "ABSTRACT" means we </a:t>
            </a:r>
            <a:br>
              <a:rPr lang="en-US" dirty="0"/>
            </a:br>
            <a:r>
              <a:rPr lang="en-US" dirty="0"/>
              <a:t>promise to fulfill a behavioral contract,</a:t>
            </a:r>
            <a:br>
              <a:rPr lang="en-US" dirty="0"/>
            </a:br>
            <a:r>
              <a:rPr lang="en-US" dirty="0"/>
              <a:t>but the Stack user doesn't know how</a:t>
            </a:r>
          </a:p>
        </p:txBody>
      </p:sp>
      <p:pic>
        <p:nvPicPr>
          <p:cNvPr id="675854" name="Picture 1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787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381000"/>
            <a:ext cx="305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Stacks</a:t>
            </a:r>
            <a:endParaRPr lang="en-US" sz="4800"/>
          </a:p>
        </p:txBody>
      </p:sp>
      <p:sp>
        <p:nvSpPr>
          <p:cNvPr id="3942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200" y="1409700"/>
            <a:ext cx="331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Last In, First Out (LIFO)  </a:t>
            </a:r>
          </a:p>
        </p:txBody>
      </p:sp>
      <p:grpSp>
        <p:nvGrpSpPr>
          <p:cNvPr id="394260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066800"/>
            <a:ext cx="8218488" cy="180975"/>
            <a:chOff x="295" y="1311"/>
            <a:chExt cx="5177" cy="114"/>
          </a:xfrm>
        </p:grpSpPr>
        <p:sp>
          <p:nvSpPr>
            <p:cNvPr id="394261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Rectangl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78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9863" y="1828800"/>
            <a:ext cx="48101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 main():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S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Stack()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smtClean="0">
                <a:latin typeface="Courier New" pitchFamily="49" charset="0"/>
              </a:rPr>
              <a:t>sleep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')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err="1" smtClean="0">
                <a:latin typeface="Courier New" pitchFamily="49" charset="0"/>
              </a:rPr>
              <a:t>innertube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waterpolo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')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smtClean="0">
                <a:latin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</a:rPr>
              <a:t>CS </a:t>
            </a:r>
            <a:r>
              <a:rPr lang="en-US" sz="1600" b="1" dirty="0" smtClean="0">
                <a:latin typeface="Courier New" pitchFamily="49" charset="0"/>
              </a:rPr>
              <a:t>42 </a:t>
            </a:r>
            <a:r>
              <a:rPr lang="en-US" sz="1600" b="1" dirty="0">
                <a:latin typeface="Courier New" pitchFamily="49" charset="0"/>
              </a:rPr>
              <a:t>assignment</a:t>
            </a:r>
            <a:r>
              <a:rPr lang="en-US" sz="1600" b="1" dirty="0" smtClean="0">
                <a:latin typeface="Courier New" pitchFamily="49" charset="0"/>
              </a:rPr>
              <a:t>!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print S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 smtClean="0">
                <a:solidFill>
                  <a:schemeClr val="folHlink"/>
                </a:solidFill>
                <a:latin typeface="Courier New" pitchFamily="49" charset="0"/>
              </a:rPr>
              <a:t>    midnight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S.pop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print "It's midnight!  Time to", 	midnight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94279" name="Picture 3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247900"/>
            <a:ext cx="787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80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55245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push</a:t>
            </a:r>
            <a:r>
              <a:rPr lang="en-US" sz="2000"/>
              <a:t> - inserts an item at the front</a:t>
            </a:r>
          </a:p>
        </p:txBody>
      </p:sp>
      <p:sp>
        <p:nvSpPr>
          <p:cNvPr id="394281" name="Text 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000" y="5853113"/>
            <a:ext cx="409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pop</a:t>
            </a:r>
            <a:r>
              <a:rPr lang="en-US" sz="2000"/>
              <a:t> -  removes the item at the front</a:t>
            </a:r>
          </a:p>
        </p:txBody>
      </p:sp>
      <p:pic>
        <p:nvPicPr>
          <p:cNvPr id="394282" name="Picture 4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019300"/>
            <a:ext cx="191611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3" y="238125"/>
            <a:ext cx="378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Stack()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("Sleep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("IWP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</a:t>
            </a:r>
            <a:r>
              <a:rPr lang="en-US" sz="1800" b="1" dirty="0" smtClean="0">
                <a:latin typeface="Courier New" pitchFamily="49" charset="0"/>
              </a:rPr>
              <a:t>CS42")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("Dinner</a:t>
            </a:r>
            <a:r>
              <a:rPr lang="en-US" sz="1800" b="1" dirty="0" smtClean="0">
                <a:latin typeface="Courier New" pitchFamily="49" charset="0"/>
              </a:rPr>
              <a:t>!")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S.pop</a:t>
            </a:r>
            <a:r>
              <a:rPr lang="en-US" sz="1800" b="1" dirty="0" smtClean="0">
                <a:latin typeface="Courier New" pitchFamily="49" charset="0"/>
              </a:rPr>
              <a:t>()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681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3957" y="152400"/>
            <a:ext cx="2306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 smtClean="0"/>
              <a:t>Stacks,</a:t>
            </a:r>
            <a:endParaRPr lang="en-US" sz="3600" dirty="0"/>
          </a:p>
        </p:txBody>
      </p:sp>
      <p:sp>
        <p:nvSpPr>
          <p:cNvPr id="6819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4500" y="755650"/>
            <a:ext cx="194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in pictures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smtClean="0"/>
              <a:t>lists</a:t>
            </a:r>
            <a:endParaRPr lang="en-US" sz="2000" dirty="0"/>
          </a:p>
        </p:txBody>
      </p:sp>
      <p:sp>
        <p:nvSpPr>
          <p:cNvPr id="681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988" y="2930525"/>
            <a:ext cx="6653212" cy="24796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3125" y="2454275"/>
            <a:ext cx="2478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name: 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class: Stack</a:t>
            </a:r>
          </a:p>
        </p:txBody>
      </p:sp>
      <p:grpSp>
        <p:nvGrpSpPr>
          <p:cNvPr id="68199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5586413"/>
            <a:ext cx="304800" cy="304800"/>
            <a:chOff x="1824" y="4512"/>
            <a:chExt cx="528" cy="241"/>
          </a:xfrm>
        </p:grpSpPr>
        <p:sp>
          <p:nvSpPr>
            <p:cNvPr id="681998" name="Freeform 1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0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1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2" name="Oval 1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3" name="Oval 1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4" name="Oval 2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5" name="Oval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6" name="Freeform 2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7" name="Freeform 2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8" name="AutoShape 2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9" name="AutoShape 2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10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848600" y="5943600"/>
            <a:ext cx="304800" cy="304800"/>
            <a:chOff x="1824" y="4512"/>
            <a:chExt cx="528" cy="241"/>
          </a:xfrm>
        </p:grpSpPr>
        <p:sp>
          <p:nvSpPr>
            <p:cNvPr id="682011" name="Freeform 2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2" name="Oval 2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3" name="Oval 2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4" name="Oval 3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5" name="Oval 3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6" name="Oval 3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7" name="Oval 3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8" name="Oval 3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9" name="Freeform 35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0" name="Freeform 3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1" name="AutoShape 3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2" name="AutoShape 3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23" name="Group 3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467600" y="5943600"/>
            <a:ext cx="304800" cy="304800"/>
            <a:chOff x="1824" y="4512"/>
            <a:chExt cx="528" cy="241"/>
          </a:xfrm>
        </p:grpSpPr>
        <p:sp>
          <p:nvSpPr>
            <p:cNvPr id="682024" name="Freeform 4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5" name="Oval 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6" name="Oval 4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7" name="Oval 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8" name="Oval 4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9" name="Oval 4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0" name="Oval 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1" name="Oval 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3" name="Freeform 4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4" name="AutoShape 5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5" name="AutoShape 5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36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626350" y="6302375"/>
            <a:ext cx="304800" cy="304800"/>
            <a:chOff x="1824" y="4512"/>
            <a:chExt cx="528" cy="241"/>
          </a:xfrm>
        </p:grpSpPr>
        <p:sp>
          <p:nvSpPr>
            <p:cNvPr id="682037" name="Freeform 5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8" name="Oval 5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9" name="Oval 5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0" name="Oval 5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1" name="Oval 5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2" name="Oval 5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3" name="Oval 5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4" name="Oval 6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5" name="Freeform 6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6" name="Freeform 6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7" name="AutoShape 6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8" name="AutoShape 6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49" name="Group 6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245350" y="6302375"/>
            <a:ext cx="304800" cy="304800"/>
            <a:chOff x="1824" y="4512"/>
            <a:chExt cx="528" cy="241"/>
          </a:xfrm>
        </p:grpSpPr>
        <p:sp>
          <p:nvSpPr>
            <p:cNvPr id="682050" name="Freeform 6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1" name="Oval 6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2" name="Oval 6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3" name="Oval 6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4" name="Oval 7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5" name="Oval 7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6" name="Oval 7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7" name="Oval 7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8" name="Freeform 7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9" name="Freeform 7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0" name="AutoShape 7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1" name="AutoShape 7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62" name="Group 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39100" y="6307138"/>
            <a:ext cx="304800" cy="304800"/>
            <a:chOff x="1824" y="4512"/>
            <a:chExt cx="528" cy="241"/>
          </a:xfrm>
        </p:grpSpPr>
        <p:sp>
          <p:nvSpPr>
            <p:cNvPr id="682063" name="Freeform 7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4" name="Oval 8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5" name="Oval 8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6" name="Oval 8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7" name="Oval 8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8" name="Oval 8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9" name="Oval 8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0" name="Oval 8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1" name="Freeform 8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2" name="Freeform 88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3" name="AutoShape 8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4" name="AutoShape 9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75" name="Text Box 9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62475" y="6413500"/>
            <a:ext cx="264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we're stoked </a:t>
            </a:r>
            <a:r>
              <a:rPr lang="en-US" sz="1200" b="1" i="1">
                <a:solidFill>
                  <a:srgbClr val="009900"/>
                </a:solidFill>
                <a:latin typeface="Comic Sans MS" pitchFamily="66" charset="0"/>
              </a:rPr>
              <a:t>and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stacked!</a:t>
            </a:r>
          </a:p>
        </p:txBody>
      </p:sp>
      <p:sp>
        <p:nvSpPr>
          <p:cNvPr id="682094" name="Line 1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981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103" name="Text Box 1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55713" y="2085975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after these 6 lines of code…</a:t>
            </a:r>
          </a:p>
        </p:txBody>
      </p:sp>
      <p:sp>
        <p:nvSpPr>
          <p:cNvPr id="682104" name="AutoShape 1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0"/>
            <a:ext cx="2514600" cy="1524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</a:rPr>
              <a:t>ADT = Many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possible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implementations</a:t>
            </a:r>
          </a:p>
        </p:txBody>
      </p:sp>
      <p:sp>
        <p:nvSpPr>
          <p:cNvPr id="682105" name="Line 1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002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6" name="Line 1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7" name="Line 1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48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8" name="Line 1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4102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9" name="Rectangle 1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3868738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"Sleep"</a:t>
            </a:r>
          </a:p>
        </p:txBody>
      </p:sp>
      <p:sp>
        <p:nvSpPr>
          <p:cNvPr id="682110" name="Rectangle 1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52600" y="3840163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"IWP"</a:t>
            </a:r>
          </a:p>
        </p:txBody>
      </p:sp>
      <p:sp>
        <p:nvSpPr>
          <p:cNvPr id="682111" name="Text Box 1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0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82112" name="Text Box 1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82113" name="Text Box 1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682114" name="Text Box 1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482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682115" name="Rectangle 1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0" y="3868738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</a:rPr>
              <a:t>CS42"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682116" name="Rectangle 1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91000" y="3840163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</a:rPr>
              <a:t>Dinner!"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682117" name="Text Box 1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27125" y="5605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2118" name="Rectangle 1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3400" y="3459163"/>
            <a:ext cx="48768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129" name="Text Box 1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512" y="3146328"/>
            <a:ext cx="1817688" cy="1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data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2130" name="Text Box 1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953000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topIndex</a:t>
            </a:r>
            <a:r>
              <a:rPr lang="en-US" sz="2000" dirty="0">
                <a:solidFill>
                  <a:schemeClr val="accent1"/>
                </a:solidFill>
              </a:rPr>
              <a:t>   2</a:t>
            </a:r>
          </a:p>
        </p:txBody>
      </p:sp>
      <p:sp>
        <p:nvSpPr>
          <p:cNvPr id="682131" name="Text Box 1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0" y="49530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topIndex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type: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int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2132" name="Line 1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971800" y="47244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33" name="Rectangle 1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55900" y="4953000"/>
            <a:ext cx="304800" cy="381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" name="Ink 1"/>
              <p14:cNvContentPartPr/>
              <p14:nvPr/>
            </p14:nvContentPartPr>
            <p14:xfrm>
              <a:off x="1671480" y="5043240"/>
              <a:ext cx="1329120" cy="28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662120" y="5033880"/>
                <a:ext cx="1347840" cy="3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7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3" y="238125"/>
            <a:ext cx="378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Stack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= Stack()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("Sleep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("IWP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</a:t>
            </a:r>
            <a:r>
              <a:rPr lang="en-US" sz="1800" b="1" dirty="0" smtClean="0">
                <a:latin typeface="Courier New" pitchFamily="49" charset="0"/>
              </a:rPr>
              <a:t>CS42")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("Dinner</a:t>
            </a:r>
            <a:r>
              <a:rPr lang="en-US" sz="1800" b="1" dirty="0" smtClean="0">
                <a:latin typeface="Courier New" pitchFamily="49" charset="0"/>
              </a:rPr>
              <a:t>!")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S.pop</a:t>
            </a:r>
            <a:r>
              <a:rPr lang="en-US" sz="1800" b="1" dirty="0" smtClean="0">
                <a:latin typeface="Courier New" pitchFamily="49" charset="0"/>
              </a:rPr>
              <a:t>()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8338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4150" y="152400"/>
            <a:ext cx="2274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/>
              <a:t>Stacks,</a:t>
            </a:r>
            <a:endParaRPr lang="en-US" sz="3600" dirty="0"/>
          </a:p>
        </p:txBody>
      </p:sp>
      <p:sp>
        <p:nvSpPr>
          <p:cNvPr id="568339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4500" y="755650"/>
            <a:ext cx="194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in pictures</a:t>
            </a:r>
            <a:br>
              <a:rPr lang="en-US" sz="2000"/>
            </a:br>
            <a:r>
              <a:rPr lang="en-US" sz="2000"/>
              <a:t>with linked lists</a:t>
            </a:r>
          </a:p>
        </p:txBody>
      </p:sp>
      <p:sp>
        <p:nvSpPr>
          <p:cNvPr id="568340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1038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1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94513" y="3352800"/>
            <a:ext cx="1817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?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type: StackCell</a:t>
            </a:r>
          </a:p>
        </p:txBody>
      </p:sp>
      <p:sp>
        <p:nvSpPr>
          <p:cNvPr id="568342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988" y="2930525"/>
            <a:ext cx="8610600" cy="21002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3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3125" y="2454275"/>
            <a:ext cx="2478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name: 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class: Stack</a:t>
            </a:r>
          </a:p>
        </p:txBody>
      </p:sp>
      <p:sp>
        <p:nvSpPr>
          <p:cNvPr id="568344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83513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5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5788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6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4975" y="3792538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347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5863" y="3786188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grpSp>
        <p:nvGrpSpPr>
          <p:cNvPr id="568361" name="Group 4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696200" y="5586413"/>
            <a:ext cx="304800" cy="304800"/>
            <a:chOff x="1824" y="4512"/>
            <a:chExt cx="528" cy="241"/>
          </a:xfrm>
        </p:grpSpPr>
        <p:sp>
          <p:nvSpPr>
            <p:cNvPr id="568362" name="Freeform 4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3" name="Oval 43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4" name="Oval 4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5" name="Oval 45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6" name="Oval 4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7" name="Oval 4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8" name="Oval 4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9" name="Oval 4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0" name="Freeform 5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1" name="Freeform 5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2" name="AutoShape 52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3" name="AutoShape 53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374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848600" y="5943600"/>
            <a:ext cx="304800" cy="304800"/>
            <a:chOff x="1824" y="4512"/>
            <a:chExt cx="528" cy="241"/>
          </a:xfrm>
        </p:grpSpPr>
        <p:sp>
          <p:nvSpPr>
            <p:cNvPr id="568375" name="Freeform 55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6" name="Oval 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7" name="Oval 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8" name="Oval 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9" name="Oval 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0" name="Oval 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1" name="Oval 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2" name="Oval 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3" name="Freeform 6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4" name="Freeform 6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5" name="AutoShape 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6" name="AutoShape 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387" name="Group 6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467600" y="5943600"/>
            <a:ext cx="304800" cy="304800"/>
            <a:chOff x="1824" y="4512"/>
            <a:chExt cx="528" cy="241"/>
          </a:xfrm>
        </p:grpSpPr>
        <p:sp>
          <p:nvSpPr>
            <p:cNvPr id="568388" name="Freeform 68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9" name="Oval 6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0" name="Oval 7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1" name="Oval 7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2" name="Oval 7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3" name="Oval 7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4" name="Oval 7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5" name="Oval 7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6" name="Freeform 7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7" name="Freeform 77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8" name="AutoShape 7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9" name="AutoShap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00" name="Group 8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626350" y="6302375"/>
            <a:ext cx="304800" cy="304800"/>
            <a:chOff x="1824" y="4512"/>
            <a:chExt cx="528" cy="241"/>
          </a:xfrm>
        </p:grpSpPr>
        <p:sp>
          <p:nvSpPr>
            <p:cNvPr id="568401" name="Freeform 8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2" name="Oval 8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3" name="Oval 8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4" name="Oval 8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5" name="Oval 8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6" name="Oval 8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7" name="Oval 8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8" name="Oval 8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9" name="Freeform 8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0" name="Freeform 9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1" name="AutoShape 9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2" name="AutoShape 9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13" name="Group 9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45350" y="6302375"/>
            <a:ext cx="304800" cy="304800"/>
            <a:chOff x="1824" y="4512"/>
            <a:chExt cx="528" cy="241"/>
          </a:xfrm>
        </p:grpSpPr>
        <p:sp>
          <p:nvSpPr>
            <p:cNvPr id="568414" name="Freeform 9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5" name="Oval 9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6" name="Oval 9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7" name="Oval 9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8" name="Oval 9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9" name="Oval 9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0" name="Oval 10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1" name="Oval 10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2" name="Freeform 10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3" name="Freeform 10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4" name="AutoShape 10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5" name="AutoShape 10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26" name="Group 106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8039100" y="6307138"/>
            <a:ext cx="304800" cy="304800"/>
            <a:chOff x="1824" y="4512"/>
            <a:chExt cx="528" cy="241"/>
          </a:xfrm>
        </p:grpSpPr>
        <p:sp>
          <p:nvSpPr>
            <p:cNvPr id="568427" name="Freeform 10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8" name="Oval 10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9" name="Oval 10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0" name="Oval 1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1" name="Oval 1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2" name="Oval 11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3" name="Oval 11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4" name="Oval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5" name="Freeform 11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6" name="Freeform 11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7" name="AutoShape 1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8" name="AutoShape 11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8439" name="Text Box 1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2475" y="6413500"/>
            <a:ext cx="264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we're stoked </a:t>
            </a:r>
            <a:r>
              <a:rPr lang="en-US" sz="1200" b="1" i="1">
                <a:solidFill>
                  <a:srgbClr val="009900"/>
                </a:solidFill>
                <a:latin typeface="Comic Sans MS" pitchFamily="66" charset="0"/>
              </a:rPr>
              <a:t>and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stacked!</a:t>
            </a:r>
          </a:p>
        </p:txBody>
      </p:sp>
      <p:sp>
        <p:nvSpPr>
          <p:cNvPr id="568440" name="Rectangle 1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75475" y="42624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"Sleep"</a:t>
            </a:r>
          </a:p>
        </p:txBody>
      </p:sp>
      <p:sp>
        <p:nvSpPr>
          <p:cNvPr id="568441" name="Rectangle 1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24892" y="4184134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None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568442" name="Rectangle 1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37125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3" name="Text Box 1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00600" y="33528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?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type: StackCell</a:t>
            </a:r>
          </a:p>
        </p:txBody>
      </p:sp>
      <p:sp>
        <p:nvSpPr>
          <p:cNvPr id="568444" name="Rectangle 1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89600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5" name="Rectangle 1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41875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6" name="Text Box 1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91063" y="3792538"/>
            <a:ext cx="12271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47" name="Text Box 1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41950" y="3786188"/>
            <a:ext cx="12271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48" name="Rectangle 1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81575" y="426243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"IWP"</a:t>
            </a:r>
          </a:p>
        </p:txBody>
      </p:sp>
      <p:sp>
        <p:nvSpPr>
          <p:cNvPr id="568450" name="Rectangle 1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03525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1" name="Text Box 1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33528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top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type: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StackCell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8452" name="Rectangle 1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56000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3" name="Rectangle 1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708275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4" name="Text Box 13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57463" y="3792538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55" name="Text Box 1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08350" y="3786188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56" name="Rectangle 1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95588" y="426243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pitchFamily="49" charset="0"/>
              </a:rPr>
              <a:t>"</a:t>
            </a:r>
            <a:r>
              <a:rPr lang="en-US" sz="1200" b="1" dirty="0" smtClean="0">
                <a:latin typeface="Courier New" pitchFamily="49" charset="0"/>
              </a:rPr>
              <a:t>CS42"</a:t>
            </a:r>
            <a:endParaRPr lang="en-US" sz="1200" b="1" dirty="0">
              <a:latin typeface="Courier New" pitchFamily="49" charset="0"/>
            </a:endParaRPr>
          </a:p>
        </p:txBody>
      </p:sp>
      <p:sp>
        <p:nvSpPr>
          <p:cNvPr id="568466" name="Line 14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930650" y="4297363"/>
            <a:ext cx="854075" cy="127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7" name="Line 14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046788" y="4305300"/>
            <a:ext cx="854075" cy="127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8" name="Line 14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914400" y="1981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9" name="Rectangle 14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46125" y="58277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0" name="Text Box 1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9600" y="51054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&lt;none&gt;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class: StackCell</a:t>
            </a:r>
          </a:p>
        </p:txBody>
      </p:sp>
      <p:sp>
        <p:nvSpPr>
          <p:cNvPr id="568471" name="Rectangle 15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98600" y="58293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2" name="Rectangle 15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50875" y="54816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3" name="Text Box 1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00063" y="5545138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74" name="Text Box 15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50950" y="5538788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75" name="Rectangle 15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82625" y="6035675"/>
            <a:ext cx="86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49" charset="0"/>
              </a:rPr>
              <a:t>"Dinner!"</a:t>
            </a:r>
          </a:p>
        </p:txBody>
      </p:sp>
      <p:sp>
        <p:nvSpPr>
          <p:cNvPr id="568476" name="Line 15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873250" y="4308475"/>
            <a:ext cx="741363" cy="1868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9" name="Text Box 15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55713" y="2085975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after these 6 lines of code…</a:t>
            </a:r>
          </a:p>
        </p:txBody>
      </p:sp>
      <p:sp>
        <p:nvSpPr>
          <p:cNvPr id="568480" name="AutoShape 16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267200" y="0"/>
            <a:ext cx="2514600" cy="1524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</a:rPr>
              <a:t>ADT = Many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possible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implementations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" name="Ink 1"/>
              <p14:cNvContentPartPr/>
              <p14:nvPr/>
            </p14:nvContentPartPr>
            <p14:xfrm>
              <a:off x="2407320" y="4764960"/>
              <a:ext cx="1879200" cy="132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97960" y="4755600"/>
                <a:ext cx="1897920" cy="13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09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7000" y="152400"/>
            <a:ext cx="2166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/>
              <a:t>Stacks,</a:t>
            </a:r>
            <a:endParaRPr lang="en-US" sz="3600" dirty="0"/>
          </a:p>
        </p:txBody>
      </p:sp>
      <p:sp>
        <p:nvSpPr>
          <p:cNvPr id="571410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94500" y="755650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in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889843"/>
            <a:ext cx="563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StackCell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(object):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__(self, data):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self.data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data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self.next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self.data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class Stack(object):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self.top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3963" y="227013"/>
            <a:ext cx="62738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Complete the linked-list implementation of a </a:t>
            </a:r>
            <a:r>
              <a:rPr lang="en-US" sz="1600" b="1">
                <a:latin typeface="Courier New" pitchFamily="49" charset="0"/>
              </a:rPr>
              <a:t>Stack.</a:t>
            </a:r>
            <a:endParaRPr lang="en-US" sz="1600"/>
          </a:p>
        </p:txBody>
      </p:sp>
      <p:sp>
        <p:nvSpPr>
          <p:cNvPr id="68403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200" y="114300"/>
            <a:ext cx="223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"Quiz"</a:t>
            </a:r>
          </a:p>
        </p:txBody>
      </p:sp>
      <p:sp>
        <p:nvSpPr>
          <p:cNvPr id="684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48338" y="5175250"/>
            <a:ext cx="20441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</a:rPr>
              <a:t>def</a:t>
            </a:r>
            <a:r>
              <a:rPr lang="en-US" sz="1200" b="1" dirty="0" smtClean="0">
                <a:latin typeface="Courier New" pitchFamily="49" charset="0"/>
              </a:rPr>
              <a:t> __</a:t>
            </a:r>
            <a:r>
              <a:rPr lang="en-US" sz="1200" b="1" dirty="0" err="1" smtClean="0">
                <a:latin typeface="Courier New" pitchFamily="49" charset="0"/>
              </a:rPr>
              <a:t>repr</a:t>
            </a:r>
            <a:r>
              <a:rPr lang="en-US" sz="1200" b="1" dirty="0" smtClean="0">
                <a:latin typeface="Courier New" pitchFamily="49" charset="0"/>
              </a:rPr>
              <a:t>__(self):</a:t>
            </a:r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</a:rPr>
              <a:t> }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5830421"/>
            <a:ext cx="2032000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write e</a:t>
            </a:r>
            <a:r>
              <a:rPr lang="en-US" sz="1400" dirty="0" smtClean="0">
                <a:solidFill>
                  <a:srgbClr val="0C06F3"/>
                </a:solidFill>
                <a:latin typeface="Comic Sans MS" pitchFamily="66" charset="0"/>
              </a:rPr>
              <a:t>mpty</a:t>
            </a: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()</a:t>
            </a:r>
          </a:p>
        </p:txBody>
      </p:sp>
      <p:sp>
        <p:nvSpPr>
          <p:cNvPr id="684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3181" y="1066800"/>
            <a:ext cx="2032000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C06F3"/>
                </a:solidFill>
                <a:latin typeface="Comic Sans MS" pitchFamily="66" charset="0"/>
              </a:rPr>
              <a:t>write pop()</a:t>
            </a:r>
          </a:p>
        </p:txBody>
      </p:sp>
      <p:sp>
        <p:nvSpPr>
          <p:cNvPr id="68404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0963" y="4929188"/>
            <a:ext cx="2273300" cy="307777"/>
          </a:xfrm>
          <a:prstGeom prst="rect">
            <a:avLst/>
          </a:prstGeom>
          <a:noFill/>
          <a:ln w="9525">
            <a:solidFill>
              <a:srgbClr val="8601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860196"/>
                </a:solidFill>
                <a:latin typeface="Comic Sans MS" pitchFamily="66" charset="0"/>
              </a:rPr>
              <a:t>extra:  </a:t>
            </a:r>
            <a:r>
              <a:rPr lang="en-US" sz="1400" dirty="0" err="1" smtClean="0">
                <a:solidFill>
                  <a:srgbClr val="860196"/>
                </a:solidFill>
                <a:latin typeface="Comic Sans MS" pitchFamily="66" charset="0"/>
              </a:rPr>
              <a:t>repr</a:t>
            </a:r>
            <a:endParaRPr lang="en-US" sz="1400" dirty="0">
              <a:solidFill>
                <a:srgbClr val="860196"/>
              </a:solidFill>
              <a:latin typeface="Comic Sans MS" pitchFamily="66" charset="0"/>
            </a:endParaRPr>
          </a:p>
        </p:txBody>
      </p:sp>
      <p:sp>
        <p:nvSpPr>
          <p:cNvPr id="68404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38700" y="3200400"/>
            <a:ext cx="3128963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C06F3"/>
                </a:solidFill>
                <a:latin typeface="Comic Sans MS" pitchFamily="66" charset="0"/>
              </a:rPr>
              <a:t>write push(Object </a:t>
            </a: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data)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755650"/>
            <a:ext cx="833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class Stack(object):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pop(self):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push(self, data):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empty(self):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21400" y="1143000"/>
              <a:ext cx="4722480" cy="536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2040" y="1133640"/>
                <a:ext cx="474120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1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565252" name="Rectangle 4" descr="25%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5" name="Rectangle 7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6" name="Rectangle 8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8" name="Rectangle 10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5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1" name="Rectangle 13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2" name="Rectangle 14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3" name="Rectangle 15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4" name="Rectangle 16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528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7" name="Rectangle 19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38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8" name="Rectangle 20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6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954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0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812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1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2" name="Rectangle 24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528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3" name="Rectangle 25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38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4" name="Rectangle 26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5" name="Rectangle 27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95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6" name="Rectangle 28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1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7" name="Rectangle 29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67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8" name="Rectangle 30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352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79" name="Rectangle 31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38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0" name="Rectangle 32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9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5281" name="Rectangle 33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95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2" name="Rectangle 34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81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3" name="Rectangle 35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67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4" name="Rectangle 36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5" name="Rectangle 37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38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6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913312" y="1723202"/>
            <a:ext cx="41433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</a:rPr>
              <a:t>class </a:t>
            </a:r>
            <a:r>
              <a:rPr lang="en-US" sz="1200" b="1" dirty="0" err="1">
                <a:latin typeface="Courier New" pitchFamily="49" charset="0"/>
              </a:rPr>
              <a:t>MazeCell</a:t>
            </a:r>
            <a:r>
              <a:rPr lang="en-US" sz="1200" b="1" dirty="0">
                <a:latin typeface="Courier New" pitchFamily="49" charset="0"/>
              </a:rPr>
              <a:t>(object):</a:t>
            </a:r>
          </a:p>
          <a:p>
            <a:r>
              <a:rPr lang="en-US" sz="1200" b="1" dirty="0">
                <a:latin typeface="Courier New" pitchFamily="49" charset="0"/>
              </a:rPr>
              <a:t>    ''' A class to support Maze </a:t>
            </a:r>
            <a:endParaRPr lang="en-US" sz="1200" b="1" dirty="0" smtClean="0">
              <a:latin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 containing </a:t>
            </a:r>
            <a:r>
              <a:rPr lang="en-US" sz="1200" b="1" dirty="0">
                <a:latin typeface="Courier New" pitchFamily="49" charset="0"/>
              </a:rPr>
              <a:t>one cell of the maze '''</a:t>
            </a:r>
          </a:p>
          <a:p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</a:rPr>
              <a:t> __</a:t>
            </a:r>
            <a:r>
              <a:rPr lang="en-US" sz="1200" b="1" dirty="0" err="1">
                <a:latin typeface="Courier New" pitchFamily="49" charset="0"/>
              </a:rPr>
              <a:t>init</a:t>
            </a:r>
            <a:r>
              <a:rPr lang="en-US" sz="1200" b="1" dirty="0">
                <a:latin typeface="Courier New" pitchFamily="49" charset="0"/>
              </a:rPr>
              <a:t>__(self, row, col, contents):</a:t>
            </a:r>
          </a:p>
          <a:p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self.row</a:t>
            </a:r>
            <a:r>
              <a:rPr lang="en-US" sz="1200" b="1" dirty="0">
                <a:latin typeface="Courier New" pitchFamily="49" charset="0"/>
              </a:rPr>
              <a:t> = row</a:t>
            </a:r>
          </a:p>
          <a:p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self.col</a:t>
            </a:r>
            <a:r>
              <a:rPr lang="en-US" sz="1200" b="1" dirty="0">
                <a:latin typeface="Courier New" pitchFamily="49" charset="0"/>
              </a:rPr>
              <a:t> = col</a:t>
            </a:r>
          </a:p>
          <a:p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self.contents</a:t>
            </a:r>
            <a:r>
              <a:rPr lang="en-US" sz="1200" b="1" dirty="0">
                <a:latin typeface="Courier New" pitchFamily="49" charset="0"/>
              </a:rPr>
              <a:t> = contents</a:t>
            </a:r>
          </a:p>
          <a:p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self.visited</a:t>
            </a:r>
            <a:r>
              <a:rPr lang="en-US" sz="1200" b="1" dirty="0">
                <a:latin typeface="Courier New" pitchFamily="49" charset="0"/>
              </a:rPr>
              <a:t> = False</a:t>
            </a:r>
          </a:p>
          <a:p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self.parent</a:t>
            </a:r>
            <a:r>
              <a:rPr lang="en-US" sz="1200" b="1" dirty="0">
                <a:latin typeface="Courier New" pitchFamily="49" charset="0"/>
              </a:rPr>
              <a:t> = None</a:t>
            </a: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</a:rPr>
              <a:t> __</a:t>
            </a:r>
            <a:r>
              <a:rPr lang="en-US" sz="1200" b="1" dirty="0" err="1">
                <a:latin typeface="Courier New" pitchFamily="49" charset="0"/>
              </a:rPr>
              <a:t>repr</a:t>
            </a:r>
            <a:r>
              <a:rPr lang="en-US" sz="1200" b="1" dirty="0">
                <a:latin typeface="Courier New" pitchFamily="49" charset="0"/>
              </a:rPr>
              <a:t>__(self):</a:t>
            </a:r>
          </a:p>
          <a:p>
            <a:r>
              <a:rPr lang="en-US" sz="1200" b="1" dirty="0">
                <a:latin typeface="Courier New" pitchFamily="49" charset="0"/>
              </a:rPr>
              <a:t>        return "[" + </a:t>
            </a:r>
            <a:r>
              <a:rPr lang="en-US" sz="1200" b="1" dirty="0" err="1">
                <a:latin typeface="Courier New" pitchFamily="49" charset="0"/>
              </a:rPr>
              <a:t>str</a:t>
            </a:r>
            <a:r>
              <a:rPr lang="en-US" sz="1200" b="1" dirty="0">
                <a:latin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</a:rPr>
              <a:t>self.row</a:t>
            </a:r>
            <a:r>
              <a:rPr lang="en-US" sz="1200" b="1" dirty="0">
                <a:latin typeface="Courier New" pitchFamily="49" charset="0"/>
              </a:rPr>
              <a:t>) + "," </a:t>
            </a:r>
            <a:r>
              <a:rPr lang="en-US" sz="1200" b="1" dirty="0" smtClean="0">
                <a:latin typeface="Courier New" pitchFamily="49" charset="0"/>
              </a:rPr>
              <a:t>+\ </a:t>
            </a:r>
          </a:p>
          <a:p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       </a:t>
            </a:r>
            <a:r>
              <a:rPr lang="en-US" sz="1200" b="1" dirty="0" err="1" smtClean="0">
                <a:latin typeface="Courier New" pitchFamily="49" charset="0"/>
              </a:rPr>
              <a:t>str</a:t>
            </a:r>
            <a:r>
              <a:rPr lang="en-US" sz="1200" b="1" dirty="0" smtClean="0">
                <a:latin typeface="Courier New" pitchFamily="49" charset="0"/>
              </a:rPr>
              <a:t>(</a:t>
            </a:r>
            <a:r>
              <a:rPr lang="en-US" sz="1200" b="1" dirty="0" err="1" smtClean="0">
                <a:latin typeface="Courier New" pitchFamily="49" charset="0"/>
              </a:rPr>
              <a:t>self.col</a:t>
            </a:r>
            <a:r>
              <a:rPr lang="en-US" sz="1200" b="1" dirty="0">
                <a:latin typeface="Courier New" pitchFamily="49" charset="0"/>
              </a:rPr>
              <a:t>) + "," + </a:t>
            </a:r>
            <a:r>
              <a:rPr lang="en-US" sz="1200" b="1" dirty="0" smtClean="0">
                <a:latin typeface="Courier New" pitchFamily="49" charset="0"/>
              </a:rPr>
              <a:t>\ </a:t>
            </a:r>
          </a:p>
          <a:p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       </a:t>
            </a:r>
            <a:r>
              <a:rPr lang="en-US" sz="1200" b="1" dirty="0" err="1" smtClean="0">
                <a:latin typeface="Courier New" pitchFamily="49" charset="0"/>
              </a:rPr>
              <a:t>self.contents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</a:rPr>
              <a:t>+ "]"</a:t>
            </a:r>
          </a:p>
          <a:p>
            <a:endParaRPr lang="en-US" sz="1200" b="1" dirty="0">
              <a:latin typeface="Courier New" pitchFamily="49" charset="0"/>
            </a:endParaRPr>
          </a:p>
        </p:txBody>
      </p:sp>
      <p:sp>
        <p:nvSpPr>
          <p:cNvPr id="565287" name="Text Box 39" descr="25%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1000" y="6096000"/>
            <a:ext cx="300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‘S’</a:t>
            </a:r>
            <a:r>
              <a:rPr lang="en-US" sz="1600"/>
              <a:t> = Start Spam Seeking</a:t>
            </a:r>
          </a:p>
        </p:txBody>
      </p:sp>
      <p:sp>
        <p:nvSpPr>
          <p:cNvPr id="565288" name="Text Box 40" descr="25%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" y="636905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‘D’</a:t>
            </a:r>
            <a:r>
              <a:rPr lang="en-US" sz="1600"/>
              <a:t> = Delectible Dinner Destination</a:t>
            </a:r>
          </a:p>
        </p:txBody>
      </p:sp>
      <p:pic>
        <p:nvPicPr>
          <p:cNvPr id="565289" name="Picture 41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333500" y="3796508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303" name="Text Box 55" descr="25%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657600" y="6096000"/>
            <a:ext cx="300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‘*’</a:t>
            </a:r>
            <a:r>
              <a:rPr lang="en-US" sz="1600"/>
              <a:t> = Wall!</a:t>
            </a:r>
          </a:p>
        </p:txBody>
      </p:sp>
      <p:sp>
        <p:nvSpPr>
          <p:cNvPr id="565304" name="Text Box 56" descr="25%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57600" y="636905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 ’</a:t>
            </a:r>
            <a:r>
              <a:rPr lang="en-US" sz="1600"/>
              <a:t> = Open </a:t>
            </a:r>
            <a:r>
              <a:rPr lang="en-US" sz="1600" i="1"/>
              <a:t>Space</a:t>
            </a:r>
            <a:endParaRPr lang="en-US" sz="1600"/>
          </a:p>
        </p:txBody>
      </p:sp>
      <p:sp>
        <p:nvSpPr>
          <p:cNvPr id="565305" name="Line 5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635125"/>
            <a:ext cx="1560513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306" name="Line 5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029076" y="2019300"/>
            <a:ext cx="884238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307" name="Line 5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030663" y="3033713"/>
            <a:ext cx="998537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308" name="Line 6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357563" y="3059113"/>
            <a:ext cx="1752600" cy="134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309" name="Rectangle 6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3528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310" name="Rectangle 6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20738" y="5829300"/>
            <a:ext cx="3811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Here are the available characters:</a:t>
            </a:r>
          </a:p>
        </p:txBody>
      </p:sp>
      <p:sp>
        <p:nvSpPr>
          <p:cNvPr id="565311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09613" y="13716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65312" name="Text Box 6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3413" y="11668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13" name="Text Box 6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395413" y="13716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5314" name="Text Box 6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319213" y="11668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15" name="Text Box 67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73275" y="13716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5316" name="Text Box 6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7075" y="11668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17" name="Text Box 6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767013" y="13716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65318" name="Text Box 70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690813" y="11668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19" name="Text Box 7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465513" y="13763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5320" name="Text Box 72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389313" y="11715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21" name="Text Box 73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154488" y="13763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565322" name="Text Box 7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078288" y="11715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565323" name="Text Box 7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28588" y="19859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65324" name="Text Box 7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388" y="1781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565325" name="Text Box 7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28588" y="26352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5326" name="Text Box 7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2388" y="243046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565327" name="Text Box 7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28588" y="474821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5328" name="Text Box 8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2388" y="45434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565329" name="Text Box 8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8588" y="53975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565330" name="Text Box 82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2388" y="51927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565331" name="Text Box 8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28588" y="33289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5332" name="Text Box 8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2388" y="31242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565333" name="Text Box 8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8588" y="397827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65334" name="Text Box 8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388" y="37734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grpSp>
        <p:nvGrpSpPr>
          <p:cNvPr id="87" name="Group 7182"/>
          <p:cNvGrpSpPr>
            <a:grpSpLocks/>
          </p:cNvGrpSpPr>
          <p:nvPr/>
        </p:nvGrpSpPr>
        <p:grpSpPr bwMode="auto">
          <a:xfrm>
            <a:off x="2682876" y="3760447"/>
            <a:ext cx="617537" cy="635071"/>
            <a:chOff x="1676815" y="5536974"/>
            <a:chExt cx="1066385" cy="1244825"/>
          </a:xfrm>
        </p:grpSpPr>
        <p:sp>
          <p:nvSpPr>
            <p:cNvPr id="88" name="Freeform 11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2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90" name="Straight Connector 89"/>
            <p:cNvCxnSpPr>
              <a:stCxn id="106" idx="1"/>
              <a:endCxn id="10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06" name="Oval 14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2" name="Freeform 9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1" name="Oval 14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3" name="Straight Connector 102"/>
              <p:cNvCxnSpPr>
                <a:stCxn id="10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96" name="Oval 1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7" name="Oval 1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8" name="Straight Connector 97"/>
              <p:cNvCxnSpPr>
                <a:stCxn id="9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5" name="AutoShape 19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11" name="Text Box 66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913063" y="34194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112" name="Text Box 67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882900" y="27289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113" name="Text Box 68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208213" y="27289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114" name="Text Box 6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539875" y="2700439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115" name="Text Box 70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539875" y="3396271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116" name="Text Box 7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504950" y="47863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G</a:t>
            </a:r>
          </a:p>
        </p:txBody>
      </p:sp>
      <p:sp>
        <p:nvSpPr>
          <p:cNvPr id="117" name="Text Box 72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203450" y="47863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H</a:t>
            </a:r>
          </a:p>
        </p:txBody>
      </p:sp>
      <p:sp>
        <p:nvSpPr>
          <p:cNvPr id="118" name="Text Box 73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890838" y="47863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119" name="Text Box 74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3579813" y="409098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J</a:t>
            </a:r>
          </a:p>
        </p:txBody>
      </p:sp>
      <p:sp>
        <p:nvSpPr>
          <p:cNvPr id="120" name="Text Box 7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573463" y="34194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K</a:t>
            </a:r>
          </a:p>
        </p:txBody>
      </p:sp>
      <p:sp>
        <p:nvSpPr>
          <p:cNvPr id="121" name="Text Box 76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559175" y="27289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567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749" y="3756025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D</a:t>
            </a:r>
          </a:p>
        </p:txBody>
      </p:sp>
      <p:grpSp>
        <p:nvGrpSpPr>
          <p:cNvPr id="5611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561156" name="Rectangle 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7" name="Rectangle 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Depth-first search   (DFS)</a:t>
            </a:r>
            <a:endParaRPr lang="en-US" sz="4800"/>
          </a:p>
        </p:txBody>
      </p:sp>
      <p:sp>
        <p:nvSpPr>
          <p:cNvPr id="561172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6200" y="56054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This is deep…</a:t>
            </a:r>
          </a:p>
        </p:txBody>
      </p:sp>
      <p:sp>
        <p:nvSpPr>
          <p:cNvPr id="56117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067675" y="5870575"/>
            <a:ext cx="223838" cy="352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4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899400" y="5865813"/>
            <a:ext cx="855663" cy="6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5" name="Rectangle 23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6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7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8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9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0" name="Rectangle 28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1" name="Rectangle 29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2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3" name="Rectangle 31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4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5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528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6" name="Rectangle 34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38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7" name="Rectangle 35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8" name="Rectangle 3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95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9" name="Rectangle 37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81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0" name="Rectangle 3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1" name="Rectangl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528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2" name="Rectangle 4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38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3" name="Rectangle 4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4" name="Rectangl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954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5" name="Rectangle 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12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6" name="Rectangle 4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67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7" name="Rectangle 4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3528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8" name="Rectangle 4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38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9" name="Rectangle 47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9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0" name="Rectangle 48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95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1" name="Rectangle 49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81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2" name="Rectangle 5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67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3" name="Rectangle 5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4" name="Rectangle 5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38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5" name="Rectangle 5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9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1206" name="Rectangle 5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95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7" name="Rectangle 55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81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8" name="Rectangle 56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67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9" name="Rectangle 57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0" name="Rectangle 58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38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1" name="Text Box 5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953000" y="2259550"/>
            <a:ext cx="4191000" cy="29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Create an empty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mark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push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onto our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while ( the stack’s not empty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current = pop the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for each of current’s </a:t>
            </a:r>
            <a:r>
              <a:rPr lang="en-US" sz="1600" dirty="0" smtClean="0">
                <a:latin typeface="Arial" charset="0"/>
              </a:rPr>
              <a:t>neighbors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        if ( it’s not visited or wall 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mark it (neighbor)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set its parent to current </a:t>
            </a:r>
            <a:r>
              <a:rPr lang="en-US" sz="1600" dirty="0" err="1">
                <a:latin typeface="Arial" charset="0"/>
              </a:rPr>
              <a:t>MazeCell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push it onto the </a:t>
            </a:r>
            <a:r>
              <a:rPr lang="en-US" sz="1600" dirty="0" smtClean="0">
                <a:latin typeface="Arial" charset="0"/>
              </a:rPr>
              <a:t>stack</a:t>
            </a:r>
            <a:endParaRPr lang="en-US" sz="1600" dirty="0">
              <a:latin typeface="Arial" charset="0"/>
            </a:endParaRPr>
          </a:p>
        </p:txBody>
      </p:sp>
      <p:sp>
        <p:nvSpPr>
          <p:cNvPr id="561212" name="Rectangle 6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94438" y="1357313"/>
            <a:ext cx="1323975" cy="349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Arial" charset="0"/>
              </a:rPr>
              <a:t>Pseudocode</a:t>
            </a:r>
          </a:p>
        </p:txBody>
      </p:sp>
      <p:sp>
        <p:nvSpPr>
          <p:cNvPr id="561213" name="Text Box 61" descr="25%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478088" y="378618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S</a:t>
            </a:r>
          </a:p>
        </p:txBody>
      </p:sp>
      <p:sp>
        <p:nvSpPr>
          <p:cNvPr id="561214" name="Line 6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8305800" y="3079750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5" name="Line 6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rot="5400000" flipV="1">
            <a:off x="8529638" y="3330575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6" name="Line 6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rot="-5400000" flipH="1" flipV="1">
            <a:off x="8079582" y="3337718"/>
            <a:ext cx="0" cy="309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7" name="Line 6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299450" y="3521075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8" name="Text Box 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177213" y="29019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1219" name="Text Box 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567738" y="33321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1220" name="Text Box 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093075" y="3810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1221" name="Text Box 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620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61222" name="Text Box 70" descr="25%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8200" y="6019800"/>
            <a:ext cx="300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‘S’</a:t>
            </a:r>
            <a:r>
              <a:rPr lang="en-US" sz="1600"/>
              <a:t> = Start Spam Seeking</a:t>
            </a:r>
          </a:p>
        </p:txBody>
      </p:sp>
      <p:sp>
        <p:nvSpPr>
          <p:cNvPr id="561223" name="Text Box 71" descr="25%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38200" y="629285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‘D’</a:t>
            </a:r>
            <a:r>
              <a:rPr lang="en-US" sz="1600"/>
              <a:t> = Delectible Dinner Destination</a:t>
            </a:r>
          </a:p>
        </p:txBody>
      </p:sp>
      <p:grpSp>
        <p:nvGrpSpPr>
          <p:cNvPr id="72" name="Group 7182"/>
          <p:cNvGrpSpPr>
            <a:grpSpLocks/>
          </p:cNvGrpSpPr>
          <p:nvPr/>
        </p:nvGrpSpPr>
        <p:grpSpPr bwMode="auto">
          <a:xfrm>
            <a:off x="7539831" y="6193059"/>
            <a:ext cx="617537" cy="635071"/>
            <a:chOff x="1676815" y="5536974"/>
            <a:chExt cx="1066385" cy="1244825"/>
          </a:xfrm>
        </p:grpSpPr>
        <p:sp>
          <p:nvSpPr>
            <p:cNvPr id="73" name="Freeform 1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91" idx="1"/>
              <a:endCxn id="9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1" name="Oval 1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3" name="Straight Connector 92"/>
              <p:cNvCxnSpPr>
                <a:stCxn id="9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0" name="AutoShape 1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96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900143" y="3366007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97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869980" y="26754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98" name="Text Box 6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195293" y="26754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99" name="Text Box 6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528053" y="2710774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100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528053" y="337715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101" name="Text Box 7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492030" y="47328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G</a:t>
            </a:r>
          </a:p>
        </p:txBody>
      </p:sp>
      <p:sp>
        <p:nvSpPr>
          <p:cNvPr id="102" name="Text Box 7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190530" y="47328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H</a:t>
            </a:r>
          </a:p>
        </p:txBody>
      </p:sp>
      <p:sp>
        <p:nvSpPr>
          <p:cNvPr id="103" name="Text Box 7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77918" y="47328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104" name="Text Box 7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566893" y="403752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J</a:t>
            </a:r>
          </a:p>
        </p:txBody>
      </p:sp>
      <p:sp>
        <p:nvSpPr>
          <p:cNvPr id="105" name="Text Box 7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60543" y="3366007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K</a:t>
            </a:r>
          </a:p>
        </p:txBody>
      </p:sp>
      <p:sp>
        <p:nvSpPr>
          <p:cNvPr id="106" name="Text Box 76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46255" y="267544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491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15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561156" name="Rectangle 4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7" name="Rectangle 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5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Depth-first search   (DFS)</a:t>
            </a:r>
            <a:endParaRPr lang="en-US" sz="4800"/>
          </a:p>
        </p:txBody>
      </p:sp>
      <p:sp>
        <p:nvSpPr>
          <p:cNvPr id="561172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96200" y="56054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This is deep…</a:t>
            </a:r>
          </a:p>
        </p:txBody>
      </p:sp>
      <p:sp>
        <p:nvSpPr>
          <p:cNvPr id="561173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067675" y="5870575"/>
            <a:ext cx="223838" cy="352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4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7899400" y="5865813"/>
            <a:ext cx="855663" cy="6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1" name="Text Box 5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60925" y="2047928"/>
            <a:ext cx="4191000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Create an empty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mark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push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onto our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while ( the stack’s not empty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current = pop the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for each of current’s </a:t>
            </a:r>
            <a:r>
              <a:rPr lang="en-US" sz="1600" dirty="0" smtClean="0">
                <a:latin typeface="Arial" charset="0"/>
              </a:rPr>
              <a:t>neighbors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if ( it’s not visited or wall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mark it (neighbor)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set its parent to current </a:t>
            </a:r>
            <a:r>
              <a:rPr lang="en-US" sz="1600" dirty="0" err="1">
                <a:latin typeface="Arial" charset="0"/>
              </a:rPr>
              <a:t>MazeCell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push it onto the stack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</a:t>
            </a:r>
          </a:p>
        </p:txBody>
      </p:sp>
      <p:sp>
        <p:nvSpPr>
          <p:cNvPr id="561212" name="Rectangle 6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94438" y="1357313"/>
            <a:ext cx="1323975" cy="349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Pseudocode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1214" name="Line 6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8305800" y="3079750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5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 flipV="1">
            <a:off x="8529638" y="3330575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6" name="Line 6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 flipH="1" flipV="1">
            <a:off x="8079582" y="3337718"/>
            <a:ext cx="0" cy="309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7" name="Line 6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299450" y="3521075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18" name="Text Box 6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77213" y="29019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1219" name="Text Box 6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67738" y="33321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1220" name="Text Box 6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93075" y="3810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1221" name="Text Box 6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grpSp>
        <p:nvGrpSpPr>
          <p:cNvPr id="72" name="Group 7182"/>
          <p:cNvGrpSpPr>
            <a:grpSpLocks/>
          </p:cNvGrpSpPr>
          <p:nvPr/>
        </p:nvGrpSpPr>
        <p:grpSpPr bwMode="auto">
          <a:xfrm>
            <a:off x="7539831" y="6193059"/>
            <a:ext cx="617537" cy="635071"/>
            <a:chOff x="1676815" y="5536974"/>
            <a:chExt cx="1066385" cy="1244825"/>
          </a:xfrm>
        </p:grpSpPr>
        <p:sp>
          <p:nvSpPr>
            <p:cNvPr id="73" name="Freeform 1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91" idx="1"/>
              <a:endCxn id="9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1" name="Oval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3" name="Straight Connector 92"/>
              <p:cNvCxnSpPr>
                <a:stCxn id="9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0" name="AutoShape 1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7412" y="1676400"/>
            <a:ext cx="2566987" cy="2819400"/>
            <a:chOff x="609600" y="1676400"/>
            <a:chExt cx="4114800" cy="4114800"/>
          </a:xfrm>
        </p:grpSpPr>
        <p:sp>
          <p:nvSpPr>
            <p:cNvPr id="96" name="Text Box 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04898" y="3711768"/>
              <a:ext cx="1066800" cy="64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/>
                <a:t>D</a:t>
              </a:r>
            </a:p>
          </p:txBody>
        </p:sp>
        <p:sp>
          <p:nvSpPr>
            <p:cNvPr id="97" name="Rectangle 23" descr="25%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" y="23622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954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812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670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528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28" descr="25%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38600" y="23622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9" descr="25%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96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2954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1" descr="25%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9812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670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3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528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34" descr="25%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386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35" descr="25%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96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6" descr="25%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954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25">
                    <a:fgClr>
                      <a:srgbClr val="0000FF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7" descr="25%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812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528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0" descr="25%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386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41" descr="25%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96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954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4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812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4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670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5" descr="25%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6" descr="25%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0386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7" descr="25%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96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8" descr="25%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954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49" descr="25%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9812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0" descr="25%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670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1" descr="25%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528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2" descr="25%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386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53" descr="25%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096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" name="Rectangle 54" descr="25%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2954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55" descr="25%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9812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6" descr="25%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670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57" descr="25%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528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58" descr="25%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386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61" descr="25%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478088" y="3589208"/>
              <a:ext cx="1066800" cy="64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pct25">
                    <a:fgClr>
                      <a:srgbClr val="0000FF"/>
                    </a:fgClr>
                    <a:bgClr>
                      <a:srgbClr val="FFFFF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/>
                <a:t>S</a:t>
              </a:r>
            </a:p>
          </p:txBody>
        </p:sp>
        <p:sp>
          <p:nvSpPr>
            <p:cNvPr id="134" name="Text Box 66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00143" y="336600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135" name="Text Box 67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869980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36" name="Text Box 68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195293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137" name="Text Box 69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492028" y="2601994"/>
              <a:ext cx="457200" cy="30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138" name="Text Box 70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493616" y="3275093"/>
              <a:ext cx="457200" cy="30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F</a:t>
              </a:r>
            </a:p>
          </p:txBody>
        </p:sp>
        <p:sp>
          <p:nvSpPr>
            <p:cNvPr id="139" name="Text Box 71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492030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140" name="Text Box 7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190530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H</a:t>
              </a:r>
            </a:p>
          </p:txBody>
        </p:sp>
        <p:sp>
          <p:nvSpPr>
            <p:cNvPr id="141" name="Text Box 73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77918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142" name="Text Box 74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566893" y="403752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J</a:t>
              </a:r>
            </a:p>
          </p:txBody>
        </p:sp>
        <p:sp>
          <p:nvSpPr>
            <p:cNvPr id="143" name="Text Box 7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560543" y="336600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K</a:t>
              </a:r>
            </a:p>
          </p:txBody>
        </p:sp>
        <p:sp>
          <p:nvSpPr>
            <p:cNvPr id="144" name="Text Box 7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546255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L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" name="Ink 1"/>
              <p14:cNvContentPartPr/>
              <p14:nvPr/>
            </p14:nvContentPartPr>
            <p14:xfrm>
              <a:off x="107280" y="1757160"/>
              <a:ext cx="8758440" cy="472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7920" y="1747800"/>
                <a:ext cx="8777160" cy="47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7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3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equal!"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257800"/>
            <a:ext cx="779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code will print:</a:t>
            </a:r>
          </a:p>
          <a:p>
            <a:r>
              <a:rPr lang="en-US" dirty="0" smtClean="0"/>
              <a:t>A. "Equally valid points!"      B. "They are not equal!"  C. 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2805" y="396246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ea typeface="ＭＳ Ｐゴシック" pitchFamily="34" charset="-128"/>
              </a:rPr>
              <a:t>D</a:t>
            </a:r>
          </a:p>
        </p:txBody>
      </p:sp>
      <p:sp>
        <p:nvSpPr>
          <p:cNvPr id="798723" name="Rectangle 3" descr="25%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8" name="Rectangle 8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29" name="Rectangle 9" descr="25%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1" name="Rectangle 11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28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4" name="Rectangle 14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5" name="Rectangle 15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6" name="Rectangle 16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7" name="Rectangle 17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12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8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3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28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0" name="Rectangle 20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8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1" name="Rectangle 21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5" name="Rectangle 25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528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6" name="Rectangle 26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38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7" name="Rectangle 27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8" name="Rectangle 28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54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9" name="Rectangle 29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12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0" name="Rectangle 30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1" name="Rectangle 31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528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2" name="Rectangle 32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38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3" name="Rectangle 33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9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a typeface="ＭＳ Ｐゴシック" pitchFamily="34" charset="-128"/>
            </a:endParaRPr>
          </a:p>
        </p:txBody>
      </p:sp>
      <p:sp>
        <p:nvSpPr>
          <p:cNvPr id="798754" name="Rectangle 34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954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5" name="Rectangle 35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812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6" name="Rectangle 36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670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7" name="Rectangle 37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528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8" name="Rectangle 38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38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9" name="Text Box 39" descr="25%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478088" y="401478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a typeface="ＭＳ Ｐゴシック" pitchFamily="34" charset="-128"/>
              </a:rPr>
              <a:t>S</a:t>
            </a:r>
          </a:p>
        </p:txBody>
      </p:sp>
      <p:sp>
        <p:nvSpPr>
          <p:cNvPr id="798760" name="Text Box 40" descr="25%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8200" y="6172200"/>
            <a:ext cx="300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‘S’</a:t>
            </a:r>
            <a:r>
              <a:rPr lang="en-US" sz="1600">
                <a:ea typeface="ＭＳ Ｐゴシック" pitchFamily="34" charset="-128"/>
              </a:rPr>
              <a:t> = Start Spam Seeking</a:t>
            </a:r>
          </a:p>
        </p:txBody>
      </p:sp>
      <p:sp>
        <p:nvSpPr>
          <p:cNvPr id="798761" name="Text Box 41" descr="25%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38200" y="644525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‘D’</a:t>
            </a:r>
            <a:r>
              <a:rPr lang="en-US" sz="1600">
                <a:ea typeface="ＭＳ Ｐゴシック" pitchFamily="34" charset="-128"/>
              </a:rPr>
              <a:t> = Delectible Dinner Destination</a:t>
            </a:r>
          </a:p>
        </p:txBody>
      </p:sp>
      <p:sp>
        <p:nvSpPr>
          <p:cNvPr id="79876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28588" y="22145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98763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388" y="20097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6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8588" y="2863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98765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388" y="265906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66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8588" y="497681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798767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2388" y="47720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68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28588" y="56261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798769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2388" y="54213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70" name="Text Box 5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8588" y="35575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98771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2388" y="3352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72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28588" y="420687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98773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2388" y="40020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798774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09613" y="1600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98775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33413" y="13954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76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95413" y="1600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98777" name="Text Box 5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319213" y="13954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78" name="Text Box 5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73275" y="1600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9877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997075" y="13954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8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767013" y="1600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9878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690813" y="13954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8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465513" y="16049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798783" name="Text Box 6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389313" y="1400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8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154488" y="16049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798785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078288" y="1400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798786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13063" y="36544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798787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82900" y="29638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798788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8213" y="29638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798789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37781" y="291634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539369" y="358944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79879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504950" y="50212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G</a:t>
            </a:r>
          </a:p>
        </p:txBody>
      </p:sp>
      <p:sp>
        <p:nvSpPr>
          <p:cNvPr id="79879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203450" y="50212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H</a:t>
            </a:r>
          </a:p>
        </p:txBody>
      </p:sp>
      <p:sp>
        <p:nvSpPr>
          <p:cNvPr id="798793" name="Text Box 73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890838" y="50212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798794" name="Text Box 7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579813" y="43259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J</a:t>
            </a:r>
          </a:p>
        </p:txBody>
      </p:sp>
      <p:sp>
        <p:nvSpPr>
          <p:cNvPr id="798795" name="Text Box 75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573463" y="36544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K</a:t>
            </a:r>
          </a:p>
        </p:txBody>
      </p:sp>
      <p:sp>
        <p:nvSpPr>
          <p:cNvPr id="798796" name="Text Box 7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559175" y="29638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L</a:t>
            </a:r>
          </a:p>
        </p:txBody>
      </p:sp>
      <p:sp>
        <p:nvSpPr>
          <p:cNvPr id="798797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8412163" y="207963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8" name="Line 7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rot="5400000" flipV="1">
            <a:off x="8485188" y="330200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9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rot="-5400000" flipH="1" flipV="1">
            <a:off x="8290719" y="329407"/>
            <a:ext cx="0" cy="309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0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8413750" y="431800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1" name="Text Box 8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77225" y="460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798802" name="Text Box 82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507413" y="3397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98803" name="Text Box 8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59750" y="7048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98804" name="Text Box 84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831138" y="34448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98805" name="Text Box 85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391400" y="990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SEWN</a:t>
            </a:r>
          </a:p>
        </p:txBody>
      </p:sp>
      <p:grpSp>
        <p:nvGrpSpPr>
          <p:cNvPr id="798807" name="Group 87"/>
          <p:cNvGrpSpPr>
            <a:grpSpLocks/>
          </p:cNvGrpSpPr>
          <p:nvPr>
            <p:custDataLst>
              <p:tags r:id="rId85"/>
            </p:custDataLst>
          </p:nvPr>
        </p:nvGrpSpPr>
        <p:grpSpPr bwMode="auto">
          <a:xfrm>
            <a:off x="457200" y="1068388"/>
            <a:ext cx="6875463" cy="180975"/>
            <a:chOff x="295" y="1311"/>
            <a:chExt cx="5177" cy="114"/>
          </a:xfrm>
        </p:grpSpPr>
        <p:sp>
          <p:nvSpPr>
            <p:cNvPr id="798808" name="Rectangle 8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9" name="Rectangle 8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0" name="Rectangle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128588" y="201613"/>
            <a:ext cx="7776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 dirty="0"/>
              <a:t>Recursive </a:t>
            </a:r>
            <a:r>
              <a:rPr lang="en-US" sz="3600" dirty="0" smtClean="0"/>
              <a:t>DFS, No Stack Required?</a:t>
            </a:r>
            <a:endParaRPr lang="en-US" sz="4000" dirty="0"/>
          </a:p>
        </p:txBody>
      </p:sp>
      <p:sp>
        <p:nvSpPr>
          <p:cNvPr id="104" name="Text Box 5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953000" y="1905000"/>
            <a:ext cx="4191000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/>
              <a:t>if current == destination return (success)</a:t>
            </a:r>
            <a:endParaRPr lang="en-US" sz="1600" dirty="0" smtClean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if current is visited or a wall return (fail)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/>
              <a:t>mark current as </a:t>
            </a:r>
            <a:r>
              <a:rPr lang="en-US" sz="1600" dirty="0" err="1" smtClean="0"/>
              <a:t>visisted</a:t>
            </a:r>
            <a:endParaRPr lang="en-US" sz="16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for each of current's neighbors (s, e, n, w):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  set its parent to current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call DFS (neighbor)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 smtClean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/>
              <a:t>Note: if any neighbor is successful, then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search is successful</a:t>
            </a:r>
          </a:p>
        </p:txBody>
      </p:sp>
      <p:sp>
        <p:nvSpPr>
          <p:cNvPr id="105" name="Rectangle 60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6115764" y="1357313"/>
            <a:ext cx="1789272" cy="338554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DFS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</a:rPr>
              <a:t>Pseudocode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8275"/>
            <a:ext cx="7488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/>
              <a:t>Stack vs. Queue ADT</a:t>
            </a:r>
          </a:p>
        </p:txBody>
      </p:sp>
      <p:grpSp>
        <p:nvGrpSpPr>
          <p:cNvPr id="5550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0050" y="1063625"/>
            <a:ext cx="8218488" cy="180975"/>
            <a:chOff x="295" y="1311"/>
            <a:chExt cx="5177" cy="114"/>
          </a:xfrm>
        </p:grpSpPr>
        <p:sp>
          <p:nvSpPr>
            <p:cNvPr id="555012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3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26468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* Stack Contract</a:t>
            </a:r>
            <a:endParaRPr lang="en-US" sz="2000" b="1" dirty="0">
              <a:latin typeface="Courier New" pitchFamily="49" charset="0"/>
            </a:endParaRPr>
          </a:p>
          <a:p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  (object)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pop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</a:rPr>
              <a:t>push</a:t>
            </a:r>
            <a:r>
              <a:rPr lang="en-US" sz="2000" b="1" dirty="0" smtClean="0">
                <a:latin typeface="Courier New" pitchFamily="49" charset="0"/>
              </a:rPr>
              <a:t>(data)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bool</a:t>
            </a:r>
            <a:r>
              <a:rPr lang="en-US" sz="2000" b="1" dirty="0" smtClean="0">
                <a:latin typeface="Courier New" pitchFamily="49" charset="0"/>
              </a:rPr>
              <a:t>) </a:t>
            </a:r>
            <a:r>
              <a:rPr lang="en-US" sz="2000" b="1" dirty="0">
                <a:solidFill>
                  <a:srgbClr val="9966FF"/>
                </a:solidFill>
                <a:latin typeface="Courier New" pitchFamily="49" charset="0"/>
              </a:rPr>
              <a:t>e</a:t>
            </a:r>
            <a:r>
              <a:rPr lang="en-US" sz="2000" b="1" dirty="0" smtClean="0">
                <a:solidFill>
                  <a:srgbClr val="9966FF"/>
                </a:solidFill>
                <a:latin typeface="Courier New" pitchFamily="49" charset="0"/>
              </a:rPr>
              <a:t>mpty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  </a:t>
            </a:r>
          </a:p>
        </p:txBody>
      </p:sp>
      <p:sp>
        <p:nvSpPr>
          <p:cNvPr id="55501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524000"/>
            <a:ext cx="29546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* Queue Contract</a:t>
            </a: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endParaRPr lang="en-US" sz="2000" b="1" dirty="0" smtClean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(object)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dequeue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</a:rPr>
              <a:t>enqueue</a:t>
            </a:r>
            <a:r>
              <a:rPr lang="en-US" sz="2000" b="1" dirty="0" smtClean="0">
                <a:latin typeface="Courier New" pitchFamily="49" charset="0"/>
              </a:rPr>
              <a:t>(data)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bool</a:t>
            </a:r>
            <a:r>
              <a:rPr lang="en-US" sz="2000" b="1" dirty="0" smtClean="0"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rgbClr val="9966FF"/>
                </a:solidFill>
                <a:latin typeface="Courier New" pitchFamily="49" charset="0"/>
              </a:rPr>
              <a:t>empty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6050" y="56134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Trebuchet MS" pitchFamily="1" charset="0"/>
              </a:rPr>
              <a:t>Stack</a:t>
            </a:r>
          </a:p>
        </p:txBody>
      </p:sp>
      <p:sp>
        <p:nvSpPr>
          <p:cNvPr id="555019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55626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Trebuchet MS" pitchFamily="1" charset="0"/>
              </a:rPr>
              <a:t>Queue</a:t>
            </a:r>
          </a:p>
        </p:txBody>
      </p:sp>
      <p:sp>
        <p:nvSpPr>
          <p:cNvPr id="55502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84738" y="46307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and" charset="0"/>
              </a:rPr>
              <a:t>in</a:t>
            </a:r>
            <a:endParaRPr lang="en-US"/>
          </a:p>
        </p:txBody>
      </p:sp>
      <p:grpSp>
        <p:nvGrpSpPr>
          <p:cNvPr id="555021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07050" y="4899025"/>
            <a:ext cx="969963" cy="514350"/>
            <a:chOff x="489" y="1549"/>
            <a:chExt cx="611" cy="324"/>
          </a:xfrm>
        </p:grpSpPr>
        <p:sp>
          <p:nvSpPr>
            <p:cNvPr id="555022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3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2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9075" y="48990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5" name="AutoShap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37475" y="4986338"/>
            <a:ext cx="503238" cy="382587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97775" y="461486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and" charset="0"/>
              </a:rPr>
              <a:t>out</a:t>
            </a:r>
            <a:endParaRPr lang="en-US"/>
          </a:p>
        </p:txBody>
      </p:sp>
      <p:sp>
        <p:nvSpPr>
          <p:cNvPr id="555027" name="AutoShap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6488" y="4976813"/>
            <a:ext cx="503237" cy="382587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8" name="AutoShap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611188" y="5308600"/>
            <a:ext cx="503237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43663" y="4954588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…</a:t>
            </a:r>
          </a:p>
        </p:txBody>
      </p:sp>
      <p:sp>
        <p:nvSpPr>
          <p:cNvPr id="55503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81650" y="49434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42</a:t>
            </a:r>
          </a:p>
        </p:txBody>
      </p:sp>
      <p:sp>
        <p:nvSpPr>
          <p:cNvPr id="55503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32488" y="4948238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 7</a:t>
            </a:r>
          </a:p>
        </p:txBody>
      </p:sp>
      <p:sp>
        <p:nvSpPr>
          <p:cNvPr id="55503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49530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60</a:t>
            </a:r>
          </a:p>
        </p:txBody>
      </p:sp>
      <p:sp>
        <p:nvSpPr>
          <p:cNvPr id="555033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1675" y="48990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9925" y="457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and" charset="0"/>
              </a:rPr>
              <a:t>in</a:t>
            </a:r>
            <a:endParaRPr lang="en-US"/>
          </a:p>
        </p:txBody>
      </p:sp>
      <p:sp>
        <p:nvSpPr>
          <p:cNvPr id="555035" name="AutoShap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1675" y="4918075"/>
            <a:ext cx="503238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37" name="Group 2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384300" y="5026025"/>
            <a:ext cx="969963" cy="514350"/>
            <a:chOff x="489" y="1549"/>
            <a:chExt cx="611" cy="324"/>
          </a:xfrm>
        </p:grpSpPr>
        <p:sp>
          <p:nvSpPr>
            <p:cNvPr id="555038" name="Rectangl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39" name="Rectangl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40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6325" y="50260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1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20913" y="5081588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…</a:t>
            </a:r>
          </a:p>
        </p:txBody>
      </p:sp>
      <p:sp>
        <p:nvSpPr>
          <p:cNvPr id="555042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58900" y="50704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42</a:t>
            </a:r>
          </a:p>
        </p:txBody>
      </p:sp>
      <p:sp>
        <p:nvSpPr>
          <p:cNvPr id="555043" name="Text Box 3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09738" y="5075238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 7</a:t>
            </a:r>
          </a:p>
        </p:txBody>
      </p:sp>
      <p:sp>
        <p:nvSpPr>
          <p:cNvPr id="555044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11450" y="50800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urier" pitchFamily="1" charset="0"/>
              </a:rPr>
              <a:t>60</a:t>
            </a:r>
          </a:p>
        </p:txBody>
      </p:sp>
      <p:sp>
        <p:nvSpPr>
          <p:cNvPr id="5550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28925" y="50260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6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" y="5553075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and" charset="0"/>
              </a:rPr>
              <a:t>out</a:t>
            </a:r>
            <a:endParaRPr lang="en-US"/>
          </a:p>
        </p:txBody>
      </p:sp>
      <p:sp>
        <p:nvSpPr>
          <p:cNvPr id="5550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00" y="6370638"/>
            <a:ext cx="685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How will switching to a Queue change our search procedure?</a:t>
            </a:r>
          </a:p>
        </p:txBody>
      </p:sp>
    </p:spTree>
    <p:extLst>
      <p:ext uri="{BB962C8B-B14F-4D97-AF65-F5344CB8AC3E}">
        <p14:creationId xmlns:p14="http://schemas.microsoft.com/office/powerpoint/2010/main" val="10620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6800" y="2176516"/>
            <a:ext cx="4038600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Create a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r>
              <a:rPr lang="en-US" sz="1600" dirty="0">
                <a:latin typeface="Arial" charset="0"/>
              </a:rPr>
              <a:t> of </a:t>
            </a:r>
            <a:r>
              <a:rPr lang="en-US" sz="1600" dirty="0" err="1">
                <a:latin typeface="Arial" charset="0"/>
              </a:rPr>
              <a:t>MazeCells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mark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push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onto our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while ( the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r>
              <a:rPr lang="en-US" sz="1600" dirty="0">
                <a:latin typeface="Arial" charset="0"/>
              </a:rPr>
              <a:t>’s nonempty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</a:t>
            </a:r>
            <a:r>
              <a:rPr lang="en-US" sz="1600" dirty="0" smtClean="0">
                <a:latin typeface="Arial" charset="0"/>
              </a:rPr>
              <a:t>cur </a:t>
            </a:r>
            <a:r>
              <a:rPr lang="en-US" sz="1600" dirty="0">
                <a:latin typeface="Arial" charset="0"/>
              </a:rPr>
              <a:t>= </a:t>
            </a:r>
            <a:r>
              <a:rPr lang="en-US" sz="1600" u="sng" dirty="0" err="1">
                <a:solidFill>
                  <a:schemeClr val="folHlink"/>
                </a:solidFill>
                <a:latin typeface="Arial" charset="0"/>
              </a:rPr>
              <a:t>dequeue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the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for each of cur’s </a:t>
            </a:r>
            <a:r>
              <a:rPr lang="en-US" sz="1600" dirty="0" smtClean="0">
                <a:latin typeface="Arial" charset="0"/>
              </a:rPr>
              <a:t>neighbors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if ( it’s not visited or wall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mark it (neighbor)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set its parent to current </a:t>
            </a:r>
            <a:r>
              <a:rPr lang="en-US" sz="1600" dirty="0" err="1">
                <a:latin typeface="Arial" charset="0"/>
              </a:rPr>
              <a:t>MazeCell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</a:t>
            </a:r>
            <a:r>
              <a:rPr lang="en-US" sz="1600" u="sng" dirty="0" err="1">
                <a:solidFill>
                  <a:schemeClr val="folHlink"/>
                </a:solidFill>
                <a:latin typeface="Arial" charset="0"/>
              </a:rPr>
              <a:t>enqueue</a:t>
            </a:r>
            <a:r>
              <a:rPr lang="en-US" sz="1600" dirty="0">
                <a:latin typeface="Arial" charset="0"/>
              </a:rPr>
              <a:t> it onto the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</a:t>
            </a:r>
          </a:p>
        </p:txBody>
      </p:sp>
      <p:grpSp>
        <p:nvGrpSpPr>
          <p:cNvPr id="5632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563204" name="Rectangle 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5" name="Rectangle 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Breadth-first search   (BFS)</a:t>
            </a:r>
            <a:endParaRPr lang="en-US" sz="4800"/>
          </a:p>
        </p:txBody>
      </p:sp>
      <p:sp>
        <p:nvSpPr>
          <p:cNvPr id="563220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6200" y="56054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This is qt…</a:t>
            </a:r>
          </a:p>
        </p:txBody>
      </p:sp>
      <p:sp>
        <p:nvSpPr>
          <p:cNvPr id="563221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067675" y="5870575"/>
            <a:ext cx="223838" cy="352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899400" y="5865813"/>
            <a:ext cx="855663" cy="6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3" name="Rectangle 23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4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5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6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7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8" name="Rectangle 28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9" name="Rectangle 29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0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1" name="Rectangle 31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2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3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528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4" name="Rectangle 34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38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5" name="Rectangle 35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6" name="Rectangle 3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95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7" name="Rectangle 37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81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8" name="Rectangle 3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9" name="Rectangl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528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0" name="Rectangle 4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38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1" name="Rectangle 4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2" name="Rectangl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954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3" name="Rectangle 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12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4" name="Rectangle 4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67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5" name="Rectangle 4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3528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6" name="Rectangle 4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38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7" name="Rectangle 47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9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8" name="Rectangle 48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95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9" name="Rectangle 49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81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0" name="Rectangle 5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67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1" name="Rectangle 5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2" name="Rectangle 5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38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3" name="Rectangle 5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9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3254" name="Rectangle 5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95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5" name="Rectangle 55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81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6" name="Rectangle 56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67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7" name="Rectangle 57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8" name="Rectangle 58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38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9" name="Rectangle 5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000" y="1354138"/>
            <a:ext cx="1323975" cy="349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Arial" charset="0"/>
              </a:rPr>
              <a:t>Pseudocode</a:t>
            </a:r>
          </a:p>
        </p:txBody>
      </p:sp>
      <p:sp>
        <p:nvSpPr>
          <p:cNvPr id="563260" name="Text Box 60" descr="25%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78088" y="378618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S</a:t>
            </a:r>
          </a:p>
        </p:txBody>
      </p:sp>
      <p:sp>
        <p:nvSpPr>
          <p:cNvPr id="563261" name="Line 6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8305800" y="3352800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2" name="Line 6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rot="5400000" flipV="1">
            <a:off x="8529638" y="3603625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3" name="Line 6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rot="-5400000" flipH="1" flipV="1">
            <a:off x="8079582" y="3610768"/>
            <a:ext cx="0" cy="309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4" name="Line 6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299450" y="3794125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5" name="Text Box 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77213" y="3175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3266" name="Text Box 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67738" y="36052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3267" name="Text Box 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093075" y="40830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3268" name="Text Box 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00" y="36258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63269" name="Text Box 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04900" y="3730557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D</a:t>
            </a:r>
          </a:p>
        </p:txBody>
      </p:sp>
      <p:sp>
        <p:nvSpPr>
          <p:cNvPr id="563270" name="Text Box 70" descr="25%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8200" y="6019800"/>
            <a:ext cx="300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‘S’</a:t>
            </a:r>
            <a:r>
              <a:rPr lang="en-US" sz="1600"/>
              <a:t> = Start Spam Seeking</a:t>
            </a:r>
          </a:p>
        </p:txBody>
      </p:sp>
      <p:sp>
        <p:nvSpPr>
          <p:cNvPr id="563271" name="Text Box 71" descr="25%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38200" y="629285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</a:rPr>
              <a:t>‘D’</a:t>
            </a:r>
            <a:r>
              <a:rPr lang="en-US" sz="1600"/>
              <a:t> = Delectible Dinner Destination</a:t>
            </a:r>
          </a:p>
        </p:txBody>
      </p:sp>
      <p:sp>
        <p:nvSpPr>
          <p:cNvPr id="563272" name="Text Box 7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427538" y="725488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is it really search at all?</a:t>
            </a:r>
          </a:p>
        </p:txBody>
      </p:sp>
      <p:grpSp>
        <p:nvGrpSpPr>
          <p:cNvPr id="73" name="Group 7182"/>
          <p:cNvGrpSpPr>
            <a:grpSpLocks/>
          </p:cNvGrpSpPr>
          <p:nvPr/>
        </p:nvGrpSpPr>
        <p:grpSpPr bwMode="auto">
          <a:xfrm>
            <a:off x="7539831" y="6193059"/>
            <a:ext cx="617537" cy="635071"/>
            <a:chOff x="1676815" y="5536974"/>
            <a:chExt cx="1066385" cy="1244825"/>
          </a:xfrm>
        </p:grpSpPr>
        <p:sp>
          <p:nvSpPr>
            <p:cNvPr id="74" name="Freeform 11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6" name="Straight Connector 75"/>
            <p:cNvCxnSpPr>
              <a:stCxn id="92" idx="1"/>
              <a:endCxn id="9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8" name="Freeform 7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2" name="Oval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3" name="Oval 1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4" name="Straight Connector 83"/>
              <p:cNvCxnSpPr>
                <a:stCxn id="8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1" name="AutoShape 1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" name="Ink 1"/>
              <p14:cNvContentPartPr/>
              <p14:nvPr/>
            </p14:nvContentPartPr>
            <p14:xfrm>
              <a:off x="4871880" y="3707640"/>
              <a:ext cx="879120" cy="190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62520" y="3698280"/>
                <a:ext cx="897840" cy="19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0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563204" name="Rectangle 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5" name="Rectangle 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0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Breadth-first search   (BFS)</a:t>
            </a:r>
            <a:endParaRPr lang="en-US" sz="4800"/>
          </a:p>
        </p:txBody>
      </p:sp>
      <p:sp>
        <p:nvSpPr>
          <p:cNvPr id="563220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96200" y="56054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This is qt…</a:t>
            </a:r>
          </a:p>
        </p:txBody>
      </p:sp>
      <p:sp>
        <p:nvSpPr>
          <p:cNvPr id="563221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067675" y="5870575"/>
            <a:ext cx="223838" cy="352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2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7899400" y="5865813"/>
            <a:ext cx="855663" cy="6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9" name="Rectangle 5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1354138"/>
            <a:ext cx="1323975" cy="349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Arial" charset="0"/>
              </a:rPr>
              <a:t>Pseudocode</a:t>
            </a:r>
          </a:p>
        </p:txBody>
      </p:sp>
      <p:sp>
        <p:nvSpPr>
          <p:cNvPr id="563261" name="Line 6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305800" y="3352800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2" name="Line 6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 flipV="1">
            <a:off x="8529638" y="3603625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3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 flipH="1" flipV="1">
            <a:off x="8079582" y="3610768"/>
            <a:ext cx="0" cy="309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4" name="Line 6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299450" y="3794125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5" name="Text Box 6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177213" y="3175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63266" name="Text Box 6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67738" y="36052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63267" name="Text Box 6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93075" y="40830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63268" name="Text Box 6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0" y="36258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63272" name="Text Box 7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7538" y="725488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is it really search at all?</a:t>
            </a:r>
          </a:p>
        </p:txBody>
      </p:sp>
      <p:grpSp>
        <p:nvGrpSpPr>
          <p:cNvPr id="73" name="Group 7182"/>
          <p:cNvGrpSpPr>
            <a:grpSpLocks/>
          </p:cNvGrpSpPr>
          <p:nvPr/>
        </p:nvGrpSpPr>
        <p:grpSpPr bwMode="auto">
          <a:xfrm>
            <a:off x="7539831" y="6193059"/>
            <a:ext cx="617537" cy="635071"/>
            <a:chOff x="1676815" y="5536974"/>
            <a:chExt cx="1066385" cy="1244825"/>
          </a:xfrm>
        </p:grpSpPr>
        <p:sp>
          <p:nvSpPr>
            <p:cNvPr id="74" name="Freeform 11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6" name="Straight Connector 75"/>
            <p:cNvCxnSpPr>
              <a:stCxn id="92" idx="1"/>
              <a:endCxn id="9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8" name="Freeform 7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2" name="Oval 14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3" name="Oval 17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4" name="Straight Connector 83"/>
              <p:cNvCxnSpPr>
                <a:stCxn id="8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1" name="AutoShape 1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157412" y="1676400"/>
            <a:ext cx="2566987" cy="2819400"/>
            <a:chOff x="609600" y="1676400"/>
            <a:chExt cx="4114800" cy="4114800"/>
          </a:xfrm>
        </p:grpSpPr>
        <p:sp>
          <p:nvSpPr>
            <p:cNvPr id="98" name="Text Box 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78005" y="3599347"/>
              <a:ext cx="1066800" cy="64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/>
                <a:t>D</a:t>
              </a:r>
            </a:p>
          </p:txBody>
        </p:sp>
        <p:sp>
          <p:nvSpPr>
            <p:cNvPr id="99" name="Rectangle 23" descr="25%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" y="23622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954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9812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670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52800" y="23622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28" descr="25%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38600" y="23622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9" descr="25%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96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954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31" descr="25%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812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3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6670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352800" y="30480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4" descr="25%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038600" y="30480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5" descr="25%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096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36" descr="25%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954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25">
                    <a:fgClr>
                      <a:srgbClr val="0000FF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37" descr="25%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812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3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3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352800" y="37338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0" descr="25%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38600" y="37338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41" descr="25%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096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4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954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812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667000" y="4419600"/>
              <a:ext cx="685800" cy="6858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5" descr="25%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528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6" descr="25%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038600" y="44196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47" descr="25%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096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48" descr="25%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954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9" descr="25%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812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0" descr="25%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670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51" descr="25%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3528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52" descr="25%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38600" y="5105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53" descr="25%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096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0" name="Rectangle 54" descr="25%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954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55" descr="25%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812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56" descr="25%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670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57" descr="25%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528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58" descr="25%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38600" y="1676400"/>
              <a:ext cx="685800" cy="68580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Text Box 61" descr="25%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478088" y="3589208"/>
              <a:ext cx="1066800" cy="64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pct25">
                    <a:fgClr>
                      <a:srgbClr val="0000FF"/>
                    </a:fgClr>
                    <a:bgClr>
                      <a:srgbClr val="FFFFF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/>
                <a:t>S</a:t>
              </a:r>
            </a:p>
          </p:txBody>
        </p:sp>
        <p:sp>
          <p:nvSpPr>
            <p:cNvPr id="136" name="Text Box 66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00143" y="336600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137" name="Text Box 67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69980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38" name="Text Box 68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195293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139" name="Text Box 6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490439" y="2563835"/>
              <a:ext cx="457200" cy="30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140" name="Text Box 70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492028" y="3236934"/>
              <a:ext cx="457200" cy="30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F</a:t>
              </a:r>
            </a:p>
          </p:txBody>
        </p:sp>
        <p:sp>
          <p:nvSpPr>
            <p:cNvPr id="141" name="Text Box 71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492030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142" name="Text Box 72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190530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H</a:t>
              </a:r>
            </a:p>
          </p:txBody>
        </p:sp>
        <p:sp>
          <p:nvSpPr>
            <p:cNvPr id="143" name="Text Box 73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877918" y="47328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144" name="Text Box 74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566893" y="403752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J</a:t>
              </a:r>
            </a:p>
          </p:txBody>
        </p:sp>
        <p:sp>
          <p:nvSpPr>
            <p:cNvPr id="145" name="Text Box 75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560543" y="336600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K</a:t>
              </a:r>
            </a:p>
          </p:txBody>
        </p:sp>
        <p:sp>
          <p:nvSpPr>
            <p:cNvPr id="146" name="Text Box 76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546255" y="26754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  <a:ea typeface="ＭＳ Ｐゴシック" pitchFamily="34" charset="-128"/>
                </a:rPr>
                <a:t>L</a:t>
              </a:r>
            </a:p>
          </p:txBody>
        </p:sp>
      </p:grpSp>
      <p:sp>
        <p:nvSpPr>
          <p:cNvPr id="147" name="Text Box 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76800" y="2176516"/>
            <a:ext cx="4038600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Create a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r>
              <a:rPr lang="en-US" sz="1600" dirty="0">
                <a:latin typeface="Arial" charset="0"/>
              </a:rPr>
              <a:t> of </a:t>
            </a:r>
            <a:r>
              <a:rPr lang="en-US" sz="1600" dirty="0" err="1">
                <a:latin typeface="Arial" charset="0"/>
              </a:rPr>
              <a:t>MazeCells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mark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push starting </a:t>
            </a:r>
            <a:r>
              <a:rPr lang="en-US" sz="1600" dirty="0" err="1">
                <a:latin typeface="Arial" charset="0"/>
              </a:rPr>
              <a:t>MazeCell</a:t>
            </a:r>
            <a:r>
              <a:rPr lang="en-US" sz="1600" dirty="0">
                <a:latin typeface="Arial" charset="0"/>
              </a:rPr>
              <a:t> onto our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while ( the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r>
              <a:rPr lang="en-US" sz="1600" dirty="0">
                <a:latin typeface="Arial" charset="0"/>
              </a:rPr>
              <a:t>’s nonempty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</a:t>
            </a:r>
            <a:r>
              <a:rPr lang="en-US" sz="1600" dirty="0" smtClean="0">
                <a:latin typeface="Arial" charset="0"/>
              </a:rPr>
              <a:t>cur </a:t>
            </a:r>
            <a:r>
              <a:rPr lang="en-US" sz="1600" dirty="0">
                <a:latin typeface="Arial" charset="0"/>
              </a:rPr>
              <a:t>= </a:t>
            </a:r>
            <a:r>
              <a:rPr lang="en-US" sz="1600" u="sng" dirty="0" err="1">
                <a:solidFill>
                  <a:schemeClr val="folHlink"/>
                </a:solidFill>
                <a:latin typeface="Arial" charset="0"/>
              </a:rPr>
              <a:t>dequeue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the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for each of cur’s </a:t>
            </a:r>
            <a:r>
              <a:rPr lang="en-US" sz="1600" dirty="0" smtClean="0">
                <a:latin typeface="Arial" charset="0"/>
              </a:rPr>
              <a:t>neighbors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if ( it’s not visited or wall </a:t>
            </a:r>
            <a:r>
              <a:rPr lang="en-US" sz="1600" dirty="0" smtClean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mark it (neighbor) as visited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set its parent to current </a:t>
            </a:r>
            <a:r>
              <a:rPr lang="en-US" sz="1600" dirty="0" err="1">
                <a:latin typeface="Arial" charset="0"/>
              </a:rPr>
              <a:t>MazeCell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      </a:t>
            </a:r>
            <a:r>
              <a:rPr lang="en-US" sz="1600" u="sng" dirty="0" err="1">
                <a:solidFill>
                  <a:schemeClr val="folHlink"/>
                </a:solidFill>
                <a:latin typeface="Arial" charset="0"/>
              </a:rPr>
              <a:t>enqueue</a:t>
            </a:r>
            <a:r>
              <a:rPr lang="en-US" sz="1600" dirty="0">
                <a:latin typeface="Arial" charset="0"/>
              </a:rPr>
              <a:t> it onto the </a:t>
            </a:r>
            <a:r>
              <a:rPr lang="en-US" sz="1600" u="sng" dirty="0">
                <a:solidFill>
                  <a:schemeClr val="folHlink"/>
                </a:solidFill>
                <a:latin typeface="Arial" charset="0"/>
              </a:rPr>
              <a:t>queue</a:t>
            </a:r>
            <a:endParaRPr lang="en-US" sz="1600" dirty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   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" name="Ink 1"/>
              <p14:cNvContentPartPr/>
              <p14:nvPr/>
            </p14:nvContentPartPr>
            <p14:xfrm>
              <a:off x="257040" y="2200320"/>
              <a:ext cx="8344440" cy="450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680" y="2190960"/>
                <a:ext cx="8363160" cy="45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0" y="22621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A</a:t>
            </a:r>
            <a:r>
              <a:rPr lang="en-US" sz="4400" i="1"/>
              <a:t>maze</a:t>
            </a:r>
            <a:r>
              <a:rPr lang="en-US" sz="4400"/>
              <a:t>d by details?</a:t>
            </a:r>
            <a:endParaRPr lang="en-US" sz="4800"/>
          </a:p>
        </p:txBody>
      </p:sp>
      <p:sp>
        <p:nvSpPr>
          <p:cNvPr id="804868" name="Rectangle 4" descr="25%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22621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22621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22621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1" name="Rectangle 7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22621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2" name="Rectangle 8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29479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9479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4" name="Rectangle 10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9479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9479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9479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7" name="Rectangle 13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29479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8" name="Rectangle 14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6337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79" name="Rectangle 15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36337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0" name="Rectangle 16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29479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36337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52800" y="36337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3" name="Rectangle 19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38600" y="36337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4" name="Rectangle 20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43195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1200" y="43195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67000" y="4319588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7" name="Rectangle 23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52800" y="43195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8" name="Rectangle 24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8600" y="43195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89" name="Rectangle 25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0" name="Rectangle 26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954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1" name="Rectangle 27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2" name="Rectangle 28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3" name="Rectangle 29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528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4" name="Rectangle 30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38600" y="5005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5" name="Rectangle 31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a typeface="ＭＳ Ｐゴシック" pitchFamily="34" charset="-128"/>
            </a:endParaRPr>
          </a:p>
        </p:txBody>
      </p:sp>
      <p:sp>
        <p:nvSpPr>
          <p:cNvPr id="804896" name="Rectangle 32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954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7" name="Rectangle 33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812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8" name="Rectangle 34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670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99" name="Rectangle 35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528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900" name="Rectangle 36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38600" y="1576388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901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63311" y="1503650"/>
            <a:ext cx="423545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class Maze(object):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# USE THESE RATHER THAN MAGIC VALUES!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WALL = '*';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EMPTY = ' ';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START = 'S';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DESTINATION = 'D';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FOOTSTEP = 'o';</a:t>
            </a:r>
          </a:p>
          <a:p>
            <a:endParaRPr lang="en-US" sz="1200" b="1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__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init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__(self, filename):</a:t>
            </a:r>
          </a:p>
          <a:p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200" b="1" dirty="0" err="1" smtClean="0">
                <a:latin typeface="Courier New" pitchFamily="49" charset="0"/>
                <a:ea typeface="ＭＳ Ｐゴシック" pitchFamily="34" charset="-128"/>
              </a:rPr>
              <a:t>self.maze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= None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self.rows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= 0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self.columns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= 0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self.loadMazeFromFile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(filename)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    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findMazeCell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(self,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charToFind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):</a:t>
            </a:r>
          </a:p>
          <a:p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for 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r in range(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self.rows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):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for c in range(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self.columns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):     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    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if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self.maze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[r][c].contents == </a:t>
            </a:r>
            <a:endParaRPr lang="en-US" sz="1200" b="1" dirty="0" smtClean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          </a:t>
            </a:r>
            <a:r>
              <a:rPr lang="en-US" sz="1200" b="1" dirty="0" err="1" smtClean="0">
                <a:latin typeface="Courier New" pitchFamily="49" charset="0"/>
                <a:ea typeface="ＭＳ Ｐゴシック" pitchFamily="34" charset="-128"/>
              </a:rPr>
              <a:t>charToFind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           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self.maze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[r][c]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BFS(self, start, </a:t>
            </a:r>
            <a:r>
              <a:rPr lang="en-US" sz="1200" b="1" dirty="0" err="1">
                <a:latin typeface="Courier New" pitchFamily="49" charset="0"/>
                <a:ea typeface="ＭＳ Ｐゴシック" pitchFamily="34" charset="-128"/>
              </a:rPr>
              <a:t>dest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):</a:t>
            </a:r>
          </a:p>
          <a:p>
            <a:r>
              <a:rPr lang="en-US" sz="1200" b="1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200" b="1" dirty="0" smtClean="0">
                <a:latin typeface="Courier New" pitchFamily="49" charset="0"/>
                <a:ea typeface="ＭＳ Ｐゴシック" pitchFamily="34" charset="-128"/>
              </a:rPr>
              <a:t>       # To be implemented by you!</a:t>
            </a:r>
            <a:endParaRPr lang="en-US" sz="12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804903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9613" y="12715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804904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33413" y="106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0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95413" y="12715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804906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319213" y="106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07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3275" y="12715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804908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997075" y="106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09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767013" y="12715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804910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690813" y="106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11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465513" y="12763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804912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389313" y="107156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13" name="Text Box 49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54488" y="12763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804914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78288" y="107156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col</a:t>
            </a:r>
          </a:p>
        </p:txBody>
      </p:sp>
      <p:sp>
        <p:nvSpPr>
          <p:cNvPr id="804915" name="Text 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8588" y="18859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804916" name="Text Box 5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2388" y="168116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17" name="Text Box 5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28588" y="253523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804918" name="Text Box 5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2388" y="23304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19" name="Text Box 5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8588" y="4648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804920" name="Text Box 5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2388" y="44434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21" name="Text Box 5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28588" y="5297488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804922" name="Text Box 5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388" y="50927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23" name="Text Box 5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8588" y="322897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804924" name="Text Box 6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2388" y="30241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25" name="Text Box 6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28588" y="3878263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804926" name="Text Box 6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2388" y="36734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</a:rPr>
              <a:t>row</a:t>
            </a:r>
          </a:p>
        </p:txBody>
      </p:sp>
      <p:sp>
        <p:nvSpPr>
          <p:cNvPr id="804927" name="Text Box 6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635250" y="377666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'S'</a:t>
            </a:r>
          </a:p>
        </p:txBody>
      </p:sp>
      <p:sp>
        <p:nvSpPr>
          <p:cNvPr id="804928" name="Text Box 64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1265205" y="377666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'D'</a:t>
            </a:r>
          </a:p>
        </p:txBody>
      </p:sp>
      <p:sp>
        <p:nvSpPr>
          <p:cNvPr id="804936" name="Text Box 7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143000" y="6248400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ea typeface="ＭＳ Ｐゴシック" pitchFamily="34" charset="-128"/>
              </a:rPr>
              <a:t>Hw8, </a:t>
            </a:r>
            <a:r>
              <a:rPr lang="en-US" b="1" dirty="0">
                <a:ea typeface="ＭＳ Ｐゴシック" pitchFamily="34" charset="-128"/>
              </a:rPr>
              <a:t>part 3: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   implement 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</a:rPr>
              <a:t>breadth-first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7128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810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000" dirty="0"/>
              <a:t>Three views of Qs</a:t>
            </a:r>
            <a:endParaRPr lang="en-US" sz="4400" dirty="0"/>
          </a:p>
        </p:txBody>
      </p:sp>
      <p:grpSp>
        <p:nvGrpSpPr>
          <p:cNvPr id="66253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41575" y="1217613"/>
            <a:ext cx="4259263" cy="180975"/>
            <a:chOff x="295" y="1311"/>
            <a:chExt cx="5177" cy="114"/>
          </a:xfrm>
        </p:grpSpPr>
        <p:sp>
          <p:nvSpPr>
            <p:cNvPr id="662532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3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253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2"/>
          <a:stretch>
            <a:fillRect/>
          </a:stretch>
        </p:blipFill>
        <p:spPr bwMode="auto">
          <a:xfrm>
            <a:off x="404813" y="149225"/>
            <a:ext cx="152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253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0363" y="1844675"/>
            <a:ext cx="6583362" cy="17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in main…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Ball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Queue()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Ball.enqueue</a:t>
            </a:r>
            <a:r>
              <a:rPr lang="en-US" b="1" dirty="0">
                <a:latin typeface="Courier New" pitchFamily="49" charset="0"/>
              </a:rPr>
              <a:t>(“Y</a:t>
            </a:r>
            <a:r>
              <a:rPr lang="en-US" b="1" dirty="0" smtClean="0">
                <a:latin typeface="Courier New" pitchFamily="49" charset="0"/>
              </a:rPr>
              <a:t>”)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Ball.enqueue</a:t>
            </a:r>
            <a:r>
              <a:rPr lang="en-US" b="1" dirty="0">
                <a:latin typeface="Courier New" pitchFamily="49" charset="0"/>
              </a:rPr>
              <a:t>(“C</a:t>
            </a:r>
            <a:r>
              <a:rPr lang="en-US" b="1" dirty="0" smtClean="0">
                <a:latin typeface="Courier New" pitchFamily="49" charset="0"/>
              </a:rPr>
              <a:t>”)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Ball.enqueue</a:t>
            </a:r>
            <a:r>
              <a:rPr lang="en-US" b="1" dirty="0">
                <a:latin typeface="Courier New" pitchFamily="49" charset="0"/>
              </a:rPr>
              <a:t>(“U</a:t>
            </a:r>
            <a:r>
              <a:rPr lang="en-US" b="1" dirty="0" smtClean="0">
                <a:latin typeface="Courier New" pitchFamily="49" charset="0"/>
              </a:rPr>
              <a:t>”)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s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</a:rPr>
              <a:t>Ball.dequeue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662537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9225"/>
            <a:ext cx="1600200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253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88213" y="1490663"/>
            <a:ext cx="125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Desmond Llewelyn</a:t>
            </a:r>
          </a:p>
        </p:txBody>
      </p:sp>
      <p:sp>
        <p:nvSpPr>
          <p:cNvPr id="15" name="Text Box 7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6248400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ea typeface="ＭＳ Ｐゴシック" pitchFamily="34" charset="-128"/>
              </a:rPr>
              <a:t>Hw8, </a:t>
            </a:r>
            <a:r>
              <a:rPr lang="en-US" b="1" dirty="0">
                <a:ea typeface="ＭＳ Ｐゴシック" pitchFamily="34" charset="-128"/>
              </a:rPr>
              <a:t>part </a:t>
            </a:r>
            <a:r>
              <a:rPr lang="en-US" b="1" dirty="0" smtClean="0">
                <a:ea typeface="ＭＳ Ｐゴシック" pitchFamily="34" charset="-128"/>
              </a:rPr>
              <a:t>2: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 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implement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and benchmark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3 different queues</a:t>
            </a:r>
            <a:endParaRPr lang="en-US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2193120" y="3600360"/>
              <a:ext cx="1086120" cy="2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3760" y="3591000"/>
                <a:ext cx="110484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8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048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Queue  Code</a:t>
            </a:r>
            <a:endParaRPr lang="en-US" sz="4800"/>
          </a:p>
        </p:txBody>
      </p:sp>
      <p:grpSp>
        <p:nvGrpSpPr>
          <p:cNvPr id="6717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9725" y="1217613"/>
            <a:ext cx="8364538" cy="180975"/>
            <a:chOff x="295" y="1311"/>
            <a:chExt cx="5177" cy="114"/>
          </a:xfrm>
        </p:grpSpPr>
        <p:sp>
          <p:nvSpPr>
            <p:cNvPr id="67174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49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75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52600"/>
            <a:ext cx="525780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/* making the most of one’s comments…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 *   - Jim Norwood HMC ‘03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 */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class </a:t>
            </a:r>
            <a:r>
              <a:rPr lang="en-US" sz="1400" b="1" dirty="0" smtClean="0">
                <a:latin typeface="Courier New" pitchFamily="49" charset="0"/>
              </a:rPr>
              <a:t>Queue(object):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#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 helper 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class: </a:t>
            </a:r>
            <a:r>
              <a:rPr lang="en-US" sz="1400" b="1" dirty="0" err="1">
                <a:solidFill>
                  <a:srgbClr val="009900"/>
                </a:solidFill>
                <a:latin typeface="Courier New" pitchFamily="49" charset="0"/>
              </a:rPr>
              <a:t>QCell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!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  #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see </a:t>
            </a:r>
            <a:r>
              <a:rPr lang="en-US" sz="1400" b="1" dirty="0" err="1">
                <a:solidFill>
                  <a:srgbClr val="009900"/>
                </a:solidFill>
                <a:latin typeface="Courier New" pitchFamily="49" charset="0"/>
              </a:rPr>
              <a:t>StackCell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 for a model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400" b="1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200"/>
                </a:solidFill>
                <a:latin typeface="Courier New" pitchFamily="49" charset="0"/>
              </a:rPr>
              <a:t>  #</a:t>
            </a:r>
            <a:r>
              <a:rPr lang="en-US" sz="1400" b="1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9200"/>
                </a:solidFill>
                <a:latin typeface="Courier New" pitchFamily="49" charset="0"/>
              </a:rPr>
              <a:t>I 1 2 C F D Q S M T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def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isEmpty</a:t>
            </a:r>
            <a:r>
              <a:rPr lang="en-US" sz="1400" b="1" dirty="0" smtClean="0">
                <a:latin typeface="Courier New" pitchFamily="49" charset="0"/>
              </a:rPr>
              <a:t>(self):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    return </a:t>
            </a:r>
            <a:r>
              <a:rPr lang="en-US" sz="1400" b="1" dirty="0" err="1" smtClean="0">
                <a:latin typeface="Courier New" pitchFamily="49" charset="0"/>
              </a:rPr>
              <a:t>self.front</a:t>
            </a:r>
            <a:r>
              <a:rPr lang="en-US" sz="1400" b="1" dirty="0" smtClean="0">
                <a:latin typeface="Courier New" pitchFamily="49" charset="0"/>
              </a:rPr>
              <a:t> == None</a:t>
            </a:r>
            <a:endParaRPr lang="en-US" sz="1400" b="1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200"/>
                </a:solidFill>
                <a:latin typeface="Courier New" pitchFamily="49" charset="0"/>
              </a:rPr>
              <a:t>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200"/>
                </a:solidFill>
                <a:latin typeface="Courier New" pitchFamily="49" charset="0"/>
              </a:rPr>
              <a:t>  #</a:t>
            </a:r>
            <a:r>
              <a:rPr lang="en-US" sz="1400" b="1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9200"/>
                </a:solidFill>
                <a:latin typeface="Courier New" pitchFamily="49" charset="0"/>
              </a:rPr>
              <a:t>I 1 A v M T Q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def</a:t>
            </a:r>
            <a:r>
              <a:rPr lang="en-US" sz="1400" b="1" dirty="0" smtClean="0">
                <a:latin typeface="Courier New" pitchFamily="49" charset="0"/>
              </a:rPr>
              <a:t> __</a:t>
            </a:r>
            <a:r>
              <a:rPr lang="en-US" sz="1400" b="1" dirty="0" err="1" smtClean="0">
                <a:latin typeface="Courier New" pitchFamily="49" charset="0"/>
              </a:rPr>
              <a:t>init</a:t>
            </a:r>
            <a:r>
              <a:rPr lang="en-US" sz="1400" b="1" dirty="0" smtClean="0">
                <a:latin typeface="Courier New" pitchFamily="49" charset="0"/>
              </a:rPr>
              <a:t>__(self):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self.front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b="1" dirty="0" smtClean="0">
                <a:latin typeface="Courier New" pitchFamily="49" charset="0"/>
              </a:rPr>
              <a:t>None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self.back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b="1" dirty="0" smtClean="0">
                <a:latin typeface="Courier New" pitchFamily="49" charset="0"/>
              </a:rPr>
              <a:t>None 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9966FF"/>
                </a:solidFill>
                <a:latin typeface="Courier New" pitchFamily="49" charset="0"/>
              </a:rPr>
              <a:t>#</a:t>
            </a:r>
            <a:r>
              <a:rPr lang="en-US" sz="1400" b="1" dirty="0" smtClean="0">
                <a:solidFill>
                  <a:srgbClr val="9966FF"/>
                </a:solidFill>
                <a:latin typeface="Courier New" pitchFamily="49" charset="0"/>
              </a:rPr>
              <a:t> </a:t>
            </a:r>
            <a:r>
              <a:rPr lang="en-US" sz="1400" b="1" dirty="0" err="1">
                <a:solidFill>
                  <a:srgbClr val="9966FF"/>
                </a:solidFill>
                <a:latin typeface="Courier New" pitchFamily="49" charset="0"/>
              </a:rPr>
              <a:t>enqueue</a:t>
            </a:r>
            <a:r>
              <a:rPr lang="en-US" sz="1400" b="1" dirty="0">
                <a:solidFill>
                  <a:srgbClr val="9966FF"/>
                </a:solidFill>
                <a:latin typeface="Courier New" pitchFamily="49" charset="0"/>
              </a:rPr>
              <a:t>, </a:t>
            </a:r>
            <a:r>
              <a:rPr lang="en-US" sz="1400" b="1" dirty="0" err="1">
                <a:solidFill>
                  <a:srgbClr val="9966FF"/>
                </a:solidFill>
                <a:latin typeface="Courier New" pitchFamily="49" charset="0"/>
              </a:rPr>
              <a:t>dequeue</a:t>
            </a:r>
            <a:r>
              <a:rPr lang="en-US" sz="1400" b="1" dirty="0">
                <a:solidFill>
                  <a:srgbClr val="9966FF"/>
                </a:solidFill>
                <a:latin typeface="Courier New" pitchFamily="49" charset="0"/>
              </a:rPr>
              <a:t>, peek, e</a:t>
            </a:r>
            <a:r>
              <a:rPr lang="en-US" sz="1400" b="1" dirty="0" smtClean="0">
                <a:solidFill>
                  <a:srgbClr val="9966FF"/>
                </a:solidFill>
                <a:latin typeface="Courier New" pitchFamily="49" charset="0"/>
              </a:rPr>
              <a:t>mpty</a:t>
            </a:r>
            <a:r>
              <a:rPr lang="en-US" sz="1400" b="1" dirty="0">
                <a:solidFill>
                  <a:srgbClr val="9966FF"/>
                </a:solidFill>
                <a:latin typeface="Courier New" pitchFamily="49" charset="0"/>
              </a:rPr>
              <a:t>, </a:t>
            </a:r>
            <a:r>
              <a:rPr lang="en-US" sz="1400" b="1" dirty="0" smtClean="0">
                <a:solidFill>
                  <a:srgbClr val="9966FF"/>
                </a:solidFill>
                <a:latin typeface="Courier New" pitchFamily="49" charset="0"/>
              </a:rPr>
              <a:t>__</a:t>
            </a:r>
            <a:r>
              <a:rPr lang="en-US" sz="1400" b="1" dirty="0" err="1" smtClean="0">
                <a:solidFill>
                  <a:srgbClr val="9966FF"/>
                </a:solidFill>
                <a:latin typeface="Courier New" pitchFamily="49" charset="0"/>
              </a:rPr>
              <a:t>repr</a:t>
            </a:r>
            <a:r>
              <a:rPr lang="en-US" sz="1400" b="1" dirty="0" smtClean="0">
                <a:solidFill>
                  <a:srgbClr val="9966FF"/>
                </a:solidFill>
                <a:latin typeface="Courier New" pitchFamily="49" charset="0"/>
              </a:rPr>
              <a:t>__</a:t>
            </a:r>
            <a:endParaRPr lang="en-US" sz="1400" b="1" dirty="0">
              <a:solidFill>
                <a:srgbClr val="9966FF"/>
              </a:solidFill>
              <a:latin typeface="Courier New" pitchFamily="49" charset="0"/>
            </a:endParaRPr>
          </a:p>
        </p:txBody>
      </p:sp>
      <p:sp>
        <p:nvSpPr>
          <p:cNvPr id="67175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43588" y="2062163"/>
            <a:ext cx="3190875" cy="1218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</a:rPr>
              <a:t>in main…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 smtClean="0">
                <a:latin typeface="Courier New" pitchFamily="49" charset="0"/>
              </a:rPr>
              <a:t>    Ball </a:t>
            </a:r>
            <a:r>
              <a:rPr lang="en-US" sz="1200" b="1" dirty="0">
                <a:latin typeface="Courier New" pitchFamily="49" charset="0"/>
              </a:rPr>
              <a:t>= </a:t>
            </a:r>
            <a:r>
              <a:rPr lang="en-US" sz="1200" b="1" dirty="0" smtClean="0">
                <a:latin typeface="Courier New" pitchFamily="49" charset="0"/>
              </a:rPr>
              <a:t>Queue()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Ball.enqueue</a:t>
            </a:r>
            <a:r>
              <a:rPr lang="en-US" sz="1200" b="1" dirty="0">
                <a:latin typeface="Courier New" pitchFamily="49" charset="0"/>
              </a:rPr>
              <a:t>(“Y</a:t>
            </a:r>
            <a:r>
              <a:rPr lang="en-US" sz="1200" b="1" dirty="0" smtClean="0">
                <a:latin typeface="Courier New" pitchFamily="49" charset="0"/>
              </a:rPr>
              <a:t>”)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Ball.enqueue</a:t>
            </a:r>
            <a:r>
              <a:rPr lang="en-US" sz="1200" b="1" dirty="0">
                <a:latin typeface="Courier New" pitchFamily="49" charset="0"/>
              </a:rPr>
              <a:t>(“C</a:t>
            </a:r>
            <a:r>
              <a:rPr lang="en-US" sz="1200" b="1" dirty="0" smtClean="0">
                <a:latin typeface="Courier New" pitchFamily="49" charset="0"/>
              </a:rPr>
              <a:t>”)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Ball.enqueue</a:t>
            </a:r>
            <a:r>
              <a:rPr lang="en-US" sz="1200" b="1" dirty="0">
                <a:latin typeface="Courier New" pitchFamily="49" charset="0"/>
              </a:rPr>
              <a:t>(“U</a:t>
            </a:r>
            <a:r>
              <a:rPr lang="en-US" sz="1200" b="1" dirty="0" smtClean="0">
                <a:latin typeface="Courier New" pitchFamily="49" charset="0"/>
              </a:rPr>
              <a:t>”)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smtClean="0">
                <a:latin typeface="Courier New" pitchFamily="49" charset="0"/>
              </a:rPr>
              <a:t>s </a:t>
            </a:r>
            <a:r>
              <a:rPr lang="en-US" sz="1200" b="1" dirty="0">
                <a:latin typeface="Courier New" pitchFamily="49" charset="0"/>
              </a:rPr>
              <a:t>= </a:t>
            </a:r>
            <a:r>
              <a:rPr lang="en-US" sz="1200" b="1" dirty="0" err="1" smtClean="0">
                <a:latin typeface="Courier New" pitchFamily="49" charset="0"/>
              </a:rPr>
              <a:t>Ball.dequeue</a:t>
            </a:r>
            <a:r>
              <a:rPr lang="en-US" sz="1200" b="1" dirty="0">
                <a:latin typeface="Courier New" pitchFamily="49" charset="0"/>
              </a:rPr>
              <a:t>();</a:t>
            </a:r>
          </a:p>
        </p:txBody>
      </p:sp>
      <p:sp>
        <p:nvSpPr>
          <p:cNvPr id="67175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1676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example code…</a:t>
            </a:r>
          </a:p>
        </p:txBody>
      </p:sp>
    </p:spTree>
    <p:extLst>
      <p:ext uri="{BB962C8B-B14F-4D97-AF65-F5344CB8AC3E}">
        <p14:creationId xmlns:p14="http://schemas.microsoft.com/office/powerpoint/2010/main" val="155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100" y="1752600"/>
            <a:ext cx="3784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Bert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Queue()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Bert.enqueue</a:t>
            </a:r>
            <a:r>
              <a:rPr lang="en-US" sz="1800" b="1" dirty="0">
                <a:latin typeface="Courier New" pitchFamily="49" charset="0"/>
              </a:rPr>
              <a:t>("U</a:t>
            </a:r>
            <a:r>
              <a:rPr lang="en-US" sz="1800" b="1" dirty="0" smtClean="0">
                <a:latin typeface="Courier New" pitchFamily="49" charset="0"/>
              </a:rPr>
              <a:t>") </a:t>
            </a:r>
            <a:r>
              <a:rPr lang="en-US" sz="1800" b="1" dirty="0">
                <a:solidFill>
                  <a:srgbClr val="777777"/>
                </a:solidFill>
                <a:latin typeface="Courier New" pitchFamily="49" charset="0"/>
              </a:rPr>
              <a:t>(1)</a:t>
            </a:r>
          </a:p>
          <a:p>
            <a:r>
              <a:rPr lang="en-US" sz="1800" b="1" dirty="0" err="1">
                <a:latin typeface="Courier New" pitchFamily="49" charset="0"/>
              </a:rPr>
              <a:t>Bert.enqueue</a:t>
            </a:r>
            <a:r>
              <a:rPr lang="en-US" sz="1800" b="1" dirty="0">
                <a:latin typeface="Courier New" pitchFamily="49" charset="0"/>
              </a:rPr>
              <a:t>("C</a:t>
            </a:r>
            <a:r>
              <a:rPr lang="en-US" sz="1800" b="1" dirty="0" smtClean="0">
                <a:latin typeface="Courier New" pitchFamily="49" charset="0"/>
              </a:rPr>
              <a:t>") </a:t>
            </a:r>
            <a:r>
              <a:rPr lang="en-US" sz="1800" b="1" dirty="0">
                <a:solidFill>
                  <a:srgbClr val="777777"/>
                </a:solidFill>
                <a:latin typeface="Courier New" pitchFamily="49" charset="0"/>
              </a:rPr>
              <a:t>(2)</a:t>
            </a:r>
          </a:p>
          <a:p>
            <a:r>
              <a:rPr lang="en-US" sz="1800" b="1" dirty="0" err="1">
                <a:latin typeface="Courier New" pitchFamily="49" charset="0"/>
              </a:rPr>
              <a:t>Bert.dequeue</a:t>
            </a:r>
            <a:r>
              <a:rPr lang="en-US" sz="1800" b="1" dirty="0" smtClean="0">
                <a:latin typeface="Courier New" pitchFamily="49" charset="0"/>
              </a:rPr>
              <a:t>()    </a:t>
            </a:r>
            <a:r>
              <a:rPr lang="en-US" sz="1800" b="1" dirty="0">
                <a:solidFill>
                  <a:srgbClr val="777777"/>
                </a:solidFill>
                <a:latin typeface="Courier New" pitchFamily="49" charset="0"/>
              </a:rPr>
              <a:t>(3)</a:t>
            </a:r>
          </a:p>
          <a:p>
            <a:r>
              <a:rPr lang="en-US" sz="1800" b="1" dirty="0" err="1">
                <a:latin typeface="Courier New" pitchFamily="49" charset="0"/>
              </a:rPr>
              <a:t>Bert.dequeue</a:t>
            </a:r>
            <a:r>
              <a:rPr lang="en-US" sz="1800" b="1" dirty="0" smtClean="0">
                <a:latin typeface="Courier New" pitchFamily="49" charset="0"/>
              </a:rPr>
              <a:t>()    </a:t>
            </a:r>
            <a:r>
              <a:rPr lang="en-US" sz="1800" b="1" dirty="0">
                <a:solidFill>
                  <a:srgbClr val="777777"/>
                </a:solidFill>
                <a:latin typeface="Courier New" pitchFamily="49" charset="0"/>
              </a:rPr>
              <a:t>(4)</a:t>
            </a:r>
          </a:p>
        </p:txBody>
      </p:sp>
      <p:sp>
        <p:nvSpPr>
          <p:cNvPr id="6615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50813"/>
            <a:ext cx="200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r>
              <a:rPr lang="en-US" sz="4200"/>
              <a:t>"Q"uiz</a:t>
            </a:r>
          </a:p>
        </p:txBody>
      </p:sp>
      <p:sp>
        <p:nvSpPr>
          <p:cNvPr id="66151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188" y="152400"/>
            <a:ext cx="4824412" cy="1489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1517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39963" y="6129338"/>
            <a:ext cx="304800" cy="304800"/>
            <a:chOff x="1824" y="4512"/>
            <a:chExt cx="528" cy="241"/>
          </a:xfrm>
        </p:grpSpPr>
        <p:sp>
          <p:nvSpPr>
            <p:cNvPr id="661518" name="Freeform 14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19" name="Oval 1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0" name="Oval 1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1" name="Oval 1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2" name="Oval 1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3" name="Oval 1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4" name="Oval 2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5" name="Oval 2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6" name="Freeform 22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7" name="Freeform 23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8" name="AutoShape 2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29" name="AutoShape 2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30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58963" y="6129338"/>
            <a:ext cx="304800" cy="304800"/>
            <a:chOff x="1824" y="4512"/>
            <a:chExt cx="528" cy="241"/>
          </a:xfrm>
        </p:grpSpPr>
        <p:sp>
          <p:nvSpPr>
            <p:cNvPr id="661531" name="Freeform 27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2" name="Oval 2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3" name="Oval 2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4" name="Oval 3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5" name="Oval 31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6" name="Oval 3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7" name="Oval 33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8" name="Oval 34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39" name="Freeform 35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0" name="Freeform 36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1" name="AutoShape 37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2" name="AutoShape 38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43" name="Group 3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477963" y="6129338"/>
            <a:ext cx="304800" cy="304800"/>
            <a:chOff x="1824" y="4512"/>
            <a:chExt cx="528" cy="241"/>
          </a:xfrm>
        </p:grpSpPr>
        <p:sp>
          <p:nvSpPr>
            <p:cNvPr id="661544" name="Freeform 40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5" name="Oval 4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6" name="Oval 4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7" name="Oval 4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8" name="Oval 4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49" name="Oval 4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0" name="Oval 4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1" name="Oval 4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2" name="Freeform 48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3" name="Freeform 49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4" name="AutoShape 5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5" name="AutoShape 5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56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39763" y="6129338"/>
            <a:ext cx="304800" cy="304800"/>
            <a:chOff x="1824" y="4512"/>
            <a:chExt cx="528" cy="241"/>
          </a:xfrm>
        </p:grpSpPr>
        <p:sp>
          <p:nvSpPr>
            <p:cNvPr id="661557" name="Freeform 53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8" name="Oval 5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59" name="Oval 5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0" name="Oval 5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1" name="Oval 5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2" name="Oval 5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3" name="Oval 5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4" name="Oval 6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5" name="Freeform 61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6" name="Freeform 6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7" name="AutoShape 6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68" name="AutoShape 6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69" name="Group 6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58763" y="6129338"/>
            <a:ext cx="304800" cy="304800"/>
            <a:chOff x="1824" y="4512"/>
            <a:chExt cx="528" cy="241"/>
          </a:xfrm>
        </p:grpSpPr>
        <p:sp>
          <p:nvSpPr>
            <p:cNvPr id="661570" name="Freeform 6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1" name="Oval 6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2" name="Oval 6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3" name="Oval 6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4" name="Oval 7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5" name="Oval 7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6" name="Oval 7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7" name="Oval 7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8" name="Freeform 7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79" name="Freeform 7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0" name="AutoShape 7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1" name="AutoShape 7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82" name="Group 7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052513" y="6134100"/>
            <a:ext cx="304800" cy="304800"/>
            <a:chOff x="1824" y="4512"/>
            <a:chExt cx="528" cy="241"/>
          </a:xfrm>
        </p:grpSpPr>
        <p:sp>
          <p:nvSpPr>
            <p:cNvPr id="661583" name="Freeform 79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4" name="Oval 8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5" name="Oval 8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6" name="Oval 8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7" name="Oval 8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8" name="Oval 8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89" name="Oval 8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90" name="Oval 8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91" name="Freeform 8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92" name="Freeform 8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93" name="AutoShape 8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594" name="AutoShape 9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595" name="Text Box 9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363" y="6510338"/>
            <a:ext cx="264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we're right on queue!</a:t>
            </a:r>
          </a:p>
        </p:txBody>
      </p:sp>
      <p:sp>
        <p:nvSpPr>
          <p:cNvPr id="661606" name="Text Box 10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025" y="4359275"/>
            <a:ext cx="18176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QCell object</a:t>
            </a:r>
          </a:p>
        </p:txBody>
      </p:sp>
      <p:pic>
        <p:nvPicPr>
          <p:cNvPr id="661624" name="Picture 120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38125"/>
            <a:ext cx="762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1625" name="Rectangle 1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" y="4892675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27" name="Rectangle 1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14475" y="489426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28" name="Rectangle 1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6750" y="4546600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29" name="Text Box 1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5938" y="4610100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661630" name="Text Box 1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66825" y="4603750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661631" name="Rectangle 1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388" y="50800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"IWP"</a:t>
            </a:r>
          </a:p>
        </p:txBody>
      </p:sp>
      <p:sp>
        <p:nvSpPr>
          <p:cNvPr id="661634" name="Rectangle 1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87838" y="549275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35" name="Rectangle 1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13313" y="549275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36" name="Text Box 1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22750" y="246063"/>
            <a:ext cx="66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solidFill>
                  <a:schemeClr val="folHlink"/>
                </a:solidFill>
                <a:latin typeface="Arial" charset="0"/>
              </a:rPr>
              <a:t>back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 dirty="0" err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 dirty="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37" name="Text Box 1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21238" y="246063"/>
            <a:ext cx="6762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front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38" name="Rectangle 1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67188" y="1787525"/>
            <a:ext cx="4824412" cy="1489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39" name="Rectangle 1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87838" y="2184400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0" name="Rectangle 1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13313" y="2184400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1" name="Text Box 1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222750" y="1881188"/>
            <a:ext cx="66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back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42" name="Text Box 1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821238" y="1881188"/>
            <a:ext cx="6762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front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43" name="Rectangle 1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67188" y="3463925"/>
            <a:ext cx="4824412" cy="1489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4" name="Rectangle 1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87838" y="3860800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5" name="Rectangle 14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13313" y="3860800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6" name="Text Box 14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22750" y="3557588"/>
            <a:ext cx="66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back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47" name="Text Box 14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21238" y="3557588"/>
            <a:ext cx="6762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front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48" name="Rectangle 14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167188" y="5181600"/>
            <a:ext cx="4824412" cy="1489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49" name="Rectangle 14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87838" y="5578475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50" name="Rectangle 14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13313" y="5578475"/>
            <a:ext cx="533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51" name="Text Box 14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22750" y="5275263"/>
            <a:ext cx="66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back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52" name="Text Box 14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821238" y="5275263"/>
            <a:ext cx="6762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front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000" b="1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661653" name="Text Box 1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3850" y="923925"/>
            <a:ext cx="287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Draw the results of each of these lines of code…</a:t>
            </a:r>
          </a:p>
        </p:txBody>
      </p:sp>
      <p:sp>
        <p:nvSpPr>
          <p:cNvPr id="661654" name="Text Box 1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33032" y="3731418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Here is a picture of a </a:t>
            </a:r>
            <a:r>
              <a:rPr lang="en-US" sz="1800" dirty="0" err="1"/>
              <a:t>QCell</a:t>
            </a:r>
            <a:r>
              <a:rPr lang="en-US" sz="1800" dirty="0"/>
              <a:t>…</a:t>
            </a:r>
          </a:p>
        </p:txBody>
      </p:sp>
      <p:sp>
        <p:nvSpPr>
          <p:cNvPr id="661655" name="Freeform 151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3298825" y="814388"/>
            <a:ext cx="766763" cy="1390650"/>
          </a:xfrm>
          <a:custGeom>
            <a:avLst/>
            <a:gdLst>
              <a:gd name="T0" fmla="*/ 0 w 483"/>
              <a:gd name="T1" fmla="*/ 876 h 876"/>
              <a:gd name="T2" fmla="*/ 362 w 483"/>
              <a:gd name="T3" fmla="*/ 876 h 876"/>
              <a:gd name="T4" fmla="*/ 362 w 483"/>
              <a:gd name="T5" fmla="*/ 0 h 876"/>
              <a:gd name="T6" fmla="*/ 483 w 483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876">
                <a:moveTo>
                  <a:pt x="0" y="876"/>
                </a:moveTo>
                <a:lnTo>
                  <a:pt x="362" y="876"/>
                </a:lnTo>
                <a:lnTo>
                  <a:pt x="362" y="0"/>
                </a:lnTo>
                <a:lnTo>
                  <a:pt x="483" y="0"/>
                </a:lnTo>
              </a:path>
            </a:pathLst>
          </a:custGeom>
          <a:noFill/>
          <a:ln w="12700" cap="flat" cmpd="sng">
            <a:solidFill>
              <a:srgbClr val="777777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56" name="Line 15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298825" y="2476500"/>
            <a:ext cx="750888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57" name="Freeform 153"/>
          <p:cNvSpPr>
            <a:spLocks/>
          </p:cNvSpPr>
          <p:nvPr>
            <p:custDataLst>
              <p:tags r:id="rId42"/>
            </p:custDataLst>
          </p:nvPr>
        </p:nvSpPr>
        <p:spPr bwMode="auto">
          <a:xfrm flipV="1">
            <a:off x="3314700" y="2755900"/>
            <a:ext cx="766763" cy="1390650"/>
          </a:xfrm>
          <a:custGeom>
            <a:avLst/>
            <a:gdLst>
              <a:gd name="T0" fmla="*/ 0 w 483"/>
              <a:gd name="T1" fmla="*/ 876 h 876"/>
              <a:gd name="T2" fmla="*/ 362 w 483"/>
              <a:gd name="T3" fmla="*/ 876 h 876"/>
              <a:gd name="T4" fmla="*/ 362 w 483"/>
              <a:gd name="T5" fmla="*/ 0 h 876"/>
              <a:gd name="T6" fmla="*/ 483 w 483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876">
                <a:moveTo>
                  <a:pt x="0" y="876"/>
                </a:moveTo>
                <a:lnTo>
                  <a:pt x="362" y="876"/>
                </a:lnTo>
                <a:lnTo>
                  <a:pt x="362" y="0"/>
                </a:lnTo>
                <a:lnTo>
                  <a:pt x="483" y="0"/>
                </a:lnTo>
              </a:path>
            </a:pathLst>
          </a:custGeom>
          <a:noFill/>
          <a:ln w="12700" cap="flat" cmpd="sng">
            <a:solidFill>
              <a:srgbClr val="777777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659" name="Freeform 155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322638" y="3035300"/>
            <a:ext cx="750887" cy="2890838"/>
          </a:xfrm>
          <a:custGeom>
            <a:avLst/>
            <a:gdLst>
              <a:gd name="T0" fmla="*/ 0 w 473"/>
              <a:gd name="T1" fmla="*/ 0 h 1821"/>
              <a:gd name="T2" fmla="*/ 176 w 473"/>
              <a:gd name="T3" fmla="*/ 0 h 1821"/>
              <a:gd name="T4" fmla="*/ 176 w 473"/>
              <a:gd name="T5" fmla="*/ 1821 h 1821"/>
              <a:gd name="T6" fmla="*/ 473 w 473"/>
              <a:gd name="T7" fmla="*/ 1821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3" h="1821">
                <a:moveTo>
                  <a:pt x="0" y="0"/>
                </a:moveTo>
                <a:lnTo>
                  <a:pt x="176" y="0"/>
                </a:lnTo>
                <a:lnTo>
                  <a:pt x="176" y="1821"/>
                </a:lnTo>
                <a:lnTo>
                  <a:pt x="473" y="1821"/>
                </a:lnTo>
              </a:path>
            </a:pathLst>
          </a:custGeom>
          <a:noFill/>
          <a:ln w="12700" cap="flat" cmpd="sng">
            <a:solidFill>
              <a:srgbClr val="777777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" name="Ink 1"/>
              <p14:cNvContentPartPr/>
              <p14:nvPr/>
            </p14:nvContentPartPr>
            <p14:xfrm>
              <a:off x="4507560" y="542880"/>
              <a:ext cx="3786840" cy="261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98200" y="533520"/>
                <a:ext cx="3805560" cy="26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7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2196" y="171450"/>
            <a:ext cx="597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 dirty="0"/>
              <a:t>Thoughts  on  </a:t>
            </a:r>
            <a:r>
              <a:rPr lang="en-US" sz="4400" b="1" dirty="0">
                <a:latin typeface="Courier New" pitchFamily="49" charset="0"/>
              </a:rPr>
              <a:t>Maze</a:t>
            </a:r>
            <a:endParaRPr lang="en-US" sz="4800" dirty="0"/>
          </a:p>
        </p:txBody>
      </p:sp>
      <p:sp>
        <p:nvSpPr>
          <p:cNvPr id="65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2133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your program know if there is no solution ?</a:t>
            </a:r>
          </a:p>
        </p:txBody>
      </p:sp>
      <p:sp>
        <p:nvSpPr>
          <p:cNvPr id="6563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743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you fill in the path from 'D' to 'S' ?</a:t>
            </a:r>
          </a:p>
        </p:txBody>
      </p:sp>
      <p:sp>
        <p:nvSpPr>
          <p:cNvPr id="656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627438"/>
            <a:ext cx="7391400" cy="8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 smtClean="0"/>
              <a:t>One data </a:t>
            </a:r>
            <a:r>
              <a:rPr lang="en-US" dirty="0"/>
              <a:t>member of the Maze class is </a:t>
            </a:r>
            <a:r>
              <a:rPr lang="en-US" b="1" dirty="0">
                <a:latin typeface="Courier New" pitchFamily="49" charset="0"/>
              </a:rPr>
              <a:t>maze</a:t>
            </a:r>
            <a:endParaRPr lang="en-US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maze </a:t>
            </a:r>
            <a:r>
              <a:rPr lang="en-US" dirty="0" smtClean="0">
                <a:latin typeface="+mn-lt"/>
              </a:rPr>
              <a:t>is a 2 dimensional list (nested list of lists)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MazeCells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How do you get the neighbors of a particular cell?</a:t>
            </a:r>
          </a:p>
        </p:txBody>
      </p:sp>
      <p:grpSp>
        <p:nvGrpSpPr>
          <p:cNvPr id="656464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772400" y="4079875"/>
            <a:ext cx="441325" cy="546100"/>
            <a:chOff x="4896" y="2256"/>
            <a:chExt cx="278" cy="344"/>
          </a:xfrm>
        </p:grpSpPr>
        <p:sp>
          <p:nvSpPr>
            <p:cNvPr id="656391" name="Freeform 7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896" y="2510"/>
              <a:ext cx="268" cy="90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2" name="Oval 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908" y="2324"/>
              <a:ext cx="258" cy="24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3" name="Oval 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1967255">
              <a:off x="4933" y="2375"/>
              <a:ext cx="61" cy="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4" name="Oval 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007" y="2375"/>
              <a:ext cx="73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5" name="Oval 1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-2071034">
              <a:off x="5092" y="2393"/>
              <a:ext cx="50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6" name="Oval 1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959" y="2410"/>
              <a:ext cx="18" cy="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7" name="Oval 1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033" y="2416"/>
              <a:ext cx="18" cy="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8" name="Oval 1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100" y="2435"/>
              <a:ext cx="17" cy="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9" name="AutoShap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5015" y="2438"/>
              <a:ext cx="28" cy="14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0" name="Freeform 16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960" y="2284"/>
              <a:ext cx="214" cy="92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1" name="Freeform 17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5004" y="2256"/>
              <a:ext cx="146" cy="69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2" name="Freeform 18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4928" y="2526"/>
              <a:ext cx="71" cy="5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3" name="Freeform 19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5071" y="2530"/>
              <a:ext cx="71" cy="5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05" name="Group 2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382000" y="4079875"/>
            <a:ext cx="441325" cy="546100"/>
            <a:chOff x="2928" y="1051"/>
            <a:chExt cx="840" cy="957"/>
          </a:xfrm>
        </p:grpSpPr>
        <p:sp>
          <p:nvSpPr>
            <p:cNvPr id="656406" name="Freeform 22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7" name="Oval 2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8" name="Oval 2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9" name="Oval 2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0" name="Oval 2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1" name="Oval 2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2" name="Oval 2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3" name="Oval 2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4" name="AutoShape 3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5" name="Freeform 3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6" name="Freeform 32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7" name="Freeform 33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8" name="Freeform 34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19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772400" y="3470275"/>
            <a:ext cx="441325" cy="546100"/>
            <a:chOff x="2928" y="1051"/>
            <a:chExt cx="840" cy="957"/>
          </a:xfrm>
        </p:grpSpPr>
        <p:sp>
          <p:nvSpPr>
            <p:cNvPr id="656420" name="Freeform 36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1" name="Oval 3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2" name="Oval 3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3" name="Oval 3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4" name="Oval 4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5" name="Oval 4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6" name="Oval 4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7" name="Oval 4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8" name="AutoShape 4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9" name="Freeform 45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0" name="Freeform 46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1" name="Freeform 47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2" name="Freeform 48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33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162800" y="4079875"/>
            <a:ext cx="441325" cy="546100"/>
            <a:chOff x="2928" y="1051"/>
            <a:chExt cx="840" cy="957"/>
          </a:xfrm>
        </p:grpSpPr>
        <p:sp>
          <p:nvSpPr>
            <p:cNvPr id="656434" name="Freeform 5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5" name="Oval 5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6" name="Oval 5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7" name="Oval 5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8" name="Oval 5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9" name="Oval 5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0" name="Oval 5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1" name="Oval 5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2" name="AutoShape 5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3" name="Freeform 5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44" name="Freeform 6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45" name="Freeform 6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46" name="Freeform 6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47" name="Group 6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72400" y="4765675"/>
            <a:ext cx="441325" cy="546100"/>
            <a:chOff x="2928" y="1051"/>
            <a:chExt cx="840" cy="957"/>
          </a:xfrm>
        </p:grpSpPr>
        <p:sp>
          <p:nvSpPr>
            <p:cNvPr id="656448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9" name="Oval 6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0" name="Oval 6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1" name="Oval 6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2" name="Oval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3" name="Oval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4" name="Oval 7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5" name="Oval 7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6" name="AutoShape 7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7" name="Freeform 7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58" name="Freeform 7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59" name="Freeform 7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60" name="Freeform 7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61" name="Text Box 7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47075" y="4784725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9900"/>
                </a:solidFill>
              </a:rPr>
              <a:t>We're </a:t>
            </a:r>
            <a:r>
              <a:rPr lang="en-US" sz="1000" b="1" i="1">
                <a:solidFill>
                  <a:srgbClr val="009900"/>
                </a:solidFill>
              </a:rPr>
              <a:t>positive</a:t>
            </a:r>
            <a:r>
              <a:rPr lang="en-US" sz="1000">
                <a:solidFill>
                  <a:srgbClr val="009900"/>
                </a:solidFill>
              </a:rPr>
              <a:t> about this…</a:t>
            </a:r>
          </a:p>
        </p:txBody>
      </p:sp>
      <p:sp>
        <p:nvSpPr>
          <p:cNvPr id="656462" name="Line 7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235950" y="5043488"/>
            <a:ext cx="174625" cy="793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63" name="Line 7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8585200" y="4683125"/>
            <a:ext cx="17463" cy="128588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65" name="Text Box 8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1524000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kinds of </a:t>
            </a:r>
            <a:r>
              <a:rPr lang="en-US" b="1" dirty="0" smtClean="0">
                <a:latin typeface="Courier New" pitchFamily="49" charset="0"/>
              </a:rPr>
              <a:t>object</a:t>
            </a:r>
            <a:r>
              <a:rPr lang="en-US" dirty="0" smtClean="0"/>
              <a:t>s </a:t>
            </a:r>
            <a:r>
              <a:rPr lang="en-US" dirty="0"/>
              <a:t>will your </a:t>
            </a:r>
            <a:r>
              <a:rPr lang="en-US" b="1" dirty="0">
                <a:latin typeface="Courier New" pitchFamily="49" charset="0"/>
              </a:rPr>
              <a:t>Queue</a:t>
            </a:r>
            <a:r>
              <a:rPr lang="en-US" dirty="0"/>
              <a:t> hold?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64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4"/>
                </p:custDataLst>
              </p14:nvPr>
            </p14:nvContentPartPr>
            <p14:xfrm>
              <a:off x="7847013" y="4616450"/>
              <a:ext cx="158750" cy="184150"/>
            </p14:xfrm>
          </p:contentPart>
        </mc:Choice>
        <mc:Fallback xmlns="">
          <p:pic>
            <p:nvPicPr>
              <p:cNvPr id="6564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37654" y="4607099"/>
                <a:ext cx="177469" cy="20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564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5"/>
                </p:custDataLst>
              </p14:nvPr>
            </p14:nvContentPartPr>
            <p14:xfrm>
              <a:off x="8094663" y="4716463"/>
              <a:ext cx="9525" cy="3175"/>
            </p14:xfrm>
          </p:contentPart>
        </mc:Choice>
        <mc:Fallback xmlns="">
          <p:pic>
            <p:nvPicPr>
              <p:cNvPr id="6564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85138" y="4707291"/>
                <a:ext cx="28575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64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6"/>
                </p:custDataLst>
              </p14:nvPr>
            </p14:nvContentPartPr>
            <p14:xfrm>
              <a:off x="7986713" y="4592638"/>
              <a:ext cx="12700" cy="6350"/>
            </p14:xfrm>
          </p:contentPart>
        </mc:Choice>
        <mc:Fallback xmlns="">
          <p:pic>
            <p:nvPicPr>
              <p:cNvPr id="6564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977279" y="4583466"/>
                <a:ext cx="31569" cy="246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4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41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type(p2) != type(self):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False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print p1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685800"/>
            <a:ext cx="8128000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type(p2) != type(self):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False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repr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s = "(" +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) + "," +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) + ")"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s</a:t>
            </a:r>
            <a:endParaRPr lang="en-US" sz="1600" b="1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print p1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12788" y="114300"/>
            <a:ext cx="77724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Spamsweeper!</a:t>
            </a:r>
          </a:p>
        </p:txBody>
      </p:sp>
      <p:grpSp>
        <p:nvGrpSpPr>
          <p:cNvPr id="74649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6500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6501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746502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85800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Demo!</a:t>
            </a:r>
          </a:p>
        </p:txBody>
      </p:sp>
      <p:sp>
        <p:nvSpPr>
          <p:cNvPr id="7465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812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1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3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220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79925" y="1965325"/>
            <a:ext cx="345318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ＭＳ Ｐゴシック" pitchFamily="34" charset="-128"/>
              </a:rPr>
              <a:t>A </a:t>
            </a:r>
            <a:r>
              <a:rPr lang="en-US" dirty="0" err="1">
                <a:latin typeface="Courier New Bold" pitchFamily="1" charset="0"/>
                <a:ea typeface="ＭＳ Ｐゴシック" pitchFamily="34" charset="-128"/>
              </a:rPr>
              <a:t>Boardcell</a:t>
            </a:r>
            <a:endParaRPr lang="en-US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boolean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 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mined</a:t>
            </a:r>
            <a:endParaRPr lang="en-US" sz="1600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600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(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boolean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) exposed</a:t>
            </a:r>
            <a:endParaRPr lang="en-US" sz="1600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600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(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int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) 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neighborcount</a:t>
            </a:r>
            <a:endParaRPr 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652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4225" y="5410200"/>
            <a:ext cx="310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A </a:t>
            </a:r>
            <a:r>
              <a:rPr lang="en-US">
                <a:latin typeface="Courier New Bold" pitchFamily="1" charset="0"/>
                <a:ea typeface="ＭＳ Ｐゴシック" pitchFamily="34" charset="-128"/>
              </a:rPr>
              <a:t>Gameboard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46526" name="Picture 30" descr="spamCan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527" name="Picture 31" descr="spamCan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2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2362200" y="3505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9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27525" y="3790950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mined = </a:t>
            </a:r>
            <a:r>
              <a:rPr lang="en-US" sz="1800" dirty="0" smtClean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False</a:t>
            </a:r>
            <a:endParaRPr lang="en-US" sz="1800" dirty="0">
              <a:solidFill>
                <a:srgbClr val="048519"/>
              </a:solidFill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800" dirty="0" err="1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neighborcount</a:t>
            </a:r>
            <a:r>
              <a:rPr lang="en-US" sz="1800" dirty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 = 2</a:t>
            </a:r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46530" name="Picture 34" descr="spamCan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3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5029200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mined = </a:t>
            </a:r>
            <a:r>
              <a:rPr lang="en-US" sz="1800" dirty="0" smtClean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True</a:t>
            </a:r>
            <a:endParaRPr lang="en-US" sz="1800" dirty="0">
              <a:solidFill>
                <a:srgbClr val="851010"/>
              </a:solidFill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800" dirty="0" err="1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neighborcount</a:t>
            </a:r>
            <a:r>
              <a:rPr lang="en-US" sz="1800" dirty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 = 3</a:t>
            </a:r>
            <a:endParaRPr lang="en-US" sz="1800" dirty="0">
              <a:solidFill>
                <a:srgbClr val="048519"/>
              </a:solidFill>
              <a:latin typeface="Courier New Bold" pitchFamily="1" charset="0"/>
              <a:ea typeface="ＭＳ Ｐゴシック" pitchFamily="34" charset="-128"/>
            </a:endParaRPr>
          </a:p>
        </p:txBody>
      </p:sp>
      <p:sp>
        <p:nvSpPr>
          <p:cNvPr id="746532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905000" y="48006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33" name="Picture 37" descr="spamCan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Automatic Exposure</a:t>
            </a:r>
          </a:p>
        </p:txBody>
      </p:sp>
      <p:grpSp>
        <p:nvGrpSpPr>
          <p:cNvPr id="70553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05540" name="Rectangle 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05541" name="Rectangle 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05542" name="Picture 6" descr="spamC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3" name="Picture 7" descr="spamC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8" descr="spamC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5" name="Picture 9" descr="spamCa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6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6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1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2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3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4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5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6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41788" y="1524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6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68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0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69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43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0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7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08588" y="2667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72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3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14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4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5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2550" y="3713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7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43800" y="3657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7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4724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05578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79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200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80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00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81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43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82" name="AutoShap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33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3" name="AutoShap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76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4" name="AutoShap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5" name="AutoShape 4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62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6" name="AutoShap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62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7" name="AutoShape 5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62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8" name="AutoShap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62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9" name="AutoShape 5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62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0" name="AutoShap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733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1" name="AutoShape 5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6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2" name="AutoShape 5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19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3" name="AutoShape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733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4" name="AutoShape 5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876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5" name="AutoShape 5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019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6" name="AutoShape 6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733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7" name="AutoShape 6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876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8" name="AutoShape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019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9" name="AutoShape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733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0" name="AutoShape 6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76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1" name="AutoShape 6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019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2" name="Rectangle 6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3" name="Rectangle 6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20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05604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914400" y="1981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5" name="Text Box 6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143000" y="2590800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neighbor count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5606" name="AutoShape 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" y="1905000"/>
            <a:ext cx="457200" cy="457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5101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7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533400" y="2209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8" name="Text Box 7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3276600"/>
            <a:ext cx="125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ea typeface="ＭＳ Ｐゴシック" pitchFamily="34" charset="-128"/>
              </a:rPr>
              <a:t>exposed?</a:t>
            </a:r>
          </a:p>
          <a:p>
            <a:r>
              <a:rPr lang="en-US" sz="1800" b="1">
                <a:solidFill>
                  <a:srgbClr val="048519"/>
                </a:solidFill>
                <a:latin typeface="Arial" charset="0"/>
                <a:ea typeface="ＭＳ Ｐゴシック" pitchFamily="34" charset="-128"/>
              </a:rPr>
              <a:t>true </a:t>
            </a:r>
          </a:p>
          <a:p>
            <a:r>
              <a:rPr lang="en-US" sz="1800" b="1">
                <a:solidFill>
                  <a:srgbClr val="851010"/>
                </a:solidFill>
                <a:latin typeface="Arial" charset="0"/>
                <a:ea typeface="ＭＳ Ｐゴシック" pitchFamily="34" charset="-128"/>
              </a:rPr>
              <a:t>false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5609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514600" y="1905000"/>
            <a:ext cx="1524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10" name="Text Box 7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371600" y="4619625"/>
            <a:ext cx="19637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If player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chooses this,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how much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should be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exposed?</a:t>
            </a:r>
          </a:p>
        </p:txBody>
      </p:sp>
    </p:spTree>
    <p:extLst>
      <p:ext uri="{BB962C8B-B14F-4D97-AF65-F5344CB8AC3E}">
        <p14:creationId xmlns:p14="http://schemas.microsoft.com/office/powerpoint/2010/main" val="6013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Automatic Exposure</a:t>
            </a:r>
          </a:p>
        </p:txBody>
      </p:sp>
      <p:grpSp>
        <p:nvGrpSpPr>
          <p:cNvPr id="742403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2404" name="Rectangle 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2405" name="Rectangle 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42406" name="Picture 6" descr="spamC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7" name="Picture 7" descr="spamC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8" name="Picture 8" descr="spamC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9" name="Picture 9" descr="spamCa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1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6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6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6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2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7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8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9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30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41788" y="1524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2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0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3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43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4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5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08588" y="2667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6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7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14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8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9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2550" y="3713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43800" y="3657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41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4724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42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3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200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44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00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5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43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46" name="AutoShap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33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7" name="AutoShap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76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8" name="AutoShap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9" name="AutoShape 4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62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0" name="AutoShap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62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1" name="AutoShape 5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62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2" name="AutoShap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62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3" name="AutoShape 5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62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4" name="AutoShap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733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5" name="AutoShape 5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6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6" name="AutoShape 5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19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7" name="AutoShape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733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8" name="AutoShape 5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876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9" name="AutoShape 5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019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0" name="AutoShape 6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733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1" name="AutoShape 6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876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2" name="AutoShape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019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3" name="AutoShape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733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4" name="AutoShape 6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76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5" name="AutoShape 6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019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6" name="Rectangle 6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67" name="Rectangle 6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20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68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914400" y="1981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69" name="Text Box 6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143000" y="2590800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neighbor count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2470" name="AutoShape 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" y="1905000"/>
            <a:ext cx="457200" cy="457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5101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1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533400" y="2209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2" name="Text Box 7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3276600"/>
            <a:ext cx="125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ea typeface="ＭＳ Ｐゴシック" pitchFamily="34" charset="-128"/>
              </a:rPr>
              <a:t>exposed?</a:t>
            </a:r>
          </a:p>
          <a:p>
            <a:r>
              <a:rPr lang="en-US" sz="1800" b="1">
                <a:solidFill>
                  <a:srgbClr val="048519"/>
                </a:solidFill>
                <a:latin typeface="Arial" charset="0"/>
                <a:ea typeface="ＭＳ Ｐゴシック" pitchFamily="34" charset="-128"/>
              </a:rPr>
              <a:t>true </a:t>
            </a:r>
          </a:p>
          <a:p>
            <a:r>
              <a:rPr lang="en-US" sz="1800" b="1">
                <a:solidFill>
                  <a:srgbClr val="851010"/>
                </a:solidFill>
                <a:latin typeface="Arial" charset="0"/>
                <a:ea typeface="ＭＳ Ｐゴシック" pitchFamily="34" charset="-128"/>
              </a:rPr>
              <a:t>false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2473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209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4" name="Line 7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752600" y="594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5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685800" y="5943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6" name="Line 7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533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7" name="Line 77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990600" y="4800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8" name="Line 7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17526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9" name="Line 7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057400" y="4876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80" name="Text Box 80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3622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81" name="Text Box 8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703388" y="60198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82" name="Text Box 82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914400" y="6019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742483" name="Text Box 83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85800" y="5486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742484" name="Text Box 84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38200" y="4876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6</a:t>
            </a:r>
          </a:p>
        </p:txBody>
      </p:sp>
      <p:sp>
        <p:nvSpPr>
          <p:cNvPr id="742485" name="Text Box 8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474788" y="4800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7</a:t>
            </a:r>
          </a:p>
        </p:txBody>
      </p:sp>
      <p:sp>
        <p:nvSpPr>
          <p:cNvPr id="742486" name="Text Box 86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9812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8</a:t>
            </a:r>
          </a:p>
        </p:txBody>
      </p:sp>
      <p:sp>
        <p:nvSpPr>
          <p:cNvPr id="742487" name="Line 8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33600" y="5943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88" name="Text Box 88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312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89" name="Line 8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45720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Direction Finding!</a:t>
            </a:r>
          </a:p>
        </p:txBody>
      </p:sp>
      <p:grpSp>
        <p:nvGrpSpPr>
          <p:cNvPr id="749571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957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957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49574" name="Picture 6" descr="googlemaps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20788"/>
            <a:ext cx="8470900" cy="5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googlemaps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56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619" name="Picture 3" descr="23ronaldAv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6725"/>
            <a:ext cx="53340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6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838200"/>
            <a:ext cx="4114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15854</TotalTime>
  <Words>2228</Words>
  <Application>Microsoft Office PowerPoint</Application>
  <PresentationFormat>On-screen Show (4:3)</PresentationFormat>
  <Paragraphs>695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Spamsweeper!</vt:lpstr>
      <vt:lpstr>Automatic Exposure</vt:lpstr>
      <vt:lpstr>Automatic Exposure</vt:lpstr>
      <vt:lpstr>Direction Finding!</vt:lpstr>
      <vt:lpstr>PowerPoint Presentation</vt:lpstr>
      <vt:lpstr>PowerPoint Presentation</vt:lpstr>
      <vt:lpstr>Stacks: an Abstract Data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944</cp:revision>
  <cp:lastPrinted>2010-10-28T19:37:42Z</cp:lastPrinted>
  <dcterms:created xsi:type="dcterms:W3CDTF">2007-09-03T22:32:38Z</dcterms:created>
  <dcterms:modified xsi:type="dcterms:W3CDTF">2010-10-28T22:03:08Z</dcterms:modified>
</cp:coreProperties>
</file>