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9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2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3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4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5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6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7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8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9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0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2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3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4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5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6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7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8.xml" ContentType="application/vnd.openxmlformats-officedocument.presentationml.notesSlide+xml"/>
  <Override PartName="/ppt/ink/ink2.xml" ContentType="application/inkml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29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30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1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2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notesSlides/notesSlide33.xml" ContentType="application/vnd.openxmlformats-officedocument.presentationml.notesSlide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notesSlides/notesSlide34.xml" ContentType="application/vnd.openxmlformats-officedocument.presentationml.notesSlide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notesSlides/notesSlide35.xml" ContentType="application/vnd.openxmlformats-officedocument.presentationml.notesSlide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notesSlides/notesSlide36.xml" ContentType="application/vnd.openxmlformats-officedocument.presentationml.notesSlide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notesSlides/notesSlide37.xml" ContentType="application/vnd.openxmlformats-officedocument.presentationml.notesSlide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notesSlides/notesSlide38.xml" ContentType="application/vnd.openxmlformats-officedocument.presentationml.notesSlide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notesSlides/notesSlide39.xml" ContentType="application/vnd.openxmlformats-officedocument.presentationml.notesSl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657" r:id="rId2"/>
    <p:sldId id="792" r:id="rId3"/>
    <p:sldId id="793" r:id="rId4"/>
    <p:sldId id="794" r:id="rId5"/>
    <p:sldId id="795" r:id="rId6"/>
    <p:sldId id="796" r:id="rId7"/>
    <p:sldId id="789" r:id="rId8"/>
    <p:sldId id="790" r:id="rId9"/>
    <p:sldId id="791" r:id="rId10"/>
    <p:sldId id="753" r:id="rId11"/>
    <p:sldId id="709" r:id="rId12"/>
    <p:sldId id="712" r:id="rId13"/>
    <p:sldId id="713" r:id="rId14"/>
    <p:sldId id="714" r:id="rId15"/>
    <p:sldId id="746" r:id="rId16"/>
    <p:sldId id="754" r:id="rId17"/>
    <p:sldId id="715" r:id="rId18"/>
    <p:sldId id="755" r:id="rId19"/>
    <p:sldId id="758" r:id="rId20"/>
    <p:sldId id="681" r:id="rId21"/>
    <p:sldId id="659" r:id="rId22"/>
    <p:sldId id="660" r:id="rId23"/>
    <p:sldId id="759" r:id="rId24"/>
    <p:sldId id="760" r:id="rId25"/>
    <p:sldId id="761" r:id="rId26"/>
    <p:sldId id="762" r:id="rId27"/>
    <p:sldId id="763" r:id="rId28"/>
    <p:sldId id="764" r:id="rId29"/>
    <p:sldId id="765" r:id="rId30"/>
    <p:sldId id="766" r:id="rId31"/>
    <p:sldId id="773" r:id="rId32"/>
    <p:sldId id="774" r:id="rId33"/>
    <p:sldId id="775" r:id="rId34"/>
    <p:sldId id="776" r:id="rId35"/>
    <p:sldId id="777" r:id="rId36"/>
    <p:sldId id="781" r:id="rId37"/>
    <p:sldId id="782" r:id="rId38"/>
    <p:sldId id="783" r:id="rId39"/>
    <p:sldId id="786" r:id="rId40"/>
    <p:sldId id="787" r:id="rId41"/>
    <p:sldId id="788" r:id="rId42"/>
  </p:sldIdLst>
  <p:sldSz cx="9144000" cy="6858000" type="screen4x3"/>
  <p:notesSz cx="6985000" cy="9271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200"/>
    <a:srgbClr val="777777"/>
    <a:srgbClr val="33CCFF"/>
    <a:srgbClr val="00FFFF"/>
    <a:srgbClr val="FF9933"/>
    <a:srgbClr val="FFFF00"/>
    <a:srgbClr val="0333FF"/>
    <a:srgbClr val="046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92" d="100"/>
          <a:sy n="92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4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2T20:48:42.8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19168 11252 7611,'-19'39'5805,"19"-39"-516,19 20-1677,-19 0-2709,21 0-258,-1 0 129,-1-1-516,1-19 0,20 20 0,-20 0 0,-1-20 0,1 0 129,0 0-129,0 0 129,0 0-129,0 0 0,0-20 0,-1 0-258,-19 20-129,20-19-774,0-1-4644,-20 20 0,0-20-645,0 20-129</inkml:trace>
  <inkml:trace contextRef="#ctx0" brushRef="#br0" timeOffset="812.0464">18058 12184 8256,'0'0'5676,"0"20"-258,0 20-1290,0-1-3483,19 1 0,-19 20-129,0 0-258,0-1-1677,20 0-3612,-20-19-258,0 0-774,0-21-129</inkml:trace>
  <inkml:trace contextRef="#ctx0" brushRef="#br0" timeOffset="7573.4332">2976 10359 2967,'0'0'4386,"20"0"-645,0 0-1935,20 0-387,-1 0-258,21 0-129,0 0-258,19 0-129,20 0 0,0 0-387,0 0 0,21 0-129,-2 0 0,21 0 0,-20 0 0,1-20 0,-2 20-129,-18-21-258,-1 21-1548,-19 0-2967,-1 0-129,-40 21-645</inkml:trace>
  <inkml:trace contextRef="#ctx0" brushRef="#br0" timeOffset="23448.3412">24090 15498 8901,'-20'-20'5547,"20"20"-129,-20 0-129,0 0-4257,1 0-387,19 0-258,-20 20-129,20-20 129,-20 20-129,0 0 0,-19 20 0,19-20-129,-1 19 129,2 0-129,-21 1 129,20 0-129,-19-20 0,19 20 0,0-20-129,0 19 129,20-20-129,0 2 129,20-1-129,0 0 0,19-1 0,1 21 0,0-20 0,0 0 0,19 0-129,-19 0 0,-20-1 0,-1 1-516,21-1-2322,-40-19-2580,20 0-129,-20 0-645,0 0-258</inkml:trace>
  <inkml:trace contextRef="#ctx0" brushRef="#br0" timeOffset="24302.3901">18077 15418 6321,'0'0'5934,"0"0"-129,0 21-516,0-1-3870,0 19-516,-19 1-516,19 0-129,0 19-258,0 20-645,0-19-4773,0-20-129,0 0-645,0-2-387</inkml:trace>
  <inkml:trace contextRef="#ctx0" brushRef="#br0" timeOffset="28892.6526">23673 14942 9417,'0'0'5934,"-19"0"-516,19 0-129,0 20-4386,0 0-387,0 0-129,0 0-129,0 20 129,0-21-258,-21 1 129,21 20-129,0-21 129,0 22-129,-19-22 129,19 21 0,0-20 0,-20 0-129,20 0 129,20-20-129,-20 19 0,19-19 0,2 0-129,18-19 129,1 19-258,-20 0 0,19 0-387,1 0-3741,-20-20-1419,-1 20-129,-19-20-645</inkml:trace>
  <inkml:trace contextRef="#ctx0" brushRef="#br0" timeOffset="29723.7001">17859 15380 5934,'20'0'5805,"0"19"-129,-20 0-516,20 2-4257,-1 18-129,21 1 0,0 0-258,0 19-129,-1 0 0,21-19-258,-21 20 129,1-20-258,-1-20-129,2 19-129,-22-20-516,1-19-4515,-20 0-258,0 0-258,0-38-645</inkml:trace>
  <inkml:trace contextRef="#ctx0" brushRef="#br0" timeOffset="29912.711">18236 15439 3612,'-60'20'6192,"41"-1"-516,-21 1-387,-19 20-2064,-1 0-2838,20-1 0,-19 1-387,19 0-387,1-1-1161,18-19-3612,1 0-387,20-20-645,0-20 259</inkml:trace>
  <inkml:trace contextRef="#ctx0" brushRef="#br0" timeOffset="30446.7415">17045 15459 6321,'20'0'5676,"0"0"-387,0-20-1548,0 20-2709,-1 0-387,2 20 0,-2-20-258,1 39 0,-20-19-129,0 0 129,0 20-129,-20-1-129,1 1 129,-2 0-258,2-1 258,-1 1-258,20 0 129,-20-20-129,20 0 129,20-1-129,0-19 129,-1 19 0,21-19-129,-20 0-258,20 0-903,-1 0-4128,-19 0-129,20 0-645,-40-19-516</inkml:trace>
  <inkml:trace contextRef="#ctx0" brushRef="#br0" timeOffset="32536.861">23435 14665 5160,'-19'19'5805,"19"-19"-516,0 0-645,19 20-2451,-19-20-1161,0 40-129,0-20-258,0 0-129,-19 0 0,19 19-129,-21-19 0,21 19 0,-20-18 0,20 18-129,-19-19 0,19 0 0,0 0 0,0 0-129,0-20 0,0 20 0,0-20 0,19 19 0,1-19-129,20 20 129,-20 1 129,20-21-258,-1 19 129,-19-19-129,0 19-387,0-38-2580,0 19-2580,-20 0-129,0 0-645,19-19-129</inkml:trace>
  <inkml:trace contextRef="#ctx0" brushRef="#br0" timeOffset="33340.907">16946 15399 5031,'-19'-19'5676,"19"19"-258,0 0-645,19 19-3354,-19 0-645,20 22-129,0-2 0,20 21 0,-21-1-258,21 0 0,0 1-129,0 0-129,-1-20 129,-19-1-258,20 1-129,-21-20-129,22 0-516,-41-20-4644,19 0 0,-19 0-516,-19-20-387</inkml:trace>
  <inkml:trace contextRef="#ctx0" brushRef="#br0" timeOffset="33558.9195">17224 15418 5160,'-20'0'6063,"0"41"-387,1-22-516,-2 1-3741,-18 20-1032,19 0-129,0-1 0,0 20-387,1-19-258,-21 0-1032,20-20-3741,0 0-258,20 0-516,-19-20 1</inkml:trace>
  <inkml:trace contextRef="#ctx0" brushRef="#br0" timeOffset="34453.9707">16053 15498 4644,'0'0'5676,"0"0"-387,0 0-645,-19 0-3225,38 0-387,-19-20-387,20 20-258,0 0-129,0 0 0,0 0-129,-1 0 129,1 20-129,-20 0 0,20 0 0,-20 0 0,0 20 0,0-21-129,-20 1 129,0 19-129,1-18 258,-1-2-258,0-19 0,0 0 0,20 0 0,0 0 129,0 0-258,0 0 129,20 0-129,0 20 129,19-20 0,-19 20 0,20 0-129,-1 0 258,-18 0-129,-2 20 129,-19-2-129,0-17 129,-19 19 0,-21-1-129,0-19 129,0 0-129,-19 0-129,19-20-129,0 0-516,-19 0-4386,39-20-258,0 0-387,0 0-516</inkml:trace>
  <inkml:trace contextRef="#ctx0" brushRef="#br0" timeOffset="39675.2692">22284 12164 258,'20'0'5418,"0"20"129,-20-20-1290,40 0-1290,-40 0-1032,39 0-387,-19 0-516,0 0-129,0-20 0,-1 1-258,22-1-258,-22 0 129,20 0-387,-18-20 387,18 20-387,1-19 129,0-1 0,0 0 0,-1 21 129,-19-21-129,20-20 0,-1 20 0,1 2 0,-20-23-129,-1 2-129,2-1 0,-1 1 129,-20-21-129,19 21 129,-19-20-258,0-1 258,0-19 0,0 20-258,-19-1 129,-1-19-129,-1 20 129,-18-1-258,-1 0 129,1 21-129,-1 0 129,-19-1 0,-1 21 129,0-2-129,-19 22 0,-1 0 0,1 19 0,0 0 0,-1 19 0,1 21 0,20-1 129,-21 1-258,21 0 258,-1 19 0,21 0 0,-21 1 0,20 0 0,1 19 129,-2-19-258,22-1 129,-20 1 0,18-1-129,1 1 0,1-1 0,19-19 0,-20 0-129,0 0-129,20-21-258,0 1-387,0-20-3096,0 0-1548,0 0 0,0 0-516</inkml:trace>
  <inkml:trace contextRef="#ctx0" brushRef="#br0" timeOffset="40021.289">21510 10974 3225,'-20'0'5676,"20"0"-387,0 20-387,0-1-3612,0 1-258,0 20 0,0 0-258,20-1-129,-20 1-129,20 0 129,-20-1-387,20 1 129,0-20 0,-20 0-258,19 0 129,1-1-129,20-19 129,-20 0-129,-1-19 129,2-1-258,18 0 129,-19 0 0,0 0-129,0 0-129,-20 1-129,20-1-516,-20 20-4644,0-20-129,0 20-387,0 0-516</inkml:trace>
  <inkml:trace contextRef="#ctx0" brushRef="#br0" timeOffset="40885.3386">17820 12184 2709,'0'0'5805,"0"0"-129,0 0-387,19 0-3354,1 20-516,0-20-387,20 19-129,-1 21-258,1-20-258,20 20 0,-21-20 0,1 20-129,-20-21-129,19 1 0,-19 1-129,0-2 0,-20-19-258,0 0-258,20 19-774,-40-19-4257,20-19 0,0 0-645,-20-2-129</inkml:trace>
  <inkml:trace contextRef="#ctx0" brushRef="#br0" timeOffset="41078.3496">18196 12105 4257,'-59'40'6450,"19"-1"-903,1 0 129,-21 21-2709,0-20-2322,21 20-258,-1-21-258,1-18-516,18 17-2451,1-17-2451,20-21-387,0-21-645</inkml:trace>
  <inkml:trace contextRef="#ctx0" brushRef="#br0" timeOffset="58418.3414">15974 15518 774,'0'-40'5289,"0"21"129,0-1-129,-20-1-2451,20 21-1290,0 0-258,20 0-387,-20 21-258,19 18 0,22 1-129,-22 0-129,21 19 0,0 21-129,-1-21 0,1 1-129,-1 18 129,-18-17-129,18-22-129,-19 1 129,0 0-258,0-20 129,-20-20-129,0 0-258,0 0-258,0-20-1032,0 0-3354,-20-20-516,20 20-258,-20-39-258</inkml:trace>
  <inkml:trace contextRef="#ctx0" brushRef="#br0" timeOffset="58684.3566">16390 15498 6321,'0'-20'5676,"0"20"-387,0 0-258,0 0-4128,-19 0-258,19 0-129,-20 20 0,0 20-258,0 0 129,0-1-129,-20 20 0,1 1-129,-1 0 129,-19 0-129,19-1 0,1 0-129,-2-19-129,2 0 0,39-20-645,-20-20-4386,20 0-129,0-20-645,20 0-387</inkml:trace>
  <inkml:trace contextRef="#ctx0" brushRef="#br0" timeOffset="234355.4043">17264 12065 5934,'0'20'6063,"0"0"-903,0 0-1032,19 39-2451,-19-20-645,0 21-129,0 20-387,0-21-258,0 0-129,0 1-645,20-20-4773,-20-20-129,0-20-516,0 0-387</inkml:trace>
  <inkml:trace contextRef="#ctx0" brushRef="#br0" timeOffset="251499.385">18058 13752 5031,'0'0'5934,"0"20"-387,0 0-387,-21-1-3741,21 21-516,0 0-258,0 19-258,0-19-129,21 0 0,-2-1 0,1-39-129,20 0 129,-20 0-129,-1-39 0,21-1 0,-40-19 0,20-1-129,-20 0 129,-20 1-129,0 19 0,0 1-387,-19 39-1290,-1 0-3741,1 0-387,18 19-387,2-19-387</inkml:trace>
  <inkml:trace contextRef="#ctx0" brushRef="#br0" timeOffset="268278.3446">17958 13990 129,'0'0'4128,"0"0"-2064,0 0-258,0 0-129,0 0-258,0-20-129,0 20 129,0 0-516,0 0 0,0 0-129,0 0-129,0 0 0,0 0 129,0 0-129,0 0 0,0 0 0,0 0-129,0 0 0,40 0 0,-20 0-129,20 0-129,-1 0 0,21 0 0,39-20 0,0 20 0,40 0-129,39-19 129,21 19 0,39-20 0,60 20 0,0-20-129,39 20 129,40 0-258,-1 0 258,21 20-129,-19 0 0,-1-1 129,-20-19-129,-20 20 129,-19 0 0,-40-20-129,-20 20 0,-40-20 258,-39 0-258,-21 20 129,-19-20 0,-40 0-258,-20 0 129,-38 0 0,-41 0 0,0 0-129,0 0-129,0 0 129,-20-40-129,-40 40 0,-19 0 0,-20-20 0,-1 20 129,-38-20-258,-2 20 0,-18-19 0,-21 19 129,-19-20 0,-20 20 0,-1 0-129,-19-20 0,-20 20 129,0 0 0,-20 0 129,0 0-129,-20 0 129,21-20-129,-21 20 129,1 0-129,19 0 129,0 0-129,0 0 129,20 20-129,20-20 0,20 20 0,19-20 129,21 20 0,39-20 0,40 0 0,19 19 0,40-19 0,40 0 0,21 0 129,38-19-129,60 19 0,20-20 129,40 20-129,39-20 0,20 20 129,40 0-129,-1 0 129,41 0-129,19 0 129,-19 0-129,39 20 129,0-20 0,0 20 129,1-20-129,-1 19 129,0 1 0,-19 0 0,-21-20 0,-20 20 0,-18 0 0,-41-20-129,-60 0 0,-19 20-129,-40-20 0,-60 0 129,-59 0-258,0 0 129,0 0 129,-99-60-258,-20 40 129,-60 0-258,-39 1 0,-40-1-129,-39 0-258,-41 0-903,-39 20-3999,-20 0-258,-39-20-387,-1 20-258</inkml:trace>
  <inkml:trace contextRef="#ctx0" brushRef="#br0" timeOffset="277948.8978">15339 15459 3870,'-20'-20'5676,"20"20"-387,0 0-129,-40 0-3096,40 39-903,-20 1-516,1 0-258,19 19 0,0 0-129,0 1 0,19 0-129,1-20 0,20-1 0,-1-39 0,1 0 0,20-19 0,-21-1 0,2-40 0,-22 0 0,1 1-129,-20 0 0,-20-1 0,-20 0-129,-19 21-387,-1-1-1806,20 21-2838,-19 19-516,19 0-387,1 0-258</inkml:trace>
  <inkml:trace contextRef="#ctx0" brushRef="#br0" timeOffset="279808.0041">15279 15637 4128,'-59'20'5289,"19"-20"0,1 19-516,18-19-3870,2 0-129,19 0 0,19 0-129,41 0-129,39 0-129,40 0-129,39 0 0,61-19 0,39 19-129,59 0 129,40-20-258,20 20 0,40 0 129,-1 0 0,40 0 0,1 20 0,-1-1 258,0-19-129,0 21 0,0 18 129,-39-19-129,-20 20 0,-40-20 0,-39 20 0,-41-2 0,-39 3 0,-40-21 0,-19-1 0,-61 1-129,-18 0 0,-41 0-129,-19-20 129,-40 0-129,-20 0 0,-20-20 0,-60 20 0,1-20-129,-40 0 0,-40-19 0,-20 19 0,-19-20 0,-40 21-129,-21-21 129,-18 20 0,-41 0-129,-19 0 129,-40 20-129,0 0 0,-20-20 0,-19 20 129,19 20-129,-20-20 129,20 20 129,20 0-129,20-20 129,40 20 0,-1 0 129,60 0-129,40-1 129,19-19-129,80 0 0,40 0 0,59 0 0,59-19 0,61-1 0,79 0 0,38 0 0,62-20 0,38 20-129,40 0 129,20 1 129,40-2 0,0 2 0,-1 19 0,1-20 129,0 20 0,0 20 0,-41-20 0,-39 19-129,-19 2 129,-40 18-129,-60-19 0,-19 0-129,-60 0 129,-40 0-258,-60 0-129,-18-20-774,-61 20-4515,-20-20 0,-59-20-516,0 0-645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2T21:20:25.0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11628 11331 3354,'0'0'5805,"0"0"-516,0 0-903,0 0-2580,0 0-258,0 0-645,20 0-387,-20 0-129,20 0-129,-1-20 129,22 20-258,-22 0-129,1 0 129,-1 0-258,2 0-645,-1 20-3225,-20-20-1290,19 0-258,-19 0-387</inkml:trace>
  <inkml:trace contextRef="#ctx0" brushRef="#br0" timeOffset="310.0177">11786 11152 5289,'0'20'6063,"0"-20"-645,21 0-258,-1 0-3870,-1 0-774,1 0-129,20 0-258,-20 0 0,20 20-129,-21 0 0,1-20 258,-20 20-258,0 0 0,0-1 129,-20 1 0,1 0-129,-2 0 0,21 0-516,-19 0-3096,-1-20-1548,0 19-387,20-19-516</inkml:trace>
  <inkml:trace contextRef="#ctx0" brushRef="#br0" timeOffset="766.0438">12342 11192 3870,'20'0'5418,"0"20"-129,-20 20-903,0-21-2709,0 21-129,0-20-516,0 39-387,20-39-129,-20 20-258,0 0-774,0-21-1548,0-19-3096,0 0-258,0 0-387,0-19 130</inkml:trace>
  <inkml:trace contextRef="#ctx0" brushRef="#br0" timeOffset="1015.0581">12303 11152 5289,'0'-59'5547,"0"39"-387,20-1-903,-1 2-3354,1 19-129,20-20-387,-1 20-129,-18 20 0,18-1 0,-19 22 0,-20-2-129,0 1 129,0-20-129,-20 20 129,0-1-387,1-19-129,-2 0-2064,2-20-2580,19 0-387,-20 0-645,20-20 646</inkml:trace>
  <inkml:trace contextRef="#ctx0" brushRef="#br0" timeOffset="1360.0778">12561 11351 2322,'19'39'5418,"-19"-39"129,20 20-258,1-20-2709,-2 0-1419,1 0-387,-1-20-129,2 20-387,-21-19 129,20-1-129,-20 0-129,0 0-129,-20 20 129,-1-20-129,2 20 0,-1 0-129,1 0 129,-2 20 0,21 0 0,-20 0 0,20 19 0,0-19 0,20 0-129,-20 0-129,40 20 0,-20-40-516,20 19-903,-1-19-3096,1 0-645,-20-19-258,19-1 387</inkml:trace>
  <inkml:trace contextRef="#ctx0" brushRef="#br0" timeOffset="1608.0919">12838 11311 3612,'0'0'5547,"-19"0"0,19 20-387,0 0-3096,0 0-774,0 19-258,19-19-258,-19 20-258,0-20-258,21-1 0,-21-19 0,0 0 129,0 0-258,0 0 0,19-19 0,-19-21 0,0 20-129,20-20 0,-20 21 0,20-1-258,-20-20-129,20 20-645,0 20-2322,-1 0-2064,1 0-258,0-20-516</inkml:trace>
  <inkml:trace contextRef="#ctx0" brushRef="#br0" timeOffset="2533.1448">13216 11271 8385,'0'-19'5547,"-20"19"-387,0-20-1548,20 20-2709,-40 0-258,40 0-129,-19 0-387,-1 0 0,-1 20 0,21-20 0,0 19-129,0 1 129,21 0-129,-1 0 129,-1 0 0,21 0 0,-20-1 0,0 21 129,-1-20-129,1 0 0,-20 0 0,0-1-129,-20-19 0,1 0 0,-1 0-129,0 0-129,0 0-258,-19-19-129,39 19-645,-20-20 0,20 0-387,0 0-129,20 0 129,-20 0 387,39 1 774,-19-1 645,20 0 516,-1 0 516,-19 0 387,0 20 129,0-20 0,-1 20-258,-19 0-387,0 0-516,0 20-129,0 0 0,0 0-129,0 0 0,0 0-129,0-1 0,0 1 0,0 0 0,21 0 0,-21 0-129,19-20 129,1 0 0,0 0 0,0 0 0,0-20-129,-1 0-129,-19 0 129,0 0-129,-19 1 0,-1-1 0,0 0 129,0 0-258,0 20 258,1-20 0,19 20-129,0 0 129,-21-20 0,21 20 0,21-19 0,-2 19-129,1 0 129,0-20 0,0 20 0,19 0 0,-19 20 0,20-1 258,-20 1-129,-1 20 0,-19-20 0,21 0 0,-21 19 0,0-19 0,0 0 0,0-20-258,0 0 258,0 0-129,0 0 129,0-20-258,0 0 258,20-19-258,-20 19 129,19 0 0,1 0 0,-20 0-129,20 20 0,0 0 129,0 0 0,-1 20 129,2 0-258,-21 0 258,19 19-258,-19-19 129,20 0-1032,-20 0-4257,0 0-258,0-20-387,0 0-516</inkml:trace>
  <inkml:trace contextRef="#ctx0" brushRef="#br0" timeOffset="2699.1544">13989 11470 10062,'0'20'5934,"0"-1"-516,0-19-2451,21 0-7740,-2 0-774,-19-19-387,20-1-645</inkml:trace>
  <inkml:trace contextRef="#ctx0" brushRef="#br0" timeOffset="3638.2081">14248 11450 4644,'0'0'5676,"0"0"-387,0 0-1161,19 0-1935,-19 0-903,20 0-258,0 0-387,0 0-129,0 0-129,19 0-258,1 0 129,-20 0-129,20 0-129,-20 0 129,19 0-129,-19 0-129,0 0 129,-20 0-258,20 0-387,-20 0-645,19 0-2967,-19 0-1032,0 0-387,0 0-516</inkml:trace>
  <inkml:trace contextRef="#ctx0" brushRef="#br0" timeOffset="4242.2426">14605 11450 4257,'0'0'5547,"0"0"-645,0 0-2064,19 0-903,-19 0-516,21 0-129,-2 0-387,1 0-258,0 0-129,0 0 0,0 0-129,19 0-258,-19 0 0,0 0 0,0 0-258,-1 0 0,1 0-258,-20 0-1161,0 0-3612,0 0-129,21 0-774,-21 0 129</inkml:trace>
  <inkml:trace contextRef="#ctx0" brushRef="#br0" timeOffset="4857.2777">15041 11232 5676,'0'0'5547,"0"0"-516,0 20-903,0-20-3225,0 39 0,0-19-645,0 0-1161,20 20-3741,-20-21-387,20 1-774,-20-20 0</inkml:trace>
  <inkml:trace contextRef="#ctx0" brushRef="#br0" timeOffset="5007.2864">15061 11052 5934,'-20'-19'5418,"20"-1"-1161,0 1-4257,0 19-4515,0-20-645,20 20-258</inkml:trace>
  <inkml:trace contextRef="#ctx0" brushRef="#br0" timeOffset="5315.304">15141 11192 3483,'19'99'5934,"-19"-59"-129,0-20-645,0 0-2709,0-20-1161,0 19-387,0-19-387,20-19-258,-20-1-129,20 0 0,-20 0 0,20-20 0,0 21-129,-1-1 0,1 0 0,0 20 0,0 0 0,-20 0-129,20 20 129,-1 0 0,2-1 0,-21 1 129,0 20-387,0-20-516,19 19-1935,-19-19-2451,0-20-516,0 0-387,20 0 388</inkml:trace>
  <inkml:trace contextRef="#ctx0" brushRef="#br0" timeOffset="5504.3148">15517 11252 2580,'0'19'5160,"0"1"-1419,0 0-387,0 0-903,0 20-387,0-21-645,0 1-645,0 0-2451,21 0-2838,-21-20-774,19-20-645</inkml:trace>
  <inkml:trace contextRef="#ctx0" brushRef="#br0" timeOffset="5654.3234">15517 11052 8127,'-39'0'5418,"19"-19"-516,20 19-2193,0 0-6966,0 0-774,20-20-516,-1 20-129</inkml:trace>
  <inkml:trace contextRef="#ctx0" brushRef="#br0" timeOffset="5834.3336">15676 10914 5934,'20'40'5805,"-20"-20"-516,0 19-387,0 21-3870,0-20-645,0 19-258,0 1-2580,0-1-2451,0-39-516,0 20-516</inkml:trace>
  <inkml:trace contextRef="#ctx0" brushRef="#br0" timeOffset="6000.3432">15656 11232 5289,'0'0'5934,"20"0"-258,0 0-645,20-20-3870,-1 20-3096,-19-20-2580,20 20-903,-20-20-516</inkml:trace>
  <inkml:trace contextRef="#ctx0" brushRef="#br0" timeOffset="6443.3685">15875 11331 4902,'0'20'6192,"0"-20"-645,0 0-129,0 0-3741,19 0-258,1 0-645,0 0-258,20 0-258,-21 0 0,22 0-129,-2 0-129,-19 0 0,0 0 129,0 0-258,-1 0-129,1 20-516,-20-20-3096,20 0-1548,-20 0-387,0 0-516</inkml:trace>
  <inkml:trace contextRef="#ctx0" brushRef="#br0" timeOffset="6745.3858">16291 11311 4902,'0'20'6063,"20"-20"-516,0 0-129,-20 0-3741,20 20-516,0-20-645,19 0-387,-18 20-1419,-2-20-3741,1 19-516,-1-19-387,2 0-516</inkml:trace>
  <inkml:trace contextRef="#ctx0" brushRef="#br0" timeOffset="7421.4245">16827 10934 5160,'0'-20'5934,"0"20"-387,0 0-516,0 20-3870,-20 0-387,20 0-258,-20 19 0,1 0-129,-1 2-258,0 18 129,0-19 0,20 20 129,0-21-258,20 1 129,0 0-129,0-21 0,-1 1 0,21 0-258,-20 0-645,0 0-4515,-1-20-258,-19 0-387,0 0-645</inkml:trace>
  <inkml:trace contextRef="#ctx0" brushRef="#br0" timeOffset="10000.572">17264 11271 2709,'0'0'5289,"0"-19"-129,-20-1-387,0 20-3741,-20-20-129,0 20-129,21 0-129,-21 0 0,20 0-129,0 0-258,1 20 0,19-20 0,0 20 0,0-20 0,19 19 0,1 1 0,0 0 129,0 0 0,19 0-258,-18 0 129,-21 19-129,19-19 0,-19 0 0,0 0-129,-19 0 0,-2-20 0,21 0 129,-19 0-129,-1 0 0,20 0 0,0 0 0,-20-20 0,20 20 0,20 0-129,0-20 129,20 20 0,-21 0 0,21 0 129,0 0 0,-1 0 0,1 0-129,-20 0 129,20 0 0,-20-20 129,-1 0-258,-19 20 129,0-20-129,0 1 0,-19-1 0,-1 20 0,20 0 0,-21 0-129,2 0 129,-1 0 0,1 20 0,19-1-129,0 1 129,0 0 0,0 0 0,19 20 0,1-21 0,20 1 0,-1-20 0,1 20 0,0-20 0,-1 0 129,1 0-129,0-20 0,-1 0 0,-19-19 0,0-1 0,0 0 0,-20 1 0,0 19 0,-20-20 0,20 20 0,-20 1 0,0 19 0,-19 0 0,39 0 129,-20 19 0,0 21 0,20-20-129,0 20 129,0-1-129,0 1 129,20 19-129,0-39-129,0 20-258,-1-20-774,1 0-4257,0 0-129,0-20-516,-20 0-258</inkml:trace>
  <inkml:trace contextRef="#ctx0" brushRef="#br0" timeOffset="10286.5884">18077 11291 8643,'-19'-39'6063,"19"39"-774,-21 0-645,2-20-3999,-1 40-129,0-1-129,0 1-129,20 20 0,-20 0 0,20 19-129,0 1 0,0-21-129,0 21 0,20-20-516,-20-1-1290,0-19-3612,0-20-129,0 0-645,0 0-129</inkml:trace>
  <inkml:trace contextRef="#ctx0" brushRef="#br0" timeOffset="10437.597">17839 11490 6450,'20'0'5934,"0"0"-387,0-20-258,19 20-4128,-19 0-903,20 0-1935,-20 20-3483,20-20-258,-21 19-645,1-19 258</inkml:trace>
  <inkml:trace contextRef="#ctx0" brushRef="#br0" timeOffset="10604.6065">18216 11728 5676,'0'59'5676,"0"-19"-387,0-20-5289,0 20-4257,-20-21-645,20 1-774</inkml:trace>
  <inkml:trace contextRef="#ctx0" brushRef="#br0" timeOffset="11782.6739">18534 11728 7611,'0'0'5676,"0"0"-258,0 19-1548,0 1-3096,0 0-129,0 20 0,0 0-129,0-20-129,0 19 0,0-19-129,0 20 129,0-40-258,0 0 129,0 0-129,0 0 0,0-40 0,20 20-129,-20-19 129,19-1-129,1 0 0,0 20-129,0-20 129,0 40 0,19 0 0,-18 0-129,-2 20 129,1 0 0,0 20 0,0 0 0,0-1 0,-20-19 0,0 21-645,0-22-3096,0 0-1548,0-19-516,19 0-387</inkml:trace>
  <inkml:trace contextRef="#ctx0" brushRef="#br0" timeOffset="12892.7374">19109 11967 9159,'20'-21'5934,"-20"1"-645,0 0-774,-20 1-3999,20-1-129,-20 0-129,0 0-258,1 0 129,-1 20 0,-20 0-129,20 20 129,1 0 0,-2 20 0,21-21-129,-19 21 258,19-19-129,19 17 0,-19-18 0,21 0-129,18 0 258,-19-20-258,20 0 0,-21 0 0,1-20-129,0 20 129,0-20-258,-20 0 258,0 1-129,20 0 129,-20-2-129,0 21 129,0 0 0,-20 0-129,20 0 129,0 21 0,0-2 0,0 0 0,0 1 129,20-20-129,-20 20 0,19-20-129,2 0-129,-1 0 0,-1 0-129,-19-20 129,20 20-258,-20-20 258,20 1 0,-20 19 0,0 0 258,0 0 387,0 19-129,0-19 129,0 20 129,0 0 0,0 0 0,0 0-129,0 0 0,0 0 0,0-20-129,0 0 0,0 0-258,20-20 129,-20 0-129,0 0 129,20 20-258,-20-40 129,19 40-129,1-20 129,0 1-129,0 19 129,0 0-129,0 0 129,-20 19 129,20 1-129,-1 0 129,-19 0 0,0 0 0,0 0-129,0 0 129,0 0-129,0-20 0,0 0 129,20-20-258,-20 0 129,20 0-129,-20 0 129,20 0-129,0 0 129,-20 20-258,0 0 129,19-20 129,-19 20-129,0 20 129,0-20-129,20 20 258,-20 0-129,0 0 129,21 0-129,-21 0 129,19 0-129,1-1 258,0-19-258,0 0 0,19 0 0,-19 0-129,0-19 258,0-1-258,-20-20 129,20 20-129,-20-20 129,0 20-258,0 1 258,-20 0 0,0 19-129,20 0 129,-20 0 0,20 19-129,-20 0 129,20 21 129,0-20-129,0 20 129,0-20-258,20 19 258,-20-19-387,20 0 129,0-20-774,0 19-3483,-20-19-1161,19 0-516,2 0-258</inkml:trace>
  <inkml:trace contextRef="#ctx0" brushRef="#br0" timeOffset="13099.7493">19962 12244 7482,'20'59'6063,"-20"-19"-258,0 0-1032,0-1-5160,0-18-4257,-20-2-645,1 0-774,-1 2-516</inkml:trace>
  <inkml:trace contextRef="#ctx0" brushRef="#br0" timeOffset="16820.9621">19724 11569 6708,'40'-20'5676,"-20"40"-129,19 20-1548,-18-20-2838,38 39-258,-39 0-129,19 21-129,-19-1-129,0 1-129,-20-1 0,0 1-129,-40-2 0,21 2-129,-21-20 129,20-21-258,-19 21-258,18-41-258,2 22-4773,-21-22-258,20 1-387,20-20-645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17" tIns="45152" rIns="91917" bIns="45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10770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military-type definition of time…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Object - the language's overarching base class for ALL user-defined and library-defined classes…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draw a picture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draw a picture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/>
              <a:t>story about balance 			(Lenovo's Mr. Challener)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/>
              <a:t>story about balance 			(Lenovo's Mr. Challener)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/>
              <a:t>story about balance 			(Lenovo's Mr. Challener)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1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3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6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image" Target="../media/image3.w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2.w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10" Type="http://schemas.openxmlformats.org/officeDocument/2006/relationships/image" Target="../media/image1.png"/><Relationship Id="rId4" Type="http://schemas.openxmlformats.org/officeDocument/2006/relationships/tags" Target="../tags/tag152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1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3" Type="http://schemas.openxmlformats.org/officeDocument/2006/relationships/tags" Target="../tags/tag197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4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" Type="http://schemas.openxmlformats.org/officeDocument/2006/relationships/tags" Target="../tags/tag228.xml"/><Relationship Id="rId21" Type="http://schemas.openxmlformats.org/officeDocument/2006/relationships/image" Target="../media/image5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notesSlide" Target="../notesSlides/notesSlide15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10" Type="http://schemas.openxmlformats.org/officeDocument/2006/relationships/tags" Target="../tags/tag23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1.png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0" Type="http://schemas.openxmlformats.org/officeDocument/2006/relationships/tags" Target="../tags/tag265.xml"/><Relationship Id="rId4" Type="http://schemas.openxmlformats.org/officeDocument/2006/relationships/tags" Target="../tags/tag259.xml"/><Relationship Id="rId9" Type="http://schemas.openxmlformats.org/officeDocument/2006/relationships/tags" Target="../tags/tag2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notesSlide" Target="../notesSlides/notesSlide18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10" Type="http://schemas.openxmlformats.org/officeDocument/2006/relationships/tags" Target="../tags/tag302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5" Type="http://schemas.openxmlformats.org/officeDocument/2006/relationships/tags" Target="../tags/tag314.xml"/><Relationship Id="rId10" Type="http://schemas.openxmlformats.org/officeDocument/2006/relationships/tags" Target="../tags/tag31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" Type="http://schemas.openxmlformats.org/officeDocument/2006/relationships/tags" Target="../tags/tag345.xml"/><Relationship Id="rId21" Type="http://schemas.openxmlformats.org/officeDocument/2006/relationships/notesSlide" Target="../notesSlides/notesSlide23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" Type="http://schemas.openxmlformats.org/officeDocument/2006/relationships/tags" Target="../tags/tag364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3" Type="http://schemas.openxmlformats.org/officeDocument/2006/relationships/tags" Target="../tags/tag384.xml"/><Relationship Id="rId21" Type="http://schemas.openxmlformats.org/officeDocument/2006/relationships/tags" Target="../tags/tag402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notesSlide" Target="../notesSlides/notesSlide25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407.xml"/><Relationship Id="rId21" Type="http://schemas.openxmlformats.org/officeDocument/2006/relationships/tags" Target="../tags/tag425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tags" Target="../tags/tag424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notesSlide" Target="../notesSlides/notesSlide27.xm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3" Type="http://schemas.openxmlformats.org/officeDocument/2006/relationships/tags" Target="../tags/tag445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23" Type="http://schemas.openxmlformats.org/officeDocument/2006/relationships/image" Target="../media/image7.emf"/><Relationship Id="rId10" Type="http://schemas.openxmlformats.org/officeDocument/2006/relationships/tags" Target="../tags/tag452.xml"/><Relationship Id="rId19" Type="http://schemas.openxmlformats.org/officeDocument/2006/relationships/tags" Target="../tags/tag461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Relationship Id="rId22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9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tags" Target="../tags/tag481.xml"/><Relationship Id="rId18" Type="http://schemas.openxmlformats.org/officeDocument/2006/relationships/tags" Target="../tags/tag486.xml"/><Relationship Id="rId3" Type="http://schemas.openxmlformats.org/officeDocument/2006/relationships/tags" Target="../tags/tag471.xml"/><Relationship Id="rId21" Type="http://schemas.openxmlformats.org/officeDocument/2006/relationships/tags" Target="../tags/tag489.xml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17" Type="http://schemas.openxmlformats.org/officeDocument/2006/relationships/tags" Target="../tags/tag485.xml"/><Relationship Id="rId2" Type="http://schemas.openxmlformats.org/officeDocument/2006/relationships/tags" Target="../tags/tag470.xml"/><Relationship Id="rId16" Type="http://schemas.openxmlformats.org/officeDocument/2006/relationships/tags" Target="../tags/tag484.xml"/><Relationship Id="rId20" Type="http://schemas.openxmlformats.org/officeDocument/2006/relationships/tags" Target="../tags/tag488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23" Type="http://schemas.openxmlformats.org/officeDocument/2006/relationships/notesSlide" Target="../notesSlides/notesSlide30.xml"/><Relationship Id="rId10" Type="http://schemas.openxmlformats.org/officeDocument/2006/relationships/tags" Target="../tags/tag478.xml"/><Relationship Id="rId19" Type="http://schemas.openxmlformats.org/officeDocument/2006/relationships/tags" Target="../tags/tag487.xml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Relationship Id="rId2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5.xml"/><Relationship Id="rId3" Type="http://schemas.openxmlformats.org/officeDocument/2006/relationships/tags" Target="../tags/tag492.xml"/><Relationship Id="rId21" Type="http://schemas.openxmlformats.org/officeDocument/2006/relationships/tags" Target="../tags/tag510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tags" Target="../tags/tag509.xml"/><Relationship Id="rId29" Type="http://schemas.openxmlformats.org/officeDocument/2006/relationships/notesSlide" Target="../notesSlides/notesSlide3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30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tags" Target="../tags/tag555.xml"/><Relationship Id="rId21" Type="http://schemas.openxmlformats.org/officeDocument/2006/relationships/tags" Target="../tags/tag537.xml"/><Relationship Id="rId34" Type="http://schemas.openxmlformats.org/officeDocument/2006/relationships/tags" Target="../tags/tag550.xml"/><Relationship Id="rId42" Type="http://schemas.openxmlformats.org/officeDocument/2006/relationships/tags" Target="../tags/tag558.xml"/><Relationship Id="rId47" Type="http://schemas.openxmlformats.org/officeDocument/2006/relationships/tags" Target="../tags/tag563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63" Type="http://schemas.openxmlformats.org/officeDocument/2006/relationships/tags" Target="../tags/tag579.xml"/><Relationship Id="rId68" Type="http://schemas.openxmlformats.org/officeDocument/2006/relationships/tags" Target="../tags/tag584.xml"/><Relationship Id="rId7" Type="http://schemas.openxmlformats.org/officeDocument/2006/relationships/tags" Target="../tags/tag523.xml"/><Relationship Id="rId71" Type="http://schemas.openxmlformats.org/officeDocument/2006/relationships/notesSlide" Target="../notesSlides/notesSlide32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9" Type="http://schemas.openxmlformats.org/officeDocument/2006/relationships/tags" Target="../tags/tag545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53" Type="http://schemas.openxmlformats.org/officeDocument/2006/relationships/tags" Target="../tags/tag569.xml"/><Relationship Id="rId58" Type="http://schemas.openxmlformats.org/officeDocument/2006/relationships/tags" Target="../tags/tag574.xml"/><Relationship Id="rId66" Type="http://schemas.openxmlformats.org/officeDocument/2006/relationships/tags" Target="../tags/tag582.xml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65.xml"/><Relationship Id="rId57" Type="http://schemas.openxmlformats.org/officeDocument/2006/relationships/tags" Target="../tags/tag573.xml"/><Relationship Id="rId61" Type="http://schemas.openxmlformats.org/officeDocument/2006/relationships/tags" Target="../tags/tag577.xml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tags" Target="../tags/tag568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73" Type="http://schemas.openxmlformats.org/officeDocument/2006/relationships/image" Target="../media/image5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48" Type="http://schemas.openxmlformats.org/officeDocument/2006/relationships/tags" Target="../tags/tag564.xml"/><Relationship Id="rId56" Type="http://schemas.openxmlformats.org/officeDocument/2006/relationships/tags" Target="../tags/tag572.xml"/><Relationship Id="rId64" Type="http://schemas.openxmlformats.org/officeDocument/2006/relationships/tags" Target="../tags/tag580.xml"/><Relationship Id="rId69" Type="http://schemas.openxmlformats.org/officeDocument/2006/relationships/tags" Target="../tags/tag585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image" Target="../media/image1.png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59" Type="http://schemas.openxmlformats.org/officeDocument/2006/relationships/tags" Target="../tags/tag575.xml"/><Relationship Id="rId67" Type="http://schemas.openxmlformats.org/officeDocument/2006/relationships/tags" Target="../tags/tag583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54" Type="http://schemas.openxmlformats.org/officeDocument/2006/relationships/tags" Target="../tags/tag570.xml"/><Relationship Id="rId62" Type="http://schemas.openxmlformats.org/officeDocument/2006/relationships/tags" Target="../tags/tag578.xml"/><Relationship Id="rId70" Type="http://schemas.openxmlformats.org/officeDocument/2006/relationships/slideLayout" Target="../slideLayouts/slideLayout7.xml"/><Relationship Id="rId1" Type="http://schemas.openxmlformats.org/officeDocument/2006/relationships/tags" Target="../tags/tag517.xml"/><Relationship Id="rId6" Type="http://schemas.openxmlformats.org/officeDocument/2006/relationships/tags" Target="../tags/tag522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611.xml"/><Relationship Id="rId117" Type="http://schemas.openxmlformats.org/officeDocument/2006/relationships/tags" Target="../tags/tag702.xml"/><Relationship Id="rId21" Type="http://schemas.openxmlformats.org/officeDocument/2006/relationships/tags" Target="../tags/tag606.xml"/><Relationship Id="rId42" Type="http://schemas.openxmlformats.org/officeDocument/2006/relationships/tags" Target="../tags/tag627.xml"/><Relationship Id="rId47" Type="http://schemas.openxmlformats.org/officeDocument/2006/relationships/tags" Target="../tags/tag632.xml"/><Relationship Id="rId63" Type="http://schemas.openxmlformats.org/officeDocument/2006/relationships/tags" Target="../tags/tag648.xml"/><Relationship Id="rId68" Type="http://schemas.openxmlformats.org/officeDocument/2006/relationships/tags" Target="../tags/tag653.xml"/><Relationship Id="rId84" Type="http://schemas.openxmlformats.org/officeDocument/2006/relationships/tags" Target="../tags/tag669.xml"/><Relationship Id="rId89" Type="http://schemas.openxmlformats.org/officeDocument/2006/relationships/tags" Target="../tags/tag674.xml"/><Relationship Id="rId112" Type="http://schemas.openxmlformats.org/officeDocument/2006/relationships/tags" Target="../tags/tag697.xml"/><Relationship Id="rId16" Type="http://schemas.openxmlformats.org/officeDocument/2006/relationships/tags" Target="../tags/tag601.xml"/><Relationship Id="rId107" Type="http://schemas.openxmlformats.org/officeDocument/2006/relationships/tags" Target="../tags/tag692.xml"/><Relationship Id="rId11" Type="http://schemas.openxmlformats.org/officeDocument/2006/relationships/tags" Target="../tags/tag596.xml"/><Relationship Id="rId32" Type="http://schemas.openxmlformats.org/officeDocument/2006/relationships/tags" Target="../tags/tag617.xml"/><Relationship Id="rId37" Type="http://schemas.openxmlformats.org/officeDocument/2006/relationships/tags" Target="../tags/tag622.xml"/><Relationship Id="rId53" Type="http://schemas.openxmlformats.org/officeDocument/2006/relationships/tags" Target="../tags/tag638.xml"/><Relationship Id="rId58" Type="http://schemas.openxmlformats.org/officeDocument/2006/relationships/tags" Target="../tags/tag643.xml"/><Relationship Id="rId74" Type="http://schemas.openxmlformats.org/officeDocument/2006/relationships/tags" Target="../tags/tag659.xml"/><Relationship Id="rId79" Type="http://schemas.openxmlformats.org/officeDocument/2006/relationships/tags" Target="../tags/tag664.xml"/><Relationship Id="rId102" Type="http://schemas.openxmlformats.org/officeDocument/2006/relationships/tags" Target="../tags/tag687.xml"/><Relationship Id="rId123" Type="http://schemas.openxmlformats.org/officeDocument/2006/relationships/tags" Target="../tags/tag708.xml"/><Relationship Id="rId128" Type="http://schemas.openxmlformats.org/officeDocument/2006/relationships/image" Target="../media/image1.png"/><Relationship Id="rId5" Type="http://schemas.openxmlformats.org/officeDocument/2006/relationships/tags" Target="../tags/tag590.xml"/><Relationship Id="rId90" Type="http://schemas.openxmlformats.org/officeDocument/2006/relationships/tags" Target="../tags/tag675.xml"/><Relationship Id="rId95" Type="http://schemas.openxmlformats.org/officeDocument/2006/relationships/tags" Target="../tags/tag680.xml"/><Relationship Id="rId19" Type="http://schemas.openxmlformats.org/officeDocument/2006/relationships/tags" Target="../tags/tag604.xml"/><Relationship Id="rId14" Type="http://schemas.openxmlformats.org/officeDocument/2006/relationships/tags" Target="../tags/tag599.xml"/><Relationship Id="rId22" Type="http://schemas.openxmlformats.org/officeDocument/2006/relationships/tags" Target="../tags/tag607.xml"/><Relationship Id="rId27" Type="http://schemas.openxmlformats.org/officeDocument/2006/relationships/tags" Target="../tags/tag612.xml"/><Relationship Id="rId30" Type="http://schemas.openxmlformats.org/officeDocument/2006/relationships/tags" Target="../tags/tag615.xml"/><Relationship Id="rId35" Type="http://schemas.openxmlformats.org/officeDocument/2006/relationships/tags" Target="../tags/tag620.xml"/><Relationship Id="rId43" Type="http://schemas.openxmlformats.org/officeDocument/2006/relationships/tags" Target="../tags/tag628.xml"/><Relationship Id="rId48" Type="http://schemas.openxmlformats.org/officeDocument/2006/relationships/tags" Target="../tags/tag633.xml"/><Relationship Id="rId56" Type="http://schemas.openxmlformats.org/officeDocument/2006/relationships/tags" Target="../tags/tag641.xml"/><Relationship Id="rId64" Type="http://schemas.openxmlformats.org/officeDocument/2006/relationships/tags" Target="../tags/tag649.xml"/><Relationship Id="rId69" Type="http://schemas.openxmlformats.org/officeDocument/2006/relationships/tags" Target="../tags/tag654.xml"/><Relationship Id="rId77" Type="http://schemas.openxmlformats.org/officeDocument/2006/relationships/tags" Target="../tags/tag662.xml"/><Relationship Id="rId100" Type="http://schemas.openxmlformats.org/officeDocument/2006/relationships/tags" Target="../tags/tag685.xml"/><Relationship Id="rId105" Type="http://schemas.openxmlformats.org/officeDocument/2006/relationships/tags" Target="../tags/tag690.xml"/><Relationship Id="rId113" Type="http://schemas.openxmlformats.org/officeDocument/2006/relationships/tags" Target="../tags/tag698.xml"/><Relationship Id="rId118" Type="http://schemas.openxmlformats.org/officeDocument/2006/relationships/tags" Target="../tags/tag703.xml"/><Relationship Id="rId126" Type="http://schemas.openxmlformats.org/officeDocument/2006/relationships/slideLayout" Target="../slideLayouts/slideLayout7.xml"/><Relationship Id="rId8" Type="http://schemas.openxmlformats.org/officeDocument/2006/relationships/tags" Target="../tags/tag593.xml"/><Relationship Id="rId51" Type="http://schemas.openxmlformats.org/officeDocument/2006/relationships/tags" Target="../tags/tag636.xml"/><Relationship Id="rId72" Type="http://schemas.openxmlformats.org/officeDocument/2006/relationships/tags" Target="../tags/tag657.xml"/><Relationship Id="rId80" Type="http://schemas.openxmlformats.org/officeDocument/2006/relationships/tags" Target="../tags/tag665.xml"/><Relationship Id="rId85" Type="http://schemas.openxmlformats.org/officeDocument/2006/relationships/tags" Target="../tags/tag670.xml"/><Relationship Id="rId93" Type="http://schemas.openxmlformats.org/officeDocument/2006/relationships/tags" Target="../tags/tag678.xml"/><Relationship Id="rId98" Type="http://schemas.openxmlformats.org/officeDocument/2006/relationships/tags" Target="../tags/tag683.xml"/><Relationship Id="rId121" Type="http://schemas.openxmlformats.org/officeDocument/2006/relationships/tags" Target="../tags/tag706.xml"/><Relationship Id="rId3" Type="http://schemas.openxmlformats.org/officeDocument/2006/relationships/tags" Target="../tags/tag588.xml"/><Relationship Id="rId12" Type="http://schemas.openxmlformats.org/officeDocument/2006/relationships/tags" Target="../tags/tag597.xml"/><Relationship Id="rId17" Type="http://schemas.openxmlformats.org/officeDocument/2006/relationships/tags" Target="../tags/tag602.xml"/><Relationship Id="rId25" Type="http://schemas.openxmlformats.org/officeDocument/2006/relationships/tags" Target="../tags/tag610.xml"/><Relationship Id="rId33" Type="http://schemas.openxmlformats.org/officeDocument/2006/relationships/tags" Target="../tags/tag618.xml"/><Relationship Id="rId38" Type="http://schemas.openxmlformats.org/officeDocument/2006/relationships/tags" Target="../tags/tag623.xml"/><Relationship Id="rId46" Type="http://schemas.openxmlformats.org/officeDocument/2006/relationships/tags" Target="../tags/tag631.xml"/><Relationship Id="rId59" Type="http://schemas.openxmlformats.org/officeDocument/2006/relationships/tags" Target="../tags/tag644.xml"/><Relationship Id="rId67" Type="http://schemas.openxmlformats.org/officeDocument/2006/relationships/tags" Target="../tags/tag652.xml"/><Relationship Id="rId103" Type="http://schemas.openxmlformats.org/officeDocument/2006/relationships/tags" Target="../tags/tag688.xml"/><Relationship Id="rId108" Type="http://schemas.openxmlformats.org/officeDocument/2006/relationships/tags" Target="../tags/tag693.xml"/><Relationship Id="rId116" Type="http://schemas.openxmlformats.org/officeDocument/2006/relationships/tags" Target="../tags/tag701.xml"/><Relationship Id="rId124" Type="http://schemas.openxmlformats.org/officeDocument/2006/relationships/tags" Target="../tags/tag709.xml"/><Relationship Id="rId129" Type="http://schemas.openxmlformats.org/officeDocument/2006/relationships/image" Target="../media/image5.png"/><Relationship Id="rId20" Type="http://schemas.openxmlformats.org/officeDocument/2006/relationships/tags" Target="../tags/tag605.xml"/><Relationship Id="rId41" Type="http://schemas.openxmlformats.org/officeDocument/2006/relationships/tags" Target="../tags/tag626.xml"/><Relationship Id="rId54" Type="http://schemas.openxmlformats.org/officeDocument/2006/relationships/tags" Target="../tags/tag639.xml"/><Relationship Id="rId62" Type="http://schemas.openxmlformats.org/officeDocument/2006/relationships/tags" Target="../tags/tag647.xml"/><Relationship Id="rId70" Type="http://schemas.openxmlformats.org/officeDocument/2006/relationships/tags" Target="../tags/tag655.xml"/><Relationship Id="rId75" Type="http://schemas.openxmlformats.org/officeDocument/2006/relationships/tags" Target="../tags/tag660.xml"/><Relationship Id="rId83" Type="http://schemas.openxmlformats.org/officeDocument/2006/relationships/tags" Target="../tags/tag668.xml"/><Relationship Id="rId88" Type="http://schemas.openxmlformats.org/officeDocument/2006/relationships/tags" Target="../tags/tag673.xml"/><Relationship Id="rId91" Type="http://schemas.openxmlformats.org/officeDocument/2006/relationships/tags" Target="../tags/tag676.xml"/><Relationship Id="rId96" Type="http://schemas.openxmlformats.org/officeDocument/2006/relationships/tags" Target="../tags/tag681.xml"/><Relationship Id="rId111" Type="http://schemas.openxmlformats.org/officeDocument/2006/relationships/tags" Target="../tags/tag696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5" Type="http://schemas.openxmlformats.org/officeDocument/2006/relationships/tags" Target="../tags/tag600.xml"/><Relationship Id="rId23" Type="http://schemas.openxmlformats.org/officeDocument/2006/relationships/tags" Target="../tags/tag608.xml"/><Relationship Id="rId28" Type="http://schemas.openxmlformats.org/officeDocument/2006/relationships/tags" Target="../tags/tag613.xml"/><Relationship Id="rId36" Type="http://schemas.openxmlformats.org/officeDocument/2006/relationships/tags" Target="../tags/tag621.xml"/><Relationship Id="rId49" Type="http://schemas.openxmlformats.org/officeDocument/2006/relationships/tags" Target="../tags/tag634.xml"/><Relationship Id="rId57" Type="http://schemas.openxmlformats.org/officeDocument/2006/relationships/tags" Target="../tags/tag642.xml"/><Relationship Id="rId106" Type="http://schemas.openxmlformats.org/officeDocument/2006/relationships/tags" Target="../tags/tag691.xml"/><Relationship Id="rId114" Type="http://schemas.openxmlformats.org/officeDocument/2006/relationships/tags" Target="../tags/tag699.xml"/><Relationship Id="rId119" Type="http://schemas.openxmlformats.org/officeDocument/2006/relationships/tags" Target="../tags/tag704.xml"/><Relationship Id="rId127" Type="http://schemas.openxmlformats.org/officeDocument/2006/relationships/notesSlide" Target="../notesSlides/notesSlide33.xml"/><Relationship Id="rId10" Type="http://schemas.openxmlformats.org/officeDocument/2006/relationships/tags" Target="../tags/tag595.xml"/><Relationship Id="rId31" Type="http://schemas.openxmlformats.org/officeDocument/2006/relationships/tags" Target="../tags/tag616.xml"/><Relationship Id="rId44" Type="http://schemas.openxmlformats.org/officeDocument/2006/relationships/tags" Target="../tags/tag629.xml"/><Relationship Id="rId52" Type="http://schemas.openxmlformats.org/officeDocument/2006/relationships/tags" Target="../tags/tag637.xml"/><Relationship Id="rId60" Type="http://schemas.openxmlformats.org/officeDocument/2006/relationships/tags" Target="../tags/tag645.xml"/><Relationship Id="rId65" Type="http://schemas.openxmlformats.org/officeDocument/2006/relationships/tags" Target="../tags/tag650.xml"/><Relationship Id="rId73" Type="http://schemas.openxmlformats.org/officeDocument/2006/relationships/tags" Target="../tags/tag658.xml"/><Relationship Id="rId78" Type="http://schemas.openxmlformats.org/officeDocument/2006/relationships/tags" Target="../tags/tag663.xml"/><Relationship Id="rId81" Type="http://schemas.openxmlformats.org/officeDocument/2006/relationships/tags" Target="../tags/tag666.xml"/><Relationship Id="rId86" Type="http://schemas.openxmlformats.org/officeDocument/2006/relationships/tags" Target="../tags/tag671.xml"/><Relationship Id="rId94" Type="http://schemas.openxmlformats.org/officeDocument/2006/relationships/tags" Target="../tags/tag679.xml"/><Relationship Id="rId99" Type="http://schemas.openxmlformats.org/officeDocument/2006/relationships/tags" Target="../tags/tag684.xml"/><Relationship Id="rId101" Type="http://schemas.openxmlformats.org/officeDocument/2006/relationships/tags" Target="../tags/tag686.xml"/><Relationship Id="rId122" Type="http://schemas.openxmlformats.org/officeDocument/2006/relationships/tags" Target="../tags/tag707.xml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3" Type="http://schemas.openxmlformats.org/officeDocument/2006/relationships/tags" Target="../tags/tag598.xml"/><Relationship Id="rId18" Type="http://schemas.openxmlformats.org/officeDocument/2006/relationships/tags" Target="../tags/tag603.xml"/><Relationship Id="rId39" Type="http://schemas.openxmlformats.org/officeDocument/2006/relationships/tags" Target="../tags/tag624.xml"/><Relationship Id="rId109" Type="http://schemas.openxmlformats.org/officeDocument/2006/relationships/tags" Target="../tags/tag694.xml"/><Relationship Id="rId34" Type="http://schemas.openxmlformats.org/officeDocument/2006/relationships/tags" Target="../tags/tag619.xml"/><Relationship Id="rId50" Type="http://schemas.openxmlformats.org/officeDocument/2006/relationships/tags" Target="../tags/tag635.xml"/><Relationship Id="rId55" Type="http://schemas.openxmlformats.org/officeDocument/2006/relationships/tags" Target="../tags/tag640.xml"/><Relationship Id="rId76" Type="http://schemas.openxmlformats.org/officeDocument/2006/relationships/tags" Target="../tags/tag661.xml"/><Relationship Id="rId97" Type="http://schemas.openxmlformats.org/officeDocument/2006/relationships/tags" Target="../tags/tag682.xml"/><Relationship Id="rId104" Type="http://schemas.openxmlformats.org/officeDocument/2006/relationships/tags" Target="../tags/tag689.xml"/><Relationship Id="rId120" Type="http://schemas.openxmlformats.org/officeDocument/2006/relationships/tags" Target="../tags/tag705.xml"/><Relationship Id="rId125" Type="http://schemas.openxmlformats.org/officeDocument/2006/relationships/tags" Target="../tags/tag710.xml"/><Relationship Id="rId7" Type="http://schemas.openxmlformats.org/officeDocument/2006/relationships/tags" Target="../tags/tag592.xml"/><Relationship Id="rId71" Type="http://schemas.openxmlformats.org/officeDocument/2006/relationships/tags" Target="../tags/tag656.xml"/><Relationship Id="rId92" Type="http://schemas.openxmlformats.org/officeDocument/2006/relationships/tags" Target="../tags/tag677.xml"/><Relationship Id="rId2" Type="http://schemas.openxmlformats.org/officeDocument/2006/relationships/tags" Target="../tags/tag587.xml"/><Relationship Id="rId29" Type="http://schemas.openxmlformats.org/officeDocument/2006/relationships/tags" Target="../tags/tag614.xml"/><Relationship Id="rId24" Type="http://schemas.openxmlformats.org/officeDocument/2006/relationships/tags" Target="../tags/tag609.xml"/><Relationship Id="rId40" Type="http://schemas.openxmlformats.org/officeDocument/2006/relationships/tags" Target="../tags/tag625.xml"/><Relationship Id="rId45" Type="http://schemas.openxmlformats.org/officeDocument/2006/relationships/tags" Target="../tags/tag630.xml"/><Relationship Id="rId66" Type="http://schemas.openxmlformats.org/officeDocument/2006/relationships/tags" Target="../tags/tag651.xml"/><Relationship Id="rId87" Type="http://schemas.openxmlformats.org/officeDocument/2006/relationships/tags" Target="../tags/tag672.xml"/><Relationship Id="rId110" Type="http://schemas.openxmlformats.org/officeDocument/2006/relationships/tags" Target="../tags/tag695.xml"/><Relationship Id="rId115" Type="http://schemas.openxmlformats.org/officeDocument/2006/relationships/tags" Target="../tags/tag700.xml"/><Relationship Id="rId61" Type="http://schemas.openxmlformats.org/officeDocument/2006/relationships/tags" Target="../tags/tag646.xml"/><Relationship Id="rId82" Type="http://schemas.openxmlformats.org/officeDocument/2006/relationships/tags" Target="../tags/tag667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736.xml"/><Relationship Id="rId117" Type="http://schemas.openxmlformats.org/officeDocument/2006/relationships/tags" Target="../tags/tag827.xml"/><Relationship Id="rId21" Type="http://schemas.openxmlformats.org/officeDocument/2006/relationships/tags" Target="../tags/tag731.xml"/><Relationship Id="rId42" Type="http://schemas.openxmlformats.org/officeDocument/2006/relationships/tags" Target="../tags/tag752.xml"/><Relationship Id="rId47" Type="http://schemas.openxmlformats.org/officeDocument/2006/relationships/tags" Target="../tags/tag757.xml"/><Relationship Id="rId63" Type="http://schemas.openxmlformats.org/officeDocument/2006/relationships/tags" Target="../tags/tag773.xml"/><Relationship Id="rId68" Type="http://schemas.openxmlformats.org/officeDocument/2006/relationships/tags" Target="../tags/tag778.xml"/><Relationship Id="rId84" Type="http://schemas.openxmlformats.org/officeDocument/2006/relationships/tags" Target="../tags/tag794.xml"/><Relationship Id="rId89" Type="http://schemas.openxmlformats.org/officeDocument/2006/relationships/tags" Target="../tags/tag799.xml"/><Relationship Id="rId112" Type="http://schemas.openxmlformats.org/officeDocument/2006/relationships/tags" Target="../tags/tag822.xml"/><Relationship Id="rId16" Type="http://schemas.openxmlformats.org/officeDocument/2006/relationships/tags" Target="../tags/tag726.xml"/><Relationship Id="rId107" Type="http://schemas.openxmlformats.org/officeDocument/2006/relationships/tags" Target="../tags/tag817.xml"/><Relationship Id="rId11" Type="http://schemas.openxmlformats.org/officeDocument/2006/relationships/tags" Target="../tags/tag721.xml"/><Relationship Id="rId32" Type="http://schemas.openxmlformats.org/officeDocument/2006/relationships/tags" Target="../tags/tag742.xml"/><Relationship Id="rId37" Type="http://schemas.openxmlformats.org/officeDocument/2006/relationships/tags" Target="../tags/tag747.xml"/><Relationship Id="rId53" Type="http://schemas.openxmlformats.org/officeDocument/2006/relationships/tags" Target="../tags/tag763.xml"/><Relationship Id="rId58" Type="http://schemas.openxmlformats.org/officeDocument/2006/relationships/tags" Target="../tags/tag768.xml"/><Relationship Id="rId74" Type="http://schemas.openxmlformats.org/officeDocument/2006/relationships/tags" Target="../tags/tag784.xml"/><Relationship Id="rId79" Type="http://schemas.openxmlformats.org/officeDocument/2006/relationships/tags" Target="../tags/tag789.xml"/><Relationship Id="rId102" Type="http://schemas.openxmlformats.org/officeDocument/2006/relationships/tags" Target="../tags/tag812.xml"/><Relationship Id="rId123" Type="http://schemas.openxmlformats.org/officeDocument/2006/relationships/tags" Target="../tags/tag833.xml"/><Relationship Id="rId128" Type="http://schemas.openxmlformats.org/officeDocument/2006/relationships/image" Target="../media/image5.png"/><Relationship Id="rId5" Type="http://schemas.openxmlformats.org/officeDocument/2006/relationships/tags" Target="../tags/tag715.xml"/><Relationship Id="rId90" Type="http://schemas.openxmlformats.org/officeDocument/2006/relationships/tags" Target="../tags/tag800.xml"/><Relationship Id="rId95" Type="http://schemas.openxmlformats.org/officeDocument/2006/relationships/tags" Target="../tags/tag805.xml"/><Relationship Id="rId19" Type="http://schemas.openxmlformats.org/officeDocument/2006/relationships/tags" Target="../tags/tag729.xml"/><Relationship Id="rId14" Type="http://schemas.openxmlformats.org/officeDocument/2006/relationships/tags" Target="../tags/tag724.xml"/><Relationship Id="rId22" Type="http://schemas.openxmlformats.org/officeDocument/2006/relationships/tags" Target="../tags/tag732.xml"/><Relationship Id="rId27" Type="http://schemas.openxmlformats.org/officeDocument/2006/relationships/tags" Target="../tags/tag737.xml"/><Relationship Id="rId30" Type="http://schemas.openxmlformats.org/officeDocument/2006/relationships/tags" Target="../tags/tag740.xml"/><Relationship Id="rId35" Type="http://schemas.openxmlformats.org/officeDocument/2006/relationships/tags" Target="../tags/tag745.xml"/><Relationship Id="rId43" Type="http://schemas.openxmlformats.org/officeDocument/2006/relationships/tags" Target="../tags/tag753.xml"/><Relationship Id="rId48" Type="http://schemas.openxmlformats.org/officeDocument/2006/relationships/tags" Target="../tags/tag758.xml"/><Relationship Id="rId56" Type="http://schemas.openxmlformats.org/officeDocument/2006/relationships/tags" Target="../tags/tag766.xml"/><Relationship Id="rId64" Type="http://schemas.openxmlformats.org/officeDocument/2006/relationships/tags" Target="../tags/tag774.xml"/><Relationship Id="rId69" Type="http://schemas.openxmlformats.org/officeDocument/2006/relationships/tags" Target="../tags/tag779.xml"/><Relationship Id="rId77" Type="http://schemas.openxmlformats.org/officeDocument/2006/relationships/tags" Target="../tags/tag787.xml"/><Relationship Id="rId100" Type="http://schemas.openxmlformats.org/officeDocument/2006/relationships/tags" Target="../tags/tag810.xml"/><Relationship Id="rId105" Type="http://schemas.openxmlformats.org/officeDocument/2006/relationships/tags" Target="../tags/tag815.xml"/><Relationship Id="rId113" Type="http://schemas.openxmlformats.org/officeDocument/2006/relationships/tags" Target="../tags/tag823.xml"/><Relationship Id="rId118" Type="http://schemas.openxmlformats.org/officeDocument/2006/relationships/tags" Target="../tags/tag828.xml"/><Relationship Id="rId126" Type="http://schemas.openxmlformats.org/officeDocument/2006/relationships/notesSlide" Target="../notesSlides/notesSlide34.xml"/><Relationship Id="rId8" Type="http://schemas.openxmlformats.org/officeDocument/2006/relationships/tags" Target="../tags/tag718.xml"/><Relationship Id="rId51" Type="http://schemas.openxmlformats.org/officeDocument/2006/relationships/tags" Target="../tags/tag761.xml"/><Relationship Id="rId72" Type="http://schemas.openxmlformats.org/officeDocument/2006/relationships/tags" Target="../tags/tag782.xml"/><Relationship Id="rId80" Type="http://schemas.openxmlformats.org/officeDocument/2006/relationships/tags" Target="../tags/tag790.xml"/><Relationship Id="rId85" Type="http://schemas.openxmlformats.org/officeDocument/2006/relationships/tags" Target="../tags/tag795.xml"/><Relationship Id="rId93" Type="http://schemas.openxmlformats.org/officeDocument/2006/relationships/tags" Target="../tags/tag803.xml"/><Relationship Id="rId98" Type="http://schemas.openxmlformats.org/officeDocument/2006/relationships/tags" Target="../tags/tag808.xml"/><Relationship Id="rId121" Type="http://schemas.openxmlformats.org/officeDocument/2006/relationships/tags" Target="../tags/tag831.xml"/><Relationship Id="rId3" Type="http://schemas.openxmlformats.org/officeDocument/2006/relationships/tags" Target="../tags/tag713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tags" Target="../tags/tag735.xml"/><Relationship Id="rId33" Type="http://schemas.openxmlformats.org/officeDocument/2006/relationships/tags" Target="../tags/tag743.xml"/><Relationship Id="rId38" Type="http://schemas.openxmlformats.org/officeDocument/2006/relationships/tags" Target="../tags/tag748.xml"/><Relationship Id="rId46" Type="http://schemas.openxmlformats.org/officeDocument/2006/relationships/tags" Target="../tags/tag756.xml"/><Relationship Id="rId59" Type="http://schemas.openxmlformats.org/officeDocument/2006/relationships/tags" Target="../tags/tag769.xml"/><Relationship Id="rId67" Type="http://schemas.openxmlformats.org/officeDocument/2006/relationships/tags" Target="../tags/tag777.xml"/><Relationship Id="rId103" Type="http://schemas.openxmlformats.org/officeDocument/2006/relationships/tags" Target="../tags/tag813.xml"/><Relationship Id="rId108" Type="http://schemas.openxmlformats.org/officeDocument/2006/relationships/tags" Target="../tags/tag818.xml"/><Relationship Id="rId116" Type="http://schemas.openxmlformats.org/officeDocument/2006/relationships/tags" Target="../tags/tag826.xml"/><Relationship Id="rId124" Type="http://schemas.openxmlformats.org/officeDocument/2006/relationships/tags" Target="../tags/tag834.xml"/><Relationship Id="rId129" Type="http://schemas.openxmlformats.org/officeDocument/2006/relationships/image" Target="../media/image6.jpeg"/><Relationship Id="rId20" Type="http://schemas.openxmlformats.org/officeDocument/2006/relationships/tags" Target="../tags/tag730.xml"/><Relationship Id="rId41" Type="http://schemas.openxmlformats.org/officeDocument/2006/relationships/tags" Target="../tags/tag751.xml"/><Relationship Id="rId54" Type="http://schemas.openxmlformats.org/officeDocument/2006/relationships/tags" Target="../tags/tag764.xml"/><Relationship Id="rId62" Type="http://schemas.openxmlformats.org/officeDocument/2006/relationships/tags" Target="../tags/tag772.xml"/><Relationship Id="rId70" Type="http://schemas.openxmlformats.org/officeDocument/2006/relationships/tags" Target="../tags/tag780.xml"/><Relationship Id="rId75" Type="http://schemas.openxmlformats.org/officeDocument/2006/relationships/tags" Target="../tags/tag785.xml"/><Relationship Id="rId83" Type="http://schemas.openxmlformats.org/officeDocument/2006/relationships/tags" Target="../tags/tag793.xml"/><Relationship Id="rId88" Type="http://schemas.openxmlformats.org/officeDocument/2006/relationships/tags" Target="../tags/tag798.xml"/><Relationship Id="rId91" Type="http://schemas.openxmlformats.org/officeDocument/2006/relationships/tags" Target="../tags/tag801.xml"/><Relationship Id="rId96" Type="http://schemas.openxmlformats.org/officeDocument/2006/relationships/tags" Target="../tags/tag806.xml"/><Relationship Id="rId111" Type="http://schemas.openxmlformats.org/officeDocument/2006/relationships/tags" Target="../tags/tag821.xml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5" Type="http://schemas.openxmlformats.org/officeDocument/2006/relationships/tags" Target="../tags/tag725.xml"/><Relationship Id="rId23" Type="http://schemas.openxmlformats.org/officeDocument/2006/relationships/tags" Target="../tags/tag733.xml"/><Relationship Id="rId28" Type="http://schemas.openxmlformats.org/officeDocument/2006/relationships/tags" Target="../tags/tag738.xml"/><Relationship Id="rId36" Type="http://schemas.openxmlformats.org/officeDocument/2006/relationships/tags" Target="../tags/tag746.xml"/><Relationship Id="rId49" Type="http://schemas.openxmlformats.org/officeDocument/2006/relationships/tags" Target="../tags/tag759.xml"/><Relationship Id="rId57" Type="http://schemas.openxmlformats.org/officeDocument/2006/relationships/tags" Target="../tags/tag767.xml"/><Relationship Id="rId106" Type="http://schemas.openxmlformats.org/officeDocument/2006/relationships/tags" Target="../tags/tag816.xml"/><Relationship Id="rId114" Type="http://schemas.openxmlformats.org/officeDocument/2006/relationships/tags" Target="../tags/tag824.xml"/><Relationship Id="rId119" Type="http://schemas.openxmlformats.org/officeDocument/2006/relationships/tags" Target="../tags/tag829.xml"/><Relationship Id="rId127" Type="http://schemas.openxmlformats.org/officeDocument/2006/relationships/image" Target="../media/image1.png"/><Relationship Id="rId10" Type="http://schemas.openxmlformats.org/officeDocument/2006/relationships/tags" Target="../tags/tag720.xml"/><Relationship Id="rId31" Type="http://schemas.openxmlformats.org/officeDocument/2006/relationships/tags" Target="../tags/tag741.xml"/><Relationship Id="rId44" Type="http://schemas.openxmlformats.org/officeDocument/2006/relationships/tags" Target="../tags/tag754.xml"/><Relationship Id="rId52" Type="http://schemas.openxmlformats.org/officeDocument/2006/relationships/tags" Target="../tags/tag762.xml"/><Relationship Id="rId60" Type="http://schemas.openxmlformats.org/officeDocument/2006/relationships/tags" Target="../tags/tag770.xml"/><Relationship Id="rId65" Type="http://schemas.openxmlformats.org/officeDocument/2006/relationships/tags" Target="../tags/tag775.xml"/><Relationship Id="rId73" Type="http://schemas.openxmlformats.org/officeDocument/2006/relationships/tags" Target="../tags/tag783.xml"/><Relationship Id="rId78" Type="http://schemas.openxmlformats.org/officeDocument/2006/relationships/tags" Target="../tags/tag788.xml"/><Relationship Id="rId81" Type="http://schemas.openxmlformats.org/officeDocument/2006/relationships/tags" Target="../tags/tag791.xml"/><Relationship Id="rId86" Type="http://schemas.openxmlformats.org/officeDocument/2006/relationships/tags" Target="../tags/tag796.xml"/><Relationship Id="rId94" Type="http://schemas.openxmlformats.org/officeDocument/2006/relationships/tags" Target="../tags/tag804.xml"/><Relationship Id="rId99" Type="http://schemas.openxmlformats.org/officeDocument/2006/relationships/tags" Target="../tags/tag809.xml"/><Relationship Id="rId101" Type="http://schemas.openxmlformats.org/officeDocument/2006/relationships/tags" Target="../tags/tag811.xml"/><Relationship Id="rId122" Type="http://schemas.openxmlformats.org/officeDocument/2006/relationships/tags" Target="../tags/tag832.xml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39" Type="http://schemas.openxmlformats.org/officeDocument/2006/relationships/tags" Target="../tags/tag749.xml"/><Relationship Id="rId109" Type="http://schemas.openxmlformats.org/officeDocument/2006/relationships/tags" Target="../tags/tag819.xml"/><Relationship Id="rId34" Type="http://schemas.openxmlformats.org/officeDocument/2006/relationships/tags" Target="../tags/tag744.xml"/><Relationship Id="rId50" Type="http://schemas.openxmlformats.org/officeDocument/2006/relationships/tags" Target="../tags/tag760.xml"/><Relationship Id="rId55" Type="http://schemas.openxmlformats.org/officeDocument/2006/relationships/tags" Target="../tags/tag765.xml"/><Relationship Id="rId76" Type="http://schemas.openxmlformats.org/officeDocument/2006/relationships/tags" Target="../tags/tag786.xml"/><Relationship Id="rId97" Type="http://schemas.openxmlformats.org/officeDocument/2006/relationships/tags" Target="../tags/tag807.xml"/><Relationship Id="rId104" Type="http://schemas.openxmlformats.org/officeDocument/2006/relationships/tags" Target="../tags/tag814.xml"/><Relationship Id="rId120" Type="http://schemas.openxmlformats.org/officeDocument/2006/relationships/tags" Target="../tags/tag830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717.xml"/><Relationship Id="rId71" Type="http://schemas.openxmlformats.org/officeDocument/2006/relationships/tags" Target="../tags/tag781.xml"/><Relationship Id="rId92" Type="http://schemas.openxmlformats.org/officeDocument/2006/relationships/tags" Target="../tags/tag802.xml"/><Relationship Id="rId2" Type="http://schemas.openxmlformats.org/officeDocument/2006/relationships/tags" Target="../tags/tag712.xml"/><Relationship Id="rId29" Type="http://schemas.openxmlformats.org/officeDocument/2006/relationships/tags" Target="../tags/tag739.xml"/><Relationship Id="rId24" Type="http://schemas.openxmlformats.org/officeDocument/2006/relationships/tags" Target="../tags/tag734.xml"/><Relationship Id="rId40" Type="http://schemas.openxmlformats.org/officeDocument/2006/relationships/tags" Target="../tags/tag750.xml"/><Relationship Id="rId45" Type="http://schemas.openxmlformats.org/officeDocument/2006/relationships/tags" Target="../tags/tag755.xml"/><Relationship Id="rId66" Type="http://schemas.openxmlformats.org/officeDocument/2006/relationships/tags" Target="../tags/tag776.xml"/><Relationship Id="rId87" Type="http://schemas.openxmlformats.org/officeDocument/2006/relationships/tags" Target="../tags/tag797.xml"/><Relationship Id="rId110" Type="http://schemas.openxmlformats.org/officeDocument/2006/relationships/tags" Target="../tags/tag820.xml"/><Relationship Id="rId115" Type="http://schemas.openxmlformats.org/officeDocument/2006/relationships/tags" Target="../tags/tag825.xml"/><Relationship Id="rId61" Type="http://schemas.openxmlformats.org/officeDocument/2006/relationships/tags" Target="../tags/tag771.xml"/><Relationship Id="rId82" Type="http://schemas.openxmlformats.org/officeDocument/2006/relationships/tags" Target="../tags/tag79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847.xml"/><Relationship Id="rId18" Type="http://schemas.openxmlformats.org/officeDocument/2006/relationships/tags" Target="../tags/tag852.xml"/><Relationship Id="rId26" Type="http://schemas.openxmlformats.org/officeDocument/2006/relationships/tags" Target="../tags/tag860.xml"/><Relationship Id="rId39" Type="http://schemas.openxmlformats.org/officeDocument/2006/relationships/tags" Target="../tags/tag873.xml"/><Relationship Id="rId21" Type="http://schemas.openxmlformats.org/officeDocument/2006/relationships/tags" Target="../tags/tag855.xml"/><Relationship Id="rId34" Type="http://schemas.openxmlformats.org/officeDocument/2006/relationships/tags" Target="../tags/tag868.xml"/><Relationship Id="rId42" Type="http://schemas.openxmlformats.org/officeDocument/2006/relationships/tags" Target="../tags/tag876.xml"/><Relationship Id="rId47" Type="http://schemas.openxmlformats.org/officeDocument/2006/relationships/tags" Target="../tags/tag881.xml"/><Relationship Id="rId50" Type="http://schemas.openxmlformats.org/officeDocument/2006/relationships/tags" Target="../tags/tag884.xml"/><Relationship Id="rId55" Type="http://schemas.openxmlformats.org/officeDocument/2006/relationships/tags" Target="../tags/tag889.xml"/><Relationship Id="rId63" Type="http://schemas.openxmlformats.org/officeDocument/2006/relationships/tags" Target="../tags/tag897.xml"/><Relationship Id="rId68" Type="http://schemas.openxmlformats.org/officeDocument/2006/relationships/tags" Target="../tags/tag902.xml"/><Relationship Id="rId7" Type="http://schemas.openxmlformats.org/officeDocument/2006/relationships/tags" Target="../tags/tag841.xml"/><Relationship Id="rId71" Type="http://schemas.openxmlformats.org/officeDocument/2006/relationships/slideLayout" Target="../slideLayouts/slideLayout7.xml"/><Relationship Id="rId2" Type="http://schemas.openxmlformats.org/officeDocument/2006/relationships/tags" Target="../tags/tag836.xml"/><Relationship Id="rId16" Type="http://schemas.openxmlformats.org/officeDocument/2006/relationships/tags" Target="../tags/tag850.xml"/><Relationship Id="rId29" Type="http://schemas.openxmlformats.org/officeDocument/2006/relationships/tags" Target="../tags/tag863.xml"/><Relationship Id="rId11" Type="http://schemas.openxmlformats.org/officeDocument/2006/relationships/tags" Target="../tags/tag845.xml"/><Relationship Id="rId24" Type="http://schemas.openxmlformats.org/officeDocument/2006/relationships/tags" Target="../tags/tag858.xml"/><Relationship Id="rId32" Type="http://schemas.openxmlformats.org/officeDocument/2006/relationships/tags" Target="../tags/tag866.xml"/><Relationship Id="rId37" Type="http://schemas.openxmlformats.org/officeDocument/2006/relationships/tags" Target="../tags/tag871.xml"/><Relationship Id="rId40" Type="http://schemas.openxmlformats.org/officeDocument/2006/relationships/tags" Target="../tags/tag874.xml"/><Relationship Id="rId45" Type="http://schemas.openxmlformats.org/officeDocument/2006/relationships/tags" Target="../tags/tag879.xml"/><Relationship Id="rId53" Type="http://schemas.openxmlformats.org/officeDocument/2006/relationships/tags" Target="../tags/tag887.xml"/><Relationship Id="rId58" Type="http://schemas.openxmlformats.org/officeDocument/2006/relationships/tags" Target="../tags/tag892.xml"/><Relationship Id="rId66" Type="http://schemas.openxmlformats.org/officeDocument/2006/relationships/tags" Target="../tags/tag900.xml"/><Relationship Id="rId5" Type="http://schemas.openxmlformats.org/officeDocument/2006/relationships/tags" Target="../tags/tag839.xml"/><Relationship Id="rId15" Type="http://schemas.openxmlformats.org/officeDocument/2006/relationships/tags" Target="../tags/tag849.xml"/><Relationship Id="rId23" Type="http://schemas.openxmlformats.org/officeDocument/2006/relationships/tags" Target="../tags/tag857.xml"/><Relationship Id="rId28" Type="http://schemas.openxmlformats.org/officeDocument/2006/relationships/tags" Target="../tags/tag862.xml"/><Relationship Id="rId36" Type="http://schemas.openxmlformats.org/officeDocument/2006/relationships/tags" Target="../tags/tag870.xml"/><Relationship Id="rId49" Type="http://schemas.openxmlformats.org/officeDocument/2006/relationships/tags" Target="../tags/tag883.xml"/><Relationship Id="rId57" Type="http://schemas.openxmlformats.org/officeDocument/2006/relationships/tags" Target="../tags/tag891.xml"/><Relationship Id="rId61" Type="http://schemas.openxmlformats.org/officeDocument/2006/relationships/tags" Target="../tags/tag895.xml"/><Relationship Id="rId10" Type="http://schemas.openxmlformats.org/officeDocument/2006/relationships/tags" Target="../tags/tag844.xml"/><Relationship Id="rId19" Type="http://schemas.openxmlformats.org/officeDocument/2006/relationships/tags" Target="../tags/tag853.xml"/><Relationship Id="rId31" Type="http://schemas.openxmlformats.org/officeDocument/2006/relationships/tags" Target="../tags/tag865.xml"/><Relationship Id="rId44" Type="http://schemas.openxmlformats.org/officeDocument/2006/relationships/tags" Target="../tags/tag878.xml"/><Relationship Id="rId52" Type="http://schemas.openxmlformats.org/officeDocument/2006/relationships/tags" Target="../tags/tag886.xml"/><Relationship Id="rId60" Type="http://schemas.openxmlformats.org/officeDocument/2006/relationships/tags" Target="../tags/tag894.xml"/><Relationship Id="rId65" Type="http://schemas.openxmlformats.org/officeDocument/2006/relationships/tags" Target="../tags/tag899.xml"/><Relationship Id="rId73" Type="http://schemas.openxmlformats.org/officeDocument/2006/relationships/image" Target="../media/image1.png"/><Relationship Id="rId4" Type="http://schemas.openxmlformats.org/officeDocument/2006/relationships/tags" Target="../tags/tag838.xml"/><Relationship Id="rId9" Type="http://schemas.openxmlformats.org/officeDocument/2006/relationships/tags" Target="../tags/tag843.xml"/><Relationship Id="rId14" Type="http://schemas.openxmlformats.org/officeDocument/2006/relationships/tags" Target="../tags/tag848.xml"/><Relationship Id="rId22" Type="http://schemas.openxmlformats.org/officeDocument/2006/relationships/tags" Target="../tags/tag856.xml"/><Relationship Id="rId27" Type="http://schemas.openxmlformats.org/officeDocument/2006/relationships/tags" Target="../tags/tag861.xml"/><Relationship Id="rId30" Type="http://schemas.openxmlformats.org/officeDocument/2006/relationships/tags" Target="../tags/tag864.xml"/><Relationship Id="rId35" Type="http://schemas.openxmlformats.org/officeDocument/2006/relationships/tags" Target="../tags/tag869.xml"/><Relationship Id="rId43" Type="http://schemas.openxmlformats.org/officeDocument/2006/relationships/tags" Target="../tags/tag877.xml"/><Relationship Id="rId48" Type="http://schemas.openxmlformats.org/officeDocument/2006/relationships/tags" Target="../tags/tag882.xml"/><Relationship Id="rId56" Type="http://schemas.openxmlformats.org/officeDocument/2006/relationships/tags" Target="../tags/tag890.xml"/><Relationship Id="rId64" Type="http://schemas.openxmlformats.org/officeDocument/2006/relationships/tags" Target="../tags/tag898.xml"/><Relationship Id="rId69" Type="http://schemas.openxmlformats.org/officeDocument/2006/relationships/tags" Target="../tags/tag903.xml"/><Relationship Id="rId8" Type="http://schemas.openxmlformats.org/officeDocument/2006/relationships/tags" Target="../tags/tag842.xml"/><Relationship Id="rId51" Type="http://schemas.openxmlformats.org/officeDocument/2006/relationships/tags" Target="../tags/tag885.xml"/><Relationship Id="rId72" Type="http://schemas.openxmlformats.org/officeDocument/2006/relationships/notesSlide" Target="../notesSlides/notesSlide35.xml"/><Relationship Id="rId3" Type="http://schemas.openxmlformats.org/officeDocument/2006/relationships/tags" Target="../tags/tag837.xml"/><Relationship Id="rId12" Type="http://schemas.openxmlformats.org/officeDocument/2006/relationships/tags" Target="../tags/tag846.xml"/><Relationship Id="rId17" Type="http://schemas.openxmlformats.org/officeDocument/2006/relationships/tags" Target="../tags/tag851.xml"/><Relationship Id="rId25" Type="http://schemas.openxmlformats.org/officeDocument/2006/relationships/tags" Target="../tags/tag859.xml"/><Relationship Id="rId33" Type="http://schemas.openxmlformats.org/officeDocument/2006/relationships/tags" Target="../tags/tag867.xml"/><Relationship Id="rId38" Type="http://schemas.openxmlformats.org/officeDocument/2006/relationships/tags" Target="../tags/tag872.xml"/><Relationship Id="rId46" Type="http://schemas.openxmlformats.org/officeDocument/2006/relationships/tags" Target="../tags/tag880.xml"/><Relationship Id="rId59" Type="http://schemas.openxmlformats.org/officeDocument/2006/relationships/tags" Target="../tags/tag893.xml"/><Relationship Id="rId67" Type="http://schemas.openxmlformats.org/officeDocument/2006/relationships/tags" Target="../tags/tag901.xml"/><Relationship Id="rId20" Type="http://schemas.openxmlformats.org/officeDocument/2006/relationships/tags" Target="../tags/tag854.xml"/><Relationship Id="rId41" Type="http://schemas.openxmlformats.org/officeDocument/2006/relationships/tags" Target="../tags/tag875.xml"/><Relationship Id="rId54" Type="http://schemas.openxmlformats.org/officeDocument/2006/relationships/tags" Target="../tags/tag888.xml"/><Relationship Id="rId62" Type="http://schemas.openxmlformats.org/officeDocument/2006/relationships/tags" Target="../tags/tag896.xml"/><Relationship Id="rId70" Type="http://schemas.openxmlformats.org/officeDocument/2006/relationships/tags" Target="../tags/tag904.xml"/><Relationship Id="rId1" Type="http://schemas.openxmlformats.org/officeDocument/2006/relationships/tags" Target="../tags/tag835.xml"/><Relationship Id="rId6" Type="http://schemas.openxmlformats.org/officeDocument/2006/relationships/tags" Target="../tags/tag840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917.xml"/><Relationship Id="rId18" Type="http://schemas.openxmlformats.org/officeDocument/2006/relationships/tags" Target="../tags/tag922.xml"/><Relationship Id="rId26" Type="http://schemas.openxmlformats.org/officeDocument/2006/relationships/tags" Target="../tags/tag930.xml"/><Relationship Id="rId39" Type="http://schemas.openxmlformats.org/officeDocument/2006/relationships/tags" Target="../tags/tag943.xml"/><Relationship Id="rId21" Type="http://schemas.openxmlformats.org/officeDocument/2006/relationships/tags" Target="../tags/tag925.xml"/><Relationship Id="rId34" Type="http://schemas.openxmlformats.org/officeDocument/2006/relationships/tags" Target="../tags/tag938.xml"/><Relationship Id="rId42" Type="http://schemas.openxmlformats.org/officeDocument/2006/relationships/tags" Target="../tags/tag946.xml"/><Relationship Id="rId47" Type="http://schemas.openxmlformats.org/officeDocument/2006/relationships/tags" Target="../tags/tag951.xml"/><Relationship Id="rId50" Type="http://schemas.openxmlformats.org/officeDocument/2006/relationships/tags" Target="../tags/tag954.xml"/><Relationship Id="rId55" Type="http://schemas.openxmlformats.org/officeDocument/2006/relationships/tags" Target="../tags/tag959.xml"/><Relationship Id="rId63" Type="http://schemas.openxmlformats.org/officeDocument/2006/relationships/tags" Target="../tags/tag967.xml"/><Relationship Id="rId68" Type="http://schemas.openxmlformats.org/officeDocument/2006/relationships/tags" Target="../tags/tag972.xml"/><Relationship Id="rId76" Type="http://schemas.openxmlformats.org/officeDocument/2006/relationships/tags" Target="../tags/tag980.xml"/><Relationship Id="rId84" Type="http://schemas.openxmlformats.org/officeDocument/2006/relationships/tags" Target="../tags/tag988.xml"/><Relationship Id="rId7" Type="http://schemas.openxmlformats.org/officeDocument/2006/relationships/tags" Target="../tags/tag911.xml"/><Relationship Id="rId71" Type="http://schemas.openxmlformats.org/officeDocument/2006/relationships/tags" Target="../tags/tag975.xml"/><Relationship Id="rId2" Type="http://schemas.openxmlformats.org/officeDocument/2006/relationships/tags" Target="../tags/tag906.xml"/><Relationship Id="rId16" Type="http://schemas.openxmlformats.org/officeDocument/2006/relationships/tags" Target="../tags/tag920.xml"/><Relationship Id="rId29" Type="http://schemas.openxmlformats.org/officeDocument/2006/relationships/tags" Target="../tags/tag933.xml"/><Relationship Id="rId11" Type="http://schemas.openxmlformats.org/officeDocument/2006/relationships/tags" Target="../tags/tag915.xml"/><Relationship Id="rId24" Type="http://schemas.openxmlformats.org/officeDocument/2006/relationships/tags" Target="../tags/tag928.xml"/><Relationship Id="rId32" Type="http://schemas.openxmlformats.org/officeDocument/2006/relationships/tags" Target="../tags/tag936.xml"/><Relationship Id="rId37" Type="http://schemas.openxmlformats.org/officeDocument/2006/relationships/tags" Target="../tags/tag941.xml"/><Relationship Id="rId40" Type="http://schemas.openxmlformats.org/officeDocument/2006/relationships/tags" Target="../tags/tag944.xml"/><Relationship Id="rId45" Type="http://schemas.openxmlformats.org/officeDocument/2006/relationships/tags" Target="../tags/tag949.xml"/><Relationship Id="rId53" Type="http://schemas.openxmlformats.org/officeDocument/2006/relationships/tags" Target="../tags/tag957.xml"/><Relationship Id="rId58" Type="http://schemas.openxmlformats.org/officeDocument/2006/relationships/tags" Target="../tags/tag962.xml"/><Relationship Id="rId66" Type="http://schemas.openxmlformats.org/officeDocument/2006/relationships/tags" Target="../tags/tag970.xml"/><Relationship Id="rId74" Type="http://schemas.openxmlformats.org/officeDocument/2006/relationships/tags" Target="../tags/tag978.xml"/><Relationship Id="rId79" Type="http://schemas.openxmlformats.org/officeDocument/2006/relationships/tags" Target="../tags/tag983.xml"/><Relationship Id="rId87" Type="http://schemas.openxmlformats.org/officeDocument/2006/relationships/notesSlide" Target="../notesSlides/notesSlide36.xml"/><Relationship Id="rId5" Type="http://schemas.openxmlformats.org/officeDocument/2006/relationships/tags" Target="../tags/tag909.xml"/><Relationship Id="rId61" Type="http://schemas.openxmlformats.org/officeDocument/2006/relationships/tags" Target="../tags/tag965.xml"/><Relationship Id="rId82" Type="http://schemas.openxmlformats.org/officeDocument/2006/relationships/tags" Target="../tags/tag986.xml"/><Relationship Id="rId19" Type="http://schemas.openxmlformats.org/officeDocument/2006/relationships/tags" Target="../tags/tag923.xml"/><Relationship Id="rId4" Type="http://schemas.openxmlformats.org/officeDocument/2006/relationships/tags" Target="../tags/tag908.xml"/><Relationship Id="rId9" Type="http://schemas.openxmlformats.org/officeDocument/2006/relationships/tags" Target="../tags/tag913.xml"/><Relationship Id="rId14" Type="http://schemas.openxmlformats.org/officeDocument/2006/relationships/tags" Target="../tags/tag918.xml"/><Relationship Id="rId22" Type="http://schemas.openxmlformats.org/officeDocument/2006/relationships/tags" Target="../tags/tag926.xml"/><Relationship Id="rId27" Type="http://schemas.openxmlformats.org/officeDocument/2006/relationships/tags" Target="../tags/tag931.xml"/><Relationship Id="rId30" Type="http://schemas.openxmlformats.org/officeDocument/2006/relationships/tags" Target="../tags/tag934.xml"/><Relationship Id="rId35" Type="http://schemas.openxmlformats.org/officeDocument/2006/relationships/tags" Target="../tags/tag939.xml"/><Relationship Id="rId43" Type="http://schemas.openxmlformats.org/officeDocument/2006/relationships/tags" Target="../tags/tag947.xml"/><Relationship Id="rId48" Type="http://schemas.openxmlformats.org/officeDocument/2006/relationships/tags" Target="../tags/tag952.xml"/><Relationship Id="rId56" Type="http://schemas.openxmlformats.org/officeDocument/2006/relationships/tags" Target="../tags/tag960.xml"/><Relationship Id="rId64" Type="http://schemas.openxmlformats.org/officeDocument/2006/relationships/tags" Target="../tags/tag968.xml"/><Relationship Id="rId69" Type="http://schemas.openxmlformats.org/officeDocument/2006/relationships/tags" Target="../tags/tag973.xml"/><Relationship Id="rId77" Type="http://schemas.openxmlformats.org/officeDocument/2006/relationships/tags" Target="../tags/tag981.xml"/><Relationship Id="rId8" Type="http://schemas.openxmlformats.org/officeDocument/2006/relationships/tags" Target="../tags/tag912.xml"/><Relationship Id="rId51" Type="http://schemas.openxmlformats.org/officeDocument/2006/relationships/tags" Target="../tags/tag955.xml"/><Relationship Id="rId72" Type="http://schemas.openxmlformats.org/officeDocument/2006/relationships/tags" Target="../tags/tag976.xml"/><Relationship Id="rId80" Type="http://schemas.openxmlformats.org/officeDocument/2006/relationships/tags" Target="../tags/tag984.xml"/><Relationship Id="rId85" Type="http://schemas.openxmlformats.org/officeDocument/2006/relationships/tags" Target="../tags/tag989.xml"/><Relationship Id="rId3" Type="http://schemas.openxmlformats.org/officeDocument/2006/relationships/tags" Target="../tags/tag907.xml"/><Relationship Id="rId12" Type="http://schemas.openxmlformats.org/officeDocument/2006/relationships/tags" Target="../tags/tag916.xml"/><Relationship Id="rId17" Type="http://schemas.openxmlformats.org/officeDocument/2006/relationships/tags" Target="../tags/tag921.xml"/><Relationship Id="rId25" Type="http://schemas.openxmlformats.org/officeDocument/2006/relationships/tags" Target="../tags/tag929.xml"/><Relationship Id="rId33" Type="http://schemas.openxmlformats.org/officeDocument/2006/relationships/tags" Target="../tags/tag937.xml"/><Relationship Id="rId38" Type="http://schemas.openxmlformats.org/officeDocument/2006/relationships/tags" Target="../tags/tag942.xml"/><Relationship Id="rId46" Type="http://schemas.openxmlformats.org/officeDocument/2006/relationships/tags" Target="../tags/tag950.xml"/><Relationship Id="rId59" Type="http://schemas.openxmlformats.org/officeDocument/2006/relationships/tags" Target="../tags/tag963.xml"/><Relationship Id="rId67" Type="http://schemas.openxmlformats.org/officeDocument/2006/relationships/tags" Target="../tags/tag971.xml"/><Relationship Id="rId20" Type="http://schemas.openxmlformats.org/officeDocument/2006/relationships/tags" Target="../tags/tag924.xml"/><Relationship Id="rId41" Type="http://schemas.openxmlformats.org/officeDocument/2006/relationships/tags" Target="../tags/tag945.xml"/><Relationship Id="rId54" Type="http://schemas.openxmlformats.org/officeDocument/2006/relationships/tags" Target="../tags/tag958.xml"/><Relationship Id="rId62" Type="http://schemas.openxmlformats.org/officeDocument/2006/relationships/tags" Target="../tags/tag966.xml"/><Relationship Id="rId70" Type="http://schemas.openxmlformats.org/officeDocument/2006/relationships/tags" Target="../tags/tag974.xml"/><Relationship Id="rId75" Type="http://schemas.openxmlformats.org/officeDocument/2006/relationships/tags" Target="../tags/tag979.xml"/><Relationship Id="rId83" Type="http://schemas.openxmlformats.org/officeDocument/2006/relationships/tags" Target="../tags/tag987.xml"/><Relationship Id="rId88" Type="http://schemas.openxmlformats.org/officeDocument/2006/relationships/image" Target="../media/image1.png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5" Type="http://schemas.openxmlformats.org/officeDocument/2006/relationships/tags" Target="../tags/tag919.xml"/><Relationship Id="rId23" Type="http://schemas.openxmlformats.org/officeDocument/2006/relationships/tags" Target="../tags/tag927.xml"/><Relationship Id="rId28" Type="http://schemas.openxmlformats.org/officeDocument/2006/relationships/tags" Target="../tags/tag932.xml"/><Relationship Id="rId36" Type="http://schemas.openxmlformats.org/officeDocument/2006/relationships/tags" Target="../tags/tag940.xml"/><Relationship Id="rId49" Type="http://schemas.openxmlformats.org/officeDocument/2006/relationships/tags" Target="../tags/tag953.xml"/><Relationship Id="rId57" Type="http://schemas.openxmlformats.org/officeDocument/2006/relationships/tags" Target="../tags/tag961.xml"/><Relationship Id="rId10" Type="http://schemas.openxmlformats.org/officeDocument/2006/relationships/tags" Target="../tags/tag914.xml"/><Relationship Id="rId31" Type="http://schemas.openxmlformats.org/officeDocument/2006/relationships/tags" Target="../tags/tag935.xml"/><Relationship Id="rId44" Type="http://schemas.openxmlformats.org/officeDocument/2006/relationships/tags" Target="../tags/tag948.xml"/><Relationship Id="rId52" Type="http://schemas.openxmlformats.org/officeDocument/2006/relationships/tags" Target="../tags/tag956.xml"/><Relationship Id="rId60" Type="http://schemas.openxmlformats.org/officeDocument/2006/relationships/tags" Target="../tags/tag964.xml"/><Relationship Id="rId65" Type="http://schemas.openxmlformats.org/officeDocument/2006/relationships/tags" Target="../tags/tag969.xml"/><Relationship Id="rId73" Type="http://schemas.openxmlformats.org/officeDocument/2006/relationships/tags" Target="../tags/tag977.xml"/><Relationship Id="rId78" Type="http://schemas.openxmlformats.org/officeDocument/2006/relationships/tags" Target="../tags/tag982.xml"/><Relationship Id="rId81" Type="http://schemas.openxmlformats.org/officeDocument/2006/relationships/tags" Target="../tags/tag985.xml"/><Relationship Id="rId86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92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991.xml"/><Relationship Id="rId1" Type="http://schemas.openxmlformats.org/officeDocument/2006/relationships/tags" Target="../tags/tag99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94.xml"/><Relationship Id="rId4" Type="http://schemas.openxmlformats.org/officeDocument/2006/relationships/tags" Target="../tags/tag99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002.xml"/><Relationship Id="rId3" Type="http://schemas.openxmlformats.org/officeDocument/2006/relationships/tags" Target="../tags/tag997.xml"/><Relationship Id="rId7" Type="http://schemas.openxmlformats.org/officeDocument/2006/relationships/tags" Target="../tags/tag1001.xml"/><Relationship Id="rId12" Type="http://schemas.openxmlformats.org/officeDocument/2006/relationships/notesSlide" Target="../notesSlides/notesSlide38.xml"/><Relationship Id="rId2" Type="http://schemas.openxmlformats.org/officeDocument/2006/relationships/tags" Target="../tags/tag996.xml"/><Relationship Id="rId1" Type="http://schemas.openxmlformats.org/officeDocument/2006/relationships/tags" Target="../tags/tag995.xml"/><Relationship Id="rId6" Type="http://schemas.openxmlformats.org/officeDocument/2006/relationships/tags" Target="../tags/tag100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99.xml"/><Relationship Id="rId10" Type="http://schemas.openxmlformats.org/officeDocument/2006/relationships/tags" Target="../tags/tag1004.xml"/><Relationship Id="rId4" Type="http://schemas.openxmlformats.org/officeDocument/2006/relationships/tags" Target="../tags/tag998.xml"/><Relationship Id="rId9" Type="http://schemas.openxmlformats.org/officeDocument/2006/relationships/tags" Target="../tags/tag10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13" Type="http://schemas.openxmlformats.org/officeDocument/2006/relationships/tags" Target="../tags/tag1017.xml"/><Relationship Id="rId3" Type="http://schemas.openxmlformats.org/officeDocument/2006/relationships/tags" Target="../tags/tag1007.xml"/><Relationship Id="rId7" Type="http://schemas.openxmlformats.org/officeDocument/2006/relationships/tags" Target="../tags/tag1011.xml"/><Relationship Id="rId12" Type="http://schemas.openxmlformats.org/officeDocument/2006/relationships/tags" Target="../tags/tag1016.xml"/><Relationship Id="rId17" Type="http://schemas.openxmlformats.org/officeDocument/2006/relationships/image" Target="../media/image7.jpeg"/><Relationship Id="rId2" Type="http://schemas.openxmlformats.org/officeDocument/2006/relationships/tags" Target="../tags/tag1006.xml"/><Relationship Id="rId16" Type="http://schemas.openxmlformats.org/officeDocument/2006/relationships/notesSlide" Target="../notesSlides/notesSlide39.xml"/><Relationship Id="rId1" Type="http://schemas.openxmlformats.org/officeDocument/2006/relationships/tags" Target="../tags/tag1005.x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5" Type="http://schemas.openxmlformats.org/officeDocument/2006/relationships/tags" Target="../tags/tag100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14.xml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21.xml"/><Relationship Id="rId7" Type="http://schemas.openxmlformats.org/officeDocument/2006/relationships/image" Target="../media/image8.png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image" Target="../media/image4.emf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customXml" Target="../ink/ink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notesSlide" Target="../notesSlides/notesSlide9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tags" Target="../tags/tag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912" name="Picture 88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035425"/>
            <a:ext cx="3883025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9826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/>
              <a:t>Today in CS </a:t>
            </a:r>
            <a:r>
              <a:rPr lang="en-US" sz="4400" b="0" dirty="0" smtClean="0"/>
              <a:t>42</a:t>
            </a:r>
            <a:endParaRPr lang="en-US" sz="4400" b="0" dirty="0"/>
          </a:p>
        </p:txBody>
      </p:sp>
      <p:sp>
        <p:nvSpPr>
          <p:cNvPr id="589856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7988" y="48768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 Beware of homework </a:t>
            </a:r>
            <a:r>
              <a:rPr lang="en-US" sz="2800" b="0" dirty="0" smtClean="0"/>
              <a:t>9… </a:t>
            </a:r>
            <a:endParaRPr lang="en-US" sz="2800" b="0" dirty="0"/>
          </a:p>
        </p:txBody>
      </p:sp>
      <p:pic>
        <p:nvPicPr>
          <p:cNvPr id="589878" name="Picture 5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800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9879" name="Group 5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118100" y="3157538"/>
            <a:ext cx="361950" cy="341312"/>
            <a:chOff x="1824" y="4512"/>
            <a:chExt cx="528" cy="241"/>
          </a:xfrm>
        </p:grpSpPr>
        <p:sp>
          <p:nvSpPr>
            <p:cNvPr id="589880" name="Freeform 5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1" name="Oval 5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2" name="Oval 5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3" name="Oval 5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4" name="Oval 6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5" name="Oval 6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6" name="Oval 6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7" name="Oval 6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8" name="Freeform 6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9" name="Freeform 6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0" name="AutoShape 6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1" name="AutoShape 6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9892" name="Group 6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19688" y="2716213"/>
            <a:ext cx="369887" cy="393700"/>
            <a:chOff x="2928" y="1051"/>
            <a:chExt cx="840" cy="957"/>
          </a:xfrm>
        </p:grpSpPr>
        <p:sp>
          <p:nvSpPr>
            <p:cNvPr id="589893" name="Freeform 6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4" name="Oval 7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5" name="Oval 7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6" name="Oval 7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7" name="Oval 7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8" name="Oval 7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99" name="Oval 7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900" name="Oval 7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901" name="AutoShape 7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902" name="Freeform 7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903" name="Freeform 7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904" name="Freeform 8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905" name="Freeform 8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907" name="Text Box 8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1295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Software Engineering</a:t>
            </a:r>
          </a:p>
        </p:txBody>
      </p:sp>
      <p:sp>
        <p:nvSpPr>
          <p:cNvPr id="589908" name="Text Box 8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1138" y="2057400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9200"/>
                </a:solidFill>
              </a:rPr>
              <a:t>strategies for software </a:t>
            </a:r>
            <a:r>
              <a:rPr lang="en-US" sz="1800" u="sng">
                <a:solidFill>
                  <a:srgbClr val="009200"/>
                </a:solidFill>
              </a:rPr>
              <a:t>reuse</a:t>
            </a:r>
            <a:endParaRPr lang="en-US" sz="1800">
              <a:solidFill>
                <a:srgbClr val="009200"/>
              </a:solidFill>
            </a:endParaRPr>
          </a:p>
        </p:txBody>
      </p:sp>
      <p:sp>
        <p:nvSpPr>
          <p:cNvPr id="589909" name="Text Box 8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3505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HW </a:t>
            </a:r>
            <a:r>
              <a:rPr lang="en-US" sz="1800" dirty="0" smtClean="0"/>
              <a:t>#9 </a:t>
            </a:r>
            <a:r>
              <a:rPr lang="en-US" sz="1800" dirty="0"/>
              <a:t>Searching for SPAM</a:t>
            </a:r>
          </a:p>
        </p:txBody>
      </p:sp>
      <p:pic>
        <p:nvPicPr>
          <p:cNvPr id="589911" name="Picture 8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1"/>
          <a:stretch>
            <a:fillRect/>
          </a:stretch>
        </p:blipFill>
        <p:spPr bwMode="auto">
          <a:xfrm>
            <a:off x="7467600" y="1828800"/>
            <a:ext cx="1219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913" name="Text Box 8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525" y="5365750"/>
            <a:ext cx="382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333FF"/>
                </a:solidFill>
              </a:rPr>
              <a:t>HW9:  Last Python</a:t>
            </a:r>
            <a:endParaRPr lang="en-US" sz="1800" dirty="0">
              <a:solidFill>
                <a:srgbClr val="0333FF"/>
              </a:solidFill>
            </a:endParaRPr>
          </a:p>
        </p:txBody>
      </p:sp>
      <p:sp>
        <p:nvSpPr>
          <p:cNvPr id="589914" name="Text Box 9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3988" y="5716588"/>
            <a:ext cx="4471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folHlink"/>
                </a:solidFill>
              </a:rPr>
              <a:t>HW 10&amp;11: Prolog!</a:t>
            </a:r>
            <a:endParaRPr lang="en-US" sz="1800" dirty="0">
              <a:solidFill>
                <a:srgbClr val="0333FF"/>
              </a:solidFill>
            </a:endParaRPr>
          </a:p>
        </p:txBody>
      </p:sp>
      <p:sp>
        <p:nvSpPr>
          <p:cNvPr id="589917" name="Rectangle 9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19863" y="4268788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200"/>
                </a:solidFill>
                <a:latin typeface="Comic Sans MS" pitchFamily="66" charset="0"/>
              </a:rPr>
              <a:t>Spampede!</a:t>
            </a:r>
          </a:p>
        </p:txBody>
      </p:sp>
      <p:sp>
        <p:nvSpPr>
          <p:cNvPr id="589919" name="Text Box 9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88000" y="2744788"/>
            <a:ext cx="134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0" dirty="0">
                <a:solidFill>
                  <a:srgbClr val="009200"/>
                </a:solidFill>
                <a:latin typeface="Arial" charset="0"/>
              </a:rPr>
              <a:t>We support Green programming</a:t>
            </a:r>
            <a:r>
              <a:rPr lang="en-US" sz="900" b="0" dirty="0" smtClean="0">
                <a:solidFill>
                  <a:srgbClr val="009200"/>
                </a:solidFill>
                <a:latin typeface="Arial" charset="0"/>
              </a:rPr>
              <a:t>…</a:t>
            </a:r>
            <a:endParaRPr lang="en-US" sz="900" b="0" dirty="0">
              <a:solidFill>
                <a:srgbClr val="0092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1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858115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5811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581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286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>
                <a:latin typeface="Times New Roman" pitchFamily="18" charset="0"/>
              </a:rPr>
              <a:t>Assignment 9</a:t>
            </a:r>
            <a:r>
              <a:rPr lang="en-US" sz="3600" b="0" dirty="0" smtClean="0">
                <a:latin typeface="Times New Roman" pitchFamily="18" charset="0"/>
              </a:rPr>
              <a:t>!  (Bye </a:t>
            </a:r>
            <a:r>
              <a:rPr lang="en-US" sz="3600" b="0" dirty="0" err="1" smtClean="0">
                <a:latin typeface="Times New Roman" pitchFamily="18" charset="0"/>
              </a:rPr>
              <a:t>Bye</a:t>
            </a:r>
            <a:r>
              <a:rPr lang="en-US" sz="3600" b="0" dirty="0" smtClean="0">
                <a:latin typeface="Times New Roman" pitchFamily="18" charset="0"/>
              </a:rPr>
              <a:t> Python)</a:t>
            </a:r>
            <a:endParaRPr lang="en-US" sz="3600" b="0" i="1" dirty="0">
              <a:latin typeface="Times New Roman" pitchFamily="18" charset="0"/>
            </a:endParaRPr>
          </a:p>
        </p:txBody>
      </p:sp>
      <p:sp>
        <p:nvSpPr>
          <p:cNvPr id="8581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Times New Roman" pitchFamily="18" charset="0"/>
              </a:rPr>
              <a:t> Demo</a:t>
            </a:r>
            <a:r>
              <a:rPr lang="en-US" b="0" dirty="0" smtClean="0">
                <a:latin typeface="Times New Roman" pitchFamily="18" charset="0"/>
              </a:rPr>
              <a:t>!  (cheating a little)</a:t>
            </a:r>
            <a:endParaRPr lang="en-US" b="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Times New Roman" pitchFamily="18" charset="0"/>
              </a:rPr>
              <a:t> Due Monday, </a:t>
            </a:r>
            <a:r>
              <a:rPr lang="en-US" b="0" dirty="0" smtClean="0">
                <a:latin typeface="Times New Roman" pitchFamily="18" charset="0"/>
              </a:rPr>
              <a:t>November 8</a:t>
            </a:r>
            <a:endParaRPr lang="en-US" b="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latin typeface="Times New Roman" pitchFamily="18" charset="0"/>
              </a:rPr>
              <a:t> Please </a:t>
            </a:r>
            <a:r>
              <a:rPr lang="en-US" b="0" dirty="0">
                <a:latin typeface="Times New Roman" pitchFamily="18" charset="0"/>
              </a:rPr>
              <a:t>start early!</a:t>
            </a:r>
          </a:p>
        </p:txBody>
      </p:sp>
      <p:pic>
        <p:nvPicPr>
          <p:cNvPr id="858119" name="Picture 10" descr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929188" cy="338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36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51525" y="3775075"/>
            <a:ext cx="25431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u="sng"/>
              <a:t>Parts 1 and 2:</a:t>
            </a:r>
            <a:br>
              <a:rPr lang="en-US" b="0" u="sng"/>
            </a:br>
            <a:r>
              <a:rPr lang="en-US" b="0"/>
              <a:t>You are ready after</a:t>
            </a:r>
            <a:br>
              <a:rPr lang="en-US" b="0"/>
            </a:br>
            <a:r>
              <a:rPr lang="en-US" b="0"/>
              <a:t>today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Part 3:</a:t>
            </a:r>
          </a:p>
          <a:p>
            <a:r>
              <a:rPr lang="en-US" b="0"/>
              <a:t>You'll be ready</a:t>
            </a:r>
          </a:p>
          <a:p>
            <a:r>
              <a:rPr lang="en-US" b="0"/>
              <a:t>after Thursday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27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/>
              <a:t>Top-down design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Getting a clear view of the requirements of the project…</a:t>
            </a:r>
          </a:p>
        </p:txBody>
      </p:sp>
      <p:sp>
        <p:nvSpPr>
          <p:cNvPr id="712722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0125" y="179705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breaking it up into component pieces</a:t>
            </a:r>
          </a:p>
        </p:txBody>
      </p:sp>
      <p:sp>
        <p:nvSpPr>
          <p:cNvPr id="712723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0125" y="2667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assembling those pieces into a coherent whole…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5779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780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57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/>
              <a:t>Top-down design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Getting a clear view of the requirements of the project…</a:t>
            </a:r>
          </a:p>
        </p:txBody>
      </p:sp>
      <p:sp>
        <p:nvSpPr>
          <p:cNvPr id="71578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0125" y="179705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breaking it up into component pieces</a:t>
            </a:r>
          </a:p>
        </p:txBody>
      </p:sp>
      <p:sp>
        <p:nvSpPr>
          <p:cNvPr id="71578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0125" y="2667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assembling those pieces into a coherent whole…</a:t>
            </a:r>
          </a:p>
        </p:txBody>
      </p:sp>
      <p:sp>
        <p:nvSpPr>
          <p:cNvPr id="71578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8538" y="2209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</a:t>
            </a:r>
            <a:r>
              <a:rPr lang="en-US" i="1">
                <a:solidFill>
                  <a:schemeClr val="accent1"/>
                </a:solidFill>
              </a:rPr>
              <a:t>reuse or recurse!</a:t>
            </a:r>
          </a:p>
        </p:txBody>
      </p:sp>
      <p:pic>
        <p:nvPicPr>
          <p:cNvPr id="715786" name="Picture 10" descr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929188" cy="338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814" name="Text Box 3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99100" y="3325813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333FF"/>
                </a:solidFill>
              </a:rPr>
              <a:t>What will help with Spampede?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6803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04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/>
              <a:t>Top-down design</a:t>
            </a:r>
          </a:p>
        </p:txBody>
      </p:sp>
      <p:sp>
        <p:nvSpPr>
          <p:cNvPr id="71680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Getting a clear view of the requirements of the project…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0125" y="179705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breaking it up into component pieces</a:t>
            </a:r>
          </a:p>
        </p:txBody>
      </p:sp>
      <p:sp>
        <p:nvSpPr>
          <p:cNvPr id="71680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0125" y="2667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assembling those pieces into a coherent whole…</a:t>
            </a:r>
          </a:p>
        </p:txBody>
      </p:sp>
      <p:sp>
        <p:nvSpPr>
          <p:cNvPr id="71680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8538" y="2209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</a:t>
            </a:r>
            <a:r>
              <a:rPr lang="en-US" i="1">
                <a:solidFill>
                  <a:schemeClr val="accent1"/>
                </a:solidFill>
              </a:rPr>
              <a:t>reuse or recurse!</a:t>
            </a:r>
          </a:p>
        </p:txBody>
      </p:sp>
      <p:pic>
        <p:nvPicPr>
          <p:cNvPr id="716810" name="Picture 10" descr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929188" cy="338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8" name="Text Box 3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99100" y="3325813"/>
            <a:ext cx="2730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333FF"/>
                </a:solidFill>
              </a:rPr>
              <a:t>What can we reuse for Spampede?</a:t>
            </a:r>
          </a:p>
        </p:txBody>
      </p:sp>
      <p:sp>
        <p:nvSpPr>
          <p:cNvPr id="716840" name="Text Box 4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1150" y="4333875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urier New" pitchFamily="49" charset="0"/>
              </a:rPr>
              <a:t>Maze, </a:t>
            </a:r>
            <a:r>
              <a:rPr lang="en-US" dirty="0">
                <a:solidFill>
                  <a:schemeClr val="folHlink"/>
                </a:solidFill>
                <a:latin typeface="Times New Roman" pitchFamily="18" charset="0"/>
              </a:rPr>
              <a:t>v. 2.0</a:t>
            </a:r>
          </a:p>
        </p:txBody>
      </p:sp>
      <p:sp>
        <p:nvSpPr>
          <p:cNvPr id="716843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43995" y="5105400"/>
            <a:ext cx="3044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>
                <a:latin typeface="Arial" charset="0"/>
              </a:rPr>
              <a:t>More SPAM than ever before… we'll need a new strategy (or class)</a:t>
            </a:r>
          </a:p>
        </p:txBody>
      </p:sp>
      <p:sp>
        <p:nvSpPr>
          <p:cNvPr id="716844" name="Text Box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20038" y="3970338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0">
                <a:solidFill>
                  <a:srgbClr val="009200"/>
                </a:solidFill>
                <a:latin typeface="Arial" charset="0"/>
              </a:rPr>
              <a:t>I need to upgrade!</a:t>
            </a:r>
          </a:p>
        </p:txBody>
      </p:sp>
      <p:grpSp>
        <p:nvGrpSpPr>
          <p:cNvPr id="31" name="Group 7182"/>
          <p:cNvGrpSpPr>
            <a:grpSpLocks/>
          </p:cNvGrpSpPr>
          <p:nvPr/>
        </p:nvGrpSpPr>
        <p:grpSpPr bwMode="auto">
          <a:xfrm>
            <a:off x="8331881" y="4333875"/>
            <a:ext cx="504144" cy="480102"/>
            <a:chOff x="1676815" y="5536974"/>
            <a:chExt cx="1066385" cy="1244825"/>
          </a:xfrm>
        </p:grpSpPr>
        <p:sp>
          <p:nvSpPr>
            <p:cNvPr id="32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50" idx="1"/>
              <a:endCxn id="5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0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2" name="Straight Connector 51"/>
              <p:cNvCxnSpPr>
                <a:stCxn id="5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 3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AutoShap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7827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28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503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Courier New" pitchFamily="49" charset="0"/>
              </a:rPr>
              <a:t>mazeStrings</a:t>
            </a:r>
            <a:endParaRPr lang="en-US" sz="3600" b="0"/>
          </a:p>
        </p:txBody>
      </p:sp>
      <p:sp>
        <p:nvSpPr>
          <p:cNvPr id="7178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48400" y="228600"/>
            <a:ext cx="2570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 Specifying the maze within the code itself…</a:t>
            </a:r>
          </a:p>
        </p:txBody>
      </p:sp>
      <p:sp>
        <p:nvSpPr>
          <p:cNvPr id="717868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3" y="1293813"/>
            <a:ext cx="502733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dirty="0" err="1" smtClean="0">
                <a:latin typeface="Courier New" pitchFamily="49" charset="0"/>
              </a:rPr>
              <a:t>mazeStrings</a:t>
            </a:r>
            <a:r>
              <a:rPr lang="en-US" sz="1100" dirty="0" smtClean="0">
                <a:latin typeface="Courier New" pitchFamily="49" charset="0"/>
              </a:rPr>
              <a:t> </a:t>
            </a:r>
            <a:r>
              <a:rPr lang="en-US" sz="1100" dirty="0">
                <a:latin typeface="Courier New" pitchFamily="49" charset="0"/>
              </a:rPr>
              <a:t>=  </a:t>
            </a:r>
            <a:r>
              <a:rPr lang="en-US" sz="1100" dirty="0" smtClean="0">
                <a:latin typeface="Courier New" pitchFamily="49" charset="0"/>
              </a:rPr>
              <a:t>[</a:t>
            </a:r>
            <a:endParaRPr lang="en-US" sz="1100" dirty="0">
              <a:latin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</a:rPr>
              <a:t>    </a:t>
            </a:r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"**************************************************",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</a:t>
            </a:r>
            <a:r>
              <a:rPr lang="en-US" sz="1100" dirty="0">
                <a:solidFill>
                  <a:schemeClr val="folHlink"/>
                </a:solidFill>
                <a:latin typeface="Courier New" pitchFamily="49" charset="0"/>
              </a:rPr>
              <a:t>P</a:t>
            </a:r>
            <a:r>
              <a:rPr lang="en-US" sz="1100" dirty="0">
                <a:solidFill>
                  <a:schemeClr val="accent1"/>
                </a:solidFill>
                <a:latin typeface="Courier New" pitchFamily="49" charset="0"/>
              </a:rPr>
              <a:t>S</a:t>
            </a:r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</a:t>
            </a:r>
            <a:r>
              <a:rPr lang="en-US" sz="1100" dirty="0">
                <a:solidFill>
                  <a:srgbClr val="009200"/>
                </a:solidFill>
                <a:latin typeface="Courier New" pitchFamily="49" charset="0"/>
              </a:rPr>
              <a:t>D</a:t>
            </a:r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</a:t>
            </a:r>
            <a:r>
              <a:rPr lang="en-US" sz="1100" dirty="0">
                <a:solidFill>
                  <a:srgbClr val="009200"/>
                </a:solidFill>
                <a:latin typeface="Courier New" pitchFamily="49" charset="0"/>
              </a:rPr>
              <a:t>D</a:t>
            </a:r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 dirty="0">
                <a:solidFill>
                  <a:srgbClr val="0333FF"/>
                </a:solidFill>
                <a:latin typeface="Courier New" pitchFamily="49" charset="0"/>
              </a:rPr>
              <a:t>    "**************************************************"</a:t>
            </a:r>
          </a:p>
          <a:p>
            <a:r>
              <a:rPr lang="en-US" sz="1100" dirty="0">
                <a:latin typeface="Courier New" pitchFamily="49" charset="0"/>
              </a:rPr>
              <a:t>  ]</a:t>
            </a:r>
          </a:p>
        </p:txBody>
      </p:sp>
      <p:sp>
        <p:nvSpPr>
          <p:cNvPr id="717869" name="Line 4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0" y="1524000"/>
            <a:ext cx="0" cy="495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70" name="Text Box 4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64163" y="62499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30 rows</a:t>
            </a:r>
          </a:p>
        </p:txBody>
      </p:sp>
      <p:sp>
        <p:nvSpPr>
          <p:cNvPr id="717871" name="Line 4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03275" y="6316663"/>
            <a:ext cx="39941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72" name="Text Box 4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22388" y="58356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50 columns</a:t>
            </a:r>
          </a:p>
        </p:txBody>
      </p:sp>
      <p:sp>
        <p:nvSpPr>
          <p:cNvPr id="717873" name="Freeform 4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265613" y="4337050"/>
            <a:ext cx="2147887" cy="1381125"/>
          </a:xfrm>
          <a:custGeom>
            <a:avLst/>
            <a:gdLst>
              <a:gd name="T0" fmla="*/ 1353 w 1353"/>
              <a:gd name="T1" fmla="*/ 0 h 870"/>
              <a:gd name="T2" fmla="*/ 1117 w 1353"/>
              <a:gd name="T3" fmla="*/ 50 h 870"/>
              <a:gd name="T4" fmla="*/ 996 w 1353"/>
              <a:gd name="T5" fmla="*/ 116 h 870"/>
              <a:gd name="T6" fmla="*/ 1041 w 1353"/>
              <a:gd name="T7" fmla="*/ 186 h 870"/>
              <a:gd name="T8" fmla="*/ 1077 w 1353"/>
              <a:gd name="T9" fmla="*/ 206 h 870"/>
              <a:gd name="T10" fmla="*/ 1067 w 1353"/>
              <a:gd name="T11" fmla="*/ 332 h 870"/>
              <a:gd name="T12" fmla="*/ 840 w 1353"/>
              <a:gd name="T13" fmla="*/ 508 h 870"/>
              <a:gd name="T14" fmla="*/ 755 w 1353"/>
              <a:gd name="T15" fmla="*/ 538 h 870"/>
              <a:gd name="T16" fmla="*/ 714 w 1353"/>
              <a:gd name="T17" fmla="*/ 548 h 870"/>
              <a:gd name="T18" fmla="*/ 493 w 1353"/>
              <a:gd name="T19" fmla="*/ 609 h 870"/>
              <a:gd name="T20" fmla="*/ 438 w 1353"/>
              <a:gd name="T21" fmla="*/ 629 h 870"/>
              <a:gd name="T22" fmla="*/ 317 w 1353"/>
              <a:gd name="T23" fmla="*/ 669 h 870"/>
              <a:gd name="T24" fmla="*/ 246 w 1353"/>
              <a:gd name="T25" fmla="*/ 709 h 870"/>
              <a:gd name="T26" fmla="*/ 80 w 1353"/>
              <a:gd name="T27" fmla="*/ 790 h 870"/>
              <a:gd name="T28" fmla="*/ 50 w 1353"/>
              <a:gd name="T29" fmla="*/ 810 h 870"/>
              <a:gd name="T30" fmla="*/ 25 w 1353"/>
              <a:gd name="T31" fmla="*/ 860 h 870"/>
              <a:gd name="T32" fmla="*/ 0 w 1353"/>
              <a:gd name="T33" fmla="*/ 87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3" h="870">
                <a:moveTo>
                  <a:pt x="1353" y="0"/>
                </a:moveTo>
                <a:cubicBezTo>
                  <a:pt x="1276" y="25"/>
                  <a:pt x="1196" y="35"/>
                  <a:pt x="1117" y="50"/>
                </a:cubicBezTo>
                <a:cubicBezTo>
                  <a:pt x="1075" y="70"/>
                  <a:pt x="1033" y="87"/>
                  <a:pt x="996" y="116"/>
                </a:cubicBezTo>
                <a:cubicBezTo>
                  <a:pt x="971" y="164"/>
                  <a:pt x="1006" y="167"/>
                  <a:pt x="1041" y="186"/>
                </a:cubicBezTo>
                <a:cubicBezTo>
                  <a:pt x="1086" y="210"/>
                  <a:pt x="1041" y="194"/>
                  <a:pt x="1077" y="206"/>
                </a:cubicBezTo>
                <a:cubicBezTo>
                  <a:pt x="1117" y="246"/>
                  <a:pt x="1107" y="292"/>
                  <a:pt x="1067" y="332"/>
                </a:cubicBezTo>
                <a:cubicBezTo>
                  <a:pt x="997" y="399"/>
                  <a:pt x="932" y="473"/>
                  <a:pt x="840" y="508"/>
                </a:cubicBezTo>
                <a:cubicBezTo>
                  <a:pt x="812" y="518"/>
                  <a:pt x="782" y="528"/>
                  <a:pt x="755" y="538"/>
                </a:cubicBezTo>
                <a:cubicBezTo>
                  <a:pt x="741" y="542"/>
                  <a:pt x="714" y="548"/>
                  <a:pt x="714" y="548"/>
                </a:cubicBezTo>
                <a:cubicBezTo>
                  <a:pt x="653" y="578"/>
                  <a:pt x="560" y="597"/>
                  <a:pt x="493" y="609"/>
                </a:cubicBezTo>
                <a:cubicBezTo>
                  <a:pt x="456" y="633"/>
                  <a:pt x="507" y="601"/>
                  <a:pt x="438" y="629"/>
                </a:cubicBezTo>
                <a:cubicBezTo>
                  <a:pt x="398" y="644"/>
                  <a:pt x="358" y="660"/>
                  <a:pt x="317" y="669"/>
                </a:cubicBezTo>
                <a:cubicBezTo>
                  <a:pt x="293" y="686"/>
                  <a:pt x="272" y="698"/>
                  <a:pt x="246" y="709"/>
                </a:cubicBezTo>
                <a:cubicBezTo>
                  <a:pt x="201" y="744"/>
                  <a:pt x="135" y="776"/>
                  <a:pt x="80" y="790"/>
                </a:cubicBezTo>
                <a:cubicBezTo>
                  <a:pt x="70" y="796"/>
                  <a:pt x="55" y="799"/>
                  <a:pt x="50" y="810"/>
                </a:cubicBezTo>
                <a:cubicBezTo>
                  <a:pt x="43" y="822"/>
                  <a:pt x="36" y="850"/>
                  <a:pt x="25" y="860"/>
                </a:cubicBezTo>
                <a:cubicBezTo>
                  <a:pt x="17" y="865"/>
                  <a:pt x="8" y="865"/>
                  <a:pt x="0" y="870"/>
                </a:cubicBezTo>
              </a:path>
            </a:pathLst>
          </a:custGeom>
          <a:noFill/>
          <a:ln w="12700" cap="flat" cmpd="sng">
            <a:solidFill>
              <a:srgbClr val="0092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74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89688" y="4059238"/>
            <a:ext cx="252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200"/>
                </a:solidFill>
                <a:latin typeface="Courier New" pitchFamily="49" charset="0"/>
              </a:rPr>
              <a:t>'D'</a:t>
            </a:r>
            <a:r>
              <a:rPr lang="en-US">
                <a:solidFill>
                  <a:srgbClr val="009200"/>
                </a:solidFill>
              </a:rPr>
              <a:t> == spam</a:t>
            </a:r>
          </a:p>
        </p:txBody>
      </p:sp>
      <p:sp>
        <p:nvSpPr>
          <p:cNvPr id="717875" name="Text Box 5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15000" y="2438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333FF"/>
                </a:solidFill>
                <a:latin typeface="Courier New" pitchFamily="49" charset="0"/>
              </a:rPr>
              <a:t>'*'</a:t>
            </a:r>
            <a:r>
              <a:rPr lang="en-US">
                <a:solidFill>
                  <a:srgbClr val="0333FF"/>
                </a:solidFill>
              </a:rPr>
              <a:t> == wall</a:t>
            </a:r>
          </a:p>
        </p:txBody>
      </p:sp>
      <p:sp>
        <p:nvSpPr>
          <p:cNvPr id="717876" name="Text Box 5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0" y="20574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'S'</a:t>
            </a:r>
            <a:r>
              <a:rPr lang="en-US">
                <a:solidFill>
                  <a:schemeClr val="accent1"/>
                </a:solidFill>
              </a:rPr>
              <a:t> == head of the centipede</a:t>
            </a:r>
          </a:p>
        </p:txBody>
      </p:sp>
      <p:sp>
        <p:nvSpPr>
          <p:cNvPr id="717877" name="Text Box 5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47800" y="44196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urier New" pitchFamily="49" charset="0"/>
              </a:rPr>
              <a:t>'P'</a:t>
            </a:r>
            <a:r>
              <a:rPr lang="en-US">
                <a:solidFill>
                  <a:schemeClr val="folHlink"/>
                </a:solidFill>
              </a:rPr>
              <a:t> == body of the centipede</a:t>
            </a:r>
          </a:p>
        </p:txBody>
      </p:sp>
      <p:sp>
        <p:nvSpPr>
          <p:cNvPr id="717878" name="Line 5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966788" y="1836738"/>
            <a:ext cx="938212" cy="37306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79" name="Line 5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839788" y="1870075"/>
            <a:ext cx="674687" cy="26892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80" name="Line 5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960938" y="2659063"/>
            <a:ext cx="862012" cy="41592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81" name="Text Box 5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35763" y="4578350"/>
            <a:ext cx="2271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These are all just MazeCell contents…</a:t>
            </a:r>
          </a:p>
        </p:txBody>
      </p:sp>
      <p:sp>
        <p:nvSpPr>
          <p:cNvPr id="717882" name="Text Box 5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37350" y="5408613"/>
            <a:ext cx="22717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How will BFS have to change to handle spam-finding?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25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27263" y="822325"/>
            <a:ext cx="6448425" cy="180975"/>
            <a:chOff x="295" y="1311"/>
            <a:chExt cx="5177" cy="114"/>
          </a:xfrm>
        </p:grpSpPr>
        <p:sp>
          <p:nvSpPr>
            <p:cNvPr id="821252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53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25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18209"/>
            <a:ext cx="4903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dirty="0">
                <a:solidFill>
                  <a:srgbClr val="009900"/>
                </a:solidFill>
                <a:latin typeface="Arial" charset="0"/>
              </a:rPr>
              <a:t>Avoid  “magic numbers” !</a:t>
            </a:r>
            <a:endParaRPr lang="en-US" b="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82125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315065"/>
            <a:ext cx="3700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 smtClean="0">
                <a:solidFill>
                  <a:srgbClr val="0000FF"/>
                </a:solidFill>
                <a:latin typeface="Sand" charset="0"/>
              </a:rPr>
              <a:t>values </a:t>
            </a:r>
            <a:r>
              <a:rPr lang="en-US" sz="1400" b="0" dirty="0">
                <a:solidFill>
                  <a:srgbClr val="0000FF"/>
                </a:solidFill>
                <a:latin typeface="Sand" charset="0"/>
              </a:rPr>
              <a:t>for use in functions, etc. Preface with class name, if elsewhere!</a:t>
            </a:r>
          </a:p>
        </p:txBody>
      </p:sp>
      <p:pic>
        <p:nvPicPr>
          <p:cNvPr id="821258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15900"/>
            <a:ext cx="1897063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5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3209" y="1676400"/>
            <a:ext cx="4500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even Prof. Benjamin agrees...</a:t>
            </a:r>
          </a:p>
        </p:txBody>
      </p:sp>
      <p:sp>
        <p:nvSpPr>
          <p:cNvPr id="821260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9488" y="3429000"/>
            <a:ext cx="7097712" cy="1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SPAM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 'D';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START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 'S';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WALL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 '*';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PEDE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 'P';</a:t>
            </a:r>
          </a:p>
        </p:txBody>
      </p:sp>
      <p:sp>
        <p:nvSpPr>
          <p:cNvPr id="82126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2797175" y="5224577"/>
            <a:ext cx="293688" cy="2111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6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7838" y="5843588"/>
            <a:ext cx="408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These constants make code easier to read and modify</a:t>
            </a:r>
          </a:p>
        </p:txBody>
      </p:sp>
      <p:sp>
        <p:nvSpPr>
          <p:cNvPr id="821265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11238" y="2743200"/>
            <a:ext cx="720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 members used to give better names to values: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2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862211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62212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622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5038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18" charset="0"/>
              </a:rPr>
              <a:t>The “AI” Pede!</a:t>
            </a:r>
          </a:p>
        </p:txBody>
      </p:sp>
      <p:sp>
        <p:nvSpPr>
          <p:cNvPr id="862214" name="Rectangle 4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1293813"/>
            <a:ext cx="4970462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100">
              <a:latin typeface="Courier New" pitchFamily="49" charset="0"/>
            </a:endParaRPr>
          </a:p>
          <a:p>
            <a:r>
              <a:rPr lang="en-US" sz="1100">
                <a:latin typeface="Courier New" pitchFamily="49" charset="0"/>
              </a:rPr>
              <a:t>    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"**************************************************",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</a:t>
            </a:r>
            <a:r>
              <a:rPr lang="en-US" sz="1100">
                <a:solidFill>
                  <a:schemeClr val="folHlink"/>
                </a:solidFill>
                <a:latin typeface="Courier New" pitchFamily="49" charset="0"/>
              </a:rPr>
              <a:t>P</a:t>
            </a:r>
            <a:r>
              <a:rPr lang="en-US" sz="1100">
                <a:solidFill>
                  <a:schemeClr val="accent1"/>
                </a:solidFill>
                <a:latin typeface="Courier New" pitchFamily="49" charset="0"/>
              </a:rPr>
              <a:t>S</a:t>
            </a:r>
            <a:r>
              <a:rPr lang="en-US" sz="1100">
                <a:latin typeface="Courier New" pitchFamily="49" charset="0"/>
              </a:rPr>
              <a:t>oooooo                                        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*"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</a:t>
            </a:r>
            <a:r>
              <a:rPr lang="en-US" sz="1100">
                <a:latin typeface="Courier New" pitchFamily="49" charset="0"/>
              </a:rPr>
              <a:t>o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</a:t>
            </a:r>
            <a:r>
              <a:rPr lang="en-US" sz="1100">
                <a:latin typeface="Courier New" pitchFamily="49" charset="0"/>
              </a:rPr>
              <a:t>o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</a:t>
            </a:r>
            <a:r>
              <a:rPr lang="en-US" sz="1100">
                <a:latin typeface="Courier New" pitchFamily="49" charset="0"/>
              </a:rPr>
              <a:t>o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</a:t>
            </a:r>
            <a:r>
              <a:rPr lang="en-US" sz="1100">
                <a:latin typeface="Courier New" pitchFamily="49" charset="0"/>
              </a:rPr>
              <a:t>o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</a:t>
            </a:r>
            <a:r>
              <a:rPr lang="en-US" sz="1200">
                <a:solidFill>
                  <a:srgbClr val="009200"/>
                </a:solidFill>
                <a:latin typeface="Courier New" pitchFamily="49" charset="0"/>
              </a:rPr>
              <a:t>D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</a:t>
            </a:r>
            <a:r>
              <a:rPr lang="en-US" sz="1100">
                <a:solidFill>
                  <a:schemeClr val="hlink"/>
                </a:solidFill>
                <a:latin typeface="Courier New" pitchFamily="49" charset="0"/>
              </a:rPr>
              <a:t>D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  **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**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</a:t>
            </a:r>
            <a:r>
              <a:rPr lang="en-US" sz="1100">
                <a:solidFill>
                  <a:srgbClr val="009200"/>
                </a:solidFill>
                <a:latin typeface="Courier New" pitchFamily="49" charset="0"/>
              </a:rPr>
              <a:t>D</a:t>
            </a:r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                                                *",</a:t>
            </a:r>
          </a:p>
          <a:p>
            <a:r>
              <a:rPr lang="en-US" sz="1100">
                <a:solidFill>
                  <a:srgbClr val="0333FF"/>
                </a:solidFill>
                <a:latin typeface="Courier New" pitchFamily="49" charset="0"/>
              </a:rPr>
              <a:t>    "**************************************************"</a:t>
            </a:r>
          </a:p>
          <a:p>
            <a:endParaRPr lang="en-US" sz="1100">
              <a:latin typeface="Courier New" pitchFamily="49" charset="0"/>
            </a:endParaRPr>
          </a:p>
        </p:txBody>
      </p:sp>
      <p:pic>
        <p:nvPicPr>
          <p:cNvPr id="862215" name="Picture 7" descr="ranalie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44291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16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1600200"/>
            <a:ext cx="1905000" cy="914400"/>
          </a:xfrm>
          <a:prstGeom prst="wedgeRectCallout">
            <a:avLst>
              <a:gd name="adj1" fmla="val -47000"/>
              <a:gd name="adj2" fmla="val 63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latin typeface="Times New Roman" pitchFamily="18" charset="0"/>
                <a:ea typeface="ＭＳ Ｐゴシック" pitchFamily="34" charset="-128"/>
              </a:rPr>
              <a:t>Go east, smartie-pede!</a:t>
            </a:r>
          </a:p>
        </p:txBody>
      </p:sp>
      <p:sp>
        <p:nvSpPr>
          <p:cNvPr id="862231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3657600"/>
            <a:ext cx="1828800" cy="685800"/>
          </a:xfrm>
          <a:prstGeom prst="wedgeRectCallout">
            <a:avLst>
              <a:gd name="adj1" fmla="val -48611"/>
              <a:gd name="adj2" fmla="val 759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Times New Roman" pitchFamily="18" charset="0"/>
                <a:ea typeface="ＭＳ Ｐゴシック" pitchFamily="34" charset="-128"/>
              </a:rPr>
              <a:t>But just </a:t>
            </a:r>
            <a:r>
              <a:rPr lang="en-US" sz="1800" b="0" i="1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en-US" sz="1800" b="0">
                <a:latin typeface="Times New Roman" pitchFamily="18" charset="0"/>
                <a:ea typeface="ＭＳ Ｐゴシック" pitchFamily="34" charset="-128"/>
              </a:rPr>
              <a:t> step, then check again!</a:t>
            </a:r>
            <a:endParaRPr lang="en-US" b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62232" name="Text Box 2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9800" y="5181600"/>
            <a:ext cx="1647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Courier New Bold" pitchFamily="1" charset="0"/>
              </a:rPr>
              <a:t>P</a:t>
            </a:r>
            <a:r>
              <a:rPr lang="en-US" b="0">
                <a:solidFill>
                  <a:schemeClr val="accent1"/>
                </a:solidFill>
                <a:latin typeface="Courier New Bold" pitchFamily="1" charset="0"/>
              </a:rPr>
              <a:t>S</a:t>
            </a:r>
            <a:r>
              <a:rPr lang="en-US" b="0">
                <a:latin typeface="Courier New Bold" pitchFamily="1" charset="0"/>
              </a:rPr>
              <a:t>oooooo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0">
                <a:latin typeface="Courier New Bold" pitchFamily="1" charset="0"/>
              </a:rPr>
              <a:t>       o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0">
                <a:latin typeface="Courier New Bold" pitchFamily="1" charset="0"/>
              </a:rPr>
              <a:t>       o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0">
                <a:latin typeface="Courier New Bold" pitchFamily="1" charset="0"/>
              </a:rPr>
              <a:t>       o</a:t>
            </a:r>
            <a:endParaRPr lang="en-US" b="0">
              <a:latin typeface="Times New Roman" pitchFamily="18" charset="0"/>
            </a:endParaRPr>
          </a:p>
        </p:txBody>
      </p:sp>
      <p:grpSp>
        <p:nvGrpSpPr>
          <p:cNvPr id="25" name="Group 7182"/>
          <p:cNvGrpSpPr>
            <a:grpSpLocks/>
          </p:cNvGrpSpPr>
          <p:nvPr/>
        </p:nvGrpSpPr>
        <p:grpSpPr bwMode="auto">
          <a:xfrm>
            <a:off x="6092031" y="4504350"/>
            <a:ext cx="617537" cy="635071"/>
            <a:chOff x="1676815" y="5536974"/>
            <a:chExt cx="1066385" cy="1244825"/>
          </a:xfrm>
        </p:grpSpPr>
        <p:sp>
          <p:nvSpPr>
            <p:cNvPr id="26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8" name="Straight Connector 27"/>
            <p:cNvCxnSpPr>
              <a:stCxn id="44" idx="1"/>
              <a:endCxn id="4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1" name="Straight Connector 40"/>
              <p:cNvCxnSpPr>
                <a:stCxn id="3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4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5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3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3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8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8851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2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8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18" charset="0"/>
              </a:rPr>
              <a:t>New maze methods</a:t>
            </a:r>
          </a:p>
        </p:txBody>
      </p:sp>
      <p:sp>
        <p:nvSpPr>
          <p:cNvPr id="718876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8638" y="1295400"/>
            <a:ext cx="7700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(1) </a:t>
            </a:r>
            <a:r>
              <a:rPr lang="en-US">
                <a:latin typeface="Courier New" pitchFamily="49" charset="0"/>
              </a:rPr>
              <a:t>multiBFS</a:t>
            </a:r>
            <a:r>
              <a:rPr lang="en-US" b="0"/>
              <a:t>  </a:t>
            </a:r>
            <a:r>
              <a:rPr lang="en-US" sz="1800" b="0"/>
              <a:t>finding the nearest spam </a:t>
            </a:r>
            <a:r>
              <a:rPr lang="en-US" sz="1800" b="0" i="1"/>
              <a:t>without changing the maze!</a:t>
            </a:r>
            <a:endParaRPr lang="en-US" sz="1800" b="0"/>
          </a:p>
        </p:txBody>
      </p:sp>
      <p:sp>
        <p:nvSpPr>
          <p:cNvPr id="718877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75" y="1887538"/>
            <a:ext cx="7215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0333FF"/>
                </a:solidFill>
                <a:latin typeface="Courier New" pitchFamily="49" charset="0"/>
              </a:rPr>
              <a:t>MazeCell</a:t>
            </a:r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</a:rPr>
              <a:t>) </a:t>
            </a:r>
            <a:r>
              <a:rPr lang="en-US" sz="1800" dirty="0" err="1">
                <a:latin typeface="Courier New" pitchFamily="49" charset="0"/>
              </a:rPr>
              <a:t>multiBFS</a:t>
            </a:r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</a:rPr>
              <a:t>( (</a:t>
            </a:r>
            <a:r>
              <a:rPr lang="en-US" sz="1800" dirty="0" err="1" smtClean="0">
                <a:solidFill>
                  <a:srgbClr val="0333FF"/>
                </a:solidFill>
                <a:latin typeface="Courier New" pitchFamily="49" charset="0"/>
              </a:rPr>
              <a:t>MazeCell</a:t>
            </a:r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</a:rPr>
              <a:t>) 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</a:rPr>
              <a:t>start, </a:t>
            </a:r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</a:rPr>
              <a:t>(char) </a:t>
            </a:r>
            <a:r>
              <a:rPr lang="en-US" sz="1800" dirty="0" err="1">
                <a:solidFill>
                  <a:srgbClr val="0333FF"/>
                </a:solidFill>
                <a:latin typeface="Courier New" pitchFamily="49" charset="0"/>
              </a:rPr>
              <a:t>dest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718878" name="Line 3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66800" y="2206336"/>
            <a:ext cx="1066800" cy="0"/>
          </a:xfrm>
          <a:prstGeom prst="line">
            <a:avLst/>
          </a:prstGeom>
          <a:noFill/>
          <a:ln w="12700">
            <a:solidFill>
              <a:srgbClr val="009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33675" y="25749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9200"/>
                </a:solidFill>
              </a:rPr>
              <a:t>Why return a </a:t>
            </a:r>
            <a:r>
              <a:rPr lang="en-US">
                <a:solidFill>
                  <a:srgbClr val="009200"/>
                </a:solidFill>
                <a:latin typeface="Courier New" pitchFamily="49" charset="0"/>
              </a:rPr>
              <a:t>MazeCell</a:t>
            </a:r>
            <a:r>
              <a:rPr lang="en-US" b="0">
                <a:solidFill>
                  <a:srgbClr val="009200"/>
                </a:solidFill>
              </a:rPr>
              <a:t>? </a:t>
            </a:r>
          </a:p>
        </p:txBody>
      </p:sp>
      <p:sp>
        <p:nvSpPr>
          <p:cNvPr id="718880" name="Line 3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212975"/>
            <a:ext cx="714375" cy="438150"/>
          </a:xfrm>
          <a:prstGeom prst="line">
            <a:avLst/>
          </a:prstGeom>
          <a:noFill/>
          <a:ln w="12700">
            <a:solidFill>
              <a:srgbClr val="009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881" name="Picture 33" descr="Picture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21217" r="6151" b="1874"/>
          <a:stretch>
            <a:fillRect/>
          </a:stretch>
        </p:blipFill>
        <p:spPr bwMode="auto">
          <a:xfrm>
            <a:off x="533400" y="3276600"/>
            <a:ext cx="5272088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82" name="Text Box 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5050" y="42799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testing:</a:t>
            </a:r>
          </a:p>
        </p:txBody>
      </p:sp>
      <p:sp>
        <p:nvSpPr>
          <p:cNvPr id="718883" name="Text Box 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7775" y="4710113"/>
            <a:ext cx="23860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print the maze with the path, then </a:t>
            </a:r>
            <a:r>
              <a:rPr lang="en-US" sz="1800" b="0" i="1"/>
              <a:t>remove the path</a:t>
            </a:r>
            <a:r>
              <a:rPr lang="en-US" sz="1800" b="0"/>
              <a:t> before returning…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2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864259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64260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642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18" charset="0"/>
              </a:rPr>
              <a:t>New </a:t>
            </a:r>
            <a:r>
              <a:rPr lang="en-US" sz="3600" b="0">
                <a:latin typeface="Courier New Bold" pitchFamily="1" charset="0"/>
              </a:rPr>
              <a:t>Maze</a:t>
            </a:r>
            <a:r>
              <a:rPr lang="en-US" sz="3600" b="0">
                <a:latin typeface="Times New Roman" pitchFamily="18" charset="0"/>
              </a:rPr>
              <a:t> methods</a:t>
            </a:r>
          </a:p>
        </p:txBody>
      </p:sp>
      <p:sp>
        <p:nvSpPr>
          <p:cNvPr id="86426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3799344"/>
            <a:ext cx="687880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</a:rPr>
              <a:t>__(self, filename=None):</a:t>
            </a:r>
          </a:p>
          <a:p>
            <a:r>
              <a:rPr lang="en-US" sz="1200" dirty="0" smtClean="0">
                <a:latin typeface="Courier New" pitchFamily="49" charset="0"/>
              </a:rPr>
              <a:t>        ''' Initialize a new Maze from a File or </a:t>
            </a:r>
          </a:p>
          <a:p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           from the string above '''</a:t>
            </a:r>
          </a:p>
          <a:p>
            <a:r>
              <a:rPr lang="en-US" sz="1200" dirty="0" smtClean="0">
                <a:latin typeface="Courier New" pitchFamily="49" charset="0"/>
              </a:rPr>
              <a:t>        if filename is None:</a:t>
            </a:r>
          </a:p>
          <a:p>
            <a:r>
              <a:rPr lang="en-US" sz="1200" dirty="0" smtClean="0">
                <a:latin typeface="Courier New" pitchFamily="49" charset="0"/>
              </a:rPr>
              <a:t>            </a:t>
            </a:r>
            <a:r>
              <a:rPr lang="en-US" sz="1200" dirty="0" err="1" smtClean="0">
                <a:latin typeface="Courier New" pitchFamily="49" charset="0"/>
              </a:rPr>
              <a:t>self.rows</a:t>
            </a:r>
            <a:r>
              <a:rPr lang="en-US" sz="1200" dirty="0" smtClean="0">
                <a:latin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</a:rPr>
              <a:t>len</a:t>
            </a:r>
            <a:r>
              <a:rPr lang="en-US" sz="1200" dirty="0" smtClean="0">
                <a:latin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</a:rPr>
              <a:t>mazeStrings</a:t>
            </a:r>
            <a:r>
              <a:rPr lang="en-US" sz="1200" dirty="0" smtClean="0">
                <a:latin typeface="Courier New" pitchFamily="49" charset="0"/>
              </a:rPr>
              <a:t>)</a:t>
            </a:r>
          </a:p>
          <a:p>
            <a:r>
              <a:rPr lang="en-US" sz="1200" dirty="0" smtClean="0">
                <a:latin typeface="Courier New" pitchFamily="49" charset="0"/>
              </a:rPr>
              <a:t>            </a:t>
            </a:r>
            <a:r>
              <a:rPr lang="en-US" sz="1200" dirty="0" err="1" smtClean="0">
                <a:latin typeface="Courier New" pitchFamily="49" charset="0"/>
              </a:rPr>
              <a:t>self.columns</a:t>
            </a:r>
            <a:r>
              <a:rPr lang="en-US" sz="1200" dirty="0" smtClean="0">
                <a:latin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</a:rPr>
              <a:t>len</a:t>
            </a:r>
            <a:r>
              <a:rPr lang="en-US" sz="1200" dirty="0" smtClean="0">
                <a:latin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</a:rPr>
              <a:t>mazeStrings</a:t>
            </a:r>
            <a:r>
              <a:rPr lang="en-US" sz="1200" dirty="0" smtClean="0">
                <a:latin typeface="Courier New" pitchFamily="49" charset="0"/>
              </a:rPr>
              <a:t>[0])</a:t>
            </a:r>
          </a:p>
          <a:p>
            <a:r>
              <a:rPr lang="en-US" sz="1200" dirty="0" smtClean="0">
                <a:latin typeface="Courier New" pitchFamily="49" charset="0"/>
              </a:rPr>
              <a:t>            </a:t>
            </a:r>
            <a:r>
              <a:rPr lang="en-US" sz="1200" dirty="0" err="1" smtClean="0">
                <a:latin typeface="Courier New" pitchFamily="49" charset="0"/>
              </a:rPr>
              <a:t>self.maze</a:t>
            </a:r>
            <a:r>
              <a:rPr lang="en-US" sz="1200" dirty="0" smtClean="0">
                <a:latin typeface="Courier New" pitchFamily="49" charset="0"/>
              </a:rPr>
              <a:t> = []</a:t>
            </a:r>
          </a:p>
          <a:p>
            <a:r>
              <a:rPr lang="en-US" sz="1200" dirty="0" smtClean="0">
                <a:latin typeface="Courier New" pitchFamily="49" charset="0"/>
              </a:rPr>
              <a:t>            for r in range(</a:t>
            </a:r>
            <a:r>
              <a:rPr lang="en-US" sz="1200" dirty="0" err="1" smtClean="0">
                <a:latin typeface="Courier New" pitchFamily="49" charset="0"/>
              </a:rPr>
              <a:t>self.rows</a:t>
            </a:r>
            <a:r>
              <a:rPr lang="en-US" sz="1200" dirty="0" smtClean="0">
                <a:latin typeface="Courier New" pitchFamily="49" charset="0"/>
              </a:rPr>
              <a:t>):</a:t>
            </a:r>
          </a:p>
          <a:p>
            <a:r>
              <a:rPr lang="en-US" sz="1200" dirty="0" smtClean="0">
                <a:latin typeface="Courier New" pitchFamily="49" charset="0"/>
              </a:rPr>
              <a:t>                </a:t>
            </a:r>
            <a:r>
              <a:rPr lang="en-US" sz="1200" dirty="0" err="1" smtClean="0">
                <a:latin typeface="Courier New" pitchFamily="49" charset="0"/>
              </a:rPr>
              <a:t>self.maze.append</a:t>
            </a:r>
            <a:r>
              <a:rPr lang="en-US" sz="1200" dirty="0" smtClean="0">
                <a:latin typeface="Courier New" pitchFamily="49" charset="0"/>
              </a:rPr>
              <a:t>([])</a:t>
            </a:r>
          </a:p>
          <a:p>
            <a:r>
              <a:rPr lang="en-US" sz="1200" dirty="0" smtClean="0">
                <a:latin typeface="Courier New" pitchFamily="49" charset="0"/>
              </a:rPr>
              <a:t>                for c in range(</a:t>
            </a:r>
            <a:r>
              <a:rPr lang="en-US" sz="1200" dirty="0" err="1" smtClean="0">
                <a:latin typeface="Courier New" pitchFamily="49" charset="0"/>
              </a:rPr>
              <a:t>self.columns</a:t>
            </a:r>
            <a:r>
              <a:rPr lang="en-US" sz="1200" dirty="0" smtClean="0">
                <a:latin typeface="Courier New" pitchFamily="49" charset="0"/>
              </a:rPr>
              <a:t>):</a:t>
            </a:r>
          </a:p>
          <a:p>
            <a:r>
              <a:rPr lang="en-US" sz="1200" dirty="0" smtClean="0">
                <a:latin typeface="Courier New" pitchFamily="49" charset="0"/>
              </a:rPr>
              <a:t>                    </a:t>
            </a:r>
            <a:r>
              <a:rPr lang="en-US" sz="1200" dirty="0" err="1" smtClean="0">
                <a:latin typeface="Courier New" pitchFamily="49" charset="0"/>
              </a:rPr>
              <a:t>self.maze</a:t>
            </a:r>
            <a:r>
              <a:rPr lang="en-US" sz="1200" dirty="0" smtClean="0">
                <a:latin typeface="Courier New" pitchFamily="49" charset="0"/>
              </a:rPr>
              <a:t>[r].append(</a:t>
            </a:r>
            <a:r>
              <a:rPr lang="en-US" sz="1200" dirty="0" err="1" smtClean="0">
                <a:latin typeface="Courier New" pitchFamily="49" charset="0"/>
              </a:rPr>
              <a:t>MazeCell</a:t>
            </a:r>
            <a:r>
              <a:rPr lang="en-US" sz="1200" dirty="0" smtClean="0">
                <a:latin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</a:rPr>
              <a:t>r,c,mazeStrings</a:t>
            </a:r>
            <a:r>
              <a:rPr lang="en-US" sz="1200" dirty="0" smtClean="0">
                <a:latin typeface="Courier New" pitchFamily="49" charset="0"/>
              </a:rPr>
              <a:t>[r][c]))</a:t>
            </a:r>
          </a:p>
          <a:p>
            <a:r>
              <a:rPr lang="en-US" sz="1200" dirty="0" smtClean="0">
                <a:latin typeface="Courier New" pitchFamily="49" charset="0"/>
              </a:rPr>
              <a:t>        else:</a:t>
            </a:r>
          </a:p>
          <a:p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           #same as before</a:t>
            </a:r>
          </a:p>
        </p:txBody>
      </p:sp>
      <p:sp>
        <p:nvSpPr>
          <p:cNvPr id="864264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8638" y="28956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dirty="0" smtClean="0">
                <a:latin typeface="Times New Roman" pitchFamily="18" charset="0"/>
              </a:rPr>
              <a:t>(2) </a:t>
            </a:r>
            <a:r>
              <a:rPr lang="en-US" b="0" dirty="0">
                <a:latin typeface="Times New Roman" pitchFamily="18" charset="0"/>
              </a:rPr>
              <a:t>a new constructor (for </a:t>
            </a:r>
            <a:r>
              <a:rPr lang="en-US" sz="1800" dirty="0" err="1">
                <a:latin typeface="Times New Roman" pitchFamily="18" charset="0"/>
              </a:rPr>
              <a:t>mazeStrings</a:t>
            </a:r>
            <a:r>
              <a:rPr lang="en-US" b="0" dirty="0">
                <a:latin typeface="Times New Roman" pitchFamily="18" charset="0"/>
              </a:rPr>
              <a:t>)</a:t>
            </a:r>
          </a:p>
        </p:txBody>
      </p:sp>
      <p:sp>
        <p:nvSpPr>
          <p:cNvPr id="864265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638" y="1295400"/>
            <a:ext cx="770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(1) </a:t>
            </a:r>
            <a:r>
              <a:rPr lang="en-US">
                <a:latin typeface="Times New Roman" pitchFamily="18" charset="0"/>
              </a:rPr>
              <a:t>multiBFS</a:t>
            </a:r>
            <a:r>
              <a:rPr lang="en-US" b="0">
                <a:latin typeface="Times New Roman" pitchFamily="18" charset="0"/>
              </a:rPr>
              <a:t>  </a:t>
            </a:r>
            <a:r>
              <a:rPr lang="en-US" sz="1800" b="0">
                <a:latin typeface="Times New Roman" pitchFamily="18" charset="0"/>
              </a:rPr>
              <a:t>should find the nearest spam </a:t>
            </a:r>
            <a:r>
              <a:rPr lang="en-US" sz="1800" b="0" i="1">
                <a:latin typeface="Times New Roman" pitchFamily="18" charset="0"/>
              </a:rPr>
              <a:t>without changing the maze!</a:t>
            </a:r>
            <a:endParaRPr lang="en-US" sz="1800" b="0">
              <a:latin typeface="Times New Roman" pitchFamily="18" charset="0"/>
            </a:endParaRPr>
          </a:p>
        </p:txBody>
      </p:sp>
      <p:sp>
        <p:nvSpPr>
          <p:cNvPr id="864266" name="Rectangl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7875" y="1887538"/>
            <a:ext cx="3079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333FF"/>
                </a:solidFill>
                <a:latin typeface="Courier New" pitchFamily="49" charset="0"/>
              </a:rPr>
              <a:t>multiBFS</a:t>
            </a:r>
            <a:r>
              <a:rPr lang="en-US" sz="1800" dirty="0" smtClean="0">
                <a:solidFill>
                  <a:srgbClr val="0333FF"/>
                </a:solidFill>
                <a:latin typeface="Courier New" pitchFamily="49" charset="0"/>
              </a:rPr>
              <a:t>(start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333FF"/>
                </a:solidFill>
                <a:latin typeface="Courier New" pitchFamily="49" charset="0"/>
              </a:rPr>
              <a:t>dest</a:t>
            </a:r>
            <a:r>
              <a:rPr lang="en-US" sz="1800" dirty="0">
                <a:solidFill>
                  <a:srgbClr val="0333FF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86426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54650" y="3886200"/>
            <a:ext cx="2569934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dirty="0" err="1" smtClean="0">
                <a:latin typeface="Courier New Bold" pitchFamily="1" charset="0"/>
              </a:rPr>
              <a:t>mazeStrings</a:t>
            </a:r>
            <a:r>
              <a:rPr lang="en-US" sz="1000" b="0" dirty="0" smtClean="0">
                <a:latin typeface="Courier New Bold" pitchFamily="1" charset="0"/>
              </a:rPr>
              <a:t> </a:t>
            </a:r>
            <a:r>
              <a:rPr lang="en-US" sz="1000" b="0" dirty="0">
                <a:latin typeface="Courier New Bold" pitchFamily="1" charset="0"/>
              </a:rPr>
              <a:t>=  </a:t>
            </a:r>
          </a:p>
          <a:p>
            <a:pPr>
              <a:spcBef>
                <a:spcPct val="50000"/>
              </a:spcBef>
            </a:pPr>
            <a:r>
              <a:rPr lang="en-US" sz="1000" b="0" dirty="0">
                <a:latin typeface="Courier New Bold" pitchFamily="1" charset="0"/>
              </a:rPr>
              <a:t>  </a:t>
            </a:r>
            <a:r>
              <a:rPr lang="en-US" sz="1000" b="0" dirty="0" smtClean="0">
                <a:latin typeface="Courier New Bold" pitchFamily="1" charset="0"/>
              </a:rPr>
              <a:t>["************************",</a:t>
            </a:r>
            <a:endParaRPr lang="en-US" sz="1000" b="0" dirty="0">
              <a:latin typeface="Courier New Bold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000" b="0" dirty="0">
                <a:latin typeface="Courier New Bold" pitchFamily="1" charset="0"/>
              </a:rPr>
              <a:t>   "*PS      D             *",</a:t>
            </a:r>
          </a:p>
          <a:p>
            <a:pPr>
              <a:spcBef>
                <a:spcPct val="50000"/>
              </a:spcBef>
            </a:pPr>
            <a:r>
              <a:rPr lang="en-US" sz="1000" b="0" dirty="0">
                <a:latin typeface="Courier New Bold" pitchFamily="1" charset="0"/>
              </a:rPr>
              <a:t>   "*                      *",</a:t>
            </a:r>
          </a:p>
          <a:p>
            <a:pPr>
              <a:spcBef>
                <a:spcPct val="50000"/>
              </a:spcBef>
            </a:pPr>
            <a:r>
              <a:rPr lang="en-US" sz="1000" b="0" dirty="0">
                <a:latin typeface="Courier New Bold" pitchFamily="1" charset="0"/>
              </a:rPr>
              <a:t>   "*                      *",</a:t>
            </a:r>
          </a:p>
          <a:p>
            <a:pPr>
              <a:spcBef>
                <a:spcPct val="50000"/>
              </a:spcBef>
            </a:pPr>
            <a:r>
              <a:rPr lang="en-US" sz="1000" b="0" dirty="0">
                <a:latin typeface="Courier New Bold" pitchFamily="1" charset="0"/>
              </a:rPr>
              <a:t>   "*                      *",</a:t>
            </a:r>
          </a:p>
          <a:p>
            <a:pPr>
              <a:spcBef>
                <a:spcPct val="50000"/>
              </a:spcBef>
            </a:pPr>
            <a:r>
              <a:rPr lang="en-US" sz="1000" b="0" dirty="0">
                <a:latin typeface="Courier New Bold" pitchFamily="1" charset="0"/>
              </a:rPr>
              <a:t>   </a:t>
            </a:r>
            <a:r>
              <a:rPr lang="en-US" sz="1000" b="0" dirty="0" smtClean="0">
                <a:latin typeface="Courier New Bold" pitchFamily="1" charset="0"/>
              </a:rPr>
              <a:t>“************************”]</a:t>
            </a:r>
            <a:endParaRPr lang="en-US" b="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864268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181600" y="4114800"/>
            <a:ext cx="0" cy="2362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4269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257800" y="4267200"/>
            <a:ext cx="0" cy="2057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105400" y="3799344"/>
            <a:ext cx="0" cy="1687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3463" y="196850"/>
            <a:ext cx="6632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200" b="0">
                <a:latin typeface="Times New Roman" pitchFamily="18" charset="0"/>
              </a:rPr>
              <a:t>Beyond copy-and-paste</a:t>
            </a:r>
            <a:endParaRPr lang="en-US" sz="4400" b="0">
              <a:latin typeface="Times New Roman" pitchFamily="18" charset="0"/>
            </a:endParaRPr>
          </a:p>
        </p:txBody>
      </p:sp>
      <p:grpSp>
        <p:nvGrpSpPr>
          <p:cNvPr id="8704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038225"/>
            <a:ext cx="8048625" cy="180975"/>
            <a:chOff x="295" y="1311"/>
            <a:chExt cx="5177" cy="114"/>
          </a:xfrm>
        </p:grpSpPr>
        <p:sp>
          <p:nvSpPr>
            <p:cNvPr id="870404" name="Rectangle 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70405" name="Rectangle 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7040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4779963"/>
            <a:ext cx="7010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 - one that models relationships accurately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 - without forcing the user to keep track of more than necessary</a:t>
            </a:r>
          </a:p>
        </p:txBody>
      </p:sp>
      <p:sp>
        <p:nvSpPr>
          <p:cNvPr id="87040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8313" y="4259263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Times New Roman" pitchFamily="18" charset="0"/>
              </a:rPr>
              <a:t>The primary goal of OOP is to create a good abstraction</a:t>
            </a:r>
          </a:p>
        </p:txBody>
      </p:sp>
      <p:sp>
        <p:nvSpPr>
          <p:cNvPr id="87040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23975" y="1363663"/>
            <a:ext cx="6681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>
                <a:latin typeface="Times New Roman" pitchFamily="18" charset="0"/>
              </a:rPr>
              <a:t>Python is </a:t>
            </a:r>
            <a:r>
              <a:rPr lang="en-US" b="0" dirty="0">
                <a:latin typeface="Times New Roman" pitchFamily="18" charset="0"/>
              </a:rPr>
              <a:t>an </a:t>
            </a:r>
            <a:r>
              <a:rPr lang="en-US" b="0" i="1" dirty="0">
                <a:latin typeface="Times New Roman" pitchFamily="18" charset="0"/>
              </a:rPr>
              <a:t>object-oriented</a:t>
            </a:r>
            <a:r>
              <a:rPr lang="en-US" b="0" dirty="0">
                <a:latin typeface="Times New Roman" pitchFamily="18" charset="0"/>
              </a:rPr>
              <a:t> programming language:</a:t>
            </a:r>
          </a:p>
        </p:txBody>
      </p:sp>
      <p:sp>
        <p:nvSpPr>
          <p:cNvPr id="87040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65300" y="2514600"/>
            <a:ext cx="2057400" cy="7620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870410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13300" y="2514600"/>
            <a:ext cx="2057400" cy="7620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87041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70100" y="2667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Classes</a:t>
            </a:r>
          </a:p>
        </p:txBody>
      </p:sp>
      <p:sp>
        <p:nvSpPr>
          <p:cNvPr id="87041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18100" y="2667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Objects</a:t>
            </a:r>
          </a:p>
        </p:txBody>
      </p:sp>
      <p:sp>
        <p:nvSpPr>
          <p:cNvPr id="87041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759075" y="1831975"/>
            <a:ext cx="877888" cy="57785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1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46500" y="1828800"/>
            <a:ext cx="2197100" cy="54927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1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08113" y="3297238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333FF"/>
                </a:solidFill>
                <a:latin typeface="Comic Sans MS" pitchFamily="66" charset="0"/>
              </a:rPr>
              <a:t>user-defined datatypes</a:t>
            </a:r>
          </a:p>
        </p:txBody>
      </p:sp>
      <p:sp>
        <p:nvSpPr>
          <p:cNvPr id="870416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8500" y="3297238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333FF"/>
                </a:solidFill>
                <a:latin typeface="Comic Sans MS" pitchFamily="66" charset="0"/>
              </a:rPr>
              <a:t>variables of those types</a:t>
            </a:r>
          </a:p>
        </p:txBody>
      </p:sp>
      <p:sp>
        <p:nvSpPr>
          <p:cNvPr id="870417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0375" y="5861050"/>
            <a:ext cx="737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There are </a:t>
            </a:r>
            <a:r>
              <a:rPr lang="en-US" i="1" dirty="0">
                <a:solidFill>
                  <a:schemeClr val="folHlink"/>
                </a:solidFill>
                <a:latin typeface="Times New Roman" pitchFamily="18" charset="0"/>
              </a:rPr>
              <a:t>two</a:t>
            </a:r>
            <a:r>
              <a:rPr lang="en-US" b="0" i="1" dirty="0">
                <a:latin typeface="Times New Roman" pitchFamily="18" charset="0"/>
              </a:rPr>
              <a:t> </a:t>
            </a:r>
            <a:r>
              <a:rPr lang="en-US" b="0" dirty="0">
                <a:latin typeface="Times New Roman" pitchFamily="18" charset="0"/>
              </a:rPr>
              <a:t>relationship types that </a:t>
            </a:r>
            <a:r>
              <a:rPr lang="en-US" b="0" dirty="0" smtClean="0">
                <a:latin typeface="Times New Roman" pitchFamily="18" charset="0"/>
              </a:rPr>
              <a:t>Python can </a:t>
            </a:r>
            <a:r>
              <a:rPr lang="en-US" b="0" dirty="0">
                <a:latin typeface="Times New Roman" pitchFamily="18" charset="0"/>
              </a:rPr>
              <a:t>model: </a:t>
            </a:r>
          </a:p>
        </p:txBody>
      </p:sp>
      <p:sp>
        <p:nvSpPr>
          <p:cNvPr id="870432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5791200"/>
            <a:ext cx="1676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b="0">
                <a:solidFill>
                  <a:srgbClr val="009200"/>
                </a:solidFill>
                <a:latin typeface="Times New Roman" pitchFamily="18" charset="0"/>
              </a:rPr>
              <a:t>can it handle serious relationships?</a:t>
            </a:r>
          </a:p>
        </p:txBody>
      </p:sp>
      <p:grpSp>
        <p:nvGrpSpPr>
          <p:cNvPr id="33" name="Group 7182"/>
          <p:cNvGrpSpPr>
            <a:grpSpLocks/>
          </p:cNvGrpSpPr>
          <p:nvPr/>
        </p:nvGrpSpPr>
        <p:grpSpPr bwMode="auto">
          <a:xfrm>
            <a:off x="8077200" y="6095784"/>
            <a:ext cx="617537" cy="635071"/>
            <a:chOff x="1676815" y="5536974"/>
            <a:chExt cx="1066385" cy="1244825"/>
          </a:xfrm>
        </p:grpSpPr>
        <p:sp>
          <p:nvSpPr>
            <p:cNvPr id="34" name="Freeform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6" name="Straight Connector 35"/>
            <p:cNvCxnSpPr>
              <a:stCxn id="52" idx="1"/>
              <a:endCxn id="5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3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AutoShap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270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 smtClean="0"/>
              <a:t>Objects and References</a:t>
            </a:r>
            <a:endParaRPr lang="en-US" sz="3600" b="0" dirty="0"/>
          </a:p>
        </p:txBody>
      </p:sp>
      <p:sp>
        <p:nvSpPr>
          <p:cNvPr id="2" name="Rectangle 1"/>
          <p:cNvSpPr/>
          <p:nvPr/>
        </p:nvSpPr>
        <p:spPr>
          <a:xfrm>
            <a:off x="152400" y="1369549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class Person(object):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self.name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addSibling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(self, sib):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self.siblings.append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(sib)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return self.name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5223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p.name = "Susan"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p.addSibling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(Person("Jaime"))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doStuff2(name):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name = "Aimee"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89304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 = Person("Harry")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p2 = Person("Sally")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p3 = p1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p3.name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"George"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print "p1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is", 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5029200"/>
            <a:ext cx="2999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This code will print: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p1 is George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p1 is Harry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Nothing, it will cause an error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055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04788"/>
            <a:ext cx="73453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400" b="0"/>
              <a:t>Object-oriented programming</a:t>
            </a:r>
          </a:p>
        </p:txBody>
      </p:sp>
      <p:grpSp>
        <p:nvGrpSpPr>
          <p:cNvPr id="6717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038225"/>
            <a:ext cx="8066087" cy="180975"/>
            <a:chOff x="295" y="1311"/>
            <a:chExt cx="5177" cy="114"/>
          </a:xfrm>
        </p:grpSpPr>
        <p:sp>
          <p:nvSpPr>
            <p:cNvPr id="671748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49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1774" name="Text Box 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7363" y="1965325"/>
            <a:ext cx="140970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Textile" charset="0"/>
              </a:rPr>
              <a:t>Part-of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671775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4314825"/>
            <a:ext cx="140970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Textile" charset="0"/>
              </a:rPr>
              <a:t>Kind-of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671776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2462213"/>
            <a:ext cx="435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/>
              <a:t> a QCell  is “part of” a  Queue</a:t>
            </a:r>
          </a:p>
        </p:txBody>
      </p:sp>
      <p:sp>
        <p:nvSpPr>
          <p:cNvPr id="671777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4821238"/>
            <a:ext cx="385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/>
              <a:t> a String is a “kind of” an Object</a:t>
            </a:r>
          </a:p>
        </p:txBody>
      </p:sp>
      <p:sp>
        <p:nvSpPr>
          <p:cNvPr id="671778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5184775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/>
              <a:t> a MazeCell is a kind of an Object</a:t>
            </a:r>
          </a:p>
        </p:txBody>
      </p:sp>
      <p:sp>
        <p:nvSpPr>
          <p:cNvPr id="671780" name="Text Box 3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2797175"/>
            <a:ext cx="435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/>
              <a:t> a MazeCell  is part of a  Maze</a:t>
            </a:r>
          </a:p>
        </p:txBody>
      </p:sp>
      <p:sp>
        <p:nvSpPr>
          <p:cNvPr id="671781" name="Text Box 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188" y="3140075"/>
            <a:ext cx="435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/>
              <a:t> a char (contents) is part of a MazeCell</a:t>
            </a:r>
          </a:p>
        </p:txBody>
      </p:sp>
      <p:sp>
        <p:nvSpPr>
          <p:cNvPr id="671782" name="Rectangle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76450" y="5910263"/>
            <a:ext cx="90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  <a:latin typeface="Comic Sans MS" pitchFamily="66" charset="0"/>
              </a:rPr>
              <a:t>a kind of</a:t>
            </a:r>
          </a:p>
        </p:txBody>
      </p:sp>
      <p:sp>
        <p:nvSpPr>
          <p:cNvPr id="671783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4900" y="5776913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folHlink"/>
                </a:solidFill>
              </a:rPr>
              <a:t>^</a:t>
            </a:r>
          </a:p>
        </p:txBody>
      </p:sp>
      <p:sp>
        <p:nvSpPr>
          <p:cNvPr id="671784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1347788"/>
            <a:ext cx="737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There are </a:t>
            </a:r>
            <a:r>
              <a:rPr lang="en-US" i="1" dirty="0">
                <a:solidFill>
                  <a:schemeClr val="folHlink"/>
                </a:solidFill>
              </a:rPr>
              <a:t>two</a:t>
            </a:r>
            <a:r>
              <a:rPr lang="en-US" b="0" i="1" dirty="0"/>
              <a:t> </a:t>
            </a:r>
            <a:r>
              <a:rPr lang="en-US" b="0" dirty="0"/>
              <a:t>basic relationship types that </a:t>
            </a:r>
            <a:r>
              <a:rPr lang="en-US" b="0" dirty="0" smtClean="0"/>
              <a:t>Python models</a:t>
            </a:r>
            <a:r>
              <a:rPr lang="en-US" b="0" dirty="0"/>
              <a:t>: </a:t>
            </a:r>
          </a:p>
        </p:txBody>
      </p:sp>
      <p:sp>
        <p:nvSpPr>
          <p:cNvPr id="671786" name="Text Box 4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5546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/>
              <a:t> a SpamMaze is a Maze</a:t>
            </a:r>
          </a:p>
        </p:txBody>
      </p:sp>
      <p:sp>
        <p:nvSpPr>
          <p:cNvPr id="671787" name="Text Box 4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50292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specializations and extensions</a:t>
            </a:r>
          </a:p>
        </p:txBody>
      </p:sp>
      <p:sp>
        <p:nvSpPr>
          <p:cNvPr id="671788" name="Text Box 4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25146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containment or embedding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0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295400"/>
            <a:ext cx="8218487" cy="180975"/>
            <a:chOff x="295" y="1311"/>
            <a:chExt cx="5177" cy="114"/>
          </a:xfrm>
        </p:grpSpPr>
        <p:sp>
          <p:nvSpPr>
            <p:cNvPr id="643075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76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307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36512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/>
              <a:t>Big Software Strategies</a:t>
            </a:r>
          </a:p>
        </p:txBody>
      </p:sp>
      <p:sp>
        <p:nvSpPr>
          <p:cNvPr id="64307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 b="0">
              <a:latin typeface="Monaco" pitchFamily="1" charset="0"/>
            </a:endParaRPr>
          </a:p>
          <a:p>
            <a:endParaRPr lang="en-US" sz="1600" b="0">
              <a:latin typeface="Monaco" pitchFamily="1" charset="0"/>
            </a:endParaRPr>
          </a:p>
          <a:p>
            <a:endParaRPr lang="en-US" sz="1600" b="0">
              <a:latin typeface="Monaco" pitchFamily="1" charset="0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2913" y="1712913"/>
            <a:ext cx="3449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0"/>
              <a:t>Reuse! </a:t>
            </a:r>
          </a:p>
        </p:txBody>
      </p:sp>
      <p:sp>
        <p:nvSpPr>
          <p:cNvPr id="64308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7550" y="2947988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/>
              <a:t>Embedding</a:t>
            </a:r>
          </a:p>
        </p:txBody>
      </p:sp>
      <p:sp>
        <p:nvSpPr>
          <p:cNvPr id="64308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43475" y="2965450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/>
              <a:t>Inheritance</a:t>
            </a:r>
          </a:p>
        </p:txBody>
      </p:sp>
      <p:sp>
        <p:nvSpPr>
          <p:cNvPr id="64308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91050" y="3767138"/>
            <a:ext cx="431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extending classes that are already written</a:t>
            </a:r>
          </a:p>
        </p:txBody>
      </p:sp>
      <p:sp>
        <p:nvSpPr>
          <p:cNvPr id="64308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3776663"/>
            <a:ext cx="431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using existing classes as data members</a:t>
            </a:r>
          </a:p>
        </p:txBody>
      </p:sp>
      <p:sp>
        <p:nvSpPr>
          <p:cNvPr id="64308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08163" y="5105400"/>
            <a:ext cx="140970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Textile" charset="0"/>
              </a:rPr>
              <a:t>Part-of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64308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5038" y="5105400"/>
            <a:ext cx="140970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Textile" charset="0"/>
              </a:rPr>
              <a:t>Kind-of</a:t>
            </a:r>
            <a:endParaRPr lang="en-US" b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0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92213"/>
            <a:ext cx="8218487" cy="180975"/>
            <a:chOff x="295" y="1311"/>
            <a:chExt cx="5177" cy="114"/>
          </a:xfrm>
        </p:grpSpPr>
        <p:sp>
          <p:nvSpPr>
            <p:cNvPr id="644099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00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0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492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/>
              <a:t>Embedding vs. Inheritance</a:t>
            </a:r>
          </a:p>
        </p:txBody>
      </p:sp>
      <p:sp>
        <p:nvSpPr>
          <p:cNvPr id="6441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9275" y="1682750"/>
            <a:ext cx="3192463" cy="46990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What does each do?</a:t>
            </a:r>
          </a:p>
        </p:txBody>
      </p:sp>
      <p:sp>
        <p:nvSpPr>
          <p:cNvPr id="64410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2763" y="3838575"/>
            <a:ext cx="3267075" cy="46990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Why would I want to?</a:t>
            </a:r>
          </a:p>
        </p:txBody>
      </p:sp>
      <p:sp>
        <p:nvSpPr>
          <p:cNvPr id="64410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0588" y="2541588"/>
            <a:ext cx="3517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Models the “</a:t>
            </a:r>
            <a:r>
              <a:rPr lang="en-US" sz="2000" b="0">
                <a:latin typeface="Textile" charset="0"/>
              </a:rPr>
              <a:t>part of </a:t>
            </a:r>
            <a:r>
              <a:rPr lang="en-US" b="0"/>
              <a:t>” relationship among classes</a:t>
            </a:r>
          </a:p>
        </p:txBody>
      </p:sp>
      <p:sp>
        <p:nvSpPr>
          <p:cNvPr id="64410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94288" y="2543175"/>
            <a:ext cx="3517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Models the “</a:t>
            </a:r>
            <a:r>
              <a:rPr lang="en-US" sz="2000" b="0">
                <a:latin typeface="Textile" charset="0"/>
              </a:rPr>
              <a:t>kind of </a:t>
            </a:r>
            <a:r>
              <a:rPr lang="en-US" b="0"/>
              <a:t>” relationship among classes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1388" y="4638675"/>
            <a:ext cx="269081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Code reuse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Lets new code call    	old code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24450" y="4633913"/>
            <a:ext cx="269081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Code reuse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/>
              <a:t> Lets old code call 	new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4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295400"/>
            <a:ext cx="8218487" cy="180975"/>
            <a:chOff x="295" y="1311"/>
            <a:chExt cx="5177" cy="114"/>
          </a:xfrm>
        </p:grpSpPr>
        <p:sp>
          <p:nvSpPr>
            <p:cNvPr id="872451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72452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724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3651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18" charset="0"/>
              </a:rPr>
              <a:t>Code Reuse in Spampede</a:t>
            </a:r>
          </a:p>
        </p:txBody>
      </p:sp>
      <p:sp>
        <p:nvSpPr>
          <p:cNvPr id="8724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0">
              <a:latin typeface="Monaco" pitchFamily="1" charset="0"/>
            </a:endParaRPr>
          </a:p>
          <a:p>
            <a:endParaRPr lang="en-US" sz="1600" b="0">
              <a:latin typeface="Monaco" pitchFamily="1" charset="0"/>
            </a:endParaRPr>
          </a:p>
          <a:p>
            <a:endParaRPr lang="en-US" sz="1600" b="0">
              <a:latin typeface="Monaco" pitchFamily="1" charset="0"/>
            </a:endParaRPr>
          </a:p>
        </p:txBody>
      </p:sp>
      <p:sp>
        <p:nvSpPr>
          <p:cNvPr id="87245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550" y="1752600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0">
                <a:latin typeface="Times New Roman" pitchFamily="18" charset="0"/>
              </a:rPr>
              <a:t>Embedding</a:t>
            </a:r>
          </a:p>
        </p:txBody>
      </p:sp>
      <p:sp>
        <p:nvSpPr>
          <p:cNvPr id="87245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3475" y="1770063"/>
            <a:ext cx="3648075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0">
                <a:latin typeface="Times New Roman" pitchFamily="18" charset="0"/>
              </a:rPr>
              <a:t>Inheritance</a:t>
            </a:r>
          </a:p>
        </p:txBody>
      </p:sp>
      <p:sp>
        <p:nvSpPr>
          <p:cNvPr id="872457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08163" y="5105400"/>
            <a:ext cx="140970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Textile" charset="0"/>
              </a:rPr>
              <a:t>Part-of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872458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5038" y="5105400"/>
            <a:ext cx="1409700" cy="4699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chemeClr val="folHlink"/>
                </a:solidFill>
                <a:latin typeface="Textile" charset="0"/>
              </a:rPr>
              <a:t>Kind-of</a:t>
            </a:r>
            <a:endParaRPr lang="en-US" b="0">
              <a:solidFill>
                <a:schemeClr val="folHlink"/>
              </a:solidFill>
            </a:endParaRPr>
          </a:p>
        </p:txBody>
      </p:sp>
      <p:sp>
        <p:nvSpPr>
          <p:cNvPr id="87245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2667000"/>
            <a:ext cx="3962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>
                <a:latin typeface="Courier New Bold" pitchFamily="1" charset="0"/>
              </a:rPr>
              <a:t>Queue</a:t>
            </a:r>
            <a:r>
              <a:rPr lang="en-US" b="0" dirty="0">
                <a:latin typeface="Times New Roman" pitchFamily="18" charset="0"/>
              </a:rPr>
              <a:t> is used in </a:t>
            </a:r>
            <a:r>
              <a:rPr lang="en-US" b="0" dirty="0">
                <a:latin typeface="Courier New Bold" pitchFamily="1" charset="0"/>
              </a:rPr>
              <a:t>Maze</a:t>
            </a:r>
            <a:endParaRPr lang="en-US" b="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Courier New Bold" pitchFamily="1" charset="0"/>
              </a:rPr>
              <a:t>MazeCell</a:t>
            </a:r>
            <a:r>
              <a:rPr lang="en-US" b="0" dirty="0">
                <a:latin typeface="Times New Roman" pitchFamily="18" charset="0"/>
              </a:rPr>
              <a:t> is used in </a:t>
            </a:r>
            <a:r>
              <a:rPr lang="en-US" b="0" dirty="0">
                <a:latin typeface="Courier New Bold" pitchFamily="1" charset="0"/>
              </a:rPr>
              <a:t>Maze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Courier New Bold" pitchFamily="1" charset="0"/>
              </a:rPr>
              <a:t> </a:t>
            </a:r>
            <a:r>
              <a:rPr lang="en-US" b="0" dirty="0" smtClean="0">
                <a:latin typeface="Times New Roman" pitchFamily="18" charset="0"/>
              </a:rPr>
              <a:t>Python's </a:t>
            </a:r>
            <a:r>
              <a:rPr lang="en-US" b="0" dirty="0" err="1" smtClean="0">
                <a:latin typeface="Courier New Bold" pitchFamily="1" charset="0"/>
              </a:rPr>
              <a:t>deque</a:t>
            </a:r>
            <a:r>
              <a:rPr lang="en-US" b="0" dirty="0" smtClean="0">
                <a:latin typeface="Times New Roman" pitchFamily="18" charset="0"/>
              </a:rPr>
              <a:t> </a:t>
            </a:r>
            <a:r>
              <a:rPr lang="en-US" b="0" dirty="0">
                <a:latin typeface="Times New Roman" pitchFamily="18" charset="0"/>
              </a:rPr>
              <a:t>class is used in </a:t>
            </a:r>
            <a:r>
              <a:rPr lang="en-US" b="0" dirty="0" err="1">
                <a:latin typeface="Courier New Bold" pitchFamily="1" charset="0"/>
              </a:rPr>
              <a:t>SpamMaze</a:t>
            </a:r>
            <a:endParaRPr lang="en-US" b="0" dirty="0">
              <a:latin typeface="Courier New Bold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  </a:t>
            </a:r>
          </a:p>
        </p:txBody>
      </p:sp>
      <p:sp>
        <p:nvSpPr>
          <p:cNvPr id="87246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89525" y="2684463"/>
            <a:ext cx="35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Courier New Bold" pitchFamily="1" charset="0"/>
              </a:rPr>
              <a:t> </a:t>
            </a:r>
            <a:r>
              <a:rPr lang="en-US" b="0" dirty="0" err="1">
                <a:latin typeface="Courier New Bold" pitchFamily="1" charset="0"/>
              </a:rPr>
              <a:t>SpamMaze</a:t>
            </a:r>
            <a:r>
              <a:rPr lang="en-US" b="0" dirty="0">
                <a:latin typeface="Times New Roman" pitchFamily="18" charset="0"/>
              </a:rPr>
              <a:t> inherits from </a:t>
            </a:r>
            <a:r>
              <a:rPr lang="en-US" b="0" dirty="0" smtClean="0">
                <a:latin typeface="Courier New Bold" pitchFamily="1" charset="0"/>
              </a:rPr>
              <a:t>Maze</a:t>
            </a:r>
            <a:endParaRPr lang="en-US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5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76547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76548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765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048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18" charset="0"/>
              </a:rPr>
              <a:t>Inheritance Hierarchy</a:t>
            </a:r>
          </a:p>
        </p:txBody>
      </p:sp>
      <p:sp>
        <p:nvSpPr>
          <p:cNvPr id="87655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588" y="3338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Student</a:t>
            </a:r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4862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Mudder</a:t>
            </a:r>
          </a:p>
        </p:txBody>
      </p:sp>
      <p:sp>
        <p:nvSpPr>
          <p:cNvPr id="876552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338" y="1814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Person</a:t>
            </a:r>
          </a:p>
        </p:txBody>
      </p:sp>
      <p:sp>
        <p:nvSpPr>
          <p:cNvPr id="876553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397000" y="2601913"/>
            <a:ext cx="30163" cy="735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376363" y="4133850"/>
            <a:ext cx="1587" cy="692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5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6750" y="1633538"/>
            <a:ext cx="177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Base Class</a:t>
            </a:r>
          </a:p>
        </p:txBody>
      </p:sp>
      <p:sp>
        <p:nvSpPr>
          <p:cNvPr id="876556" name="Text 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5488" y="3217863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Derived Class</a:t>
            </a:r>
          </a:p>
        </p:txBody>
      </p:sp>
      <p:sp>
        <p:nvSpPr>
          <p:cNvPr id="876557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33538"/>
            <a:ext cx="685800" cy="3175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Data</a:t>
            </a:r>
          </a:p>
        </p:txBody>
      </p:sp>
      <p:sp>
        <p:nvSpPr>
          <p:cNvPr id="876558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33538"/>
            <a:ext cx="990600" cy="317500"/>
          </a:xfrm>
          <a:prstGeom prst="rect">
            <a:avLst/>
          </a:prstGeom>
          <a:noFill/>
          <a:ln w="127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9200"/>
                </a:solidFill>
                <a:latin typeface="Arial" charset="0"/>
              </a:rPr>
              <a:t>Methods</a:t>
            </a:r>
          </a:p>
        </p:txBody>
      </p:sp>
      <p:sp>
        <p:nvSpPr>
          <p:cNvPr id="876559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81400" y="2057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333FF"/>
                </a:solidFill>
                <a:latin typeface="Courier New" pitchFamily="49" charset="0"/>
              </a:rPr>
              <a:t>self.name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876560" name="Text Box 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2133600"/>
            <a:ext cx="2895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self,hr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or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7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  <p:sp>
        <p:nvSpPr>
          <p:cNvPr id="876561" name="Text Box 3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9138" y="4724400"/>
            <a:ext cx="212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Very Derived Class</a:t>
            </a:r>
          </a:p>
        </p:txBody>
      </p:sp>
      <p:sp>
        <p:nvSpPr>
          <p:cNvPr id="876562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" y="533400"/>
            <a:ext cx="13716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656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609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Object</a:t>
            </a:r>
          </a:p>
        </p:txBody>
      </p:sp>
      <p:sp>
        <p:nvSpPr>
          <p:cNvPr id="876564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417638" y="1066800"/>
            <a:ext cx="30162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5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78595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78596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785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048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18" charset="0"/>
              </a:rPr>
              <a:t>Inheritance Hierarchy</a:t>
            </a:r>
          </a:p>
        </p:txBody>
      </p:sp>
      <p:sp>
        <p:nvSpPr>
          <p:cNvPr id="878598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588" y="3338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Student</a:t>
            </a:r>
          </a:p>
        </p:txBody>
      </p:sp>
      <p:sp>
        <p:nvSpPr>
          <p:cNvPr id="878599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4862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Mudder</a:t>
            </a:r>
          </a:p>
        </p:txBody>
      </p:sp>
      <p:sp>
        <p:nvSpPr>
          <p:cNvPr id="87860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338" y="1814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Person</a:t>
            </a:r>
          </a:p>
        </p:txBody>
      </p:sp>
      <p:sp>
        <p:nvSpPr>
          <p:cNvPr id="87860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397000" y="2601913"/>
            <a:ext cx="30163" cy="735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0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376363" y="4133850"/>
            <a:ext cx="1587" cy="692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6750" y="1633538"/>
            <a:ext cx="177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Base Class</a:t>
            </a:r>
          </a:p>
        </p:txBody>
      </p:sp>
      <p:sp>
        <p:nvSpPr>
          <p:cNvPr id="87860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5488" y="3217863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Derived Class</a:t>
            </a:r>
          </a:p>
        </p:txBody>
      </p:sp>
      <p:sp>
        <p:nvSpPr>
          <p:cNvPr id="87860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33538"/>
            <a:ext cx="685800" cy="3175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Data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33538"/>
            <a:ext cx="990600" cy="317500"/>
          </a:xfrm>
          <a:prstGeom prst="rect">
            <a:avLst/>
          </a:prstGeom>
          <a:noFill/>
          <a:ln w="127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9200"/>
                </a:solidFill>
                <a:latin typeface="Arial" charset="0"/>
              </a:rPr>
              <a:t>Methods</a:t>
            </a:r>
          </a:p>
        </p:txBody>
      </p:sp>
      <p:sp>
        <p:nvSpPr>
          <p:cNvPr id="878608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86200" y="3505200"/>
            <a:ext cx="158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333FF"/>
                </a:solidFill>
                <a:latin typeface="Courier New" pitchFamily="49" charset="0"/>
              </a:rPr>
              <a:t>self.units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878610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3505200"/>
            <a:ext cx="28956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and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8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  <p:sp>
        <p:nvSpPr>
          <p:cNvPr id="878611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736975" y="2438400"/>
            <a:ext cx="23813" cy="130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12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9138" y="4724400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Very Derived Class</a:t>
            </a:r>
          </a:p>
        </p:txBody>
      </p:sp>
      <p:sp>
        <p:nvSpPr>
          <p:cNvPr id="87861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4330700"/>
            <a:ext cx="2590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overriding the previous method</a:t>
            </a:r>
          </a:p>
        </p:txBody>
      </p:sp>
      <p:sp>
        <p:nvSpPr>
          <p:cNvPr id="24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1400" y="2057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333FF"/>
                </a:solidFill>
                <a:latin typeface="Courier New" pitchFamily="49" charset="0"/>
              </a:rPr>
              <a:t>self.name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19800" y="2133600"/>
            <a:ext cx="2895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or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7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80643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80644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806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048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18" charset="0"/>
              </a:rPr>
              <a:t>Inheritance Hierarchy</a:t>
            </a:r>
          </a:p>
        </p:txBody>
      </p:sp>
      <p:sp>
        <p:nvSpPr>
          <p:cNvPr id="88064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588" y="3338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Student</a:t>
            </a:r>
          </a:p>
        </p:txBody>
      </p:sp>
      <p:sp>
        <p:nvSpPr>
          <p:cNvPr id="88064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4862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Mudder</a:t>
            </a:r>
          </a:p>
        </p:txBody>
      </p:sp>
      <p:sp>
        <p:nvSpPr>
          <p:cNvPr id="880648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338" y="1814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Person</a:t>
            </a:r>
          </a:p>
        </p:txBody>
      </p:sp>
      <p:sp>
        <p:nvSpPr>
          <p:cNvPr id="88064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397000" y="2601913"/>
            <a:ext cx="30163" cy="735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376363" y="4133850"/>
            <a:ext cx="1587" cy="692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6750" y="1633538"/>
            <a:ext cx="177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Base Class</a:t>
            </a:r>
          </a:p>
        </p:txBody>
      </p:sp>
      <p:sp>
        <p:nvSpPr>
          <p:cNvPr id="88065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5488" y="3217863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Derived Class</a:t>
            </a:r>
          </a:p>
        </p:txBody>
      </p:sp>
      <p:sp>
        <p:nvSpPr>
          <p:cNvPr id="88065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33538"/>
            <a:ext cx="685800" cy="3175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Data</a:t>
            </a:r>
          </a:p>
        </p:txBody>
      </p:sp>
      <p:sp>
        <p:nvSpPr>
          <p:cNvPr id="88065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33538"/>
            <a:ext cx="990600" cy="317500"/>
          </a:xfrm>
          <a:prstGeom prst="rect">
            <a:avLst/>
          </a:prstGeom>
          <a:noFill/>
          <a:ln w="127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9200"/>
                </a:solidFill>
                <a:latin typeface="Arial" charset="0"/>
              </a:rPr>
              <a:t>Methods</a:t>
            </a:r>
          </a:p>
        </p:txBody>
      </p:sp>
      <p:sp>
        <p:nvSpPr>
          <p:cNvPr id="88065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36975" y="2438400"/>
            <a:ext cx="23813" cy="130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60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060825" y="3851275"/>
            <a:ext cx="7938" cy="148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61" name="Line 2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743325" y="3856038"/>
            <a:ext cx="15875" cy="1481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62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9138" y="4724400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Very Derived Class</a:t>
            </a:r>
          </a:p>
        </p:txBody>
      </p:sp>
      <p:sp>
        <p:nvSpPr>
          <p:cNvPr id="880663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0213" y="5148263"/>
            <a:ext cx="1820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333FF"/>
                </a:solidFill>
                <a:latin typeface="Courier New" pitchFamily="49" charset="0"/>
              </a:rPr>
              <a:t>self.dorm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880664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11975" y="50276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200"/>
                </a:solidFill>
                <a:latin typeface="Times New Roman" pitchFamily="18" charset="0"/>
              </a:rPr>
              <a:t>??</a:t>
            </a: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86200" y="3505200"/>
            <a:ext cx="158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333FF"/>
                </a:solidFill>
                <a:latin typeface="Courier New" pitchFamily="49" charset="0"/>
              </a:rPr>
              <a:t>self.units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3505200"/>
            <a:ext cx="28956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and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8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81400" y="2057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333FF"/>
                </a:solidFill>
                <a:latin typeface="Courier New" pitchFamily="49" charset="0"/>
              </a:rPr>
              <a:t>self.name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2133600"/>
            <a:ext cx="2895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or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7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6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82691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82692" name="Rectangle 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826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048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0">
                <a:latin typeface="Times New Roman" pitchFamily="18" charset="0"/>
              </a:rPr>
              <a:t>Inheritance Hierarchy</a:t>
            </a:r>
          </a:p>
        </p:txBody>
      </p:sp>
      <p:sp>
        <p:nvSpPr>
          <p:cNvPr id="8826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588" y="3338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Student</a:t>
            </a:r>
          </a:p>
        </p:txBody>
      </p:sp>
      <p:sp>
        <p:nvSpPr>
          <p:cNvPr id="88269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4862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Mudder</a:t>
            </a:r>
          </a:p>
        </p:txBody>
      </p:sp>
      <p:sp>
        <p:nvSpPr>
          <p:cNvPr id="88269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338" y="1814513"/>
            <a:ext cx="1744662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Person</a:t>
            </a:r>
          </a:p>
        </p:txBody>
      </p:sp>
      <p:sp>
        <p:nvSpPr>
          <p:cNvPr id="88269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397000" y="2601913"/>
            <a:ext cx="30163" cy="735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9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376363" y="4133850"/>
            <a:ext cx="1587" cy="692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69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6750" y="1633538"/>
            <a:ext cx="177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Base Class</a:t>
            </a:r>
          </a:p>
        </p:txBody>
      </p:sp>
      <p:sp>
        <p:nvSpPr>
          <p:cNvPr id="88270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5488" y="3217863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Derived Class</a:t>
            </a:r>
          </a:p>
        </p:txBody>
      </p:sp>
      <p:sp>
        <p:nvSpPr>
          <p:cNvPr id="88270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33538"/>
            <a:ext cx="685800" cy="3175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Data</a:t>
            </a:r>
          </a:p>
        </p:txBody>
      </p:sp>
      <p:sp>
        <p:nvSpPr>
          <p:cNvPr id="88270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633538"/>
            <a:ext cx="990600" cy="317500"/>
          </a:xfrm>
          <a:prstGeom prst="rect">
            <a:avLst/>
          </a:prstGeom>
          <a:noFill/>
          <a:ln w="127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09200"/>
                </a:solidFill>
                <a:latin typeface="Arial" charset="0"/>
              </a:rPr>
              <a:t>Methods</a:t>
            </a:r>
          </a:p>
        </p:txBody>
      </p:sp>
      <p:sp>
        <p:nvSpPr>
          <p:cNvPr id="88270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43600" y="4997450"/>
            <a:ext cx="29718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alse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  <p:sp>
        <p:nvSpPr>
          <p:cNvPr id="882708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736975" y="2438400"/>
            <a:ext cx="23813" cy="130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9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60825" y="3851275"/>
            <a:ext cx="7938" cy="148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0" name="Line 2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43325" y="3856038"/>
            <a:ext cx="15875" cy="1481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89138" y="4724400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Very Derived Class</a:t>
            </a:r>
          </a:p>
        </p:txBody>
      </p:sp>
      <p:sp>
        <p:nvSpPr>
          <p:cNvPr id="882712" name="Line 2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60825" y="3851275"/>
            <a:ext cx="7938" cy="148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3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22738" y="5095875"/>
            <a:ext cx="1820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333FF"/>
                </a:solidFill>
                <a:latin typeface="Courier New" pitchFamily="49" charset="0"/>
              </a:rPr>
              <a:t>self.dorm</a:t>
            </a:r>
            <a:r>
              <a:rPr lang="en-US" sz="1600" dirty="0">
                <a:solidFill>
                  <a:srgbClr val="0333FF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882714" name="Text Box 4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5413" y="6303963"/>
            <a:ext cx="1676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009200"/>
                </a:solidFill>
                <a:latin typeface="Times New Roman" pitchFamily="18" charset="0"/>
              </a:rPr>
              <a:t>Any further?</a:t>
            </a: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3505200"/>
            <a:ext cx="158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333FF"/>
                </a:solidFill>
                <a:latin typeface="Courier New" pitchFamily="49" charset="0"/>
              </a:rPr>
              <a:t>self.units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3505200"/>
            <a:ext cx="28956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and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8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81400" y="2057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333FF"/>
                </a:solidFill>
                <a:latin typeface="Courier New" pitchFamily="49" charset="0"/>
              </a:rPr>
              <a:t>self.name</a:t>
            </a:r>
            <a:endParaRPr lang="en-US" sz="16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9800" y="2133600"/>
            <a:ext cx="2895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def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isAsleep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(self, </a:t>
            </a:r>
            <a:r>
              <a:rPr lang="en-US" sz="1200" dirty="0" err="1" smtClean="0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):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 return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&gt; 22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or </a:t>
            </a:r>
            <a:r>
              <a:rPr lang="en-US" sz="1200" dirty="0" err="1">
                <a:solidFill>
                  <a:srgbClr val="009200"/>
                </a:solidFill>
                <a:latin typeface="Courier New" pitchFamily="49" charset="0"/>
              </a:rPr>
              <a:t>hr</a:t>
            </a:r>
            <a:r>
              <a:rPr lang="en-US" sz="1200" dirty="0">
                <a:solidFill>
                  <a:srgbClr val="009200"/>
                </a:solidFill>
                <a:latin typeface="Courier New" pitchFamily="49" charset="0"/>
              </a:rPr>
              <a:t> &lt; </a:t>
            </a:r>
            <a:r>
              <a:rPr lang="en-US" sz="1200" dirty="0" smtClean="0">
                <a:solidFill>
                  <a:srgbClr val="009200"/>
                </a:solidFill>
                <a:latin typeface="Courier New" pitchFamily="49" charset="0"/>
              </a:rPr>
              <a:t>7</a:t>
            </a: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200" dirty="0">
              <a:solidFill>
                <a:srgbClr val="0092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Oval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27750" y="1933575"/>
            <a:ext cx="1744663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Person</a:t>
            </a:r>
          </a:p>
        </p:txBody>
      </p:sp>
      <p:sp>
        <p:nvSpPr>
          <p:cNvPr id="884739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983413" y="2720975"/>
            <a:ext cx="30162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0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3163" y="1752600"/>
            <a:ext cx="129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Base Class</a:t>
            </a:r>
          </a:p>
        </p:txBody>
      </p:sp>
      <p:sp>
        <p:nvSpPr>
          <p:cNvPr id="884741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750" y="1981200"/>
            <a:ext cx="120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Arial" charset="0"/>
              </a:rPr>
              <a:t>Super-Class</a:t>
            </a:r>
          </a:p>
        </p:txBody>
      </p:sp>
      <p:grpSp>
        <p:nvGrpSpPr>
          <p:cNvPr id="884742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788150" y="1266825"/>
            <a:ext cx="2203450" cy="180975"/>
            <a:chOff x="295" y="1311"/>
            <a:chExt cx="5177" cy="114"/>
          </a:xfrm>
        </p:grpSpPr>
        <p:sp>
          <p:nvSpPr>
            <p:cNvPr id="88474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8474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84745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9738" y="152400"/>
            <a:ext cx="2197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Times New Roman" pitchFamily="18" charset="0"/>
              </a:rPr>
              <a:t>Inheritance Details</a:t>
            </a:r>
          </a:p>
        </p:txBody>
      </p:sp>
      <p:sp>
        <p:nvSpPr>
          <p:cNvPr id="884746" name="Line 2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" y="332422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4747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4088" y="5638800"/>
            <a:ext cx="2440092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333FF"/>
                </a:solidFill>
                <a:latin typeface="Courier New" pitchFamily="49" charset="0"/>
              </a:rPr>
              <a:t>P 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chemeClr val="folHlink"/>
                </a:solidFill>
                <a:latin typeface="Courier New" pitchFamily="49" charset="0"/>
              </a:rPr>
              <a:t>Person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</a:rPr>
              <a:t>( </a:t>
            </a:r>
            <a:r>
              <a:rPr lang="en-US" sz="1400" dirty="0">
                <a:latin typeface="Courier New" pitchFamily="49" charset="0"/>
              </a:rPr>
              <a:t>"Wally"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</a:rPr>
              <a:t> </a:t>
            </a:r>
            <a:r>
              <a:rPr lang="en-US" sz="1400" dirty="0" smtClean="0">
                <a:solidFill>
                  <a:srgbClr val="0333FF"/>
                </a:solidFill>
                <a:latin typeface="Courier New" pitchFamily="49" charset="0"/>
              </a:rPr>
              <a:t>)</a:t>
            </a:r>
            <a:endParaRPr lang="en-US" sz="14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884748" name="Text Box 3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66025" y="6491288"/>
            <a:ext cx="1497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1200" i="1">
                <a:latin typeface="Times New Roman" pitchFamily="18" charset="0"/>
              </a:rPr>
              <a:t>Consider a picture…</a:t>
            </a:r>
          </a:p>
        </p:txBody>
      </p:sp>
      <p:sp>
        <p:nvSpPr>
          <p:cNvPr id="884749" name="Text Box 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59475" y="5349875"/>
            <a:ext cx="722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1200" i="1">
                <a:solidFill>
                  <a:srgbClr val="0333FF"/>
                </a:solidFill>
                <a:latin typeface="Times New Roman" pitchFamily="18" charset="0"/>
              </a:rPr>
              <a:t>in main:</a:t>
            </a:r>
          </a:p>
        </p:txBody>
      </p:sp>
      <p:sp>
        <p:nvSpPr>
          <p:cNvPr id="884750" name="Rectangle 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900" y="242888"/>
            <a:ext cx="7150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Courier New" pitchFamily="49" charset="0"/>
              </a:rPr>
              <a:t>class Person(object):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</a:rPr>
              <a:t>__(self, name):</a:t>
            </a:r>
          </a:p>
          <a:p>
            <a:r>
              <a:rPr lang="en-US" sz="1200" dirty="0" smtClean="0">
                <a:latin typeface="Courier New" pitchFamily="49" charset="0"/>
              </a:rPr>
              <a:t>        self.name = name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</a:rPr>
              <a:t>isAsleep</a:t>
            </a:r>
            <a:r>
              <a:rPr lang="en-US" sz="1200" dirty="0" smtClean="0">
                <a:latin typeface="Courier New" pitchFamily="49" charset="0"/>
              </a:rPr>
              <a:t>( self,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return 22 &lt;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or 7 &gt;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endParaRPr lang="en-US" sz="1200" dirty="0" smtClean="0">
              <a:latin typeface="Courier New" pitchFamily="49" charset="0"/>
            </a:endParaRP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repr</a:t>
            </a:r>
            <a:r>
              <a:rPr lang="en-US" sz="1200" dirty="0" smtClean="0">
                <a:latin typeface="Courier New" pitchFamily="49" charset="0"/>
              </a:rPr>
              <a:t>__(self):</a:t>
            </a:r>
          </a:p>
          <a:p>
            <a:r>
              <a:rPr lang="en-US" sz="1200" dirty="0" smtClean="0">
                <a:latin typeface="Courier New" pitchFamily="49" charset="0"/>
              </a:rPr>
              <a:t>        return self.name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status( self,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if </a:t>
            </a:r>
            <a:r>
              <a:rPr lang="en-US" sz="1200" dirty="0" err="1" smtClean="0">
                <a:latin typeface="Courier New" pitchFamily="49" charset="0"/>
              </a:rPr>
              <a:t>self.isAsleep</a:t>
            </a:r>
            <a:r>
              <a:rPr lang="en-US" sz="1200" dirty="0" smtClean="0">
                <a:latin typeface="Courier New" pitchFamily="49" charset="0"/>
              </a:rPr>
              <a:t>(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    print "Now offline: " + self</a:t>
            </a:r>
          </a:p>
          <a:p>
            <a:r>
              <a:rPr lang="en-US" sz="1200" dirty="0" smtClean="0">
                <a:latin typeface="Courier New" pitchFamily="49" charset="0"/>
              </a:rPr>
              <a:t>        else:</a:t>
            </a:r>
          </a:p>
          <a:p>
            <a:r>
              <a:rPr lang="en-US" sz="1200" dirty="0" smtClean="0">
                <a:latin typeface="Courier New" pitchFamily="49" charset="0"/>
              </a:rPr>
              <a:t>            print "Now online: " + this</a:t>
            </a:r>
            <a:endParaRPr lang="en-US" sz="12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488" y="3400425"/>
            <a:ext cx="65420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Courier New" pitchFamily="49" charset="0"/>
              </a:rPr>
              <a:t>class Student(Person):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</a:rPr>
              <a:t>__(self, name, units):</a:t>
            </a:r>
          </a:p>
          <a:p>
            <a:r>
              <a:rPr lang="en-US" sz="1200" dirty="0" smtClean="0">
                <a:latin typeface="Courier New" pitchFamily="49" charset="0"/>
              </a:rPr>
              <a:t>        super(Student, self).__</a:t>
            </a:r>
            <a:r>
              <a:rPr lang="en-US" sz="1200" dirty="0" err="1" smtClean="0">
                <a:latin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</a:rPr>
              <a:t>__(name)</a:t>
            </a:r>
          </a:p>
          <a:p>
            <a:r>
              <a:rPr lang="en-US" sz="1200" dirty="0" smtClean="0">
                <a:latin typeface="Courier New" pitchFamily="49" charset="0"/>
              </a:rPr>
              <a:t>        </a:t>
            </a:r>
            <a:r>
              <a:rPr lang="en-US" sz="1200" dirty="0" err="1" smtClean="0">
                <a:latin typeface="Courier New" pitchFamily="49" charset="0"/>
              </a:rPr>
              <a:t>self.units</a:t>
            </a:r>
            <a:r>
              <a:rPr lang="en-US" sz="1200" dirty="0" smtClean="0">
                <a:latin typeface="Courier New" pitchFamily="49" charset="0"/>
              </a:rPr>
              <a:t> = units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</a:rPr>
              <a:t>isAsleep</a:t>
            </a:r>
            <a:r>
              <a:rPr lang="en-US" sz="1200" dirty="0" smtClean="0">
                <a:latin typeface="Courier New" pitchFamily="49" charset="0"/>
              </a:rPr>
              <a:t>( self,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return 2 &lt;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and 8 &gt;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endParaRPr lang="en-US" sz="1200" dirty="0" smtClean="0">
              <a:latin typeface="Courier New" pitchFamily="49" charset="0"/>
            </a:endParaRP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repr</a:t>
            </a:r>
            <a:r>
              <a:rPr lang="en-US" sz="1200" dirty="0" smtClean="0">
                <a:latin typeface="Courier New" pitchFamily="49" charset="0"/>
              </a:rPr>
              <a:t>__(self):</a:t>
            </a:r>
          </a:p>
          <a:p>
            <a:r>
              <a:rPr lang="en-US" sz="1200" dirty="0" smtClean="0">
                <a:latin typeface="Courier New" pitchFamily="49" charset="0"/>
              </a:rPr>
              <a:t>        result = super(Student, self).__</a:t>
            </a:r>
            <a:r>
              <a:rPr lang="en-US" sz="1200" dirty="0" err="1" smtClean="0">
                <a:latin typeface="Courier New" pitchFamily="49" charset="0"/>
              </a:rPr>
              <a:t>repr</a:t>
            </a:r>
            <a:r>
              <a:rPr lang="en-US" sz="1200" dirty="0" smtClean="0">
                <a:latin typeface="Courier New" pitchFamily="49" charset="0"/>
              </a:rPr>
              <a:t>__()</a:t>
            </a:r>
          </a:p>
          <a:p>
            <a:r>
              <a:rPr lang="en-US" sz="1200" dirty="0" smtClean="0">
                <a:latin typeface="Courier New" pitchFamily="49" charset="0"/>
              </a:rPr>
              <a:t>        return result + " units: " + </a:t>
            </a:r>
            <a:r>
              <a:rPr lang="en-US" sz="1200" dirty="0" err="1" smtClean="0">
                <a:latin typeface="Courier New" pitchFamily="49" charset="0"/>
              </a:rPr>
              <a:t>str</a:t>
            </a:r>
            <a:r>
              <a:rPr lang="en-US" sz="1200" dirty="0" smtClean="0">
                <a:latin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</a:rPr>
              <a:t>self.units</a:t>
            </a:r>
            <a:r>
              <a:rPr lang="en-US" sz="1200" dirty="0" smtClean="0">
                <a:latin typeface="Courier New" pitchFamily="49" charset="0"/>
              </a:rPr>
              <a:t>)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88678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3457575"/>
            <a:ext cx="1744663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Student</a:t>
            </a:r>
          </a:p>
        </p:txBody>
      </p:sp>
      <p:sp>
        <p:nvSpPr>
          <p:cNvPr id="88678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7750" y="1933575"/>
            <a:ext cx="1744663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Person</a:t>
            </a:r>
          </a:p>
        </p:txBody>
      </p:sp>
      <p:sp>
        <p:nvSpPr>
          <p:cNvPr id="88679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983413" y="2720975"/>
            <a:ext cx="30162" cy="735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23163" y="1752600"/>
            <a:ext cx="129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Base Class</a:t>
            </a:r>
          </a:p>
        </p:txBody>
      </p:sp>
      <p:sp>
        <p:nvSpPr>
          <p:cNvPr id="88679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81900" y="3336925"/>
            <a:ext cx="129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Arial" charset="0"/>
              </a:rPr>
              <a:t>Derived Class</a:t>
            </a:r>
          </a:p>
        </p:txBody>
      </p:sp>
      <p:sp>
        <p:nvSpPr>
          <p:cNvPr id="88679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78750" y="1981200"/>
            <a:ext cx="120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Arial" charset="0"/>
              </a:rPr>
              <a:t>Super-Class</a:t>
            </a:r>
          </a:p>
        </p:txBody>
      </p:sp>
      <p:sp>
        <p:nvSpPr>
          <p:cNvPr id="88679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75575" y="3557588"/>
            <a:ext cx="1116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Arial" charset="0"/>
              </a:rPr>
              <a:t>Sub-Class</a:t>
            </a:r>
          </a:p>
        </p:txBody>
      </p:sp>
      <p:grpSp>
        <p:nvGrpSpPr>
          <p:cNvPr id="886795" name="Group 1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788150" y="1266825"/>
            <a:ext cx="2203450" cy="180975"/>
            <a:chOff x="295" y="1311"/>
            <a:chExt cx="5177" cy="114"/>
          </a:xfrm>
        </p:grpSpPr>
        <p:sp>
          <p:nvSpPr>
            <p:cNvPr id="886796" name="Rectangle 1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886797" name="Rectangl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88679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9738" y="152400"/>
            <a:ext cx="2197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Times New Roman" pitchFamily="18" charset="0"/>
              </a:rPr>
              <a:t>Inheritance Details</a:t>
            </a:r>
          </a:p>
        </p:txBody>
      </p:sp>
      <p:sp>
        <p:nvSpPr>
          <p:cNvPr id="886799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" y="332422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6800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6938" y="5656263"/>
            <a:ext cx="254909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333FF"/>
                </a:solidFill>
                <a:latin typeface="Courier New" pitchFamily="49" charset="0"/>
              </a:rPr>
              <a:t>S 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chemeClr val="folHlink"/>
                </a:solidFill>
                <a:latin typeface="Courier New" pitchFamily="49" charset="0"/>
              </a:rPr>
              <a:t>Student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</a:rPr>
              <a:t>(</a:t>
            </a:r>
            <a:r>
              <a:rPr lang="en-US" sz="1000" dirty="0">
                <a:latin typeface="Courier New" pitchFamily="49" charset="0"/>
              </a:rPr>
              <a:t>"Wally"</a:t>
            </a:r>
            <a:r>
              <a:rPr lang="en-US" sz="1400" dirty="0">
                <a:solidFill>
                  <a:srgbClr val="0333FF"/>
                </a:solidFill>
                <a:latin typeface="Courier New" pitchFamily="49" charset="0"/>
              </a:rPr>
              <a:t>, </a:t>
            </a:r>
            <a:r>
              <a:rPr lang="en-US" sz="1400" dirty="0" smtClean="0">
                <a:solidFill>
                  <a:srgbClr val="0333FF"/>
                </a:solidFill>
                <a:latin typeface="Courier New" pitchFamily="49" charset="0"/>
              </a:rPr>
              <a:t>18)</a:t>
            </a:r>
            <a:endParaRPr lang="en-US" sz="1400" dirty="0">
              <a:solidFill>
                <a:srgbClr val="0333FF"/>
              </a:solidFill>
              <a:latin typeface="Courier New" pitchFamily="49" charset="0"/>
            </a:endParaRPr>
          </a:p>
        </p:txBody>
      </p:sp>
      <p:sp>
        <p:nvSpPr>
          <p:cNvPr id="886801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73963" y="6473825"/>
            <a:ext cx="149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1200" i="1">
                <a:latin typeface="Times New Roman" pitchFamily="18" charset="0"/>
              </a:rPr>
              <a:t>Extend the picture…</a:t>
            </a:r>
          </a:p>
        </p:txBody>
      </p:sp>
      <p:sp>
        <p:nvSpPr>
          <p:cNvPr id="886802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16613" y="5349875"/>
            <a:ext cx="722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1200" i="1">
                <a:solidFill>
                  <a:srgbClr val="0333FF"/>
                </a:solidFill>
                <a:latin typeface="Times New Roman" pitchFamily="18" charset="0"/>
              </a:rPr>
              <a:t>in main:</a:t>
            </a:r>
          </a:p>
        </p:txBody>
      </p:sp>
      <p:sp>
        <p:nvSpPr>
          <p:cNvPr id="886803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46275" y="0"/>
            <a:ext cx="5280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009200"/>
                </a:solidFill>
                <a:latin typeface="Courier New Bold" pitchFamily="1" charset="0"/>
              </a:rPr>
              <a:t>extends object </a:t>
            </a:r>
            <a:r>
              <a:rPr lang="en-US" b="0" dirty="0" smtClean="0">
                <a:solidFill>
                  <a:srgbClr val="009200"/>
                </a:solidFill>
                <a:latin typeface="Courier New Bold" pitchFamily="1" charset="0"/>
                <a:sym typeface="Wingdings" pitchFamily="2" charset="2"/>
              </a:rPr>
              <a:t> </a:t>
            </a:r>
            <a:r>
              <a:rPr lang="en-US" b="0" dirty="0" smtClean="0">
                <a:solidFill>
                  <a:srgbClr val="009200"/>
                </a:solidFill>
                <a:latin typeface="+mj-lt"/>
                <a:sym typeface="Wingdings" pitchFamily="2" charset="2"/>
              </a:rPr>
              <a:t>new style class</a:t>
            </a:r>
            <a:endParaRPr lang="en-US" b="0" dirty="0">
              <a:solidFill>
                <a:srgbClr val="009200"/>
              </a:solidFill>
              <a:latin typeface="+mj-lt"/>
            </a:endParaRPr>
          </a:p>
        </p:txBody>
      </p:sp>
      <p:sp>
        <p:nvSpPr>
          <p:cNvPr id="886804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523999" y="242888"/>
            <a:ext cx="422274" cy="69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8900" y="242888"/>
            <a:ext cx="7150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Courier New" pitchFamily="49" charset="0"/>
              </a:rPr>
              <a:t>class Person(object):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</a:rPr>
              <a:t>__(self, name):</a:t>
            </a:r>
          </a:p>
          <a:p>
            <a:r>
              <a:rPr lang="en-US" sz="1200" dirty="0" smtClean="0">
                <a:latin typeface="Courier New" pitchFamily="49" charset="0"/>
              </a:rPr>
              <a:t>        self.name = name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</a:rPr>
              <a:t>isAsleep</a:t>
            </a:r>
            <a:r>
              <a:rPr lang="en-US" sz="1200" dirty="0" smtClean="0">
                <a:latin typeface="Courier New" pitchFamily="49" charset="0"/>
              </a:rPr>
              <a:t>( self,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return 22 &lt;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or 7 &gt;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endParaRPr lang="en-US" sz="1200" dirty="0" smtClean="0">
              <a:latin typeface="Courier New" pitchFamily="49" charset="0"/>
            </a:endParaRP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repr</a:t>
            </a:r>
            <a:r>
              <a:rPr lang="en-US" sz="1200" dirty="0" smtClean="0">
                <a:latin typeface="Courier New" pitchFamily="49" charset="0"/>
              </a:rPr>
              <a:t>__(self):</a:t>
            </a:r>
          </a:p>
          <a:p>
            <a:r>
              <a:rPr lang="en-US" sz="1200" dirty="0" smtClean="0">
                <a:latin typeface="Courier New" pitchFamily="49" charset="0"/>
              </a:rPr>
              <a:t>        return self.name</a:t>
            </a: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status( self,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if </a:t>
            </a:r>
            <a:r>
              <a:rPr lang="en-US" sz="1200" dirty="0" err="1" smtClean="0">
                <a:latin typeface="Courier New" pitchFamily="49" charset="0"/>
              </a:rPr>
              <a:t>self.isAsleep</a:t>
            </a:r>
            <a:r>
              <a:rPr lang="en-US" sz="1200" dirty="0" smtClean="0">
                <a:latin typeface="Courier New" pitchFamily="49" charset="0"/>
              </a:rPr>
              <a:t>(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r>
              <a:rPr lang="en-US" sz="1200" dirty="0" smtClean="0">
                <a:latin typeface="Courier New" pitchFamily="49" charset="0"/>
              </a:rPr>
              <a:t>            print "Now offline: " + self</a:t>
            </a:r>
          </a:p>
          <a:p>
            <a:r>
              <a:rPr lang="en-US" sz="1200" dirty="0" smtClean="0">
                <a:latin typeface="Courier New" pitchFamily="49" charset="0"/>
              </a:rPr>
              <a:t>        else:</a:t>
            </a:r>
          </a:p>
          <a:p>
            <a:r>
              <a:rPr lang="en-US" sz="1200" dirty="0" smtClean="0">
                <a:latin typeface="Courier New" pitchFamily="49" charset="0"/>
              </a:rPr>
              <a:t>            print "Now online: " + this</a:t>
            </a:r>
            <a:endParaRPr lang="en-US" sz="1200" dirty="0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4186080" y="3929040"/>
              <a:ext cx="3015000" cy="59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3480" y="3917160"/>
                <a:ext cx="3042000" cy="61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270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 smtClean="0"/>
              <a:t>Objects and References</a:t>
            </a:r>
            <a:endParaRPr lang="en-US" sz="3600" b="0" dirty="0"/>
          </a:p>
        </p:txBody>
      </p:sp>
      <p:sp>
        <p:nvSpPr>
          <p:cNvPr id="2" name="Rectangle 1"/>
          <p:cNvSpPr/>
          <p:nvPr/>
        </p:nvSpPr>
        <p:spPr>
          <a:xfrm>
            <a:off x="152400" y="1369549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class Person(object):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self.name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addSibling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(self, sib):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self.siblings.append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(sib)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return self.name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5223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p.name = "Susan"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p.addSibling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(Person("Jaime"))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doStuff2(name):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name = "Aimee"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89304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 = Person("Harry")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p2 = Person("Sally")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p3 = p1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p3.name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"George"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"p3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is", p3, "with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siblings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", p3.siblings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5" y="4876800"/>
            <a:ext cx="3246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This code will print: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George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[Jaime]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Nothing, it will cause an error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568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89738" y="152400"/>
            <a:ext cx="2197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latin typeface="Times New Roman" pitchFamily="18" charset="0"/>
              </a:rPr>
              <a:t>Try it!</a:t>
            </a:r>
          </a:p>
        </p:txBody>
      </p:sp>
      <p:sp>
        <p:nvSpPr>
          <p:cNvPr id="888835" name="Rectangle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68275"/>
            <a:ext cx="5781675" cy="64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class </a:t>
            </a:r>
            <a:r>
              <a:rPr lang="en-US" sz="1200" dirty="0" err="1" smtClean="0">
                <a:solidFill>
                  <a:srgbClr val="860196"/>
                </a:solidFill>
                <a:latin typeface="Courier New" pitchFamily="49" charset="0"/>
              </a:rPr>
              <a:t>Mudder</a:t>
            </a:r>
            <a:r>
              <a:rPr lang="en-US" sz="1200" dirty="0" smtClean="0">
                <a:solidFill>
                  <a:srgbClr val="860196"/>
                </a:solidFill>
                <a:latin typeface="Courier New" pitchFamily="49" charset="0"/>
              </a:rPr>
              <a:t>(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</a:rPr>
              <a:t>Student):</a:t>
            </a:r>
            <a:endParaRPr lang="en-US" sz="120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</a:rPr>
              <a:t># add a dorm data member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</a:rPr>
              <a:t>isAsleep</a:t>
            </a:r>
            <a:r>
              <a:rPr lang="en-US" sz="1200" dirty="0">
                <a:latin typeface="Courier New" pitchFamily="49" charset="0"/>
              </a:rPr>
              <a:t>( </a:t>
            </a:r>
            <a:r>
              <a:rPr lang="en-US" sz="1200" dirty="0" smtClean="0">
                <a:latin typeface="Courier New" pitchFamily="49" charset="0"/>
              </a:rPr>
              <a:t>self, </a:t>
            </a:r>
            <a:r>
              <a:rPr lang="en-US" sz="1200" dirty="0" err="1" smtClean="0">
                <a:latin typeface="Courier New" pitchFamily="49" charset="0"/>
              </a:rPr>
              <a:t>hr</a:t>
            </a:r>
            <a:r>
              <a:rPr lang="en-US" sz="1200" dirty="0" smtClean="0">
                <a:latin typeface="Courier New" pitchFamily="49" charset="0"/>
              </a:rPr>
              <a:t> ):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   return False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</a:rPr>
              <a:t>__( self, </a:t>
            </a:r>
            <a:r>
              <a:rPr lang="en-US" sz="1200" dirty="0">
                <a:latin typeface="Courier New" pitchFamily="49" charset="0"/>
              </a:rPr>
              <a:t>name, </a:t>
            </a:r>
            <a:r>
              <a:rPr lang="en-US" sz="1200" dirty="0" smtClean="0">
                <a:latin typeface="Courier New" pitchFamily="49" charset="0"/>
              </a:rPr>
              <a:t>units</a:t>
            </a:r>
            <a:r>
              <a:rPr lang="en-US" sz="1200" dirty="0">
                <a:latin typeface="Courier New" pitchFamily="49" charset="0"/>
              </a:rPr>
              <a:t>, </a:t>
            </a:r>
            <a:r>
              <a:rPr lang="en-US" sz="1200" dirty="0" smtClean="0">
                <a:latin typeface="Courier New" pitchFamily="49" charset="0"/>
              </a:rPr>
              <a:t>dorm ):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__</a:t>
            </a:r>
            <a:r>
              <a:rPr lang="en-US" sz="1200" dirty="0" err="1" smtClean="0">
                <a:latin typeface="Courier New" pitchFamily="49" charset="0"/>
              </a:rPr>
              <a:t>repr</a:t>
            </a:r>
            <a:r>
              <a:rPr lang="en-US" sz="1200" dirty="0" smtClean="0">
                <a:latin typeface="Courier New" pitchFamily="49" charset="0"/>
              </a:rPr>
              <a:t>__(self):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{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}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</a:rPr>
              <a:t> main():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ourier New" pitchFamily="49" charset="0"/>
              </a:rPr>
              <a:t>    W </a:t>
            </a:r>
            <a:r>
              <a:rPr lang="en-US" sz="1200" dirty="0">
                <a:latin typeface="Courier New" pitchFamily="49" charset="0"/>
              </a:rPr>
              <a:t>= </a:t>
            </a:r>
            <a:r>
              <a:rPr lang="en-US" sz="1200" dirty="0" smtClean="0">
                <a:latin typeface="Courier New" pitchFamily="49" charset="0"/>
              </a:rPr>
              <a:t>Student</a:t>
            </a:r>
            <a:r>
              <a:rPr lang="en-US" sz="1200" dirty="0">
                <a:latin typeface="Courier New" pitchFamily="49" charset="0"/>
              </a:rPr>
              <a:t>( "Wally", 16 </a:t>
            </a:r>
            <a:r>
              <a:rPr lang="en-US" sz="1200" dirty="0" smtClean="0">
                <a:latin typeface="Courier New" pitchFamily="49" charset="0"/>
              </a:rPr>
              <a:t>)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48501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48501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48501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</a:rPr>
              <a:t>P </a:t>
            </a:r>
            <a:r>
              <a:rPr lang="en-US" sz="1200" dirty="0">
                <a:latin typeface="Courier New" pitchFamily="49" charset="0"/>
              </a:rPr>
              <a:t>= </a:t>
            </a:r>
            <a:r>
              <a:rPr lang="en-US" sz="1200" dirty="0" err="1" smtClean="0">
                <a:latin typeface="Courier New" pitchFamily="49" charset="0"/>
              </a:rPr>
              <a:t>Mudder</a:t>
            </a:r>
            <a:r>
              <a:rPr lang="en-US" sz="1200" dirty="0">
                <a:latin typeface="Courier New" pitchFamily="49" charset="0"/>
              </a:rPr>
              <a:t>( ”Zach", 42, ”Olin" </a:t>
            </a:r>
            <a:r>
              <a:rPr lang="en-US" sz="1200" dirty="0" smtClean="0">
                <a:latin typeface="Courier New" pitchFamily="49" charset="0"/>
              </a:rPr>
              <a:t>)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  W</a:t>
            </a:r>
            <a:r>
              <a:rPr lang="en-US" sz="1200" dirty="0" smtClean="0">
                <a:latin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</a:rPr>
              <a:t>= P</a:t>
            </a:r>
            <a:r>
              <a:rPr lang="en-US" sz="1200" dirty="0" smtClean="0">
                <a:latin typeface="Courier New" pitchFamily="49" charset="0"/>
              </a:rPr>
              <a:t>;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ourier New" pitchFamily="49" charset="0"/>
              </a:rPr>
              <a:t>    print W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itchFamily="49" charset="0"/>
              </a:rPr>
              <a:t>}</a:t>
            </a:r>
          </a:p>
        </p:txBody>
      </p:sp>
      <p:sp>
        <p:nvSpPr>
          <p:cNvPr id="888836" name="Text 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48400" y="2743200"/>
            <a:ext cx="254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C06F3"/>
                </a:solidFill>
                <a:latin typeface="Times New Roman" pitchFamily="18" charset="0"/>
              </a:rPr>
              <a:t>A </a:t>
            </a:r>
            <a:r>
              <a:rPr lang="en-US" sz="1400">
                <a:solidFill>
                  <a:srgbClr val="0C06F3"/>
                </a:solidFill>
                <a:latin typeface="Courier New" pitchFamily="49" charset="0"/>
              </a:rPr>
              <a:t>Mudder</a:t>
            </a:r>
            <a:r>
              <a:rPr lang="en-US" sz="1400" b="0">
                <a:solidFill>
                  <a:srgbClr val="0C06F3"/>
                </a:solidFill>
                <a:latin typeface="Times New Roman" pitchFamily="18" charset="0"/>
              </a:rPr>
              <a:t> should print out as</a:t>
            </a:r>
            <a:endParaRPr lang="en-US" sz="1200">
              <a:solidFill>
                <a:srgbClr val="0C06F3"/>
              </a:solidFill>
              <a:latin typeface="Comic Sans MS" pitchFamily="66" charset="0"/>
            </a:endParaRPr>
          </a:p>
        </p:txBody>
      </p:sp>
      <p:sp>
        <p:nvSpPr>
          <p:cNvPr id="888837" name="Rectangle 4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94438" y="3016250"/>
            <a:ext cx="2452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Wally  units: 42  dorm: Hilton</a:t>
            </a:r>
          </a:p>
        </p:txBody>
      </p:sp>
      <p:sp>
        <p:nvSpPr>
          <p:cNvPr id="888838" name="Text Box 4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80213" y="730250"/>
            <a:ext cx="2197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 dirty="0">
                <a:solidFill>
                  <a:srgbClr val="0C06F3"/>
                </a:solidFill>
                <a:latin typeface="Times New Roman" pitchFamily="18" charset="0"/>
              </a:rPr>
              <a:t>Write the constructor and </a:t>
            </a:r>
            <a:r>
              <a:rPr lang="en-US" sz="1400" dirty="0" smtClean="0">
                <a:solidFill>
                  <a:srgbClr val="0C06F3"/>
                </a:solidFill>
                <a:latin typeface="Courier New" pitchFamily="49" charset="0"/>
              </a:rPr>
              <a:t>__</a:t>
            </a:r>
            <a:r>
              <a:rPr lang="en-US" sz="1400" dirty="0" err="1" smtClean="0">
                <a:solidFill>
                  <a:srgbClr val="0C06F3"/>
                </a:solidFill>
                <a:latin typeface="Courier New" pitchFamily="49" charset="0"/>
              </a:rPr>
              <a:t>repr</a:t>
            </a:r>
            <a:r>
              <a:rPr lang="en-US" sz="1400" dirty="0" smtClean="0">
                <a:solidFill>
                  <a:srgbClr val="0C06F3"/>
                </a:solidFill>
                <a:latin typeface="Courier New" pitchFamily="49" charset="0"/>
              </a:rPr>
              <a:t>__</a:t>
            </a:r>
            <a:r>
              <a:rPr lang="en-US" sz="1400" b="0" dirty="0" smtClean="0">
                <a:solidFill>
                  <a:srgbClr val="0C06F3"/>
                </a:solidFill>
                <a:latin typeface="Times New Roman" pitchFamily="18" charset="0"/>
              </a:rPr>
              <a:t>methods </a:t>
            </a:r>
            <a:r>
              <a:rPr lang="en-US" sz="1400" b="0" dirty="0">
                <a:solidFill>
                  <a:srgbClr val="0C06F3"/>
                </a:solidFill>
                <a:latin typeface="Times New Roman" pitchFamily="18" charset="0"/>
              </a:rPr>
              <a:t>for this </a:t>
            </a:r>
            <a:r>
              <a:rPr lang="en-US" sz="1400" dirty="0" err="1">
                <a:solidFill>
                  <a:srgbClr val="0C06F3"/>
                </a:solidFill>
                <a:latin typeface="Courier New" pitchFamily="49" charset="0"/>
              </a:rPr>
              <a:t>Mudder</a:t>
            </a:r>
            <a:r>
              <a:rPr lang="en-US" sz="1400" b="0" dirty="0">
                <a:solidFill>
                  <a:srgbClr val="0C06F3"/>
                </a:solidFill>
                <a:latin typeface="Times New Roman" pitchFamily="18" charset="0"/>
              </a:rPr>
              <a:t> class.</a:t>
            </a:r>
            <a:endParaRPr lang="en-US" sz="1200" dirty="0">
              <a:solidFill>
                <a:srgbClr val="0C06F3"/>
              </a:solidFill>
              <a:latin typeface="Comic Sans MS" pitchFamily="66" charset="0"/>
            </a:endParaRPr>
          </a:p>
        </p:txBody>
      </p:sp>
      <p:sp>
        <p:nvSpPr>
          <p:cNvPr id="888839" name="Rectangle 4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34075" y="4191000"/>
            <a:ext cx="2743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 smtClean="0">
                <a:solidFill>
                  <a:srgbClr val="0C06F3"/>
                </a:solidFill>
                <a:latin typeface="Times New Roman" pitchFamily="18" charset="0"/>
              </a:rPr>
              <a:t>What will this code print?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sz="1400" b="0" dirty="0" smtClean="0">
                <a:solidFill>
                  <a:srgbClr val="0C06F3"/>
                </a:solidFill>
                <a:latin typeface="Times New Roman" pitchFamily="18" charset="0"/>
              </a:rPr>
              <a:t>It causes an error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sz="1400" b="0" dirty="0" smtClean="0">
                <a:solidFill>
                  <a:srgbClr val="0C06F3"/>
                </a:solidFill>
                <a:latin typeface="Times New Roman" pitchFamily="18" charset="0"/>
              </a:rPr>
              <a:t>"Wally units: 16"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sz="1400" b="0" dirty="0" smtClean="0">
                <a:solidFill>
                  <a:srgbClr val="0C06F3"/>
                </a:solidFill>
                <a:latin typeface="Times New Roman" pitchFamily="18" charset="0"/>
              </a:rPr>
              <a:t>"Zach units: 42 dorm: Olin"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sz="1400" b="0" dirty="0" smtClean="0">
                <a:solidFill>
                  <a:srgbClr val="0C06F3"/>
                </a:solidFill>
                <a:latin typeface="Times New Roman" pitchFamily="18" charset="0"/>
              </a:rPr>
              <a:t>"Zach units: 42"</a:t>
            </a:r>
            <a:endParaRPr lang="en-US" sz="1400" b="0" dirty="0">
              <a:solidFill>
                <a:srgbClr val="0C06F3"/>
              </a:solidFill>
              <a:latin typeface="Times New Roman" pitchFamily="18" charset="0"/>
            </a:endParaRPr>
          </a:p>
        </p:txBody>
      </p:sp>
      <p:sp>
        <p:nvSpPr>
          <p:cNvPr id="888840" name="Line 4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200" y="3962400"/>
            <a:ext cx="8153400" cy="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90625"/>
            <a:ext cx="8218487" cy="180975"/>
            <a:chOff x="295" y="1311"/>
            <a:chExt cx="5177" cy="114"/>
          </a:xfrm>
        </p:grpSpPr>
        <p:sp>
          <p:nvSpPr>
            <p:cNvPr id="903171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03172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03173" name="Oval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9400" y="3657600"/>
            <a:ext cx="2084388" cy="7524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Maze</a:t>
            </a:r>
          </a:p>
        </p:txBody>
      </p:sp>
      <p:sp>
        <p:nvSpPr>
          <p:cNvPr id="903174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81800" y="1927225"/>
            <a:ext cx="1744663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Object</a:t>
            </a:r>
          </a:p>
        </p:txBody>
      </p:sp>
      <p:sp>
        <p:nvSpPr>
          <p:cNvPr id="903175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2113" y="5349875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SpamMaze</a:t>
            </a:r>
          </a:p>
        </p:txBody>
      </p:sp>
      <p:sp>
        <p:nvSpPr>
          <p:cNvPr id="903176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618413" y="2760663"/>
            <a:ext cx="0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77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0" y="4468813"/>
            <a:ext cx="0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78" name="AutoShape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999163" y="3427413"/>
            <a:ext cx="174625" cy="1158875"/>
          </a:xfrm>
          <a:prstGeom prst="leftBrace">
            <a:avLst>
              <a:gd name="adj1" fmla="val 55303"/>
              <a:gd name="adj2" fmla="val 50000"/>
            </a:avLst>
          </a:prstGeom>
          <a:noFill/>
          <a:ln w="12700">
            <a:solidFill>
              <a:srgbClr val="009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0317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0063" y="348615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multiBFS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3180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3581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maze</a:t>
            </a:r>
          </a:p>
        </p:txBody>
      </p:sp>
      <p:sp>
        <p:nvSpPr>
          <p:cNvPr id="903181" name="Text Box 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6863" y="28987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009200"/>
                </a:solidFill>
                <a:latin typeface="Comic Sans MS" pitchFamily="66" charset="0"/>
              </a:rPr>
              <a:t>data members</a:t>
            </a:r>
          </a:p>
        </p:txBody>
      </p:sp>
      <p:sp>
        <p:nvSpPr>
          <p:cNvPr id="903182" name="Text Box 2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25750" y="28987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009200"/>
                </a:solidFill>
                <a:latin typeface="Comic Sans MS" pitchFamily="66" charset="0"/>
              </a:rPr>
              <a:t>methods</a:t>
            </a:r>
          </a:p>
        </p:txBody>
      </p:sp>
      <p:sp>
        <p:nvSpPr>
          <p:cNvPr id="903183" name="Text Box 3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0063" y="3810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ourier New" pitchFamily="49" charset="0"/>
              </a:rPr>
              <a:t>__</a:t>
            </a:r>
            <a:r>
              <a:rPr lang="en-US" sz="1800" dirty="0" err="1" smtClean="0">
                <a:latin typeface="Courier New" pitchFamily="49" charset="0"/>
              </a:rPr>
              <a:t>repr</a:t>
            </a:r>
            <a:r>
              <a:rPr lang="en-US" sz="1800" dirty="0" smtClean="0">
                <a:latin typeface="Courier New" pitchFamily="49" charset="0"/>
              </a:rPr>
              <a:t>__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3184" name="Text Box 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0063" y="4114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constructors…</a:t>
            </a:r>
          </a:p>
        </p:txBody>
      </p:sp>
      <p:sp>
        <p:nvSpPr>
          <p:cNvPr id="903185" name="Text Box 3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6275" y="365125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 err="1">
                <a:latin typeface="Times New Roman" pitchFamily="18" charset="0"/>
              </a:rPr>
              <a:t>Hw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smtClean="0">
                <a:latin typeface="Times New Roman" pitchFamily="18" charset="0"/>
              </a:rPr>
              <a:t>9, </a:t>
            </a:r>
            <a:r>
              <a:rPr lang="en-US" sz="3600" b="0" dirty="0">
                <a:latin typeface="Times New Roman" pitchFamily="18" charset="0"/>
              </a:rPr>
              <a:t>Part 2:    the </a:t>
            </a:r>
            <a:r>
              <a:rPr lang="en-US" sz="3600" dirty="0" err="1">
                <a:latin typeface="Courier New" pitchFamily="49" charset="0"/>
              </a:rPr>
              <a:t>SpamMaze</a:t>
            </a:r>
            <a:r>
              <a:rPr lang="en-US" sz="3600" b="0" dirty="0">
                <a:latin typeface="Times New Roman" pitchFamily="18" charset="0"/>
              </a:rPr>
              <a:t> class </a:t>
            </a:r>
          </a:p>
        </p:txBody>
      </p:sp>
      <p:sp>
        <p:nvSpPr>
          <p:cNvPr id="903186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" y="1524000"/>
            <a:ext cx="484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… inheriting from the </a:t>
            </a:r>
            <a:r>
              <a:rPr lang="en-US">
                <a:latin typeface="Courier New" pitchFamily="49" charset="0"/>
              </a:rPr>
              <a:t>Maze</a:t>
            </a:r>
            <a:r>
              <a:rPr lang="en-US" b="0">
                <a:latin typeface="Times New Roman" pitchFamily="18" charset="0"/>
              </a:rPr>
              <a:t> class</a:t>
            </a:r>
          </a:p>
        </p:txBody>
      </p:sp>
      <p:sp>
        <p:nvSpPr>
          <p:cNvPr id="903187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6600" y="4191000"/>
            <a:ext cx="14478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400" b="0">
                <a:latin typeface="Courier New Bold" pitchFamily="1" charset="0"/>
              </a:rPr>
              <a:t>MazeCell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90318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143000" y="3962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318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1000" y="4953000"/>
            <a:ext cx="210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 err="1">
                <a:latin typeface="Courier New Bold" pitchFamily="1" charset="0"/>
              </a:rPr>
              <a:t>MazeCell</a:t>
            </a:r>
            <a:r>
              <a:rPr lang="en-US" sz="1400" b="0" dirty="0">
                <a:latin typeface="Courier New Bold" pitchFamily="1" charset="0"/>
              </a:rPr>
              <a:t>[][] maze;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90319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2071688"/>
            <a:ext cx="3871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Courier New Bold" pitchFamily="1" charset="0"/>
              </a:rPr>
              <a:t>class </a:t>
            </a:r>
            <a:r>
              <a:rPr lang="en-US" b="0" dirty="0" err="1" smtClean="0">
                <a:latin typeface="Courier New Bold" pitchFamily="1" charset="0"/>
              </a:rPr>
              <a:t>SpamMaze</a:t>
            </a:r>
            <a:r>
              <a:rPr lang="en-US" b="0" dirty="0" smtClean="0">
                <a:latin typeface="Courier New Bold" pitchFamily="1" charset="0"/>
              </a:rPr>
              <a:t>(Maze)</a:t>
            </a:r>
            <a:endParaRPr lang="en-US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2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90625"/>
            <a:ext cx="8218487" cy="180975"/>
            <a:chOff x="295" y="1311"/>
            <a:chExt cx="5177" cy="114"/>
          </a:xfrm>
        </p:grpSpPr>
        <p:sp>
          <p:nvSpPr>
            <p:cNvPr id="905219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05220" name="Rectangle 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052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365125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 err="1">
                <a:latin typeface="Times New Roman" pitchFamily="18" charset="0"/>
              </a:rPr>
              <a:t>Hw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smtClean="0">
                <a:latin typeface="Times New Roman" pitchFamily="18" charset="0"/>
              </a:rPr>
              <a:t>9, </a:t>
            </a:r>
            <a:r>
              <a:rPr lang="en-US" sz="3600" b="0" dirty="0">
                <a:latin typeface="Times New Roman" pitchFamily="18" charset="0"/>
              </a:rPr>
              <a:t>Part 2:    the </a:t>
            </a:r>
            <a:r>
              <a:rPr lang="en-US" sz="3600" dirty="0" err="1">
                <a:latin typeface="Courier New" pitchFamily="49" charset="0"/>
              </a:rPr>
              <a:t>SpamMaze</a:t>
            </a:r>
            <a:r>
              <a:rPr lang="en-US" sz="3600" b="0" dirty="0">
                <a:latin typeface="Times New Roman" pitchFamily="18" charset="0"/>
              </a:rPr>
              <a:t> class </a:t>
            </a:r>
          </a:p>
        </p:txBody>
      </p:sp>
      <p:sp>
        <p:nvSpPr>
          <p:cNvPr id="90522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40525" y="3154363"/>
            <a:ext cx="1744663" cy="776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Maze</a:t>
            </a:r>
          </a:p>
        </p:txBody>
      </p:sp>
      <p:sp>
        <p:nvSpPr>
          <p:cNvPr id="90522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80213" y="1447800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Object</a:t>
            </a:r>
          </a:p>
        </p:txBody>
      </p:sp>
      <p:sp>
        <p:nvSpPr>
          <p:cNvPr id="90522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42113" y="4870450"/>
            <a:ext cx="1744662" cy="776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SpamMaze</a:t>
            </a:r>
          </a:p>
        </p:txBody>
      </p:sp>
      <p:sp>
        <p:nvSpPr>
          <p:cNvPr id="90522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18413" y="2281238"/>
            <a:ext cx="0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20000" y="3989388"/>
            <a:ext cx="0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1524000"/>
            <a:ext cx="484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… inheriting from the </a:t>
            </a:r>
            <a:r>
              <a:rPr lang="en-US">
                <a:latin typeface="Courier New" pitchFamily="49" charset="0"/>
              </a:rPr>
              <a:t>Maze</a:t>
            </a:r>
            <a:r>
              <a:rPr lang="en-US" b="0">
                <a:latin typeface="Times New Roman" pitchFamily="18" charset="0"/>
              </a:rPr>
              <a:t> class</a:t>
            </a:r>
          </a:p>
        </p:txBody>
      </p:sp>
      <p:sp>
        <p:nvSpPr>
          <p:cNvPr id="905228" name="AutoShape 13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019800" y="4876800"/>
            <a:ext cx="174625" cy="1519238"/>
          </a:xfrm>
          <a:prstGeom prst="leftBrace">
            <a:avLst>
              <a:gd name="adj1" fmla="val 72500"/>
              <a:gd name="adj2" fmla="val 50000"/>
            </a:avLst>
          </a:prstGeom>
          <a:noFill/>
          <a:ln w="12700">
            <a:solidFill>
              <a:srgbClr val="009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05230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000" y="3581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maze</a:t>
            </a:r>
          </a:p>
        </p:txBody>
      </p:sp>
      <p:sp>
        <p:nvSpPr>
          <p:cNvPr id="905231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943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pedeCells</a:t>
            </a:r>
          </a:p>
        </p:txBody>
      </p:sp>
      <p:sp>
        <p:nvSpPr>
          <p:cNvPr id="905232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5105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spamCells</a:t>
            </a:r>
          </a:p>
        </p:txBody>
      </p:sp>
      <p:sp>
        <p:nvSpPr>
          <p:cNvPr id="905233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0063" y="579755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advancePede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5234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0063" y="608647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reversePede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5235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0063" y="496093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addSpam</a:t>
            </a:r>
          </a:p>
        </p:txBody>
      </p:sp>
      <p:sp>
        <p:nvSpPr>
          <p:cNvPr id="905236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0063" y="52339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removeSpam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5237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6863" y="28987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009200"/>
                </a:solidFill>
                <a:latin typeface="Comic Sans MS" pitchFamily="66" charset="0"/>
              </a:rPr>
              <a:t>data members</a:t>
            </a:r>
          </a:p>
        </p:txBody>
      </p:sp>
      <p:sp>
        <p:nvSpPr>
          <p:cNvPr id="905238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25750" y="28987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009200"/>
                </a:solidFill>
                <a:latin typeface="Comic Sans MS" pitchFamily="66" charset="0"/>
              </a:rPr>
              <a:t>methods</a:t>
            </a:r>
          </a:p>
        </p:txBody>
      </p:sp>
      <p:sp>
        <p:nvSpPr>
          <p:cNvPr id="905240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0063" y="4114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</a:rPr>
              <a:t>constructors…</a:t>
            </a:r>
          </a:p>
        </p:txBody>
      </p:sp>
      <p:sp>
        <p:nvSpPr>
          <p:cNvPr id="905241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81000" y="4724400"/>
            <a:ext cx="5562600" cy="0"/>
          </a:xfrm>
          <a:prstGeom prst="line">
            <a:avLst/>
          </a:prstGeom>
          <a:noFill/>
          <a:ln w="12700">
            <a:solidFill>
              <a:srgbClr val="009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42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2600" y="6532563"/>
            <a:ext cx="403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333FF"/>
                </a:solidFill>
                <a:latin typeface="Times New Roman" pitchFamily="18" charset="0"/>
              </a:rPr>
              <a:t>What types should </a:t>
            </a:r>
            <a:r>
              <a:rPr lang="en-US" sz="1200">
                <a:latin typeface="Times New Roman" pitchFamily="18" charset="0"/>
              </a:rPr>
              <a:t>spamCells</a:t>
            </a:r>
            <a:r>
              <a:rPr lang="en-US" sz="1200">
                <a:solidFill>
                  <a:srgbClr val="0333FF"/>
                </a:solidFill>
                <a:latin typeface="Times New Roman" pitchFamily="18" charset="0"/>
              </a:rPr>
              <a:t> and </a:t>
            </a:r>
            <a:r>
              <a:rPr lang="en-US" sz="1200">
                <a:latin typeface="Times New Roman" pitchFamily="18" charset="0"/>
              </a:rPr>
              <a:t>pedeCells</a:t>
            </a:r>
            <a:r>
              <a:rPr lang="en-US" sz="1200">
                <a:solidFill>
                  <a:srgbClr val="0333FF"/>
                </a:solidFill>
                <a:latin typeface="Times New Roman" pitchFamily="18" charset="0"/>
              </a:rPr>
              <a:t> be? </a:t>
            </a:r>
          </a:p>
        </p:txBody>
      </p:sp>
      <p:pic>
        <p:nvPicPr>
          <p:cNvPr id="905243" name="Picture 27" descr="ranalien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73750"/>
            <a:ext cx="414338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5244" name="AutoShap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58000" y="5715000"/>
            <a:ext cx="2133600" cy="914400"/>
          </a:xfrm>
          <a:prstGeom prst="wedgeRectCallout">
            <a:avLst>
              <a:gd name="adj1" fmla="val -52380"/>
              <a:gd name="adj2" fmla="val 373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latin typeface="Times New Roman" pitchFamily="18" charset="0"/>
                <a:ea typeface="ＭＳ Ｐゴシック" pitchFamily="34" charset="-128"/>
              </a:rPr>
              <a:t>I don</a:t>
            </a:r>
            <a:r>
              <a:rPr lang="en-US" sz="1400" b="0" dirty="0">
                <a:latin typeface="Arial"/>
                <a:ea typeface="ＭＳ Ｐゴシック" pitchFamily="34" charset="-128"/>
              </a:rPr>
              <a:t>’</a:t>
            </a:r>
            <a:r>
              <a:rPr lang="en-US" sz="1400" b="0" dirty="0">
                <a:latin typeface="Times New Roman" pitchFamily="18" charset="0"/>
                <a:ea typeface="ＭＳ Ｐゴシック" pitchFamily="34" charset="-128"/>
              </a:rPr>
              <a:t>t plan to implement a </a:t>
            </a:r>
            <a:r>
              <a:rPr lang="en-US" sz="1400" b="0" dirty="0" smtClean="0">
                <a:latin typeface="Courier New Bold" pitchFamily="1" charset="0"/>
                <a:ea typeface="ＭＳ Ｐゴシック" pitchFamily="34" charset="-128"/>
              </a:rPr>
              <a:t>__</a:t>
            </a:r>
            <a:r>
              <a:rPr lang="en-US" sz="1400" b="0" dirty="0" err="1" smtClean="0">
                <a:latin typeface="Courier New Bold" pitchFamily="1" charset="0"/>
                <a:ea typeface="ＭＳ Ｐゴシック" pitchFamily="34" charset="-128"/>
              </a:rPr>
              <a:t>repr</a:t>
            </a:r>
            <a:r>
              <a:rPr lang="en-US" sz="1400" b="0" dirty="0" smtClean="0">
                <a:latin typeface="Courier New Bold" pitchFamily="1" charset="0"/>
                <a:ea typeface="ＭＳ Ｐゴシック" pitchFamily="34" charset="-128"/>
              </a:rPr>
              <a:t>__()</a:t>
            </a:r>
            <a:r>
              <a:rPr lang="en-US" sz="1400" b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400" b="0" dirty="0">
                <a:latin typeface="Times New Roman" pitchFamily="18" charset="0"/>
                <a:ea typeface="ＭＳ Ｐゴシック" pitchFamily="34" charset="-128"/>
              </a:rPr>
              <a:t>method in </a:t>
            </a:r>
            <a:r>
              <a:rPr lang="en-US" sz="1400" b="0" dirty="0" err="1">
                <a:latin typeface="Times New Roman" pitchFamily="18" charset="0"/>
                <a:ea typeface="ＭＳ Ｐゴシック" pitchFamily="34" charset="-128"/>
              </a:rPr>
              <a:t>SpamMaze</a:t>
            </a:r>
            <a:r>
              <a:rPr lang="en-US" sz="1400" b="0" dirty="0">
                <a:latin typeface="Times New Roman" pitchFamily="18" charset="0"/>
                <a:ea typeface="ＭＳ Ｐゴシック" pitchFamily="34" charset="-128"/>
              </a:rPr>
              <a:t>!</a:t>
            </a:r>
          </a:p>
        </p:txBody>
      </p:sp>
      <p:sp>
        <p:nvSpPr>
          <p:cNvPr id="29" name="Text Box 1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40063" y="348615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multiBFS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0063" y="3810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ourier New" pitchFamily="49" charset="0"/>
              </a:rPr>
              <a:t>__</a:t>
            </a:r>
            <a:r>
              <a:rPr lang="en-US" sz="1800" dirty="0" err="1" smtClean="0">
                <a:latin typeface="Courier New" pitchFamily="49" charset="0"/>
              </a:rPr>
              <a:t>repr</a:t>
            </a:r>
            <a:r>
              <a:rPr lang="en-US" sz="1800" dirty="0" smtClean="0">
                <a:latin typeface="Courier New" pitchFamily="49" charset="0"/>
              </a:rPr>
              <a:t>__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266" name="Picture 22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2884" r="47926" b="52553"/>
          <a:stretch>
            <a:fillRect/>
          </a:stretch>
        </p:blipFill>
        <p:spPr bwMode="auto">
          <a:xfrm>
            <a:off x="1554163" y="1782763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7267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0238" y="26606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</a:t>
            </a:r>
          </a:p>
        </p:txBody>
      </p:sp>
      <p:sp>
        <p:nvSpPr>
          <p:cNvPr id="907268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846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69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891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0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49838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3488" y="24415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2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21238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3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0216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4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3088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5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73538" y="24415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6" name="Text Box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4176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7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221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278" name="Text Box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7381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7279" name="Text Box 3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6426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7280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16588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7281" name="Text Box 3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1213" y="33083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7282" name="Text Box 3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0563" y="33258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7283" name="Text Box 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024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84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849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85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659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86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468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87" name="Text Box 4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277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88" name="Text Box 4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102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89" name="Text Box 4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911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0" name="Text Box 4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21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1" name="Text Box 4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530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2" name="Text Box 4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355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3" name="Text Box 4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164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4" name="Text Box 5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974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5" name="Text Box 5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783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6" name="Text Box 5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608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7" name="Text Box 5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417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8" name="Text Box 5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226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299" name="Text Box 5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036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0" name="Text Box 5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861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1" name="Text Box 5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0670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2" name="Text Box 5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8479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3" name="Text Box 5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289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4" name="Text Box 6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14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5" name="Text Box 6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1923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6" name="Text Box 6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9732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7" name="Text Box 6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7541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8" name="Text Box 6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25588" y="17938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09" name="Text Box 6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25588" y="2012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0" name="Text Box 6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525588" y="22304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1" name="Text Box 6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525588" y="24479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2" name="Text Box 6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525588" y="2667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3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525588" y="28844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4" name="Text Box 7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255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5" name="Text Box 7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25588" y="33210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6" name="Text Box 7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25588" y="35385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7" name="Text Box 7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25588" y="37560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7318" name="Text Box 7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725863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19" name="Text Box 7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16313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0" name="Text Box 7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50678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1" name="Text Box 7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9723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2" name="Text Box 7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78163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3" name="Text Box 7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85908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4" name="Text Box 8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859088" y="24304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5" name="Text Box 8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859088" y="22113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6" name="Text Box 8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859088" y="26701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7" name="Text Box 8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859088" y="31083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8" name="Text Box 8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859088" y="28892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29" name="Text Box 8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859088" y="33162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30" name="Text Box 8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859088" y="37544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31" name="Text Box 8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859088" y="35353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7332" name="Text Box 8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6863" y="447675"/>
            <a:ext cx="800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Visualizing </a:t>
            </a:r>
            <a:r>
              <a:rPr lang="en-US">
                <a:latin typeface="Courier New" pitchFamily="49" charset="0"/>
              </a:rPr>
              <a:t>spamCells</a:t>
            </a:r>
            <a:r>
              <a:rPr lang="en-US">
                <a:latin typeface="Times New Roman" pitchFamily="18" charset="0"/>
              </a:rPr>
              <a:t> and </a:t>
            </a:r>
            <a:r>
              <a:rPr lang="en-US">
                <a:latin typeface="Courier New" pitchFamily="49" charset="0"/>
              </a:rPr>
              <a:t>pedeCells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907333" name="Picture 69" descr="ranalien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414338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7334" name="AutoShape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371600" y="4572000"/>
            <a:ext cx="4191000" cy="914400"/>
          </a:xfrm>
          <a:prstGeom prst="wedgeRectCallout">
            <a:avLst>
              <a:gd name="adj1" fmla="val -48634"/>
              <a:gd name="adj2" fmla="val 633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0">
                <a:latin typeface="Times New Roman" pitchFamily="18" charset="0"/>
                <a:ea typeface="ＭＳ Ｐゴシック" pitchFamily="34" charset="-128"/>
              </a:rPr>
              <a:t>Option 1:  I</a:t>
            </a:r>
            <a:r>
              <a:rPr lang="en-US" sz="1600" b="0">
                <a:latin typeface="Arial"/>
                <a:ea typeface="ＭＳ Ｐゴシック" pitchFamily="34" charset="-128"/>
              </a:rPr>
              <a:t>’</a:t>
            </a:r>
            <a:r>
              <a:rPr lang="en-US" sz="1600" b="0">
                <a:latin typeface="Times New Roman" pitchFamily="18" charset="0"/>
                <a:ea typeface="ＭＳ Ｐゴシック" pitchFamily="34" charset="-128"/>
              </a:rPr>
              <a:t>ll just look at the contents of the MazeCells and update the SpamMaze accordingly</a:t>
            </a:r>
            <a:r>
              <a:rPr lang="en-US" sz="1600" b="0">
                <a:latin typeface="Arial"/>
                <a:ea typeface="ＭＳ Ｐゴシック" pitchFamily="34" charset="-128"/>
              </a:rPr>
              <a:t>…</a:t>
            </a:r>
            <a:endParaRPr lang="en-US" b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314" name="Picture 22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2884" r="47926" b="52553"/>
          <a:stretch>
            <a:fillRect/>
          </a:stretch>
        </p:blipFill>
        <p:spPr bwMode="auto">
          <a:xfrm>
            <a:off x="1524000" y="1752600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9315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0238" y="26606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</a:t>
            </a:r>
          </a:p>
        </p:txBody>
      </p:sp>
      <p:sp>
        <p:nvSpPr>
          <p:cNvPr id="909316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846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17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891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18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49838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19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3488" y="24415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0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21238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1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0216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2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3088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3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73538" y="24415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4" name="Text Box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4176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5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221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26" name="Text Box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7381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9327" name="Text Box 3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6426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9328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16588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9329" name="Text Box 3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1213" y="33083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9330" name="Text Box 3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0563" y="33258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09331" name="Text Box 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024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2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849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3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659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4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468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5" name="Text Box 4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277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6" name="Text Box 4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102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7" name="Text Box 4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911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8" name="Text Box 4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21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39" name="Text Box 4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530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0" name="Text Box 4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355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1" name="Text Box 4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164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2" name="Text Box 5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974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3" name="Text Box 5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783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4" name="Text Box 5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608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5" name="Text Box 5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417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6" name="Text Box 5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226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7" name="Text Box 5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036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8" name="Text Box 5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861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49" name="Text Box 5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0670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0" name="Text Box 5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8479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1" name="Text Box 5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289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2" name="Text Box 6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14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3" name="Text Box 6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1923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4" name="Text Box 6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9732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5" name="Text Box 6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7541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6" name="Text Box 6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25588" y="17938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7" name="Text Box 6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25588" y="2012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8" name="Text Box 6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525588" y="22304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59" name="Text Box 6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525588" y="24479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0" name="Text Box 6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525588" y="2667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1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525588" y="28844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2" name="Text Box 7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255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3" name="Text Box 7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25588" y="33210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4" name="Text Box 7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25588" y="35385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5" name="Text Box 7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25588" y="37560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09366" name="Text Box 7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725863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67" name="Text Box 7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16313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68" name="Text Box 7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50678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69" name="Text Box 7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9723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0" name="Text Box 7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78163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1" name="Text Box 7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85908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2" name="Text Box 8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859088" y="24304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3" name="Text Box 8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859088" y="22113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4" name="Text Box 8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859088" y="26701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5" name="Text Box 8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859088" y="31083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6" name="Text Box 8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859088" y="28892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7" name="Text Box 8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859088" y="33162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8" name="Text Box 8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859088" y="37544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79" name="Text Box 8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859088" y="35353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09380" name="Text Box 8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6863" y="447675"/>
            <a:ext cx="800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Visualizing </a:t>
            </a:r>
            <a:r>
              <a:rPr lang="en-US">
                <a:latin typeface="Courier New" pitchFamily="49" charset="0"/>
              </a:rPr>
              <a:t>spamCells</a:t>
            </a:r>
            <a:r>
              <a:rPr lang="en-US">
                <a:latin typeface="Times New Roman" pitchFamily="18" charset="0"/>
              </a:rPr>
              <a:t> and </a:t>
            </a:r>
            <a:r>
              <a:rPr lang="en-US">
                <a:latin typeface="Courier New" pitchFamily="49" charset="0"/>
              </a:rPr>
              <a:t>pedeCells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09381" name="Line 6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819400" y="3962400"/>
            <a:ext cx="152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9382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3048000" y="3733800"/>
            <a:ext cx="1143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9383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3048000" y="3505200"/>
            <a:ext cx="2286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9384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5638800" y="2819400"/>
            <a:ext cx="1066800" cy="198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09385" name="Group 73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4876800" y="4648200"/>
            <a:ext cx="914400" cy="304800"/>
            <a:chOff x="3312" y="3552"/>
            <a:chExt cx="576" cy="192"/>
          </a:xfrm>
        </p:grpSpPr>
        <p:sp>
          <p:nvSpPr>
            <p:cNvPr id="909386" name="Rectangle 74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87" name="Rectangle 75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88" name="Rectangle 76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9389" name="Group 77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>
            <a:off x="3657600" y="4648200"/>
            <a:ext cx="914400" cy="304800"/>
            <a:chOff x="3312" y="3552"/>
            <a:chExt cx="576" cy="192"/>
          </a:xfrm>
        </p:grpSpPr>
        <p:sp>
          <p:nvSpPr>
            <p:cNvPr id="909390" name="Rectangle 7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91" name="Rectangle 7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92" name="Rectangle 8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9393" name="Group 81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2362200" y="4648200"/>
            <a:ext cx="914400" cy="304800"/>
            <a:chOff x="3312" y="3552"/>
            <a:chExt cx="576" cy="192"/>
          </a:xfrm>
        </p:grpSpPr>
        <p:sp>
          <p:nvSpPr>
            <p:cNvPr id="909394" name="Rectangle 82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95" name="Rectangle 83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96" name="Rectangle 84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9397" name="Group 85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7010400" y="4648200"/>
            <a:ext cx="914400" cy="304800"/>
            <a:chOff x="3312" y="3552"/>
            <a:chExt cx="576" cy="192"/>
          </a:xfrm>
        </p:grpSpPr>
        <p:sp>
          <p:nvSpPr>
            <p:cNvPr id="909398" name="Rectangle 86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99" name="Rectangle 8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400" name="Rectangle 88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9401" name="Line 8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 flipV="1">
            <a:off x="5943600" y="2895600"/>
            <a:ext cx="1524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2" name="Line 9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1242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3" name="Line 91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43434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4" name="Line 9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5626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5" name="Line 9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45720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6" name="Line 9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33528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7" name="Line 95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67056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8" name="Line 9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7620000" y="4648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09" name="Line 97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362200" y="4648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10" name="Text Box 98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1628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head</a:t>
            </a:r>
          </a:p>
        </p:txBody>
      </p:sp>
      <p:sp>
        <p:nvSpPr>
          <p:cNvPr id="909411" name="Text Box 99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25146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tail</a:t>
            </a:r>
          </a:p>
        </p:txBody>
      </p:sp>
      <p:sp>
        <p:nvSpPr>
          <p:cNvPr id="909412" name="Line 100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7467600" y="502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13" name="Line 101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2819400" y="502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14" name="Rectangle 102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191000" y="5638800"/>
            <a:ext cx="609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15" name="Rectangle 103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800600" y="5638800"/>
            <a:ext cx="609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16" name="Rectangle 104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5410200" y="5638800"/>
            <a:ext cx="609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09417" name="Picture 105" descr="ranalien"/>
          <p:cNvPicPr>
            <a:picLocks noChangeAspect="1" noChangeArrowheads="1"/>
          </p:cNvPicPr>
          <p:nvPr>
            <p:custDataLst>
              <p:tags r:id="rId92"/>
            </p:custDataLst>
          </p:nvPr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414338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9418" name="AutoShape 106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057400" y="5791200"/>
            <a:ext cx="1676400" cy="533400"/>
          </a:xfrm>
          <a:prstGeom prst="wedgeRectCallout">
            <a:avLst>
              <a:gd name="adj1" fmla="val -46593"/>
              <a:gd name="adj2" fmla="val 72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latin typeface="Times New Roman" pitchFamily="18" charset="0"/>
                <a:ea typeface="ＭＳ Ｐゴシック" pitchFamily="34" charset="-128"/>
              </a:rPr>
              <a:t>What kinds of references are these?</a:t>
            </a:r>
            <a:endParaRPr lang="en-US" b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9419" name="Line 107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5867400" y="594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20" name="Line 10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648200" y="525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21" name="Line 10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962400" y="5943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9422" name="Oval 110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772400" y="4343400"/>
            <a:ext cx="3048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423" name="Oval 111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705725" y="4457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424" name="Oval 112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839075" y="43815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425" name="Oval 113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620000" y="4419600"/>
            <a:ext cx="3048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426" name="Oval 114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715250" y="446722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09427" name="Oval 115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-2276191">
            <a:off x="7839075" y="4648200"/>
            <a:ext cx="3048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428" name="AutoShape 116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772400" y="2438400"/>
            <a:ext cx="1066800" cy="1752600"/>
          </a:xfrm>
          <a:prstGeom prst="wedgeRectCallout">
            <a:avLst>
              <a:gd name="adj1" fmla="val -37500"/>
              <a:gd name="adj2" fmla="val 5697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latin typeface="Times New Roman" pitchFamily="18" charset="0"/>
                <a:ea typeface="ＭＳ Ｐゴシック" pitchFamily="34" charset="-128"/>
              </a:rPr>
              <a:t>Being a Spampede is a full-time job!  There is so much to keep track of!</a:t>
            </a:r>
            <a:endParaRPr lang="en-US" sz="1600" b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09429" name="AutoShape 117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152400" y="4267200"/>
            <a:ext cx="1600200" cy="457200"/>
          </a:xfrm>
          <a:prstGeom prst="wedgeRectCallout">
            <a:avLst>
              <a:gd name="adj1" fmla="val -33134"/>
              <a:gd name="adj2" fmla="val 1201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latin typeface="Times New Roman" pitchFamily="18" charset="0"/>
                <a:ea typeface="ＭＳ Ｐゴシック" pitchFamily="34" charset="-128"/>
              </a:rPr>
              <a:t>Option 2!</a:t>
            </a:r>
          </a:p>
        </p:txBody>
      </p:sp>
      <p:grpSp>
        <p:nvGrpSpPr>
          <p:cNvPr id="132" name="Group 7182"/>
          <p:cNvGrpSpPr>
            <a:grpSpLocks/>
          </p:cNvGrpSpPr>
          <p:nvPr/>
        </p:nvGrpSpPr>
        <p:grpSpPr bwMode="auto">
          <a:xfrm>
            <a:off x="148693" y="5092664"/>
            <a:ext cx="617537" cy="635071"/>
            <a:chOff x="1676815" y="5536974"/>
            <a:chExt cx="1066385" cy="1244825"/>
          </a:xfrm>
        </p:grpSpPr>
        <p:sp>
          <p:nvSpPr>
            <p:cNvPr id="133" name="Freeform 11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2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35" name="Straight Connector 134"/>
            <p:cNvCxnSpPr>
              <a:stCxn id="151" idx="1"/>
              <a:endCxn id="15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51" name="Oval 14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52" name="Oval 17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53" name="Straight Connector 152"/>
              <p:cNvCxnSpPr>
                <a:stCxn id="15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5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5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37" name="Freeform 13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3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46" name="Oval 14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47" name="Oval 17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48" name="Straight Connector 147"/>
              <p:cNvCxnSpPr>
                <a:stCxn id="14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4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41" name="Oval 14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42" name="Oval 17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43" name="Straight Connector 142"/>
              <p:cNvCxnSpPr>
                <a:stCxn id="14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4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4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40" name="AutoShape 1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2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2884" r="47926" b="52553"/>
          <a:stretch>
            <a:fillRect/>
          </a:stretch>
        </p:blipFill>
        <p:spPr bwMode="auto">
          <a:xfrm>
            <a:off x="1524000" y="1752600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63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0238" y="26606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</a:t>
            </a:r>
          </a:p>
        </p:txBody>
      </p:sp>
      <p:sp>
        <p:nvSpPr>
          <p:cNvPr id="911364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846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65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891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66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49838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67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3488" y="24415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68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21238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69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0216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70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3088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71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73538" y="24415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72" name="Text Box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4176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73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2213" y="2439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374" name="Text Box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7381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1375" name="Text Box 3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64263" y="26590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1376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16588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1377" name="Text Box 3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1213" y="33083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1378" name="Text Box 3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0563" y="33258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1379" name="Text Box 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024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0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849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1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659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2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468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3" name="Text Box 4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277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4" name="Text Box 4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102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5" name="Text Box 4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911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6" name="Text Box 4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21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7" name="Text Box 4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530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8" name="Text Box 4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355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89" name="Text Box 4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164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0" name="Text Box 5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974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1" name="Text Box 5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783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2" name="Text Box 5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608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3" name="Text Box 5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417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4" name="Text Box 5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226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5" name="Text Box 5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036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6" name="Text Box 5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8612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7" name="Text Box 5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06705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8" name="Text Box 5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847975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399" name="Text Box 5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28900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0" name="Text Box 6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141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1" name="Text Box 6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19233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2" name="Text Box 6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973263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3" name="Text Box 6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754188" y="1787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4" name="Text Box 6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25588" y="17938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5" name="Text Box 6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25588" y="2012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6" name="Text Box 6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525588" y="22304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7" name="Text Box 6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525588" y="24479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8" name="Text Box 6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525588" y="2667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09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525588" y="28844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10" name="Text Box 7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255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11" name="Text Box 7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25588" y="33210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12" name="Text Box 7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25588" y="35385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13" name="Text Box 7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25588" y="37560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11414" name="Text Box 7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725863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15" name="Text Box 7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16313" y="2220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16" name="Text Box 7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50678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17" name="Text Box 7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9723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18" name="Text Box 7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78163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19" name="Text Box 7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859088" y="19923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0" name="Text Box 8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859088" y="24304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1" name="Text Box 8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859088" y="22113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2" name="Text Box 8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859088" y="26701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3" name="Text Box 8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859088" y="31083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4" name="Text Box 8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859088" y="28892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5" name="Text Box 8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859088" y="33162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6" name="Text Box 8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859088" y="37544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7" name="Text Box 8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859088" y="35353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1428" name="Text Box 8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6863" y="447675"/>
            <a:ext cx="800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Visualizing </a:t>
            </a:r>
            <a:r>
              <a:rPr lang="en-US">
                <a:latin typeface="Courier New" pitchFamily="49" charset="0"/>
              </a:rPr>
              <a:t>spamCells</a:t>
            </a:r>
            <a:r>
              <a:rPr lang="en-US">
                <a:latin typeface="Times New Roman" pitchFamily="18" charset="0"/>
              </a:rPr>
              <a:t> and </a:t>
            </a:r>
            <a:r>
              <a:rPr lang="en-US">
                <a:latin typeface="Courier New" pitchFamily="49" charset="0"/>
              </a:rPr>
              <a:t>pedeCells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429" name="AutoShape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52400" y="4267200"/>
            <a:ext cx="1600200" cy="457200"/>
          </a:xfrm>
          <a:prstGeom prst="wedgeRectCallout">
            <a:avLst>
              <a:gd name="adj1" fmla="val -33134"/>
              <a:gd name="adj2" fmla="val 1201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latin typeface="Times New Roman" pitchFamily="18" charset="0"/>
                <a:ea typeface="ＭＳ Ｐゴシック" pitchFamily="34" charset="-128"/>
              </a:rPr>
              <a:t>Option 2!</a:t>
            </a:r>
          </a:p>
        </p:txBody>
      </p:sp>
      <p:sp>
        <p:nvSpPr>
          <p:cNvPr id="911430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2819400" y="3429000"/>
            <a:ext cx="17526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31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4191000" y="2514600"/>
            <a:ext cx="1524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32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5334000" y="2895600"/>
            <a:ext cx="914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33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5638800" y="2819400"/>
            <a:ext cx="1066800" cy="198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11434" name="Group 74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>
            <a:off x="4876800" y="4648200"/>
            <a:ext cx="914400" cy="304800"/>
            <a:chOff x="3312" y="3552"/>
            <a:chExt cx="576" cy="192"/>
          </a:xfrm>
        </p:grpSpPr>
        <p:sp>
          <p:nvSpPr>
            <p:cNvPr id="911435" name="Rectangle 75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36" name="Rectangle 76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37" name="Rectangle 7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438" name="Group 78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3657600" y="4648200"/>
            <a:ext cx="914400" cy="304800"/>
            <a:chOff x="3312" y="3552"/>
            <a:chExt cx="576" cy="192"/>
          </a:xfrm>
        </p:grpSpPr>
        <p:sp>
          <p:nvSpPr>
            <p:cNvPr id="911439" name="Rectangle 7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0" name="Rectangle 8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1" name="Rectangle 81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442" name="Group 82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2362200" y="4648200"/>
            <a:ext cx="914400" cy="304800"/>
            <a:chOff x="3312" y="3552"/>
            <a:chExt cx="576" cy="192"/>
          </a:xfrm>
        </p:grpSpPr>
        <p:sp>
          <p:nvSpPr>
            <p:cNvPr id="911443" name="Rectangle 83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4" name="Rectangle 84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5" name="Rectangle 8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446" name="Group 86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>
            <a:off x="7010400" y="4648200"/>
            <a:ext cx="914400" cy="304800"/>
            <a:chOff x="3312" y="3552"/>
            <a:chExt cx="576" cy="192"/>
          </a:xfrm>
        </p:grpSpPr>
        <p:sp>
          <p:nvSpPr>
            <p:cNvPr id="911447" name="Rectangle 8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312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8" name="Rectangle 8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504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9" name="Rectangle 8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696" y="3552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50" name="Line 9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 flipV="1">
            <a:off x="7239000" y="3657600"/>
            <a:ext cx="228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51" name="Line 91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1242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2" name="Line 9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3434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3" name="Line 9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55626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4" name="Line 9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45720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5" name="Line 95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3528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6" name="Line 9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>
            <a:off x="67056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7" name="Line 97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7620000" y="4648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8" name="Line 98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2362200" y="4648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59" name="Text Box 99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0866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head</a:t>
            </a:r>
          </a:p>
        </p:txBody>
      </p:sp>
      <p:sp>
        <p:nvSpPr>
          <p:cNvPr id="911460" name="Text Box 100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5146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tail</a:t>
            </a:r>
          </a:p>
        </p:txBody>
      </p:sp>
      <p:sp>
        <p:nvSpPr>
          <p:cNvPr id="911461" name="Line 101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7467600" y="502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2" name="Line 102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2819400" y="5029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3" name="Rectangle 103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191000" y="5638800"/>
            <a:ext cx="609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4" name="Rectangle 104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800600" y="5638800"/>
            <a:ext cx="609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5" name="Rectangle 105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5410200" y="5638800"/>
            <a:ext cx="6096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11466" name="Picture 106" descr="ranalien"/>
          <p:cNvPicPr>
            <a:picLocks noChangeAspect="1" noChangeArrowheads="1"/>
          </p:cNvPicPr>
          <p:nvPr>
            <p:custDataLst>
              <p:tags r:id="rId93"/>
            </p:custDataLst>
          </p:nvPr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414338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67" name="AutoShape 107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2057400" y="5791200"/>
            <a:ext cx="1676400" cy="533400"/>
          </a:xfrm>
          <a:prstGeom prst="wedgeRectCallout">
            <a:avLst>
              <a:gd name="adj1" fmla="val -46593"/>
              <a:gd name="adj2" fmla="val 72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latin typeface="Times New Roman" pitchFamily="18" charset="0"/>
                <a:ea typeface="ＭＳ Ｐゴシック" pitchFamily="34" charset="-128"/>
              </a:rPr>
              <a:t>What kinds of references are these?</a:t>
            </a:r>
            <a:endParaRPr lang="en-US" b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1468" name="Line 10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867400" y="594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9" name="Line 10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4648200" y="525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70" name="Line 110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3962400" y="5943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71" name="Line 11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6400800" y="2971800"/>
            <a:ext cx="76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11472" name="Picture 112" descr="spamCan"/>
          <p:cNvPicPr>
            <a:picLocks noChangeAspect="1" noChangeArrowheads="1"/>
          </p:cNvPicPr>
          <p:nvPr>
            <p:custDataLst>
              <p:tags r:id="rId99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51200"/>
            <a:ext cx="3810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73" name="AutoShape 113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391400" y="1981200"/>
            <a:ext cx="1371600" cy="1219200"/>
          </a:xfrm>
          <a:prstGeom prst="wedgeRectCallout">
            <a:avLst>
              <a:gd name="adj1" fmla="val -45833"/>
              <a:gd name="adj2" fmla="val 600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pitchFamily="18" charset="0"/>
                <a:ea typeface="ＭＳ Ｐゴシック" pitchFamily="34" charset="-128"/>
              </a:rPr>
              <a:t>Expiry date:</a:t>
            </a:r>
            <a:r>
              <a:rPr lang="en-US" sz="1800" b="0">
                <a:latin typeface="Times New Roman" pitchFamily="18" charset="0"/>
                <a:ea typeface="ＭＳ Ｐゴシック" pitchFamily="34" charset="-128"/>
              </a:rPr>
              <a:t>  Coming up very soon!</a:t>
            </a:r>
            <a:endParaRPr lang="en-US" b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1474" name="AutoShape 114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33400" y="2667000"/>
            <a:ext cx="1219200" cy="533400"/>
          </a:xfrm>
          <a:prstGeom prst="wedgeRectCallout">
            <a:avLst>
              <a:gd name="adj1" fmla="val 285940"/>
              <a:gd name="adj2" fmla="val 72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Times New Roman" pitchFamily="18" charset="0"/>
                <a:ea typeface="ＭＳ Ｐゴシック" pitchFamily="34" charset="-128"/>
              </a:rPr>
              <a:t>Expiry date:</a:t>
            </a:r>
            <a:r>
              <a:rPr lang="en-US" sz="1400" b="0">
                <a:latin typeface="Times New Roman" pitchFamily="18" charset="0"/>
                <a:ea typeface="ＭＳ Ｐゴシック" pitchFamily="34" charset="-128"/>
              </a:rPr>
              <a:t>  January 2042</a:t>
            </a:r>
            <a:endParaRPr lang="en-US" b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11475" name="Line 115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6477000" y="47244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76" name="Line 116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5867400" y="48768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17" name="Group 7182"/>
          <p:cNvGrpSpPr>
            <a:grpSpLocks/>
          </p:cNvGrpSpPr>
          <p:nvPr/>
        </p:nvGrpSpPr>
        <p:grpSpPr bwMode="auto">
          <a:xfrm>
            <a:off x="152400" y="5154102"/>
            <a:ext cx="617537" cy="635071"/>
            <a:chOff x="1676815" y="5536974"/>
            <a:chExt cx="1066385" cy="1244825"/>
          </a:xfrm>
        </p:grpSpPr>
        <p:sp>
          <p:nvSpPr>
            <p:cNvPr id="118" name="Freeform 11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12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20" name="Straight Connector 119"/>
            <p:cNvCxnSpPr>
              <a:stCxn id="136" idx="1"/>
              <a:endCxn id="13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36" name="Oval 14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7" name="Oval 17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38" name="Straight Connector 137"/>
              <p:cNvCxnSpPr>
                <a:stCxn id="13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22" name="Freeform 12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2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31" name="Oval 14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2" name="Oval 17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3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26" name="Oval 14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7" name="Oval 17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28" name="Straight Connector 127"/>
              <p:cNvCxnSpPr>
                <a:stCxn id="12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2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25" name="AutoShape 1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5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820738"/>
            <a:ext cx="8218487" cy="180975"/>
            <a:chOff x="295" y="1311"/>
            <a:chExt cx="5177" cy="114"/>
          </a:xfrm>
        </p:grpSpPr>
        <p:sp>
          <p:nvSpPr>
            <p:cNvPr id="919555" name="Rectangle 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19556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195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762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18" charset="0"/>
              </a:rPr>
              <a:t>Stacking the deque</a:t>
            </a:r>
          </a:p>
        </p:txBody>
      </p:sp>
      <p:sp>
        <p:nvSpPr>
          <p:cNvPr id="9195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1747838"/>
            <a:ext cx="721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err="1" smtClean="0">
                <a:latin typeface="Courier New" pitchFamily="49" charset="0"/>
              </a:rPr>
              <a:t>spamCells</a:t>
            </a:r>
            <a:r>
              <a:rPr lang="en-US" dirty="0" smtClean="0">
                <a:latin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</a:rPr>
              <a:t>collections.deque</a:t>
            </a:r>
            <a:r>
              <a:rPr lang="en-US" dirty="0" smtClean="0">
                <a:latin typeface="Courier New" pitchFamily="49" charset="0"/>
              </a:rPr>
              <a:t>()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195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5450" y="1157288"/>
            <a:ext cx="833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18" charset="0"/>
              </a:rPr>
              <a:t>A double-ended queue can add and remove elements from the front </a:t>
            </a:r>
            <a:r>
              <a:rPr lang="en-US" sz="1800" i="1">
                <a:latin typeface="Times New Roman" pitchFamily="18" charset="0"/>
              </a:rPr>
              <a:t>OR</a:t>
            </a:r>
            <a:r>
              <a:rPr lang="en-US" sz="1800" b="0">
                <a:latin typeface="Times New Roman" pitchFamily="18" charset="0"/>
              </a:rPr>
              <a:t> the back…</a:t>
            </a:r>
          </a:p>
        </p:txBody>
      </p:sp>
      <p:sp>
        <p:nvSpPr>
          <p:cNvPr id="9195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643255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Times New Roman" pitchFamily="18" charset="0"/>
              </a:rPr>
              <a:t>Implemented via a series of doubly-linked cells (</a:t>
            </a:r>
            <a:r>
              <a:rPr lang="en-US" sz="1800">
                <a:latin typeface="Times New Roman" pitchFamily="18" charset="0"/>
              </a:rPr>
              <a:t>DCell</a:t>
            </a:r>
            <a:r>
              <a:rPr lang="en-US" sz="1800" b="0">
                <a:latin typeface="Times New Roman" pitchFamily="18" charset="0"/>
              </a:rPr>
              <a:t>s or deque cells) </a:t>
            </a:r>
          </a:p>
        </p:txBody>
      </p:sp>
      <p:grpSp>
        <p:nvGrpSpPr>
          <p:cNvPr id="919561" name="Group 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25763" y="4591050"/>
            <a:ext cx="969962" cy="514350"/>
            <a:chOff x="489" y="1549"/>
            <a:chExt cx="611" cy="324"/>
          </a:xfrm>
        </p:grpSpPr>
        <p:sp>
          <p:nvSpPr>
            <p:cNvPr id="919562" name="Rectangle 1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19563" name="Rectangle 1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1956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1475" y="2762250"/>
            <a:ext cx="484188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6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7250" y="2762250"/>
            <a:ext cx="484188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66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1150" y="2871788"/>
            <a:ext cx="836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folHlink"/>
                </a:solidFill>
                <a:latin typeface="Comic Sans MS" pitchFamily="66" charset="0"/>
              </a:rPr>
              <a:t>[12,1]</a:t>
            </a:r>
          </a:p>
        </p:txBody>
      </p:sp>
      <p:grpSp>
        <p:nvGrpSpPr>
          <p:cNvPr id="919567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919413" y="3649663"/>
            <a:ext cx="969962" cy="514350"/>
            <a:chOff x="489" y="1549"/>
            <a:chExt cx="611" cy="324"/>
          </a:xfrm>
        </p:grpSpPr>
        <p:sp>
          <p:nvSpPr>
            <p:cNvPr id="919568" name="Rectangle 1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19569" name="Rectangle 1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19570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408363" y="3973513"/>
            <a:ext cx="249237" cy="50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71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413125" y="3063875"/>
            <a:ext cx="241300" cy="45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72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35225" y="2759075"/>
            <a:ext cx="484188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73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43163" y="3646488"/>
            <a:ext cx="484187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74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9988" y="4586288"/>
            <a:ext cx="484187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75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24238" y="2530475"/>
            <a:ext cx="766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next</a:t>
            </a:r>
          </a:p>
        </p:txBody>
      </p:sp>
      <p:sp>
        <p:nvSpPr>
          <p:cNvPr id="919576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14588" y="2530475"/>
            <a:ext cx="766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prev</a:t>
            </a:r>
          </a:p>
        </p:txBody>
      </p:sp>
      <p:sp>
        <p:nvSpPr>
          <p:cNvPr id="919577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665413" y="4287838"/>
            <a:ext cx="249237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78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3825" y="3387725"/>
            <a:ext cx="241300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9579" name="Group 28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597150" y="2940050"/>
            <a:ext cx="161925" cy="160338"/>
            <a:chOff x="2163" y="3239"/>
            <a:chExt cx="102" cy="101"/>
          </a:xfrm>
        </p:grpSpPr>
        <p:sp>
          <p:nvSpPr>
            <p:cNvPr id="919580" name="Line 29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165" y="3245"/>
              <a:ext cx="10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81" name="Line 30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rot="-5400000">
              <a:off x="2161" y="3241"/>
              <a:ext cx="10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9582" name="Freeform 3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239963" y="2490788"/>
            <a:ext cx="1785937" cy="911225"/>
          </a:xfrm>
          <a:custGeom>
            <a:avLst/>
            <a:gdLst>
              <a:gd name="T0" fmla="*/ 762 w 795"/>
              <a:gd name="T1" fmla="*/ 225 h 500"/>
              <a:gd name="T2" fmla="*/ 752 w 795"/>
              <a:gd name="T3" fmla="*/ 145 h 500"/>
              <a:gd name="T4" fmla="*/ 712 w 795"/>
              <a:gd name="T5" fmla="*/ 45 h 500"/>
              <a:gd name="T6" fmla="*/ 652 w 795"/>
              <a:gd name="T7" fmla="*/ 40 h 500"/>
              <a:gd name="T8" fmla="*/ 487 w 795"/>
              <a:gd name="T9" fmla="*/ 20 h 500"/>
              <a:gd name="T10" fmla="*/ 377 w 795"/>
              <a:gd name="T11" fmla="*/ 0 h 500"/>
              <a:gd name="T12" fmla="*/ 112 w 795"/>
              <a:gd name="T13" fmla="*/ 30 h 500"/>
              <a:gd name="T14" fmla="*/ 57 w 795"/>
              <a:gd name="T15" fmla="*/ 50 h 500"/>
              <a:gd name="T16" fmla="*/ 37 w 795"/>
              <a:gd name="T17" fmla="*/ 105 h 500"/>
              <a:gd name="T18" fmla="*/ 22 w 795"/>
              <a:gd name="T19" fmla="*/ 135 h 500"/>
              <a:gd name="T20" fmla="*/ 7 w 795"/>
              <a:gd name="T21" fmla="*/ 205 h 500"/>
              <a:gd name="T22" fmla="*/ 122 w 795"/>
              <a:gd name="T23" fmla="*/ 485 h 500"/>
              <a:gd name="T24" fmla="*/ 217 w 795"/>
              <a:gd name="T25" fmla="*/ 495 h 500"/>
              <a:gd name="T26" fmla="*/ 362 w 795"/>
              <a:gd name="T27" fmla="*/ 475 h 500"/>
              <a:gd name="T28" fmla="*/ 477 w 795"/>
              <a:gd name="T29" fmla="*/ 485 h 500"/>
              <a:gd name="T30" fmla="*/ 492 w 795"/>
              <a:gd name="T31" fmla="*/ 495 h 500"/>
              <a:gd name="T32" fmla="*/ 537 w 795"/>
              <a:gd name="T33" fmla="*/ 500 h 500"/>
              <a:gd name="T34" fmla="*/ 692 w 795"/>
              <a:gd name="T35" fmla="*/ 470 h 500"/>
              <a:gd name="T36" fmla="*/ 772 w 795"/>
              <a:gd name="T37" fmla="*/ 470 h 500"/>
              <a:gd name="T38" fmla="*/ 762 w 795"/>
              <a:gd name="T39" fmla="*/ 225 h 5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95"/>
              <a:gd name="T61" fmla="*/ 0 h 500"/>
              <a:gd name="T62" fmla="*/ 795 w 795"/>
              <a:gd name="T63" fmla="*/ 500 h 5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95" h="500">
                <a:moveTo>
                  <a:pt x="762" y="225"/>
                </a:moveTo>
                <a:cubicBezTo>
                  <a:pt x="771" y="188"/>
                  <a:pt x="780" y="173"/>
                  <a:pt x="752" y="145"/>
                </a:cubicBezTo>
                <a:cubicBezTo>
                  <a:pt x="743" y="120"/>
                  <a:pt x="750" y="52"/>
                  <a:pt x="712" y="45"/>
                </a:cubicBezTo>
                <a:cubicBezTo>
                  <a:pt x="692" y="41"/>
                  <a:pt x="672" y="41"/>
                  <a:pt x="652" y="40"/>
                </a:cubicBezTo>
                <a:cubicBezTo>
                  <a:pt x="593" y="20"/>
                  <a:pt x="558" y="23"/>
                  <a:pt x="487" y="20"/>
                </a:cubicBezTo>
                <a:cubicBezTo>
                  <a:pt x="450" y="7"/>
                  <a:pt x="416" y="4"/>
                  <a:pt x="377" y="0"/>
                </a:cubicBezTo>
                <a:cubicBezTo>
                  <a:pt x="287" y="5"/>
                  <a:pt x="201" y="22"/>
                  <a:pt x="112" y="30"/>
                </a:cubicBezTo>
                <a:cubicBezTo>
                  <a:pt x="92" y="34"/>
                  <a:pt x="76" y="43"/>
                  <a:pt x="57" y="50"/>
                </a:cubicBezTo>
                <a:cubicBezTo>
                  <a:pt x="43" y="69"/>
                  <a:pt x="42" y="81"/>
                  <a:pt x="37" y="105"/>
                </a:cubicBezTo>
                <a:cubicBezTo>
                  <a:pt x="30" y="130"/>
                  <a:pt x="34" y="110"/>
                  <a:pt x="22" y="135"/>
                </a:cubicBezTo>
                <a:cubicBezTo>
                  <a:pt x="11" y="155"/>
                  <a:pt x="10" y="183"/>
                  <a:pt x="7" y="205"/>
                </a:cubicBezTo>
                <a:cubicBezTo>
                  <a:pt x="11" y="301"/>
                  <a:pt x="0" y="454"/>
                  <a:pt x="122" y="485"/>
                </a:cubicBezTo>
                <a:cubicBezTo>
                  <a:pt x="166" y="496"/>
                  <a:pt x="135" y="489"/>
                  <a:pt x="217" y="495"/>
                </a:cubicBezTo>
                <a:cubicBezTo>
                  <a:pt x="279" y="491"/>
                  <a:pt x="309" y="492"/>
                  <a:pt x="362" y="475"/>
                </a:cubicBezTo>
                <a:cubicBezTo>
                  <a:pt x="400" y="479"/>
                  <a:pt x="439" y="478"/>
                  <a:pt x="477" y="485"/>
                </a:cubicBezTo>
                <a:cubicBezTo>
                  <a:pt x="482" y="485"/>
                  <a:pt x="486" y="493"/>
                  <a:pt x="492" y="495"/>
                </a:cubicBezTo>
                <a:cubicBezTo>
                  <a:pt x="506" y="498"/>
                  <a:pt x="522" y="498"/>
                  <a:pt x="537" y="500"/>
                </a:cubicBezTo>
                <a:cubicBezTo>
                  <a:pt x="593" y="495"/>
                  <a:pt x="639" y="487"/>
                  <a:pt x="692" y="470"/>
                </a:cubicBezTo>
                <a:cubicBezTo>
                  <a:pt x="795" y="477"/>
                  <a:pt x="771" y="477"/>
                  <a:pt x="772" y="470"/>
                </a:cubicBezTo>
                <a:cubicBezTo>
                  <a:pt x="776" y="375"/>
                  <a:pt x="769" y="310"/>
                  <a:pt x="762" y="225"/>
                </a:cubicBezTo>
                <a:close/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83" name="Freeform 32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2289175" y="3498850"/>
            <a:ext cx="1785938" cy="793750"/>
          </a:xfrm>
          <a:custGeom>
            <a:avLst/>
            <a:gdLst>
              <a:gd name="T0" fmla="*/ 762 w 795"/>
              <a:gd name="T1" fmla="*/ 225 h 500"/>
              <a:gd name="T2" fmla="*/ 752 w 795"/>
              <a:gd name="T3" fmla="*/ 145 h 500"/>
              <a:gd name="T4" fmla="*/ 712 w 795"/>
              <a:gd name="T5" fmla="*/ 45 h 500"/>
              <a:gd name="T6" fmla="*/ 652 w 795"/>
              <a:gd name="T7" fmla="*/ 40 h 500"/>
              <a:gd name="T8" fmla="*/ 487 w 795"/>
              <a:gd name="T9" fmla="*/ 20 h 500"/>
              <a:gd name="T10" fmla="*/ 377 w 795"/>
              <a:gd name="T11" fmla="*/ 0 h 500"/>
              <a:gd name="T12" fmla="*/ 112 w 795"/>
              <a:gd name="T13" fmla="*/ 30 h 500"/>
              <a:gd name="T14" fmla="*/ 57 w 795"/>
              <a:gd name="T15" fmla="*/ 50 h 500"/>
              <a:gd name="T16" fmla="*/ 37 w 795"/>
              <a:gd name="T17" fmla="*/ 105 h 500"/>
              <a:gd name="T18" fmla="*/ 22 w 795"/>
              <a:gd name="T19" fmla="*/ 135 h 500"/>
              <a:gd name="T20" fmla="*/ 7 w 795"/>
              <a:gd name="T21" fmla="*/ 205 h 500"/>
              <a:gd name="T22" fmla="*/ 122 w 795"/>
              <a:gd name="T23" fmla="*/ 485 h 500"/>
              <a:gd name="T24" fmla="*/ 217 w 795"/>
              <a:gd name="T25" fmla="*/ 495 h 500"/>
              <a:gd name="T26" fmla="*/ 362 w 795"/>
              <a:gd name="T27" fmla="*/ 475 h 500"/>
              <a:gd name="T28" fmla="*/ 477 w 795"/>
              <a:gd name="T29" fmla="*/ 485 h 500"/>
              <a:gd name="T30" fmla="*/ 492 w 795"/>
              <a:gd name="T31" fmla="*/ 495 h 500"/>
              <a:gd name="T32" fmla="*/ 537 w 795"/>
              <a:gd name="T33" fmla="*/ 500 h 500"/>
              <a:gd name="T34" fmla="*/ 692 w 795"/>
              <a:gd name="T35" fmla="*/ 470 h 500"/>
              <a:gd name="T36" fmla="*/ 772 w 795"/>
              <a:gd name="T37" fmla="*/ 470 h 500"/>
              <a:gd name="T38" fmla="*/ 762 w 795"/>
              <a:gd name="T39" fmla="*/ 225 h 5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95"/>
              <a:gd name="T61" fmla="*/ 0 h 500"/>
              <a:gd name="T62" fmla="*/ 795 w 795"/>
              <a:gd name="T63" fmla="*/ 500 h 5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95" h="500">
                <a:moveTo>
                  <a:pt x="762" y="225"/>
                </a:moveTo>
                <a:cubicBezTo>
                  <a:pt x="771" y="188"/>
                  <a:pt x="780" y="173"/>
                  <a:pt x="752" y="145"/>
                </a:cubicBezTo>
                <a:cubicBezTo>
                  <a:pt x="743" y="120"/>
                  <a:pt x="750" y="52"/>
                  <a:pt x="712" y="45"/>
                </a:cubicBezTo>
                <a:cubicBezTo>
                  <a:pt x="692" y="41"/>
                  <a:pt x="672" y="41"/>
                  <a:pt x="652" y="40"/>
                </a:cubicBezTo>
                <a:cubicBezTo>
                  <a:pt x="593" y="20"/>
                  <a:pt x="558" y="23"/>
                  <a:pt x="487" y="20"/>
                </a:cubicBezTo>
                <a:cubicBezTo>
                  <a:pt x="450" y="7"/>
                  <a:pt x="416" y="4"/>
                  <a:pt x="377" y="0"/>
                </a:cubicBezTo>
                <a:cubicBezTo>
                  <a:pt x="287" y="5"/>
                  <a:pt x="201" y="22"/>
                  <a:pt x="112" y="30"/>
                </a:cubicBezTo>
                <a:cubicBezTo>
                  <a:pt x="92" y="34"/>
                  <a:pt x="76" y="43"/>
                  <a:pt x="57" y="50"/>
                </a:cubicBezTo>
                <a:cubicBezTo>
                  <a:pt x="43" y="69"/>
                  <a:pt x="42" y="81"/>
                  <a:pt x="37" y="105"/>
                </a:cubicBezTo>
                <a:cubicBezTo>
                  <a:pt x="30" y="130"/>
                  <a:pt x="34" y="110"/>
                  <a:pt x="22" y="135"/>
                </a:cubicBezTo>
                <a:cubicBezTo>
                  <a:pt x="11" y="155"/>
                  <a:pt x="10" y="183"/>
                  <a:pt x="7" y="205"/>
                </a:cubicBezTo>
                <a:cubicBezTo>
                  <a:pt x="11" y="301"/>
                  <a:pt x="0" y="454"/>
                  <a:pt x="122" y="485"/>
                </a:cubicBezTo>
                <a:cubicBezTo>
                  <a:pt x="166" y="496"/>
                  <a:pt x="135" y="489"/>
                  <a:pt x="217" y="495"/>
                </a:cubicBezTo>
                <a:cubicBezTo>
                  <a:pt x="279" y="491"/>
                  <a:pt x="309" y="492"/>
                  <a:pt x="362" y="475"/>
                </a:cubicBezTo>
                <a:cubicBezTo>
                  <a:pt x="400" y="479"/>
                  <a:pt x="439" y="478"/>
                  <a:pt x="477" y="485"/>
                </a:cubicBezTo>
                <a:cubicBezTo>
                  <a:pt x="482" y="485"/>
                  <a:pt x="486" y="493"/>
                  <a:pt x="492" y="495"/>
                </a:cubicBezTo>
                <a:cubicBezTo>
                  <a:pt x="506" y="498"/>
                  <a:pt x="522" y="498"/>
                  <a:pt x="537" y="500"/>
                </a:cubicBezTo>
                <a:cubicBezTo>
                  <a:pt x="593" y="495"/>
                  <a:pt x="639" y="487"/>
                  <a:pt x="692" y="470"/>
                </a:cubicBezTo>
                <a:cubicBezTo>
                  <a:pt x="795" y="477"/>
                  <a:pt x="771" y="477"/>
                  <a:pt x="772" y="470"/>
                </a:cubicBezTo>
                <a:cubicBezTo>
                  <a:pt x="776" y="375"/>
                  <a:pt x="769" y="310"/>
                  <a:pt x="762" y="225"/>
                </a:cubicBezTo>
                <a:close/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84" name="Freeform 33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290763" y="4445000"/>
            <a:ext cx="1785937" cy="793750"/>
          </a:xfrm>
          <a:custGeom>
            <a:avLst/>
            <a:gdLst>
              <a:gd name="T0" fmla="*/ 762 w 795"/>
              <a:gd name="T1" fmla="*/ 225 h 500"/>
              <a:gd name="T2" fmla="*/ 752 w 795"/>
              <a:gd name="T3" fmla="*/ 145 h 500"/>
              <a:gd name="T4" fmla="*/ 712 w 795"/>
              <a:gd name="T5" fmla="*/ 45 h 500"/>
              <a:gd name="T6" fmla="*/ 652 w 795"/>
              <a:gd name="T7" fmla="*/ 40 h 500"/>
              <a:gd name="T8" fmla="*/ 487 w 795"/>
              <a:gd name="T9" fmla="*/ 20 h 500"/>
              <a:gd name="T10" fmla="*/ 377 w 795"/>
              <a:gd name="T11" fmla="*/ 0 h 500"/>
              <a:gd name="T12" fmla="*/ 112 w 795"/>
              <a:gd name="T13" fmla="*/ 30 h 500"/>
              <a:gd name="T14" fmla="*/ 57 w 795"/>
              <a:gd name="T15" fmla="*/ 50 h 500"/>
              <a:gd name="T16" fmla="*/ 37 w 795"/>
              <a:gd name="T17" fmla="*/ 105 h 500"/>
              <a:gd name="T18" fmla="*/ 22 w 795"/>
              <a:gd name="T19" fmla="*/ 135 h 500"/>
              <a:gd name="T20" fmla="*/ 7 w 795"/>
              <a:gd name="T21" fmla="*/ 205 h 500"/>
              <a:gd name="T22" fmla="*/ 122 w 795"/>
              <a:gd name="T23" fmla="*/ 485 h 500"/>
              <a:gd name="T24" fmla="*/ 217 w 795"/>
              <a:gd name="T25" fmla="*/ 495 h 500"/>
              <a:gd name="T26" fmla="*/ 362 w 795"/>
              <a:gd name="T27" fmla="*/ 475 h 500"/>
              <a:gd name="T28" fmla="*/ 477 w 795"/>
              <a:gd name="T29" fmla="*/ 485 h 500"/>
              <a:gd name="T30" fmla="*/ 492 w 795"/>
              <a:gd name="T31" fmla="*/ 495 h 500"/>
              <a:gd name="T32" fmla="*/ 537 w 795"/>
              <a:gd name="T33" fmla="*/ 500 h 500"/>
              <a:gd name="T34" fmla="*/ 692 w 795"/>
              <a:gd name="T35" fmla="*/ 470 h 500"/>
              <a:gd name="T36" fmla="*/ 772 w 795"/>
              <a:gd name="T37" fmla="*/ 470 h 500"/>
              <a:gd name="T38" fmla="*/ 762 w 795"/>
              <a:gd name="T39" fmla="*/ 225 h 5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95"/>
              <a:gd name="T61" fmla="*/ 0 h 500"/>
              <a:gd name="T62" fmla="*/ 795 w 795"/>
              <a:gd name="T63" fmla="*/ 500 h 5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95" h="500">
                <a:moveTo>
                  <a:pt x="762" y="225"/>
                </a:moveTo>
                <a:cubicBezTo>
                  <a:pt x="771" y="188"/>
                  <a:pt x="780" y="173"/>
                  <a:pt x="752" y="145"/>
                </a:cubicBezTo>
                <a:cubicBezTo>
                  <a:pt x="743" y="120"/>
                  <a:pt x="750" y="52"/>
                  <a:pt x="712" y="45"/>
                </a:cubicBezTo>
                <a:cubicBezTo>
                  <a:pt x="692" y="41"/>
                  <a:pt x="672" y="41"/>
                  <a:pt x="652" y="40"/>
                </a:cubicBezTo>
                <a:cubicBezTo>
                  <a:pt x="593" y="20"/>
                  <a:pt x="558" y="23"/>
                  <a:pt x="487" y="20"/>
                </a:cubicBezTo>
                <a:cubicBezTo>
                  <a:pt x="450" y="7"/>
                  <a:pt x="416" y="4"/>
                  <a:pt x="377" y="0"/>
                </a:cubicBezTo>
                <a:cubicBezTo>
                  <a:pt x="287" y="5"/>
                  <a:pt x="201" y="22"/>
                  <a:pt x="112" y="30"/>
                </a:cubicBezTo>
                <a:cubicBezTo>
                  <a:pt x="92" y="34"/>
                  <a:pt x="76" y="43"/>
                  <a:pt x="57" y="50"/>
                </a:cubicBezTo>
                <a:cubicBezTo>
                  <a:pt x="43" y="69"/>
                  <a:pt x="42" y="81"/>
                  <a:pt x="37" y="105"/>
                </a:cubicBezTo>
                <a:cubicBezTo>
                  <a:pt x="30" y="130"/>
                  <a:pt x="34" y="110"/>
                  <a:pt x="22" y="135"/>
                </a:cubicBezTo>
                <a:cubicBezTo>
                  <a:pt x="11" y="155"/>
                  <a:pt x="10" y="183"/>
                  <a:pt x="7" y="205"/>
                </a:cubicBezTo>
                <a:cubicBezTo>
                  <a:pt x="11" y="301"/>
                  <a:pt x="0" y="454"/>
                  <a:pt x="122" y="485"/>
                </a:cubicBezTo>
                <a:cubicBezTo>
                  <a:pt x="166" y="496"/>
                  <a:pt x="135" y="489"/>
                  <a:pt x="217" y="495"/>
                </a:cubicBezTo>
                <a:cubicBezTo>
                  <a:pt x="279" y="491"/>
                  <a:pt x="309" y="492"/>
                  <a:pt x="362" y="475"/>
                </a:cubicBezTo>
                <a:cubicBezTo>
                  <a:pt x="400" y="479"/>
                  <a:pt x="439" y="478"/>
                  <a:pt x="477" y="485"/>
                </a:cubicBezTo>
                <a:cubicBezTo>
                  <a:pt x="482" y="485"/>
                  <a:pt x="486" y="493"/>
                  <a:pt x="492" y="495"/>
                </a:cubicBezTo>
                <a:cubicBezTo>
                  <a:pt x="506" y="498"/>
                  <a:pt x="522" y="498"/>
                  <a:pt x="537" y="500"/>
                </a:cubicBezTo>
                <a:cubicBezTo>
                  <a:pt x="593" y="495"/>
                  <a:pt x="639" y="487"/>
                  <a:pt x="692" y="470"/>
                </a:cubicBezTo>
                <a:cubicBezTo>
                  <a:pt x="795" y="477"/>
                  <a:pt x="771" y="477"/>
                  <a:pt x="772" y="470"/>
                </a:cubicBezTo>
                <a:cubicBezTo>
                  <a:pt x="776" y="375"/>
                  <a:pt x="769" y="310"/>
                  <a:pt x="762" y="225"/>
                </a:cubicBezTo>
                <a:close/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85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19413" y="2530475"/>
            <a:ext cx="446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data</a:t>
            </a:r>
          </a:p>
        </p:txBody>
      </p:sp>
      <p:pic>
        <p:nvPicPr>
          <p:cNvPr id="919586" name="Picture 35" descr="Picture 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3" t="30396" r="47313" b="55554"/>
          <a:stretch>
            <a:fillRect/>
          </a:stretch>
        </p:blipFill>
        <p:spPr bwMode="auto">
          <a:xfrm>
            <a:off x="4765675" y="3517900"/>
            <a:ext cx="3454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9587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65438" y="3767138"/>
            <a:ext cx="836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folHlink"/>
                </a:solidFill>
                <a:latin typeface="Comic Sans MS" pitchFamily="66" charset="0"/>
              </a:rPr>
              <a:t>[15,4]</a:t>
            </a:r>
          </a:p>
        </p:txBody>
      </p:sp>
      <p:sp>
        <p:nvSpPr>
          <p:cNvPr id="919588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97188" y="4700588"/>
            <a:ext cx="836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folHlink"/>
                </a:solidFill>
                <a:latin typeface="Comic Sans MS" pitchFamily="66" charset="0"/>
              </a:rPr>
              <a:t>[6,4]</a:t>
            </a:r>
          </a:p>
        </p:txBody>
      </p:sp>
      <p:sp>
        <p:nvSpPr>
          <p:cNvPr id="919589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413625" y="3457575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Comic Sans MS" pitchFamily="66" charset="0"/>
              </a:rPr>
              <a:t>[12,1]</a:t>
            </a:r>
          </a:p>
        </p:txBody>
      </p:sp>
      <p:sp>
        <p:nvSpPr>
          <p:cNvPr id="919590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57975" y="2892425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Comic Sans MS" pitchFamily="66" charset="0"/>
              </a:rPr>
              <a:t>[11,1]</a:t>
            </a:r>
          </a:p>
        </p:txBody>
      </p:sp>
      <p:sp>
        <p:nvSpPr>
          <p:cNvPr id="919591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42275" y="3975100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Comic Sans MS" pitchFamily="66" charset="0"/>
              </a:rPr>
              <a:t>[15,4]</a:t>
            </a:r>
          </a:p>
        </p:txBody>
      </p:sp>
      <p:sp>
        <p:nvSpPr>
          <p:cNvPr id="919592" name="Rectangle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0075" y="2674938"/>
            <a:ext cx="474663" cy="4476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93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55613" y="3122613"/>
            <a:ext cx="766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DCell</a:t>
            </a:r>
          </a:p>
        </p:txBody>
      </p:sp>
      <p:sp>
        <p:nvSpPr>
          <p:cNvPr id="919594" name="Text Box 4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4025" y="2443163"/>
            <a:ext cx="766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Arial" charset="0"/>
              </a:rPr>
              <a:t>first (left)</a:t>
            </a:r>
            <a:endParaRPr lang="en-US" sz="1000" dirty="0">
              <a:latin typeface="Arial" charset="0"/>
            </a:endParaRPr>
          </a:p>
        </p:txBody>
      </p:sp>
      <p:sp>
        <p:nvSpPr>
          <p:cNvPr id="919595" name="Rectangle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8488" y="3735388"/>
            <a:ext cx="474662" cy="4476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596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4025" y="4183063"/>
            <a:ext cx="766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DCell</a:t>
            </a:r>
          </a:p>
        </p:txBody>
      </p:sp>
      <p:sp>
        <p:nvSpPr>
          <p:cNvPr id="919597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2438" y="3503613"/>
            <a:ext cx="766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last</a:t>
            </a:r>
          </a:p>
        </p:txBody>
      </p:sp>
      <p:sp>
        <p:nvSpPr>
          <p:cNvPr id="919598" name="Line 4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50900" y="2911475"/>
            <a:ext cx="1379538" cy="42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99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03275" y="3975100"/>
            <a:ext cx="1452563" cy="1719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00" name="Text Box 4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03913" y="4495800"/>
            <a:ext cx="836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  <a:latin typeface="Comic Sans MS" pitchFamily="66" charset="0"/>
              </a:rPr>
              <a:t>[6,4]</a:t>
            </a:r>
          </a:p>
        </p:txBody>
      </p:sp>
      <p:sp>
        <p:nvSpPr>
          <p:cNvPr id="919601" name="Line 5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221538" y="3195638"/>
            <a:ext cx="0" cy="4714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02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010400" y="5197475"/>
            <a:ext cx="1887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Times New Roman" pitchFamily="18" charset="0"/>
              </a:rPr>
              <a:t>What kind of list will </a:t>
            </a:r>
            <a:r>
              <a:rPr lang="en-US" sz="1400">
                <a:latin typeface="Times New Roman" pitchFamily="18" charset="0"/>
              </a:rPr>
              <a:t>spamCells</a:t>
            </a:r>
            <a:r>
              <a:rPr lang="en-US" sz="1400" b="0">
                <a:solidFill>
                  <a:srgbClr val="0333FF"/>
                </a:solidFill>
                <a:latin typeface="Times New Roman" pitchFamily="18" charset="0"/>
              </a:rPr>
              <a:t> emulate?</a:t>
            </a:r>
          </a:p>
        </p:txBody>
      </p:sp>
      <p:grpSp>
        <p:nvGrpSpPr>
          <p:cNvPr id="919603" name="Group 52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2921000" y="5524500"/>
            <a:ext cx="969963" cy="514350"/>
            <a:chOff x="489" y="1549"/>
            <a:chExt cx="611" cy="324"/>
          </a:xfrm>
        </p:grpSpPr>
        <p:sp>
          <p:nvSpPr>
            <p:cNvPr id="919604" name="Rectangle 5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19605" name="Rectangle 5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19606" name="Rectangle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35225" y="5519738"/>
            <a:ext cx="484188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607" name="Line 56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660650" y="5221288"/>
            <a:ext cx="249238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9608" name="Group 57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570288" y="5708650"/>
            <a:ext cx="161925" cy="160338"/>
            <a:chOff x="2163" y="3239"/>
            <a:chExt cx="102" cy="101"/>
          </a:xfrm>
        </p:grpSpPr>
        <p:sp>
          <p:nvSpPr>
            <p:cNvPr id="919609" name="Line 5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165" y="3245"/>
              <a:ext cx="10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610" name="Line 5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2161" y="3241"/>
              <a:ext cx="10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9611" name="Freeform 60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286000" y="5378450"/>
            <a:ext cx="1785938" cy="793750"/>
          </a:xfrm>
          <a:custGeom>
            <a:avLst/>
            <a:gdLst>
              <a:gd name="T0" fmla="*/ 762 w 795"/>
              <a:gd name="T1" fmla="*/ 225 h 500"/>
              <a:gd name="T2" fmla="*/ 752 w 795"/>
              <a:gd name="T3" fmla="*/ 145 h 500"/>
              <a:gd name="T4" fmla="*/ 712 w 795"/>
              <a:gd name="T5" fmla="*/ 45 h 500"/>
              <a:gd name="T6" fmla="*/ 652 w 795"/>
              <a:gd name="T7" fmla="*/ 40 h 500"/>
              <a:gd name="T8" fmla="*/ 487 w 795"/>
              <a:gd name="T9" fmla="*/ 20 h 500"/>
              <a:gd name="T10" fmla="*/ 377 w 795"/>
              <a:gd name="T11" fmla="*/ 0 h 500"/>
              <a:gd name="T12" fmla="*/ 112 w 795"/>
              <a:gd name="T13" fmla="*/ 30 h 500"/>
              <a:gd name="T14" fmla="*/ 57 w 795"/>
              <a:gd name="T15" fmla="*/ 50 h 500"/>
              <a:gd name="T16" fmla="*/ 37 w 795"/>
              <a:gd name="T17" fmla="*/ 105 h 500"/>
              <a:gd name="T18" fmla="*/ 22 w 795"/>
              <a:gd name="T19" fmla="*/ 135 h 500"/>
              <a:gd name="T20" fmla="*/ 7 w 795"/>
              <a:gd name="T21" fmla="*/ 205 h 500"/>
              <a:gd name="T22" fmla="*/ 122 w 795"/>
              <a:gd name="T23" fmla="*/ 485 h 500"/>
              <a:gd name="T24" fmla="*/ 217 w 795"/>
              <a:gd name="T25" fmla="*/ 495 h 500"/>
              <a:gd name="T26" fmla="*/ 362 w 795"/>
              <a:gd name="T27" fmla="*/ 475 h 500"/>
              <a:gd name="T28" fmla="*/ 477 w 795"/>
              <a:gd name="T29" fmla="*/ 485 h 500"/>
              <a:gd name="T30" fmla="*/ 492 w 795"/>
              <a:gd name="T31" fmla="*/ 495 h 500"/>
              <a:gd name="T32" fmla="*/ 537 w 795"/>
              <a:gd name="T33" fmla="*/ 500 h 500"/>
              <a:gd name="T34" fmla="*/ 692 w 795"/>
              <a:gd name="T35" fmla="*/ 470 h 500"/>
              <a:gd name="T36" fmla="*/ 772 w 795"/>
              <a:gd name="T37" fmla="*/ 470 h 500"/>
              <a:gd name="T38" fmla="*/ 762 w 795"/>
              <a:gd name="T39" fmla="*/ 225 h 5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95"/>
              <a:gd name="T61" fmla="*/ 0 h 500"/>
              <a:gd name="T62" fmla="*/ 795 w 795"/>
              <a:gd name="T63" fmla="*/ 500 h 5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95" h="500">
                <a:moveTo>
                  <a:pt x="762" y="225"/>
                </a:moveTo>
                <a:cubicBezTo>
                  <a:pt x="771" y="188"/>
                  <a:pt x="780" y="173"/>
                  <a:pt x="752" y="145"/>
                </a:cubicBezTo>
                <a:cubicBezTo>
                  <a:pt x="743" y="120"/>
                  <a:pt x="750" y="52"/>
                  <a:pt x="712" y="45"/>
                </a:cubicBezTo>
                <a:cubicBezTo>
                  <a:pt x="692" y="41"/>
                  <a:pt x="672" y="41"/>
                  <a:pt x="652" y="40"/>
                </a:cubicBezTo>
                <a:cubicBezTo>
                  <a:pt x="593" y="20"/>
                  <a:pt x="558" y="23"/>
                  <a:pt x="487" y="20"/>
                </a:cubicBezTo>
                <a:cubicBezTo>
                  <a:pt x="450" y="7"/>
                  <a:pt x="416" y="4"/>
                  <a:pt x="377" y="0"/>
                </a:cubicBezTo>
                <a:cubicBezTo>
                  <a:pt x="287" y="5"/>
                  <a:pt x="201" y="22"/>
                  <a:pt x="112" y="30"/>
                </a:cubicBezTo>
                <a:cubicBezTo>
                  <a:pt x="92" y="34"/>
                  <a:pt x="76" y="43"/>
                  <a:pt x="57" y="50"/>
                </a:cubicBezTo>
                <a:cubicBezTo>
                  <a:pt x="43" y="69"/>
                  <a:pt x="42" y="81"/>
                  <a:pt x="37" y="105"/>
                </a:cubicBezTo>
                <a:cubicBezTo>
                  <a:pt x="30" y="130"/>
                  <a:pt x="34" y="110"/>
                  <a:pt x="22" y="135"/>
                </a:cubicBezTo>
                <a:cubicBezTo>
                  <a:pt x="11" y="155"/>
                  <a:pt x="10" y="183"/>
                  <a:pt x="7" y="205"/>
                </a:cubicBezTo>
                <a:cubicBezTo>
                  <a:pt x="11" y="301"/>
                  <a:pt x="0" y="454"/>
                  <a:pt x="122" y="485"/>
                </a:cubicBezTo>
                <a:cubicBezTo>
                  <a:pt x="166" y="496"/>
                  <a:pt x="135" y="489"/>
                  <a:pt x="217" y="495"/>
                </a:cubicBezTo>
                <a:cubicBezTo>
                  <a:pt x="279" y="491"/>
                  <a:pt x="309" y="492"/>
                  <a:pt x="362" y="475"/>
                </a:cubicBezTo>
                <a:cubicBezTo>
                  <a:pt x="400" y="479"/>
                  <a:pt x="439" y="478"/>
                  <a:pt x="477" y="485"/>
                </a:cubicBezTo>
                <a:cubicBezTo>
                  <a:pt x="482" y="485"/>
                  <a:pt x="486" y="493"/>
                  <a:pt x="492" y="495"/>
                </a:cubicBezTo>
                <a:cubicBezTo>
                  <a:pt x="506" y="498"/>
                  <a:pt x="522" y="498"/>
                  <a:pt x="537" y="500"/>
                </a:cubicBezTo>
                <a:cubicBezTo>
                  <a:pt x="593" y="495"/>
                  <a:pt x="639" y="487"/>
                  <a:pt x="692" y="470"/>
                </a:cubicBezTo>
                <a:cubicBezTo>
                  <a:pt x="795" y="477"/>
                  <a:pt x="771" y="477"/>
                  <a:pt x="772" y="470"/>
                </a:cubicBezTo>
                <a:cubicBezTo>
                  <a:pt x="776" y="375"/>
                  <a:pt x="769" y="310"/>
                  <a:pt x="762" y="225"/>
                </a:cubicBezTo>
                <a:close/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19612" name="Text Box 6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876550" y="5634038"/>
            <a:ext cx="836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folHlink"/>
                </a:solidFill>
                <a:latin typeface="Comic Sans MS" pitchFamily="66" charset="0"/>
              </a:rPr>
              <a:t>[11,1]</a:t>
            </a:r>
          </a:p>
        </p:txBody>
      </p:sp>
      <p:sp>
        <p:nvSpPr>
          <p:cNvPr id="919613" name="Line 6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402013" y="4900613"/>
            <a:ext cx="249237" cy="50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1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708650" y="42656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9615" name="Text Box 6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858125" y="42592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9616" name="Text Box 6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267575" y="36766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9617" name="Text Box 6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86600" y="36766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19618" name="Text Box 67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688138" y="36766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</a:t>
            </a:r>
          </a:p>
        </p:txBody>
      </p:sp>
      <p:sp>
        <p:nvSpPr>
          <p:cNvPr id="919619" name="Text Box 6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77000" y="36782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9620" name="Text Box 6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908550" y="3478213"/>
            <a:ext cx="1481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 P …        P</a:t>
            </a:r>
          </a:p>
        </p:txBody>
      </p:sp>
      <p:sp>
        <p:nvSpPr>
          <p:cNvPr id="919621" name="Text Box 70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308725" y="36814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9622" name="Text Box 7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111875" y="36798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19623" name="Text Box 72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078663" y="5791200"/>
            <a:ext cx="182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rgbClr val="0333FF"/>
                </a:solidFill>
                <a:latin typeface="Times New Roman" pitchFamily="18" charset="0"/>
              </a:rPr>
              <a:t>Which will be the next spam to disappear?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7838" y="925513"/>
            <a:ext cx="8218487" cy="180975"/>
            <a:chOff x="295" y="1311"/>
            <a:chExt cx="5177" cy="114"/>
          </a:xfrm>
        </p:grpSpPr>
        <p:sp>
          <p:nvSpPr>
            <p:cNvPr id="921603" name="Rectangle 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21604" name="Rectangle 4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216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286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 New Roman" pitchFamily="18" charset="0"/>
              </a:rPr>
              <a:t>Moving the centipede</a:t>
            </a:r>
          </a:p>
        </p:txBody>
      </p:sp>
      <p:sp>
        <p:nvSpPr>
          <p:cNvPr id="92160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6096000"/>
            <a:ext cx="58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ourier New" pitchFamily="49" charset="0"/>
              </a:rPr>
              <a:t>pedeCells</a:t>
            </a:r>
            <a:r>
              <a:rPr lang="en-US" dirty="0" smtClean="0">
                <a:latin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</a:rPr>
              <a:t>collections.deque</a:t>
            </a:r>
            <a:r>
              <a:rPr lang="en-US" dirty="0" smtClean="0">
                <a:latin typeface="Courier New" pitchFamily="49" charset="0"/>
              </a:rPr>
              <a:t>()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2160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2875" y="1271588"/>
            <a:ext cx="602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0">
                <a:latin typeface="Times New Roman" pitchFamily="18" charset="0"/>
              </a:rPr>
              <a:t>How might a double-ended queue update the </a:t>
            </a:r>
            <a:r>
              <a:rPr lang="en-US" sz="1800">
                <a:latin typeface="Times New Roman" pitchFamily="18" charset="0"/>
              </a:rPr>
              <a:t>centipede</a:t>
            </a:r>
            <a:r>
              <a:rPr lang="en-US" sz="1800" b="0">
                <a:latin typeface="Times New Roman" pitchFamily="18" charset="0"/>
              </a:rPr>
              <a:t>, too?</a:t>
            </a:r>
          </a:p>
        </p:txBody>
      </p:sp>
      <p:sp>
        <p:nvSpPr>
          <p:cNvPr id="9216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122238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0">
                <a:solidFill>
                  <a:srgbClr val="009200"/>
                </a:solidFill>
                <a:latin typeface="Arial" charset="0"/>
              </a:rPr>
              <a:t>So I guess pedeCells are just queuedCells?</a:t>
            </a:r>
          </a:p>
        </p:txBody>
      </p:sp>
      <p:pic>
        <p:nvPicPr>
          <p:cNvPr id="921609" name="Picture 16" descr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22884" r="47926" b="52553"/>
          <a:stretch>
            <a:fillRect/>
          </a:stretch>
        </p:blipFill>
        <p:spPr bwMode="auto">
          <a:xfrm>
            <a:off x="228600" y="2438400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10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4572000" y="3505200"/>
            <a:ext cx="7620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1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758950" y="4568825"/>
            <a:ext cx="2849563" cy="133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2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19825" y="2725738"/>
            <a:ext cx="2611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updatePede(char dir)</a:t>
            </a:r>
          </a:p>
        </p:txBody>
      </p:sp>
      <p:sp>
        <p:nvSpPr>
          <p:cNvPr id="921627" name="Text Box 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4675" y="33162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</a:t>
            </a:r>
          </a:p>
        </p:txBody>
      </p:sp>
      <p:sp>
        <p:nvSpPr>
          <p:cNvPr id="921628" name="Text 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52900" y="3314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29" name="Text Box 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43350" y="3314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0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275" y="3314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1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17925" y="30972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2" name="Text Box 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95675" y="30956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3" name="Text Box 4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30956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4" name="Text Box 4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57525" y="30956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5" name="Text Box 4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47975" y="30972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6" name="Text Box 4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16200" y="30956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7" name="Text Box 4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06650" y="30956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38" name="Text Box 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48250" y="3314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21639" name="Text Box 4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38700" y="3314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21640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91025" y="28765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21641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95650" y="39639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21642" name="Text Box 5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814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D</a:t>
            </a:r>
          </a:p>
        </p:txBody>
      </p:sp>
      <p:sp>
        <p:nvSpPr>
          <p:cNvPr id="921643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7690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44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59413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45" name="Text Box 5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40338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46" name="Text Box 5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021263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47" name="Text Box 5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802188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48" name="Text Box 5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8470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49" name="Text Box 5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365625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0" name="Text Box 5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14655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1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927475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2" name="Text Box 6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09988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3" name="Text Box 6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90913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4" name="Text Box 6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1838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5" name="Text Box 6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52763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6" name="Text Box 6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835275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7" name="Text Box 6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1620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8" name="Text Box 6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397125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59" name="Text Box 6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7805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0" name="Text Box 6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60563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1" name="Text Box 6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41488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2" name="Text Box 7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522413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3" name="Text Box 7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303338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4" name="Text Box 7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08585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5" name="Text Box 7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66775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6" name="Text Box 7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7700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7" name="Text Box 7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28625" y="24431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8" name="Text Box 7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0025" y="24495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69" name="Text Box 77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00025" y="26685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0" name="Text Box 78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0025" y="28860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1" name="Text Box 7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00025" y="31035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2" name="Text Box 80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00025" y="3322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3" name="Text Box 81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00025" y="35401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4" name="Text Box 82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7576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5" name="Text Box 83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00025" y="39766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6" name="Text Box 84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00025" y="41941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7" name="Text Box 85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00025" y="44116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*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921678" name="Text Box 86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00300" y="28765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79" name="Text Box 87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190750" y="28765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0" name="Text Box 88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181225" y="2647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1" name="Text Box 8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971675" y="2647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2" name="Text Box 90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752600" y="2647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3" name="Text Box 9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533525" y="26479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4" name="Text Box 92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533525" y="30861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5" name="Text Box 93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533525" y="28670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6" name="Text Box 9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533525" y="33258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7" name="Text Box 95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533525" y="37639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8" name="Text Box 96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533525" y="35448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89" name="Text Box 97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533525" y="39719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90" name="Text Box 98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533525" y="44100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sp>
        <p:nvSpPr>
          <p:cNvPr id="921691" name="Text Box 9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533525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</a:t>
            </a:r>
          </a:p>
        </p:txBody>
      </p:sp>
      <p:grpSp>
        <p:nvGrpSpPr>
          <p:cNvPr id="92" name="Group 7182"/>
          <p:cNvGrpSpPr>
            <a:grpSpLocks/>
          </p:cNvGrpSpPr>
          <p:nvPr/>
        </p:nvGrpSpPr>
        <p:grpSpPr bwMode="auto">
          <a:xfrm>
            <a:off x="137334" y="500862"/>
            <a:ext cx="487332" cy="518844"/>
            <a:chOff x="1676815" y="5536974"/>
            <a:chExt cx="1066385" cy="1244825"/>
          </a:xfrm>
        </p:grpSpPr>
        <p:sp>
          <p:nvSpPr>
            <p:cNvPr id="93" name="Freeform 11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95" name="Straight Connector 94"/>
            <p:cNvCxnSpPr>
              <a:stCxn id="111" idx="1"/>
              <a:endCxn id="11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11" name="Oval 14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2" name="Oval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7" name="Freeform 9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9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06" name="Oval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7" name="Oval 1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stCxn id="10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01" name="Oval 14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" name="Oval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3" name="Straight Connector 102"/>
              <p:cNvCxnSpPr>
                <a:stCxn id="10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0" name="AutoShape 1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6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923651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23652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236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746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0">
                <a:latin typeface="Times New Roman" pitchFamily="18" charset="0"/>
              </a:rPr>
              <a:t>Inheritance Reminders</a:t>
            </a:r>
          </a:p>
        </p:txBody>
      </p:sp>
      <p:sp>
        <p:nvSpPr>
          <p:cNvPr id="92365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" y="1379577"/>
            <a:ext cx="82105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Times New Roman" pitchFamily="18" charset="0"/>
              </a:rPr>
              <a:t> Models the </a:t>
            </a:r>
            <a:r>
              <a:rPr lang="en-US" sz="2800" i="1" dirty="0">
                <a:latin typeface="Times New Roman" pitchFamily="18" charset="0"/>
              </a:rPr>
              <a:t>kind-of  </a:t>
            </a:r>
            <a:r>
              <a:rPr lang="en-US" sz="2800" b="0" dirty="0">
                <a:latin typeface="Times New Roman" pitchFamily="18" charset="0"/>
              </a:rPr>
              <a:t> or   </a:t>
            </a:r>
            <a:r>
              <a:rPr lang="en-US" sz="2800" i="1" dirty="0">
                <a:latin typeface="Times New Roman" pitchFamily="18" charset="0"/>
              </a:rPr>
              <a:t>is-a  </a:t>
            </a:r>
            <a:r>
              <a:rPr lang="en-US" sz="2800" b="0" dirty="0">
                <a:latin typeface="Times New Roman" pitchFamily="18" charset="0"/>
              </a:rPr>
              <a:t>relationship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smtClean="0">
                <a:latin typeface="Times New Roman" pitchFamily="18" charset="0"/>
              </a:rPr>
              <a:t>Pass a class name at the class declaration to indicate a 	base </a:t>
            </a:r>
            <a:r>
              <a:rPr lang="en-US" sz="2800" b="0" dirty="0">
                <a:latin typeface="Times New Roman" pitchFamily="18" charset="0"/>
              </a:rPr>
              <a:t>class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Times New Roman" pitchFamily="18" charset="0"/>
              </a:rPr>
              <a:t> Only add new data members -- 				the old ones are already there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Times New Roman" pitchFamily="18" charset="0"/>
              </a:rPr>
              <a:t> The keyword </a:t>
            </a:r>
            <a:r>
              <a:rPr lang="en-US" b="0" i="1" dirty="0">
                <a:solidFill>
                  <a:schemeClr val="folHlink"/>
                </a:solidFill>
                <a:latin typeface="Times New Roman" pitchFamily="18" charset="0"/>
              </a:rPr>
              <a:t>super</a:t>
            </a:r>
            <a:r>
              <a:rPr lang="en-US" b="0" i="1" dirty="0">
                <a:latin typeface="Times New Roman" pitchFamily="18" charset="0"/>
              </a:rPr>
              <a:t>  </a:t>
            </a:r>
            <a:r>
              <a:rPr lang="en-US" sz="2800" b="0" dirty="0">
                <a:latin typeface="Times New Roman" pitchFamily="18" charset="0"/>
              </a:rPr>
              <a:t>calls the base class’s 			constructor or methods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Times New Roman" pitchFamily="18" charset="0"/>
              </a:rPr>
              <a:t> Overriding functions have the same signature as in the 	base class -- </a:t>
            </a:r>
            <a:r>
              <a:rPr lang="en-US" sz="1800" b="0" i="1" dirty="0">
                <a:latin typeface="Times New Roman" pitchFamily="18" charset="0"/>
              </a:rPr>
              <a:t>only override if a new implementation is needed</a:t>
            </a:r>
            <a:r>
              <a:rPr lang="en-US" sz="2800" b="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929795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29796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297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532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Dangers of Inheritance…</a:t>
            </a:r>
            <a:endParaRPr lang="en-US" sz="4400">
              <a:latin typeface="Courier New" pitchFamily="49" charset="0"/>
            </a:endParaRPr>
          </a:p>
        </p:txBody>
      </p:sp>
      <p:sp>
        <p:nvSpPr>
          <p:cNvPr id="929798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17526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799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1828800"/>
            <a:ext cx="1981200" cy="9906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80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20574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Soldier</a:t>
            </a:r>
          </a:p>
        </p:txBody>
      </p:sp>
      <p:sp>
        <p:nvSpPr>
          <p:cNvPr id="929801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3429000"/>
            <a:ext cx="1981200" cy="9906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80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35175" y="365760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Infantry</a:t>
            </a:r>
          </a:p>
        </p:txBody>
      </p:sp>
      <p:sp>
        <p:nvSpPr>
          <p:cNvPr id="9298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90800" y="2819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270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 smtClean="0"/>
              <a:t>Objects and References</a:t>
            </a:r>
            <a:endParaRPr lang="en-US" sz="3600" b="0" dirty="0"/>
          </a:p>
        </p:txBody>
      </p:sp>
      <p:sp>
        <p:nvSpPr>
          <p:cNvPr id="2" name="Rectangle 1"/>
          <p:cNvSpPr/>
          <p:nvPr/>
        </p:nvSpPr>
        <p:spPr>
          <a:xfrm>
            <a:off x="152400" y="1369549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class Person(object):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self.name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addSibling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(self, sib):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self.siblings.append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(sib)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return self.name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5223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p.name = "Susan"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p.addSibling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(Person("Jaime"))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doStuff2(name):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name = "Aimee"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893043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 = Person("Harry")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p2 = Person("Sally")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p3 = p1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p3.name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"George"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p1.siblings = []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"p3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is", p3, "with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siblings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", p3.siblings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5" y="4876800"/>
            <a:ext cx="3246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This code will print: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George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[Jaime]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Nothing, it will cause an error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2199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931843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931844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9318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532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Dangers of Inheritance…</a:t>
            </a:r>
            <a:endParaRPr lang="en-US" sz="4400">
              <a:latin typeface="Courier New" pitchFamily="49" charset="0"/>
            </a:endParaRPr>
          </a:p>
        </p:txBody>
      </p:sp>
      <p:sp>
        <p:nvSpPr>
          <p:cNvPr id="931846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17526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7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1828800"/>
            <a:ext cx="1981200" cy="9906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20574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Soldier</a:t>
            </a:r>
          </a:p>
        </p:txBody>
      </p:sp>
      <p:sp>
        <p:nvSpPr>
          <p:cNvPr id="931849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3429000"/>
            <a:ext cx="1981200" cy="9906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5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35175" y="365760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Infantry</a:t>
            </a:r>
          </a:p>
        </p:txBody>
      </p:sp>
      <p:sp>
        <p:nvSpPr>
          <p:cNvPr id="93185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90800" y="2819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1852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0200" y="5029200"/>
            <a:ext cx="1981200" cy="9906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3185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5908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185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66913" y="5233988"/>
            <a:ext cx="138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Kangaroo</a:t>
            </a:r>
          </a:p>
        </p:txBody>
      </p:sp>
      <p:pic>
        <p:nvPicPr>
          <p:cNvPr id="931855" name="Picture 15" descr="kangaroo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890" name="Picture 2" descr="kangaro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450"/>
            <a:ext cx="7162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389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76400"/>
            <a:ext cx="5105400" cy="914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8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4200" y="1981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3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038600"/>
            <a:ext cx="7162800" cy="762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270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 smtClean="0"/>
              <a:t>Objects and References</a:t>
            </a:r>
            <a:endParaRPr lang="en-US" sz="3600" b="0" dirty="0"/>
          </a:p>
        </p:txBody>
      </p:sp>
      <p:sp>
        <p:nvSpPr>
          <p:cNvPr id="2" name="Rectangle 1"/>
          <p:cNvSpPr/>
          <p:nvPr/>
        </p:nvSpPr>
        <p:spPr>
          <a:xfrm>
            <a:off x="152400" y="1369549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class Person(object):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self.name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addSibling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(self, sib):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self.siblings.append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(sib)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return self.name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5223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p.name = "Susan"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p.addSibling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(Person("Jaime"))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doStuff2(name):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name = "Aimee"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89304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 = Person("Harry")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p2 = Person("Sally")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p3 = p1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p3.name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"George"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p1.siblings = []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doStuff2(p2.name)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"p2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is", p2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5" y="4876800"/>
            <a:ext cx="2999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This code will print: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p2 is Sally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p2 is Aimee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Nothing, it will cause an error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95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1270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6275" y="2730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 smtClean="0"/>
              <a:t>Objects and References</a:t>
            </a:r>
            <a:endParaRPr lang="en-US" sz="3600" b="0" dirty="0"/>
          </a:p>
        </p:txBody>
      </p:sp>
      <p:sp>
        <p:nvSpPr>
          <p:cNvPr id="2" name="Rectangle 1"/>
          <p:cNvSpPr/>
          <p:nvPr/>
        </p:nvSpPr>
        <p:spPr>
          <a:xfrm>
            <a:off x="152400" y="1369549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class Person(object):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__(self, name):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self.name = name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addSibling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(self, sib):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self.siblings.append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(sib)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return self.name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5223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p.name = "Susan"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p.addSibling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(Person("Jaime"))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doStuff2(name):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name = "Aimee"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89304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 = Person("Harry")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p2 = Person("Sally")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p3 = p1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p3.name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"George"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doStuff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(p1)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p1.siblings = []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doStuff2(p2.name)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doStuff2(p1)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"p3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is", p3, "with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siblings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", p3.siblings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print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"p1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is", p1, "with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siblings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", p1.siblings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4191000"/>
            <a:ext cx="32464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This code will print: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George with siblings []</a:t>
            </a:r>
            <a:br>
              <a:rPr lang="en-US" sz="1600" b="0" dirty="0" smtClean="0"/>
            </a:br>
            <a:r>
              <a:rPr lang="en-US" sz="1600" b="0" dirty="0" smtClean="0"/>
              <a:t>p1 is Aimee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[Jaime]</a:t>
            </a:r>
            <a:br>
              <a:rPr lang="en-US" sz="1600" b="0" dirty="0" smtClean="0"/>
            </a:br>
            <a:r>
              <a:rPr lang="en-US" sz="1600" b="0" dirty="0" smtClean="0"/>
              <a:t>p1 is Aimee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[]</a:t>
            </a:r>
            <a:br>
              <a:rPr lang="en-US" sz="1600" b="0" dirty="0" smtClean="0"/>
            </a:br>
            <a:r>
              <a:rPr lang="en-US" sz="1600" b="0" dirty="0" smtClean="0"/>
              <a:t>p1 is Susan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p3 is Susan with siblings [Jaime]</a:t>
            </a:r>
            <a:br>
              <a:rPr lang="en-US" sz="1600" b="0" dirty="0" smtClean="0"/>
            </a:br>
            <a:r>
              <a:rPr lang="en-US" sz="1600" b="0" dirty="0" smtClean="0"/>
              <a:t>p1 is Susan with siblings []</a:t>
            </a:r>
          </a:p>
          <a:p>
            <a:pPr marL="342900" indent="-342900">
              <a:buAutoNum type="alphaUcPeriod"/>
            </a:pPr>
            <a:r>
              <a:rPr lang="en-US" sz="1600" b="0" dirty="0" smtClean="0"/>
              <a:t>Nothing, it will cause an error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236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2200" y="152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Talkin’ Trash</a:t>
            </a:r>
            <a:endParaRPr lang="en-US" sz="4800"/>
          </a:p>
        </p:txBody>
      </p:sp>
      <p:grpSp>
        <p:nvGrpSpPr>
          <p:cNvPr id="62566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625668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67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2133600"/>
            <a:ext cx="31511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Reference counting</a:t>
            </a:r>
          </a:p>
        </p:txBody>
      </p:sp>
      <p:sp>
        <p:nvSpPr>
          <p:cNvPr id="62567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2995613"/>
            <a:ext cx="3810000" cy="20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ourier New" pitchFamily="49" charset="0"/>
              </a:rPr>
              <a:t>def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</a:rPr>
              <a:t>madEEmajor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()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A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("A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")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if </a:t>
            </a:r>
            <a:r>
              <a:rPr lang="en-US" sz="1400" dirty="0" smtClean="0">
                <a:latin typeface="Courier New" pitchFamily="49" charset="0"/>
              </a:rPr>
              <a:t>T</a:t>
            </a:r>
            <a:r>
              <a:rPr lang="en-US" sz="1400" b="1" dirty="0" smtClean="0">
                <a:latin typeface="Courier New" pitchFamily="49" charset="0"/>
              </a:rPr>
              <a:t>rue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B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("B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")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("C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")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A.next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B.next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A.next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A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62567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75438" y="4157663"/>
            <a:ext cx="1782762" cy="576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4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75438" y="4733925"/>
            <a:ext cx="1782762" cy="576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5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75438" y="5308600"/>
            <a:ext cx="1782762" cy="576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50150" y="5343525"/>
            <a:ext cx="0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7488" y="2449513"/>
            <a:ext cx="1782762" cy="271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67488" y="2719388"/>
            <a:ext cx="1782762" cy="271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67488" y="2990850"/>
            <a:ext cx="1782762" cy="271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0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95838" y="6049963"/>
            <a:ext cx="167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memory location 0</a:t>
            </a:r>
          </a:p>
        </p:txBody>
      </p:sp>
      <p:sp>
        <p:nvSpPr>
          <p:cNvPr id="62568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83138" y="2079625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memory location 42</a:t>
            </a:r>
          </a:p>
        </p:txBody>
      </p:sp>
      <p:sp>
        <p:nvSpPr>
          <p:cNvPr id="625682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94238" y="4678363"/>
            <a:ext cx="1676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HEAP (Objects)</a:t>
            </a:r>
          </a:p>
        </p:txBody>
      </p:sp>
      <p:sp>
        <p:nvSpPr>
          <p:cNvPr id="625683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22825" y="2593975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STACK (local vars)</a:t>
            </a:r>
          </a:p>
        </p:txBody>
      </p:sp>
      <p:sp>
        <p:nvSpPr>
          <p:cNvPr id="625684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46863" y="296227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C = </a:t>
            </a:r>
          </a:p>
        </p:txBody>
      </p:sp>
      <p:sp>
        <p:nvSpPr>
          <p:cNvPr id="625685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51625" y="2709863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B = </a:t>
            </a:r>
          </a:p>
        </p:txBody>
      </p:sp>
      <p:sp>
        <p:nvSpPr>
          <p:cNvPr id="62568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51625" y="244157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A = </a:t>
            </a:r>
          </a:p>
        </p:txBody>
      </p:sp>
      <p:sp>
        <p:nvSpPr>
          <p:cNvPr id="625687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550150" y="4757738"/>
            <a:ext cx="0" cy="50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8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550150" y="4192588"/>
            <a:ext cx="0" cy="50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04025" y="54197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latin typeface="Courier New" pitchFamily="49" charset="0"/>
              </a:rPr>
              <a:t>‘C’</a:t>
            </a:r>
          </a:p>
        </p:txBody>
      </p:sp>
      <p:sp>
        <p:nvSpPr>
          <p:cNvPr id="62569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04025" y="427037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latin typeface="Courier New" pitchFamily="49" charset="0"/>
              </a:rPr>
              <a:t>‘A’</a:t>
            </a:r>
          </a:p>
        </p:txBody>
      </p:sp>
      <p:sp>
        <p:nvSpPr>
          <p:cNvPr id="62569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04025" y="484663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latin typeface="Courier New" pitchFamily="49" charset="0"/>
              </a:rPr>
              <a:t>‘B’</a:t>
            </a:r>
          </a:p>
        </p:txBody>
      </p:sp>
      <p:sp>
        <p:nvSpPr>
          <p:cNvPr id="62569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70638" y="4297363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70638" y="4878388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70638" y="5443538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94225" y="3660775"/>
            <a:ext cx="1676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reference count “health points”</a:t>
            </a:r>
          </a:p>
        </p:txBody>
      </p:sp>
      <p:sp>
        <p:nvSpPr>
          <p:cNvPr id="625696" name="Freeform 32"/>
          <p:cNvSpPr>
            <a:spLocks/>
          </p:cNvSpPr>
          <p:nvPr>
            <p:custDataLst>
              <p:tags r:id="rId28"/>
            </p:custDataLst>
          </p:nvPr>
        </p:nvSpPr>
        <p:spPr bwMode="auto">
          <a:xfrm flipV="1">
            <a:off x="6118225" y="3889375"/>
            <a:ext cx="357188" cy="290513"/>
          </a:xfrm>
          <a:custGeom>
            <a:avLst/>
            <a:gdLst>
              <a:gd name="T0" fmla="*/ 0 w 146"/>
              <a:gd name="T1" fmla="*/ 206 h 206"/>
              <a:gd name="T2" fmla="*/ 36 w 146"/>
              <a:gd name="T3" fmla="*/ 196 h 206"/>
              <a:gd name="T4" fmla="*/ 81 w 146"/>
              <a:gd name="T5" fmla="*/ 166 h 206"/>
              <a:gd name="T6" fmla="*/ 101 w 146"/>
              <a:gd name="T7" fmla="*/ 140 h 206"/>
              <a:gd name="T8" fmla="*/ 126 w 146"/>
              <a:gd name="T9" fmla="*/ 100 h 206"/>
              <a:gd name="T10" fmla="*/ 146 w 14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206">
                <a:moveTo>
                  <a:pt x="0" y="206"/>
                </a:moveTo>
                <a:cubicBezTo>
                  <a:pt x="12" y="202"/>
                  <a:pt x="24" y="201"/>
                  <a:pt x="36" y="196"/>
                </a:cubicBezTo>
                <a:cubicBezTo>
                  <a:pt x="53" y="187"/>
                  <a:pt x="60" y="172"/>
                  <a:pt x="81" y="166"/>
                </a:cubicBezTo>
                <a:cubicBezTo>
                  <a:pt x="87" y="156"/>
                  <a:pt x="96" y="149"/>
                  <a:pt x="101" y="140"/>
                </a:cubicBezTo>
                <a:cubicBezTo>
                  <a:pt x="121" y="98"/>
                  <a:pt x="97" y="118"/>
                  <a:pt x="126" y="100"/>
                </a:cubicBezTo>
                <a:cubicBezTo>
                  <a:pt x="134" y="67"/>
                  <a:pt x="146" y="33"/>
                  <a:pt x="14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56513" y="5943600"/>
            <a:ext cx="611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next</a:t>
            </a:r>
          </a:p>
        </p:txBody>
      </p:sp>
      <p:sp>
        <p:nvSpPr>
          <p:cNvPr id="62569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5927725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data</a:t>
            </a:r>
          </a:p>
        </p:txBody>
      </p:sp>
      <p:sp>
        <p:nvSpPr>
          <p:cNvPr id="625699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76800" y="304958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references!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/>
              <p14:cNvContentPartPr/>
              <p14:nvPr/>
            </p14:nvContentPartPr>
            <p14:xfrm>
              <a:off x="1071360" y="3700800"/>
              <a:ext cx="7808400" cy="211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5600" y="3686040"/>
                <a:ext cx="7828920" cy="21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8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More of a good thing…</a:t>
            </a:r>
            <a:endParaRPr lang="en-US" sz="4800"/>
          </a:p>
        </p:txBody>
      </p:sp>
      <p:grpSp>
        <p:nvGrpSpPr>
          <p:cNvPr id="62669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626692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3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69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3962400" cy="30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class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</a:rPr>
              <a:t>TCell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#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tree or doubly-LL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</a:rPr>
              <a:t>def</a:t>
            </a:r>
            <a:r>
              <a:rPr lang="en-US" sz="1400" dirty="0" smtClean="0">
                <a:latin typeface="Courier New" pitchFamily="49" charset="0"/>
              </a:rPr>
              <a:t> __</a:t>
            </a:r>
            <a:r>
              <a:rPr lang="en-US" sz="1400" dirty="0" err="1" smtClean="0">
                <a:latin typeface="Courier New" pitchFamily="49" charset="0"/>
              </a:rPr>
              <a:t>init</a:t>
            </a:r>
            <a:r>
              <a:rPr lang="en-US" sz="1400" dirty="0" smtClean="0">
                <a:latin typeface="Courier New" pitchFamily="49" charset="0"/>
              </a:rPr>
              <a:t>__(self, </a:t>
            </a:r>
            <a:r>
              <a:rPr lang="en-US" sz="1400" b="1" dirty="0" smtClean="0">
                <a:latin typeface="Courier New" pitchFamily="49" charset="0"/>
              </a:rPr>
              <a:t>o):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dirty="0" err="1" smtClean="0">
                <a:latin typeface="Courier New" pitchFamily="49" charset="0"/>
              </a:rPr>
              <a:t>self</a:t>
            </a:r>
            <a:r>
              <a:rPr lang="en-US" sz="1400" b="1" dirty="0" err="1" smtClean="0">
                <a:latin typeface="Courier New" pitchFamily="49" charset="0"/>
              </a:rPr>
              <a:t>.data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b="1" dirty="0" smtClean="0">
                <a:latin typeface="Courier New" pitchFamily="49" charset="0"/>
              </a:rPr>
              <a:t>o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 err="1" smtClean="0">
                <a:latin typeface="Courier New" pitchFamily="49" charset="0"/>
              </a:rPr>
              <a:t>self.next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b="1" dirty="0" smtClean="0">
                <a:latin typeface="Courier New" pitchFamily="49" charset="0"/>
              </a:rPr>
              <a:t>None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    </a:t>
            </a:r>
            <a:r>
              <a:rPr lang="en-US" sz="1400" dirty="0" err="1" smtClean="0">
                <a:latin typeface="Courier New" pitchFamily="49" charset="0"/>
              </a:rPr>
              <a:t>self.</a:t>
            </a:r>
            <a:r>
              <a:rPr lang="en-US" sz="1400" b="1" dirty="0" err="1" smtClean="0">
                <a:latin typeface="Courier New" pitchFamily="49" charset="0"/>
              </a:rPr>
              <a:t>prev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dirty="0" smtClean="0">
                <a:latin typeface="Courier New" pitchFamily="49" charset="0"/>
              </a:rPr>
              <a:t>None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 # </a:t>
            </a:r>
            <a:r>
              <a:rPr lang="en-US" sz="1400" b="1" dirty="0" err="1" smtClean="0">
                <a:latin typeface="Courier New" pitchFamily="49" charset="0"/>
              </a:rPr>
              <a:t>repr</a:t>
            </a:r>
            <a:r>
              <a:rPr lang="en-US" sz="1400" b="1" dirty="0" smtClean="0">
                <a:latin typeface="Courier New" pitchFamily="49" charset="0"/>
              </a:rPr>
              <a:t> also defined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6266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47800"/>
            <a:ext cx="3505200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class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QCell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:</a:t>
            </a:r>
            <a:r>
              <a:rPr lang="en-US" sz="1400" b="1" dirty="0" smtClean="0">
                <a:latin typeface="Courier New" pitchFamily="49" charset="0"/>
              </a:rPr>
              <a:t> # </a:t>
            </a:r>
            <a:r>
              <a:rPr lang="en-US" sz="1400" b="1" dirty="0">
                <a:latin typeface="Courier New" pitchFamily="49" charset="0"/>
              </a:rPr>
              <a:t>in a linked </a:t>
            </a:r>
            <a:r>
              <a:rPr lang="en-US" sz="1400" b="1" dirty="0" smtClean="0">
                <a:latin typeface="Courier New" pitchFamily="49" charset="0"/>
              </a:rPr>
              <a:t>list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</a:t>
            </a:r>
            <a:r>
              <a:rPr lang="en-US" sz="1400" b="1" dirty="0" err="1" smtClean="0">
                <a:latin typeface="Courier New" pitchFamily="49" charset="0"/>
              </a:rPr>
              <a:t>def</a:t>
            </a:r>
            <a:r>
              <a:rPr lang="en-US" sz="1400" b="1" dirty="0" smtClean="0">
                <a:latin typeface="Courier New" pitchFamily="49" charset="0"/>
              </a:rPr>
              <a:t> __</a:t>
            </a:r>
            <a:r>
              <a:rPr lang="en-US" sz="1400" b="1" dirty="0" err="1" smtClean="0">
                <a:latin typeface="Courier New" pitchFamily="49" charset="0"/>
              </a:rPr>
              <a:t>init</a:t>
            </a:r>
            <a:r>
              <a:rPr lang="en-US" sz="1400" b="1" dirty="0" smtClean="0">
                <a:latin typeface="Courier New" pitchFamily="49" charset="0"/>
              </a:rPr>
              <a:t>__(self, o):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dirty="0" err="1" smtClean="0">
                <a:latin typeface="Courier New" pitchFamily="49" charset="0"/>
              </a:rPr>
              <a:t>self</a:t>
            </a:r>
            <a:r>
              <a:rPr lang="en-US" sz="1400" b="1" dirty="0" err="1" smtClean="0">
                <a:latin typeface="Courier New" pitchFamily="49" charset="0"/>
              </a:rPr>
              <a:t>.data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b="1" dirty="0" smtClean="0">
                <a:latin typeface="Courier New" pitchFamily="49" charset="0"/>
              </a:rPr>
              <a:t>o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 err="1" smtClean="0">
                <a:latin typeface="Courier New" pitchFamily="49" charset="0"/>
              </a:rPr>
              <a:t>self.next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</a:rPr>
              <a:t>= </a:t>
            </a:r>
            <a:r>
              <a:rPr lang="en-US" sz="1400" dirty="0" smtClean="0">
                <a:latin typeface="Courier New" pitchFamily="49" charset="0"/>
              </a:rPr>
              <a:t>None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 # </a:t>
            </a:r>
            <a:r>
              <a:rPr lang="en-US" sz="1400" dirty="0" err="1" smtClean="0">
                <a:latin typeface="Courier New" pitchFamily="49" charset="0"/>
              </a:rPr>
              <a:t>repr</a:t>
            </a:r>
            <a:r>
              <a:rPr lang="en-US" sz="1400" dirty="0" smtClean="0">
                <a:latin typeface="Courier New" pitchFamily="49" charset="0"/>
              </a:rPr>
              <a:t> also defined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62669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5715000"/>
            <a:ext cx="2590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twice the recursion,  twice as fast ?</a:t>
            </a:r>
          </a:p>
        </p:txBody>
      </p:sp>
      <p:sp>
        <p:nvSpPr>
          <p:cNvPr id="6266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2613" y="2384425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</p:txBody>
      </p:sp>
      <p:sp>
        <p:nvSpPr>
          <p:cNvPr id="62669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5888" y="2384425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folHlink"/>
                </a:solidFill>
                <a:latin typeface="Courier New" pitchFamily="49" charset="0"/>
              </a:rPr>
              <a:t>data</a:t>
            </a:r>
          </a:p>
        </p:txBody>
      </p:sp>
      <p:sp>
        <p:nvSpPr>
          <p:cNvPr id="62669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33675" y="1962150"/>
            <a:ext cx="457200" cy="457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90875" y="1962150"/>
            <a:ext cx="457200" cy="457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32725" y="2405063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49" charset="0"/>
              </a:rPr>
              <a:t>next</a:t>
            </a:r>
          </a:p>
        </p:txBody>
      </p:sp>
      <p:sp>
        <p:nvSpPr>
          <p:cNvPr id="62670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96163" y="2405063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49" charset="0"/>
              </a:rPr>
              <a:t>data</a:t>
            </a:r>
          </a:p>
        </p:txBody>
      </p:sp>
      <p:sp>
        <p:nvSpPr>
          <p:cNvPr id="6267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67600" y="19812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24800" y="19812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0400" y="1981200"/>
            <a:ext cx="4572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58013" y="2406650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49" charset="0"/>
              </a:rPr>
              <a:t>prev</a:t>
            </a:r>
          </a:p>
        </p:txBody>
      </p:sp>
    </p:spTree>
    <p:extLst>
      <p:ext uri="{BB962C8B-B14F-4D97-AF65-F5344CB8AC3E}">
        <p14:creationId xmlns:p14="http://schemas.microsoft.com/office/powerpoint/2010/main" val="5047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2600" y="1524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/>
              <a:t>Talkin’ Trash … Still</a:t>
            </a:r>
            <a:endParaRPr lang="en-US" sz="4800"/>
          </a:p>
        </p:txBody>
      </p:sp>
      <p:grpSp>
        <p:nvGrpSpPr>
          <p:cNvPr id="6277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627716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17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77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35075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Doubly-linked lists can foil reference counters!</a:t>
            </a:r>
          </a:p>
        </p:txBody>
      </p:sp>
      <p:sp>
        <p:nvSpPr>
          <p:cNvPr id="62771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124200"/>
            <a:ext cx="4800600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</a:rPr>
              <a:t>def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</a:rPr>
              <a:t>madEEmajor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():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A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TCell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(‘A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’)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   B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TCell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(‘B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’)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   </a:t>
            </a:r>
            <a:r>
              <a:rPr lang="en-US" sz="1400" b="1" dirty="0">
                <a:latin typeface="Courier New" pitchFamily="49" charset="0"/>
              </a:rPr>
              <a:t>if </a:t>
            </a:r>
            <a:r>
              <a:rPr lang="en-US" sz="1400" dirty="0">
                <a:latin typeface="Courier New" pitchFamily="49" charset="0"/>
              </a:rPr>
              <a:t>T</a:t>
            </a:r>
            <a:r>
              <a:rPr lang="en-US" sz="1400" b="1" dirty="0" smtClean="0">
                <a:latin typeface="Courier New" pitchFamily="49" charset="0"/>
              </a:rPr>
              <a:t>rue: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err="1" smtClean="0">
                <a:solidFill>
                  <a:schemeClr val="folHlink"/>
                </a:solidFill>
                <a:latin typeface="Courier New" pitchFamily="49" charset="0"/>
              </a:rPr>
              <a:t>TCell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(‘C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’)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A.prev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B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</a:rPr>
              <a:t>A.next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B.prev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C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B.next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A</a:t>
            </a:r>
            <a:endParaRPr lang="en-US" sz="1400" b="1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     </a:t>
            </a:r>
            <a:r>
              <a:rPr lang="en-US" sz="1400" b="1" dirty="0" err="1">
                <a:solidFill>
                  <a:srgbClr val="0000FF"/>
                </a:solidFill>
                <a:latin typeface="Courier New" pitchFamily="49" charset="0"/>
              </a:rPr>
              <a:t>C.prev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    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</a:rPr>
              <a:t>C.next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</a:rPr>
              <a:t>B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2772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3200" y="4114800"/>
            <a:ext cx="1782763" cy="576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4691063"/>
            <a:ext cx="1782763" cy="576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5265738"/>
            <a:ext cx="1782763" cy="576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832725" y="5300663"/>
            <a:ext cx="0" cy="50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7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63246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memory location 0</a:t>
            </a:r>
          </a:p>
        </p:txBody>
      </p:sp>
      <p:sp>
        <p:nvSpPr>
          <p:cNvPr id="62772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4400" y="4651375"/>
            <a:ext cx="1676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HEAP (Objects)</a:t>
            </a:r>
          </a:p>
        </p:txBody>
      </p:sp>
      <p:sp>
        <p:nvSpPr>
          <p:cNvPr id="627734" name="Line 2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832725" y="4714875"/>
            <a:ext cx="0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5" name="Line 2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832725" y="4149725"/>
            <a:ext cx="0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6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350" y="5376863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latin typeface="Courier New" pitchFamily="49" charset="0"/>
              </a:rPr>
              <a:t>‘C’</a:t>
            </a:r>
          </a:p>
        </p:txBody>
      </p:sp>
      <p:sp>
        <p:nvSpPr>
          <p:cNvPr id="627737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350" y="4227513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latin typeface="Courier New" pitchFamily="49" charset="0"/>
              </a:rPr>
              <a:t>‘A’</a:t>
            </a:r>
          </a:p>
        </p:txBody>
      </p:sp>
      <p:sp>
        <p:nvSpPr>
          <p:cNvPr id="627738" name="Text Box 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350" y="480377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latin typeface="Courier New" pitchFamily="49" charset="0"/>
              </a:rPr>
              <a:t>‘B’</a:t>
            </a:r>
          </a:p>
        </p:txBody>
      </p:sp>
      <p:sp>
        <p:nvSpPr>
          <p:cNvPr id="627739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5300663"/>
            <a:ext cx="0" cy="50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0" name="Line 2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010400" y="4714875"/>
            <a:ext cx="0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1" name="Line 2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010400" y="4149725"/>
            <a:ext cx="0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2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2133600"/>
            <a:ext cx="31511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Mark-and-sweep</a:t>
            </a:r>
          </a:p>
        </p:txBody>
      </p:sp>
      <p:sp>
        <p:nvSpPr>
          <p:cNvPr id="627743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72400" y="5842000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next</a:t>
            </a:r>
          </a:p>
        </p:txBody>
      </p:sp>
      <p:sp>
        <p:nvSpPr>
          <p:cNvPr id="627744" name="Rectangle 3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02475" y="5842000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data</a:t>
            </a:r>
          </a:p>
        </p:txBody>
      </p:sp>
      <p:sp>
        <p:nvSpPr>
          <p:cNvPr id="627745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00800" y="5842000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prev</a:t>
            </a:r>
          </a:p>
        </p:txBody>
      </p:sp>
      <p:sp>
        <p:nvSpPr>
          <p:cNvPr id="627746" name="Text Box 3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97638" y="6561138"/>
            <a:ext cx="259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DLLs: why?</a:t>
            </a:r>
          </a:p>
        </p:txBody>
      </p:sp>
      <p:sp>
        <p:nvSpPr>
          <p:cNvPr id="627747" name="Rectangle 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1576388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(</a:t>
            </a:r>
            <a:r>
              <a:rPr lang="en-US" sz="1400" b="1" i="1"/>
              <a:t>DLL</a:t>
            </a:r>
            <a:r>
              <a:rPr lang="en-US" sz="1400"/>
              <a:t>s that make sense!)</a:t>
            </a:r>
          </a:p>
        </p:txBody>
      </p:sp>
      <p:sp>
        <p:nvSpPr>
          <p:cNvPr id="627748" name="Rectangl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67488" y="2449513"/>
            <a:ext cx="1782762" cy="271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9" name="Rectangle 3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67488" y="2719388"/>
            <a:ext cx="1782762" cy="271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50" name="Rectangle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67488" y="2990850"/>
            <a:ext cx="1782762" cy="271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51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83138" y="2079625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memory location 42</a:t>
            </a:r>
          </a:p>
        </p:txBody>
      </p:sp>
      <p:sp>
        <p:nvSpPr>
          <p:cNvPr id="627752" name="Text Box 4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22825" y="2593975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STACK (local vars)</a:t>
            </a:r>
          </a:p>
        </p:txBody>
      </p:sp>
      <p:sp>
        <p:nvSpPr>
          <p:cNvPr id="627753" name="Text Box 4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646863" y="296227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C = </a:t>
            </a:r>
          </a:p>
        </p:txBody>
      </p:sp>
      <p:sp>
        <p:nvSpPr>
          <p:cNvPr id="627754" name="Text Box 4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51625" y="2709863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B = </a:t>
            </a:r>
          </a:p>
        </p:txBody>
      </p:sp>
      <p:sp>
        <p:nvSpPr>
          <p:cNvPr id="627755" name="Text Box 4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651625" y="244157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A = </a:t>
            </a:r>
          </a:p>
        </p:txBody>
      </p:sp>
      <p:sp>
        <p:nvSpPr>
          <p:cNvPr id="627756" name="Text Box 4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876800" y="3049588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references!</a:t>
            </a:r>
          </a:p>
        </p:txBody>
      </p:sp>
    </p:spTree>
    <p:extLst>
      <p:ext uri="{BB962C8B-B14F-4D97-AF65-F5344CB8AC3E}">
        <p14:creationId xmlns:p14="http://schemas.microsoft.com/office/powerpoint/2010/main" val="3721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5416</TotalTime>
  <Pages>1</Pages>
  <Words>3273</Words>
  <Application>Microsoft Office PowerPoint</Application>
  <PresentationFormat>On-screen Show (4:3)</PresentationFormat>
  <Paragraphs>1008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alvarado</cp:lastModifiedBy>
  <cp:revision>267</cp:revision>
  <cp:lastPrinted>2007-02-27T15:21:44Z</cp:lastPrinted>
  <dcterms:created xsi:type="dcterms:W3CDTF">2003-01-29T17:50:58Z</dcterms:created>
  <dcterms:modified xsi:type="dcterms:W3CDTF">2010-11-03T22:11:27Z</dcterms:modified>
</cp:coreProperties>
</file>