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ink/ink2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9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0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21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2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3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24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25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26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7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ink/ink3.xml" ContentType="application/inkml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28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657" r:id="rId3"/>
    <p:sldId id="658" r:id="rId4"/>
    <p:sldId id="659" r:id="rId5"/>
    <p:sldId id="660" r:id="rId6"/>
    <p:sldId id="661" r:id="rId7"/>
    <p:sldId id="662" r:id="rId8"/>
    <p:sldId id="663" r:id="rId9"/>
    <p:sldId id="665" r:id="rId10"/>
    <p:sldId id="666" r:id="rId11"/>
    <p:sldId id="668" r:id="rId12"/>
    <p:sldId id="667" r:id="rId13"/>
    <p:sldId id="664" r:id="rId14"/>
    <p:sldId id="670" r:id="rId15"/>
    <p:sldId id="673" r:id="rId16"/>
    <p:sldId id="671" r:id="rId17"/>
    <p:sldId id="674" r:id="rId18"/>
    <p:sldId id="672" r:id="rId19"/>
    <p:sldId id="680" r:id="rId20"/>
    <p:sldId id="681" r:id="rId21"/>
    <p:sldId id="675" r:id="rId22"/>
    <p:sldId id="679" r:id="rId23"/>
    <p:sldId id="682" r:id="rId24"/>
    <p:sldId id="683" r:id="rId25"/>
    <p:sldId id="684" r:id="rId26"/>
    <p:sldId id="685" r:id="rId27"/>
    <p:sldId id="688" r:id="rId28"/>
    <p:sldId id="687" r:id="rId29"/>
    <p:sldId id="689" r:id="rId30"/>
    <p:sldId id="691" r:id="rId31"/>
    <p:sldId id="692" r:id="rId32"/>
    <p:sldId id="690" r:id="rId33"/>
  </p:sldIdLst>
  <p:sldSz cx="9144000" cy="6858000" type="screen4x3"/>
  <p:notesSz cx="6985000" cy="9271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200"/>
    <a:srgbClr val="0333FF"/>
    <a:srgbClr val="FF9933"/>
    <a:srgbClr val="777777"/>
    <a:srgbClr val="33CCFF"/>
    <a:srgbClr val="00FFFF"/>
    <a:srgbClr val="FFFF00"/>
    <a:srgbClr val="046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72" d="100"/>
          <a:sy n="72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54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4T20:21:57.7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7203 4326 2580,'0'0'5031,"20"0"-516,-1 0-1935,-19-20-516,40 20-774,0-20-258,0 20-387,-1 0-129,21 0-129,0-20 0,-21 20-129,21 0-129,-21 0-129,-19 0-129,0 0-258,0 20-1161,-20-20-3354,0 0-129,0 0-516</inkml:trace>
  <inkml:trace contextRef="#ctx0" brushRef="#br0" timeOffset="406.0232">7421 4088 3354,'0'0'4902,"0"0"-258,0 0-2322,-20 0-774,20 20-645,-20-20 0,1 19-258,-1 1-258,0 21 129,-20-22-258,21 0 0,-21 21-258,0-20 129,20 0 0,-19 0 0,19 0-129,0-20 129,20 0-129,0 20 129,0-20-129,20 0 129,0 19-129,-1-19 129,21 0 0,-20 0 129,19 0-129,1 20-129,-20-20-129,20 0-1032,-20 20-3483,-1-20-387,1 0-774,-20 0 517</inkml:trace>
  <inkml:trace contextRef="#ctx0" brushRef="#br0" timeOffset="894.0511">8036 4266 2322,'0'20'5160,"0"0"-516,0 0-645,0 0-2709,0 19-516,0-19-129,0 0-1548,20 1-3483,0-21-258,0 0-645</inkml:trace>
  <inkml:trace contextRef="#ctx0" brushRef="#br0" timeOffset="1034.0591">8096 4108 4773,'-60'-20'4644,"41"0"-1677,-1 0-4902,0 20-2451,20-20-129</inkml:trace>
  <inkml:trace contextRef="#ctx0" brushRef="#br0" timeOffset="1496.0855">8215 4207 4257,'20'119'5676,"-20"-79"-129,0-21-645,20 1-3870,-20-20 0,0 0-516,0 0-258,0 0-129,0-20 0,0 1-129,0-21 0,0 20 0,0-20 0,19 20-129,-19 0 129,20 1 0,0 19 0,0-19-129,0 38 129,-1-19 0,2 19 0,-1 1 129,-20 20-129,19-20 129,-19 0 0,20 0 0,-20 0-129,0-20 129,0 0 0,20-20-129,-20 0 129,0 0-129,0-20 129,20 20-258,-20-19 129,20 20 0,-20 19 0,19 0-129,-19 0 129,20 0 0,-20 19 0,20 20 0,-20-19-129,20 20-258,-20-20-516,0 0-4128,20 0-129,0-20-516,0 0-129</inkml:trace>
  <inkml:trace contextRef="#ctx0" brushRef="#br0" timeOffset="1897.1085">8731 4207 3354,'0'39'5289,"20"-19"129,-20 20-1290,0 0-2709,19-1-129,-19 1-258,0 0-387,20-1-129,-20-19 0,21 0-258,-21-20-129,0 0 0,0 0 0,-21-20-129,21-20 0,-20 2 129,1-23-258,19 22 129,-20-21 0,20 0-129,0 22 129,20-3-129,-20 21 129,19 1 0,22 19 0,-22 0 0,-19 39 0,20-19 129,-20 20-129,0-1 129,-20 1-129,20-20 0,-19 0 0,-22 0-129,22 0-258,-1-20-387,20 0-1806,-20-20-2580,20 0-258,0 0-516</inkml:trace>
  <inkml:trace contextRef="#ctx0" brushRef="#br0" timeOffset="2162.1236">8910 4127 3354,'19'0'5547,"1"0"-258,-20 0-387,0 40-3612,0-40-258,0 21-387,-20-2-258,20 0 0,0 21-258,20-20 129,0 0-129,-20-20 129,20 20-129,0-20 129,-1 0-129,2-20 0,-2 0 0,1 0 129,-20 0-258,0 0 0,-20-18-387,1 17 129,-2 1-516,2 0-1419,-1 20-2967,0-19-387,0 19-387</inkml:trace>
  <inkml:trace contextRef="#ctx0" brushRef="#br0" timeOffset="2436.1393">9128 4127 7740,'39'40'5676,"-39"-19"-129,0-2-2064,0 0-2322,0 1-387,0 0-258,0-20-258,0 0-129,0 0 0,0 0-129,0-20 129,0 20-129,0-20 0,20 1 0,-20-21 0,0 20 0,20 0-129,0 1-129,0 19-258,-20-20-774,40 20-3612,-40-20-645,20 20-129,-1 0-516</inkml:trace>
  <inkml:trace contextRef="#ctx0" brushRef="#br0" timeOffset="2626.1502">9425 3909 5547,'0'-20'5676,"0"20"-387,0 20-387,0 20-3741,0-21-645,20 41-129,-20-20-258,0 0-129,20-1-774,-20 2-4128,20-22-258,-20 0-645,0-19-129</inkml:trace>
  <inkml:trace contextRef="#ctx0" brushRef="#br0" timeOffset="2748.1572">9386 4147 6063,'-20'-20'5934,"40"20"-516,0-19-387,19 19-4773,-19-20-4515,0 0-774,20 0-387,-20 20-774</inkml:trace>
  <inkml:trace contextRef="#ctx0" brushRef="#br0" timeOffset="3744.2141">10120 4167 2193,'20'0'5418,"-1"0"-129,2 0-258,-21-20-3096,0 0-774,0 1-516,0-1-129,0 0-258,-21 20-258,-18 0 129,19 0-129,0 0 129,-19 0-129,19 20 0,-20 0 129,40-1-129,-20 21 0,20-19 0,0-2 129,20 0-129,0-19 0,20 20 129,-1-20 0,-19 0-129,20-20 129,0 20 0,-21-19-129,1 0 129,0-2-129,-20 1 0,0 0 0,0 20-129,0 0 129,0 0-129,-20 0 129,20 0-129,0 0 129,0 20 0,0 0 0,0-20 129,20 21 0,0-21 0,19 19 129,1-19 0,0 0 0,0-19 129,-1-2-258,1 1 0,0-19 0,-21-1-129,1 0 0,0-20 0,-20 21-129,0-1 129,0 1-129,-20 19 129,0 0 0,1 20 0,-1 0 0,20 20 0,-20 19 0,20-19 129,0 20-129,0 19 0,20-19 129,0 0 0,-1 0 0,21-21-129,0 1 129,0-20-129,-1 0 129,1-20-129,-1-19 0,-19 19 0,1-20 0,-2-20 0,-19 21-129,-19-1 129,19 20 0,-21 1 0,1-1 0,1 20 0,19 20 129,-20-1-129,20 1 129,0 20 0,0-1-129,0 1-258,20-20-1290,-1 20-3483,1-40-645,1 20-129,-2 0-645</inkml:trace>
  <inkml:trace contextRef="#ctx0" brushRef="#br0" timeOffset="4053.2318">11290 3810 516,'21'59'5031,"-1"1"-129,-1-21-129,-19 1-3999,20 0-4515,0 0-258,0-20-645</inkml:trace>
  <inkml:trace contextRef="#ctx0" brushRef="#br0" timeOffset="4655.2662">11410 4088 2193,'-20'0'5934,"0"0"-516,20 0-129,0 0-2451,0 0-1677,20-20-516,0 0-258,0 0-129,-1-20-129,1 1-129,20-1 0,-20 0-129,-1 1 0,2 19 129,-2 0-129,1 20 129,-20 0 0,0 20 0,20 20 0,-20-1 129,20 1 0,0-1 0,-20 1 0,19 0 258,1 0-258,1-20 0,-2-20 0,1 0 0,-1-20-129,-19 0 129,21 0-129,-21-20-129,20 20 129,-20 0-129,0 1 0,0 19-129,0 0 129,19 19 129,-19-19-258,20 20 258,0 20 0,0-20 0,0 0 258,20-20-258,-1 20 129,1-20 0,-1-20 129,1 0-129,-20-20 0,19 0 0,-39 1-129,21-1 0,-21 20 0,-21 1 0,21-1 0,-19 20-129,-1 0 258,0 0-129,0 39 129,20-19-129,0 20 129,0-20 0,20 19 0,0-19-129,19 0-129,2 0-903,-22 0-4257,21-20 0,0 0-645,-21 0-258</inkml:trace>
  <inkml:trace contextRef="#ctx0" brushRef="#br0" timeOffset="5392.3084">13017 3810 4128,'20'0'5418,"-20"-20"-387,0 20-387,0 0-3999,-20 0-258,0 0-129,0 20-129,1 0-129,-1 0 129,0-1 0,0 21 129,20 0 0,0-21 0,0 1 129,40-20 0,-1 20-129,1-20 0,19-20 0,-18 0-129,18 1 0,-19-21-129,-1 20 0,-19 0-129,-20 1 0,0 19 0,0 0 0,0-20 0,-20 20 129,0 20 0,20-1 0,-19-19 129,19 40 0,0-20 0,0 0 129,19-1-129,1-19 129,20 20 129,-1-20 0,1 0-129,0 0 129,19-20-129,-39-19-129,20 19 0,-40-20-129,0 21-129,0-1 0,-19 0-258,-2 0-387,-18 0-387,-1 20-3870,20 0-258,-19 0-387,18 20-387</inkml:trace>
  <inkml:trace contextRef="#ctx0" brushRef="#br0" timeOffset="6031.3449">13731 3889 3354,'60'0'5031,"-40"-20"-129,0 1-2451,-20-21-645,0 20-258,0 0-516,-20 0-258,0 1-129,-19 19 0,18 0-258,-18 0 0,-1 0 0,20 19-129,-19 1 0,18 0 0,21 20 0,0-20 0,0-1-129,0 1 0,41 0 0,-22 0 0,21-20 0,0 0 0,0 0-129,-1-20 129,-19-20-129,20 21-129,-21-21 0,-19 0 0,20 1 0,-20-1 0,0 0-129,-20 20 258,20-19 0,0 39 129,0 0-129,-19-20 258,-1 40 0,20-1-129,0 1 0,0 0 0,20 20 129,-1 0-129,-19-1 129,40 1-129,-20-20 0,19 19 0,-19-39 0,20 20-129,0-20 0,-20-20 0,0 1 129,-1-1-258,-19-20 129,0 20-129,0 0 129,-19 1 0,19-1 0,-20 20 0,0 0 0,0 0 129,20 20-129,-20-1 129,20 1-129,0 0 0,20 20-258,0-20-387,20-1-4644,-1 1 129,-19-20-645,20 0-516</inkml:trace>
  <inkml:trace contextRef="#ctx0" brushRef="#br0" timeOffset="6662.381">14783 3711 5160,'20'79'5805,"-20"-59"-516,40 20-516,-21-21-3354,22 1-258,-2-20-387,1-20-258,19 1-129,-19-21-129,-20 0-129,20 1 0,-21-21 0,-19 20-129,0 1 0,0-1 0,-19 0-129,-2 40 129,2 0 0,-1 19-129,20 2 258,-20 38-129,20 1 0,0 19 129,20 21 129,0-1-129,20 0 129,-21 0 0,21 0 0,0-39-129,-1-20 0,1-20 129,-1-20-129,-18 0-129,-21-40 0,-21-20 0,2 20-129,-41-19 129,21 0-129,-21 19 0,0 0 129,1 0-258,19 20-129,1 1-645,39 19-4128,0-20 0,0 20-645,20-20-258</inkml:trace>
  <inkml:trace contextRef="#ctx0" brushRef="#br0" timeOffset="7606.435">15339 3830 8127,'-20'0'5418,"20"0"0,0 0-645,0 20-3612,0-20-516,0 19-258,0-19-129,0 0 0,0 0 0,20 0-129,-20-19 0,0-1 0,0 0 0,0 0-129,19 0 129,-19 0-129,21 1 0,18-1 0,-19 0-129,20 0 0,-21 20 0,22 0 0,-22 0-129,1 0 0,-1 0 129,2 0 0,-21 0 129,0 0-129,0 0 129,0 20 0,0-20 0,0 0 129,0 0 0,0 20 0,0 0 129,0-1-129,20 1 129,-1 0-129,1-20 129,0 20-129,20-20 0,-1 0 0,-19 0 0,20 0-129,-20-20 129,-20 0-258,0 0 0,0 1 0,-20-1-129,0 0 129,0 0 0,0 0 0,-19 0 0,19 20 129,20-20-129,-20 20 129,20-19 0,20 19-129,0-20 129,-1 20 0,21 0-129,-20 0 129,20 0 129,-1 20-129,1-1 258,0 21-258,-21-20 258,-19 20-129,20-1 0,-20-19 0,0 0 0,0-20 0,0 0-129,0 0 129,0-20-129,21 0 129,-21 1-129,19-1 0,1 0-129,-20 0 129,20 0-129,0 0 129,0 20-129,-1 0 129,1 0 0,-20 20 0,0 0 0,20 0 129,-20 0-129,0 0 129,0-20 0,0 0-129,20 19 129,-20-19-129,20-19 0,-20-1 0,19 0 0,2 0 0,-2 0-129,1 0 129,0 20-129,0-20 129,0 20 0,-1 20 0,22 0 129,-22 0-129,1 0 129,-1 0-258,2 0-387,-1-1-4644,-1-19-258,-19 0-516,20 0-645</inkml:trace>
  <inkml:trace contextRef="#ctx0" brushRef="#br0" timeOffset="8722.4989">17105 3671 7353,'0'40'5547,"20"-20"-387,-20 19-1677,19-19-2322,2 20-258,-2-20-258,-19-1 0,20 1-258,0 0-129,-20-20-129,0-20 0,0 0 0,0 1 0,0-1 0,0-20-129,0 20 0,0-19 0,20 19-129,-20 0 129,20 0-129,-1 20 129,1-20-129,1 20 129,-2 20 0,1-20 0,-1 20 129,-19 0-129,21 0 129,-21-1 0,0 1 0,0-20-129,0 0 129,0 0 0,0 0-129,20-20 129,-1 1-129,-19-1 0,20 0-129,0 0 129,0 0-129,0 0 129,19 20-129,1 0 0,-20 0 129,20 20 0,-21 0 129,1 20-258,0-20 129,-20-1-129,20 1-258,-20-20-903,20 0-3741,-20 0-258,19 0-516,1-20-258</inkml:trace>
  <inkml:trace contextRef="#ctx0" brushRef="#br0" timeOffset="9015.5156">17859 3651 5031,'0'20'5805,"0"0"-516,0 0-258,0 0-3483,0-1-516,20 1-387,0 0 0,0-20-387,19 20 0,1-20 0,-1 0-129,-18-20 0,18 0 0,-39 0-129,20 1 0,-40 19 0,0-20 0,1 0-258,-21 0 129,0 20-258,0 0-258,21 0-903,-21 0-3741,40 0 258,-20 0-903,20 0-129</inkml:trace>
  <inkml:trace contextRef="#ctx0" brushRef="#br0" timeOffset="9715.5557">18415 3770 4257,'0'-20'5547,"0"20"-258,0-19-516,0-21-3612,-20 20-258,0 0-387,0 0-258,0 0-129,1 20 0,-22 0 0,2 20 0,19 0 129,0 0-129,0 0 0,1 20 0,19-1 0,0-19 0,19 20 0,1-20 0,0-1-129,20 1 0,-21-20 258,22 0-258,-2-20 0,-19 1 0,0-21-258,0 0 258,-1-19 0,-19 19-129,0-20 129,0 21-129,0-2 0,0 22 129,0-20 129,0 39-129,0 0 0,0 0 129,-19 19-129,19 1 129,0 20 129,0 0-129,19-1 129,-19 1-129,20 0 0,0-1 129,20-19-129,-20 20 0,19-20 0,-19 0 0,20-20-129,-20 0 129,-1-20-129,1 0 0,1 0-129,-2-20 129,-19 21-129,0-1 129,0 0-129,-19 0 0,19 0 129,-21 20-129,1 0 258,20 20-129,-19-20 0,19 20 0,-20 20 129,20-21-129,0 1 129,20 0-129,-20 0 0,19 0 0,1 0-387,1-1-774,-2-19-3870,1 0-258,-20 20-645,0-20-387</inkml:trace>
  <inkml:trace contextRef="#ctx0" brushRef="#br0" timeOffset="10707.6124">18692 3611 5160,'0'0'5805,"0"0"-774,0 20-129,0 0-3741,0 0-516,0 0 0,0 20-258,21-21 129,-21 21 0,19-20-258,1 0 129,0 0-258,0-20 0,0 19 0,-1-19 0,1 0-129,0-19 0,-20-1 0,20 0-129,-20-20 0,0 20 0,0-19 0,0 19 0,0 0 0,0 0 0,0 20 0,0 0 129,0 0 129,0 20-258,0 0 258,0 0-129,0 19 129,20-19-129,-1 0 129,2 20-129,-2-20 129,1-20-129,20 19 0,-20-19 129,19 0-129,-19-19 0,0-21-129,0 20 0,-1-20 0,2-19-129,-1 19 0,-20-19 0,0 19 0,0-20 129,0 21 129,0 19 0,0-20 129,-20 40 0,20 0 0,0 0 129,-21 0 0,21 40-129,0-20 0,0 19 0,0 21 129,0-20-129,21-1 0,-1 21 0,-1-20 0,1-1 0,0 1 0,20 0-129,-1-21 0,-19-19 129,20 0-129,-20 0 0,19-19-129,-19-1 129,-20-20-129,20 0 0,-20 1 0,0 19 0,0-20 0,0 20 129,0 0-129,0 1 258,-20 19-129,20 0 0,-20 19 129,20 1 0,0 20 0,0 0 0,0-20 0,20 19 0,0 1 0,0 0-129,19-21 129,2 1-129,-22 0-258,21-20-1419,-20 20-3741,0-20-129,-20 0-645,0 0-387</inkml:trace>
  <inkml:trace contextRef="#ctx0" brushRef="#br0" timeOffset="29251.6731">8850 5100 2967,'19'0'5031,"2"0"-1161,-21 0-903,20 0-516,-20 0-903,0-20-258,0 20-387,19-20 0,-19 20-387,0-20 0,-19 0-129,19 1-258,-20-1 0,-1 20-129,2-21 0,-20 21 0,18 21-129,1-1 129,1-1 129,-1 1-129,20 20 0,0-20 0,0 0 129,20-1-258,-20 1 258,19-20-129,1 0 0,1 0 129,-2-20-129,1-19 0,-1-1 0,2-19 0,-1 18 0,-20-38 0,0 40 0,0-21 0,0 1 129,0 19-129,0 20 129,0 0 0,0 20-129,0 0 129,0 20-129,0 19 0,0 1 0,0 0 0,19 0 0,-19 19 258,20-18-516,-20-3 258,20 3 0,0-22 0,0 1 0,-1 0 0,2-20 0,-2 0-129,1-20 129,-20 0 0,0 1 0,20-1-129,-20-1 129,0 21-129,0 0 129,-20-19-129,20 19 129,0 19-129,0 2 129,20-1 0,-20-1 0,20 1 0,0-20 0,-1 20 129,1-20-129,0-20 129,0 20-129,0-20 0,-20 1 129,0-1-258,0-1 129,0 2 0,-20 0 0,0-2-129,0 1 129,0 1-129,1 19 129,-1 0 0,20-20-129,0 20 129,0 0 0,0 0-129,0 0 129,20 0-129,-1 0 129,1 20 129,20-20-129,-20 0 129,20 19 129,-1-19-129,-19 0 129,20 0-129,-1-19 258,-19 19-258,0-20-129,0 0 129,-20 20-129,0-20 0,0 0 0,-20 0 0,0 20-129,0 0 129,1 0-129,-1 0 129,20 20 0,-20 0 0,20 0 0,0 0 0,20 19 0,0-19 129,-1 1-129,1-2 129,0-19-129,20 19 129,-20-19-258,19 0 129,-19 0-129,0-19-129,0 0-258,-20-2 129,20 21-129,-20-39-129,19 39 129,-19-20-258,0 0 258,0 0 0,0 20-258,0-20-2193,0 20-1806,0 0-516,20 0 258</inkml:trace>
  <inkml:trace contextRef="#ctx0" brushRef="#br0" timeOffset="29703.6989">9783 4782 4773,'0'-40'5547,"0"40"-387,0-19-387,0 19-3870,-21-21-129,2 21-516,-1 21-258,1-2 0,19-19 0,-21 20 0,21 0 0,0 0 0,0 0 129,0 0 0,0 0 0,21-1 129,-2 1 0,1 1 0,20-2 0,-20 0 129,-1-19-258,-19 21 129,0-1-258,0-1 258,-19-19-516,-1 20 258,-1-20-258,-18 0 0,20 0-129,-22 0-258,22 0-774,-1-20-2709,20 20-1032,0-19-645,0-1 258</inkml:trace>
  <inkml:trace contextRef="#ctx0" brushRef="#br0" timeOffset="30056.7191">9902 4782 5031,'19'0'5805,"-19"20"-387,0 0-387,0 0-3612,0 0-516,0 19-258,0-18 0,0-2-258,0 0-129,21 2-129,-21-21 0,0 0 0,0-21-129,0 2 129,19 0-129,-19-2 0,20 1 0,-20 1 0,20-1 0,0 0-129,-20 20 129,20 0 0,-1 20-129,1 0 129,-20-1 0,20 22 0,-20-22-258,20 0-645,0 22-4128,-20-41-387,0 0-387,19-20-387</inkml:trace>
  <inkml:trace contextRef="#ctx0" brushRef="#br0" timeOffset="30224.7287">10318 4643 4386,'0'20'6321,"0"-20"-903,0 20-645,0-20-6966,0 19-2580,0-19-645,0 0-645</inkml:trace>
  <inkml:trace contextRef="#ctx0" brushRef="#br0" timeOffset="30394.7384">10477 4663 8643,'-20'79'5805,"40"-59"-645,-20 20-2322,0 0-7224,20-20-516,0-1-645,0 1-387</inkml:trace>
  <inkml:trace contextRef="#ctx0" brushRef="#br0" timeOffset="30568.7484">10457 4881 8127,'20'0'5934,"0"-19"-645,0 19-645,19 0-9288,1-20-387,-20 20-387,19-20-903</inkml:trace>
  <inkml:trace contextRef="#ctx0" brushRef="#br0" timeOffset="31349.7931">11311 4702 3354,'0'60'5547,"20"-40"-258,-20 20-129,19 0-3741,1-1-129,-20-18-516,20 17-129,0-17-258,-20-1 0,0-20-258,20 0 129,-20-20-129,0-1 0,0-17 0,0 17-129,-20-18 0,20 19 0,0 0 0,0 0 0,20 0 0,-1 20-129,1 0 129,0 20 0,20-20 0,-21 20 0,21-20 0,-20 20 129,0-20-129,20 0 129,-40 0 0,19-20-129,-19 20 129,20-20-129,-20 0 0,-20 0 0,20 0 0,-19 20-129,19 0 129,-20 0 0,0 0-129,20 40 129,0-20 0,0 0 129,20 20-258,0-21 129,-1 1-387,1 1-1161,20-2-3612,-20-19-129,20 0-516,-1-19-387</inkml:trace>
  <inkml:trace contextRef="#ctx0" brushRef="#br0" timeOffset="31770.8172">11906 4446 9159,'0'0'5547,"-20"19"0,20 20-1806,0 1-2838,20 0-258,-20 0-129,20-1-258,-1 21 0,2-21-129,-2 1 0,21 0 0,0-1-129,-21-19 0,21 1 0,-20-21 0,19 0-129,-18 0 129,-1-21-129,-20 1 0,19 1 0,-19-21 0,-19 0 129,19 0-129,-20 21 0,20-2 129,-21 2 0,2 19 0,19 19 0,0 2 0,0-2 0,0 1 129,19 20-129,2 0 0,-1-20-129,19-1 0,-19 1-516,20 1-903,-21-21-3483,21 0-516,-20 0-258,0 0-516</inkml:trace>
  <inkml:trace contextRef="#ctx0" brushRef="#br0" timeOffset="32411.8538">12541 4782 3870,'0'20'5676,"20"0"0,-20-40-516,0 20-2967,0-20-903,0-20-516,0 21-516,-20-2 0,20 2-129,-20-1 0,0 20 129,0 0-129,1 0 0,-2 20 0,2 20-129,-1-21 129,20 21 0,0-20-129,0 20 129,0-20-129,20-1 0,-1 1 129,2 1-129,-2-2 129,1-19-129,0 0 0,0-19 0,0-2 0,-1 1-129,-19 1 129,0-21-129,0 20 0,0 0 0,0 20 129,0 0-129,0 0 129,0 0 0,0 20 0,20 0 0,-20 0 0,0 0 129,21-1 0,-2 1-129,1-20 129,-20 0-129,19 0 129,2-20-129,-21 1 0,20-1 129,-20-20-258,19 20 129,-19 0 0,0 0 0,20 1 0,-20 19 0,20 0 0,-20 0 0,20 19 129,-20 1-129,0 0 129,0 0-129,0 0 129,-20 0-129,0 0 0,0-20-129,1 0-129,-1 0-516,-1 0-3999,2 0-645,19-20-387,0 0-516</inkml:trace>
  <inkml:trace contextRef="#ctx0" brushRef="#br0" timeOffset="33229.9006">13255 4366 6708,'0'-20'5547,"0"20"-129,0 20-516,0 19-4128,0-19 129,20 39-387,-20 1-129,20 0-129,-20-21-129,0 20-258,20-38-387,-20 18-516,0-19 0,0-20-129,0 0 258,-20-20 0,20 0 387,-20 1 387,0-2 516,0 2 258,20-1 258,0 0 129,0 1 0,0 19-258,0-20 0,40 0-387,-20 0-129,0 20-129,-1-20-129,2 0-129,-2 0 0,1 0-129,0 1 129,-20 19 0,0 0 0,0 0 129,0 19 129,0 1 0,0 0 129,20 20 0,-20-20 129,0 20-129,0-1 0,20 0 0,-20-18-129,19-2 0,1-19 0,-20 0 0,21 0-129,-21-19 0,19-2-129,1 2 129,-20-1-129,19 20 129,2-20-129,-1 20 0,-1 0 129,1 20 0,0 0 129,20-20-129,-21 19 129,2 2 0,18-2 0,-19-19 0,0 20 0,19-20-129,-19-20 0,0 1 0,-20-21-129,0 20 0,0 0 0,0-19 0,0 19 129,0 0-129,-20 20 258,20 0-129,-20 20 129,20 0 0,20 0-129,-20-1 129,20 21 0,0-21-129,19 2-258,-19-2-1161,1 1-3999,-21-20-129,0 0-258,-21 0-645</inkml:trace>
  <inkml:trace contextRef="#ctx0" brushRef="#br0" timeOffset="33718.9286">12838 4782 1806,'0'20'5547,"21"-20"-129,-2 0-258,-19 0-3096,0 0-645,40 0-387,-40 0-258,20 0-387,-20 0-129,0-20-129,0 20-129,0-20 0,-20 20 0,20-20 0,-20 20 0,0 0 0,20 0 129,0 20-129,-19-20 129,19 20 0,19 0 129,-19 0-129,20 0 0,0 0-258,0-1-645,0-19-4128,19 20-258,-19-20-516,20 0-387</inkml:trace>
  <inkml:trace contextRef="#ctx0" brushRef="#br0" timeOffset="34417.9686">14624 4584 5160,'0'20'5676,"0"0"-258,21 19-387,-21-19-2967,0 20-1032,0-1-129,0-19-387,0 20-129,0-40 0,0 0-258,19 0 0,-19-20 0,0-20-129,0 1 129,20-1 0,-20 0-129,20 21 0,0-21 0,0 40 0,-1-20 0,1 40 129,0-20-258,0 40 258,0-21-129,-1 21 0,1 0-129,1-21 0,-21 1-387,0 0-903,19-20-3741,-19 0-258,20 0-516,-20 0-129</inkml:trace>
  <inkml:trace contextRef="#ctx0" brushRef="#br0" timeOffset="35783.0466">15220 4742 5934,'39'20'5805,"-39"-40"-387,20 20-387,-20-40-3483,0 21-387,0-21-645,-20 21-129,1-21-258,-1 20 0,-20 0 0,20 20 0,-20 0 0,21 0 0,-1 20-129,0 0 129,0 20 0,20-21-129,0 21 0,0 0 129,20-21-129,0 21 129,19-20-129,1-20 129,-20 20-129,20-20 129,-1-20-129,-19 0 0,0 0 0,0 0 129,-20-20-258,0 21 129,0-1 0,0 0-129,0 1 129,0 19 0,0 0-129,0 19 129,0 1 0,0 19 0,0-18 0,20-2 0,-1 1 129,2 0-129,-21-20 0,19 0 0,1-20 0,0 0 129,0-20-129,0 21 0,-20-1 0,19 0 0,-19 1-129,0 19 258,0 0-258,20 0 258,-20 19-129,0 1 0,0 19 0,21-18 129,-21 18-129,19-19 129,-19-20-129,0 0 129,20 0 0,-20 0-129,19-40 129,2 21-129,-21-21 129,20 20-258,-1-19 258,1 19-129,-20 0 0,20 20-129,-20 0 129,20 20 0,-20 0 0,20-1 0,-20 1 0,0 0 0,0-1 0,19 2 129,-19-21-129,0 0 0,20 0 129,-20-21-129,20 2 0,-20-1 0,0 0 0,20 1-129,-20 19 129,20 0 0,-20 0-129,20 0 129,0 19 0,-1-19 0,1 20 0,20 0 0,-20-20 0,19 19 0,-18-19 0,18-19 129,-19-1-129,20 0 0,-21 1 0,-19-21 0,20 20 0,-20-20-129,0 20 129,-20 0-129,1 20 129,19 0 0,-20 0 0,0 20 0,20 0 0,0 0 129,-20 20-129,20 0 0,20-21 0,0 21 129,0-21-129,-1 2 129,1-2-129,20-19 0,-20-19 0,-1-2 0,21 2 0,-20-1-129,-20-19 129,20-1-129,0 0 129,-20 20-129,20 0 129,-20 20-129,19 0 129,1 0 0,1 20 0,-2 0 129,1 0-129,-20 20 129,19-1 0,2-19-129,-21 0 0,0-1 129,-21 2 0,21-2-129,-19-19 0,-1 0 0,1 0 0,-2 0 129,1 0-129,1 0 0,19 0 0,0-19 0,0 19-129,0 0 258,19 0-258,22 0 129,-2 0 0,1-21 0,19 21 0,-19-19 0,19 19 0,-19-20-258,0 0-2322,-20 20-2838,-20-19-387,0-1-258,0 0-645</inkml:trace>
  <inkml:trace contextRef="#ctx0" brushRef="#br0" timeOffset="76974.4027">1388 4326 4902,'0'20'5418,"0"0"-129,0-1-516,-19 1-4128,-1 21-258,0 17 129,0 2-387,-19 19-129,19-20 0,-20 41 258,1-21 0,-1 41-129,-20-1 0,21 20 129,-2 0 0,-17 19-129,17 21 129,2-1-258,-1 21 0,1-21 129,18 21 0,-18-1 0,39 20 129,-20-19 258,20-1-258,20 1 129,0-1-129,-1 0 258,21 1-129,0-20 0,19 19-258,1 1 0,20-1-129,-21 20 0,21 20 0,-21 1-129,0 19 129,1 20-129,-1-1 387,1 21-129,-20 0 129,-1 19 129,21 1-129,-21-1-129,21 1 0,0-21 0,19 1-258,20-20 129,0 0 0,1-20-258,19-20 129,0 0 0,20-40 129,-20-19 0,0-20-258,0-20 129,-20-1-258,-19-38 129,-1-20-516,-20-1-4515,-19-20-258,-20-19-516,-20-20-258</inkml:trace>
  <inkml:trace contextRef="#ctx0" brushRef="#br0" timeOffset="77830.4516">1627 4147 5547,'-20'-20'5547,"20"20"-129,0 20-516,0 0-2967,-20 1-1032,0-2-258,0 20-387,-19 1 0,19 20 0,-20-21-129,21 22 129,-22-23-258,22 2 129,19 0 0,-20-20-129,20 0 0,0 0 129,20-20-129,-1 19 129,22-19-129,-22 20 129,21 0 0,-20-1-129,0 2 129,-20 18 0,0 21-129,-40-1 0,20-18 129,-19 18 0,-2-20-129,2 1 129,19-20-129,0 20 129,0-21-129,20 1 129,20-20 0,0 21-129,0-2 129,19-19-129,-19 19 129,20 2 0,-20-1-129,0 19-258,0-19-774,0 0-4386,-1 0-129,-19 20-645,0-21-516</inkml:trace>
  <inkml:trace contextRef="#ctx0" brushRef="#br0" timeOffset="78638.4978">3711 15122 5676,'-20'19'5805,"20"21"-258,0-20-516,0 39-3225,0 1-1419,0 0 129,0 19-516,0-20-645,20-19-3999,-1-20-516,21-20-258,-20-20-774</inkml:trace>
  <inkml:trace contextRef="#ctx0" brushRef="#br0" timeOffset="78791.5066">3790 14923 4902,'-60'-40'5418,"41"40"-903,-1-20-1290,-1 20-6966,21 0-774,21-20-645</inkml:trace>
  <inkml:trace contextRef="#ctx0" brushRef="#br0" timeOffset="79220.5311">3869 14883 5547,'20'99'5805,"-20"-19"-129,0-20-387,20 19-3354,-20-20-903,0-19-387,0-1-258,0 2-129,0-41-129,0 0 0,20-21 0,-20 1-129,20-19 0,-20-1 0,19 0 129,1 1-258,0-1 129,0 21 0,19 19 0,-19 0 0,1 38 0,-2 3 0,1-2 0,0 21 129,-20-21-129,20 2 0,-20-3 129,20-17-129,-20-21 0,19-21 129,1 2-129,-20-21 0,20 1 0,0-1-129,-20 20 129,20-20 0,-1 40 0,-19 0 0,21 0 0,-21 20 0,19 20-129,-19-20 129,20 19-129,0 2 0,20-3-258,-21-17-387,1-1-1290,1-20-3096,18 0-387,-20-20-516,2-1 129</inkml:trace>
  <inkml:trace contextRef="#ctx0" brushRef="#br0" timeOffset="79566.5509">4623 15260 4902,'0'-20'5805,"0"20"-516,0 20-129,0 0-3096,20 39-1032,0-18-129,-20 18-387,20 0 0,0 1-258,-1-20 129,1-1-258,-20 0 129,0-18-258,0-21 0,0 0 0,0-21 0,-20-18 0,1 0-129,-1-21 0,0 0 129,0 0-129,20 1 0,0 0 0,20-1 129,0 21 0,19 19 0,1 20 129,0 0-129,-20 39 129,0-19-129,-1 40 129,-19-21-129,-19 2 0,-1-22-129,0 21-258,-20-40-1161,20 0-3870,-19 0 0,19-40-516,20 21-387</inkml:trace>
  <inkml:trace contextRef="#ctx0" brushRef="#br0" timeOffset="79855.5674">4980 15101 7482,'21'21'5805,"-21"-2"-129,0 21-516,0-20-3741,0 19-645,0-19-387,0 20 0,0-1-129,19 2-129,1-22 0,20-19 129,-1 0-129,-19 0 0,20-19 129,-21-2-129,1-18-129,-20-1 129,0 0-258,-20 1 129,1 19-129,-21-20-258,0 21-129,1 19-516,19-21-4515,-19 21 129,18 0-645,21 0-258</inkml:trace>
  <inkml:trace contextRef="#ctx0" brushRef="#br0" timeOffset="80095.5812">5278 15141 8514,'20'79'5934,"0"-19"-387,-20-20-129,20-1-4644,-20-18-129,19-2-387,-19-19 0,0 0 0,20 0-129,-20-40 0,0 1 0,0-1-129,20 0 0,0-19-129,-20 19-129,20 0-645,20 20-4644,-21 1 129,21 19-516,-20 0-645</inkml:trace>
  <inkml:trace contextRef="#ctx0" brushRef="#br0" timeOffset="80506.6047">5715 14784 4128,'0'0'5934,"0"20"-258,20 19-387,-1 20-2322,1 21-2580,0 0 129,20-1-387,-21-19-516,1 19-3096,0-39-1677,0-21-387,-20-19-258</inkml:trace>
  <inkml:trace contextRef="#ctx0" brushRef="#br0" timeOffset="80646.6127">5655 15141 7740,'39'19'5805,"2"-19"-129,38 0-645,0-19-4515,-19 19-5289,39 0-387,-40-19-387,1-2-645</inkml:trace>
  <inkml:trace contextRef="#ctx0" brushRef="#br0" timeOffset="80984.632">6746 14883 4644,'0'0'6063,"0"40"-516,0-1-258,20 21-1806,-20-1-2967,20 1-129,0 19-516,0-19-387,0-1-3612,0-39-1032,-1 1-516,-19-21-516</inkml:trace>
  <inkml:trace contextRef="#ctx0" brushRef="#br0" timeOffset="81164.6423">6488 15002 8127,'20'-20'5934,"20"0"-387,-1 20-387,21-20-4644,0 1-258,-1-2-516,1 2-1290,-1 19-3612,-19-20-258,19 20-516,-39 0-258</inkml:trace>
  <inkml:trace contextRef="#ctx0" brushRef="#br0" timeOffset="81406.6562">7143 14764 7740,'0'40'6063,"0"-1"-516,20 20 0,-20 1-4773,20 0-129,0 19-129,0-20-387,-1 1-129,2-20-258,-2 0-387,1-20-1290,0-20-3354,-20 0-387,20-20-258,-20-20-387</inkml:trace>
  <inkml:trace contextRef="#ctx0" brushRef="#br0" timeOffset="81607.6677">7362 15081 6063,'0'0'5934,"0"0"-387,0 20-258,-20-20-3741,20 21-645,-20 17-387,0-17 0,20 18-258,0-19 0,0 0-129,0 20 0,40-20-129,-20-1 129,19-19-258,1 20-129,-1-20-516,2 0-4515,-22 0-129,21-20-516,-20 1-387</inkml:trace>
  <inkml:trace contextRef="#ctx0" brushRef="#br0" timeOffset="81777.6774">7639 15042 8643,'0'59'5934,"0"0"-516,20-18-129,0-22-5031,0 21-774,20-40-3096,-20 20-1677,19-20-387,1-20-387</inkml:trace>
  <inkml:trace contextRef="#ctx0" brushRef="#br0" timeOffset="81916.6853">7639 14883 6837,'-79'-40'5031,"59"21"-2064,20 19-2967,0-20-4902,0 20-645</inkml:trace>
  <inkml:trace contextRef="#ctx0" brushRef="#br0" timeOffset="82156.6991">7778 14942 7998,'40'120'6063,"-20"-60"-258,-20-22-258,20 3-4128,-20-2-774,19-19-129,-19-20-258,0 0 0,20-20-258,-20 0 0,0-19 0,0 18-129,0-17 0,21 17 0,-21 1 0,19 1 0,1 19 0,-20 19 129,20 1-129,20 20-129,-21 0-129,1-20-387,40 19-4515,-41-19-258,21 0-387,0-40-387</inkml:trace>
  <inkml:trace contextRef="#ctx0" brushRef="#br0" timeOffset="82337.7094">8294 14784 6966,'-59'-20'6192,"59"40"-387,-20 0-516,0 19-3612,20 20-1161,20 1-129,-20 0-387,20-1-129,0 1-645,19-20-2709,-19-20-1935,-20-1-387,0-19-387</inkml:trace>
  <inkml:trace contextRef="#ctx0" brushRef="#br0" timeOffset="82830.7376">8274 15141 8385,'0'-40'5805,"0"20"-387,20 20-1548,-20-19-2451,40-1-774,-20 0-129,-1 20-258,22-20-129,-22 0 0,1 20 0,-20-20 0,20 20-129,-20 0 0,0 0 0,-20-20 0,20 20 0,-20 20 129,1 0-129,19 0 0,-20 0 0,20 20-129,0-1 129,20 1-129,-1-21-129,21 22-129,-20-22-129,19-19-129,-19 0-387,0 0 129,0-19-387,0-1 129,0-20 258,-20 21 129,0-22 516,0 41 258,0-19 516,0 19 258,0 19 258,0 1 258,0 1-129,0 17 129,0 3-387,0-22-258,0 1-258,0-20 0,0 0-129,0-20 0,-20 1-129,20-22 0,20 22-129,-20-21 129,20 1-129,-1 19-129,1 0-645,20-20-4644,-20 40-258,19-20-258,-18 0-645</inkml:trace>
  <inkml:trace contextRef="#ctx0" brushRef="#br0" timeOffset="83614.7825">9624 15022 7998,'20'-20'5934,"-1"0"-516,-19 0-387,0 0-3870,0 1-903,-19-2 0,-1 21-129,0 0 0,-20 0-129,1 21 0,19-2 258,-20 21-387,20 0 258,0 0-129,20-21 0,0 22 0,20-3 0,0-17 129,0-21-129,20 0 0,-20 0 129,-1 0-129,1-21 129,0 2-129,0 0 129,-20 19-129,20-21 0,-20 21 129,0 0-129,19 0 0,1 21-129,-20-2 0,40 0-387,-20 2-774,20-1-4128,-1-20-129,1 0-387,0 0-387</inkml:trace>
  <inkml:trace contextRef="#ctx0" brushRef="#br0" timeOffset="83915.7997">10080 14942 6708,'0'-59'5805,"0"39"-258,-20 0-258,1 1-4386,-1-1-129,-20 20-258,20 0-258,1 0-129,-2 0 129,2 20-129,19-1 0,0 1 0,0 19 0,19-18 0,21-2 0,-20 21 129,20 0-258,-1-20 129,1 19-129,-40 2 129,0-22 0,0 0-129,-20 2 0,-19-1-129,-1-20-129,0 0-258,0-20-2064,1-1-2709,19 2-516,20 0-387,0-22 0</inkml:trace>
  <inkml:trace contextRef="#ctx0" brushRef="#br0" timeOffset="84330.8234">10794 14646 8385,'20'38'5934,"-20"2"-387,21 20-1032,-21-1-3870,19 0-258,-19 21-258,20-20-258,-1-1-903,-19-19-4128,21-21-258,-21-19-645,0 21-129</inkml:trace>
  <inkml:trace contextRef="#ctx0" brushRef="#br0" timeOffset="84488.8325">10755 14942 6837,'0'0'5934,"20"0"-129,19 0-645,1 0-3999,-1 0-645,2 0-645,-2 0-1419,21 0-3612,-41-19-387,21 19-516,-20 0-129</inkml:trace>
  <inkml:trace contextRef="#ctx0" brushRef="#br0" timeOffset="85066.8655">11172 14625 5160,'0'-20'6063,"0"20"-516,19 41-258,-19-22-3354,0 20-1032,0 1-258,20 20-129,-20 19-129,20-20 0,0 1 0,0 0-258,-20 0 0,19-22-258,-19-17-129,21-21 0,-21 0-129,20-21-129,-20 2 0,0-21 0,19 20-129,-19-19 258,20-1 129,0 0 387,-20 1 0,20 18 129,0 2 387,-20-1 0,0 20-129,19 0 258,-19 20-258,0-1-129,-19 2 0,-1-2-129,20 1 0,-20 0-129,0 20 0,20-20 0,20 0 0,0-1 0,0 1-129,19 1 129,1-21-258,20 19 0,-21 0-1806,-19-19-3741,20 0-129,-40-19-645,0 19-387</inkml:trace>
  <inkml:trace contextRef="#ctx0" brushRef="#br0" timeOffset="99016.6634">3730 16570 2580,'20'-40'5805,"-20"20"-129,0 0-387,0 20-2064,-20-19-1677,1-1-516,-22 20-645,22 0-129,-20 20-129,18-1-129,1 21 129,1 0-129,-1 19 0,20 21 0,20-21 0,-1 20 0,1 1-129,1-20 0,-2-1 0,1 0-258,-1-39 129,-19 0-129,0-20 0,-19 0 0,19-20 129,-20 0 0,1-39 129,19 19 129,0 1 0,0-1 129,0 20 129,0-20-129,19 20 129,1 1 0,-1 19 129,2-19-129,-1 19 0,-1 19-258,1-19 129,20 39-129,-20-19 0,-20 20 129,19 0-129,1-20 129,0 19-129,-20-19 129,0 20 0,20-40 0,-20 0 0,0 0-129,20 0 129,-20-19-129,0-2 0,0-19 0,0 21 0,0-21 129,0 0-129,0 20 0,20-20 0,-20 21 0,20-21 0,-1 20-129,1 20 129,-20 0-129,20 0 129,0 20 0,0 1-129,-20 17 129,0-18 0,19 20-129,-19-20 129,20 20-129,-20-40 129,21 20-129,-21-20 129,0 0-129,0 0 0,19-20 0,-19 0 129,20 0-129,-20 0 0,0 0 0,0 20 0,20-20 129,-20 20-258,0 0 258,0 0 0,20 20-129,-20 0 258,20-20-129,-20 20-129,19 0 129,1 20 0,0-21 129,0 1-129,0 0 258,20-20-129,-21 0 0,21 0 129,-20-20-129,0 0 129,-20 1-129,0-1 129,-20-20-258,0 20 129,0 0-129,-19 0 0,-1 0 0,0 1 0,20 0-129,0-2 129,1 21-129,19-20 129,0-19-129,0 19 129,19 0-129,1 0 129,0 20 0,20-20 0,0 20-129,-1 20 129,-19 0 0,20 20 0,-21-21 129,1 21-129,1 0 129,-2-1-129,-19 1 129,20-20 0,-20 0 0,0-20-129,0 0 129,0 0-129,0 0 129,-20-20-129,20-20 0,0 20 129,0-19-129,20-1 0,-1 0 0,-19 21 0,21-1 0,18 20 0,-19 0 0,0 20 0,0 19 0,0 2 0,-1 17 0,1-18 0,-20 20 129,20-40-129,0-1 0,-20-19 129,20 0 0,-20-39-129,20 19 0,0-20 129,-1 0-129,1 1 129,0-1-129,0 40 0,0-20 0,-1 40 129,22-20-129,-22 40 0,1-21-129,0 21 0,0 0-516,-1-20-4644,1-20-258,-20 20-516,20-40-387</inkml:trace>
  <inkml:trace contextRef="#ctx0" brushRef="#br0" timeOffset="99543.6935">5675 16292 6450,'0'-20'5676,"0"20"-258,0 0-774,0 40-3612,0 0-129,0 19-258,19 1 0,2-1-258,-1 20 129,19-19-258,-19 0-129,0 20 129,0-42-258,-20 2 129,19 0-129,-19-20-129,0 0 0,0 0 0,0-20-516,0 0-1290,0 0-3225,0-40-516,0 20-129,-19-20-516</inkml:trace>
  <inkml:trace contextRef="#ctx0" brushRef="#br0" timeOffset="99753.7056">5477 16371 6450,'-40'-39'5934,"40"39"-516,0-20-129,0 0-4257,40 20-129,-1 0-516,1-20-129,19 20 0,1-20-258,0 20-387,-1 0-516,0 0-4257,-19 0-258,0 0-258,0-20-516</inkml:trace>
  <inkml:trace contextRef="#ctx0" brushRef="#br0" timeOffset="100219.7322">6091 16152 4902,'0'41'5934,"0"-21"-258,0 39-645,20-19-2709,1 39-1419,-2-19-258,1 39-129,0-40-129,20 21-129,-21-21-129,1 2 0,-20-23-258,20-18 0,-20-20-258,0 0-258,0-20-258,0-18-516,0-3-387,0 2 258,0-1 258,0-20 387,20 21 645,-20-1 516,0 20 516,0 0 258,0 0 387,20 20 258,-20 0-387,-20 40-258,20 0-516,-20-1-258,20-19 0,0 40-129,0-40 0,0 19 0,20-19-129,0 0 129,-1 1-129,21-21-129,0 0-387,-20-41-1419,19 41-3225,-19-39-258,20-1-387,-40 0-516</inkml:trace>
  <inkml:trace contextRef="#ctx0" brushRef="#br0" timeOffset="100382.7415">6508 16431 8127,'20'79'5805,"0"-19"-645,-20-21-645,20 1-3999,20 20-1032,-20-40-2193,-1-1-2322,21-19-387,-20-19-387</inkml:trace>
  <inkml:trace contextRef="#ctx0" brushRef="#br0" timeOffset="100533.7502">6587 16272 6966,'-79'-40'5160,"40"21"-1677,19-1-4515,20 20-3354,-20-20-774,20 20 130</inkml:trace>
  <inkml:trace contextRef="#ctx0" brushRef="#br0" timeOffset="100790.7649">6628 16272 6450,'39'159'6063,"-39"-100"-387,20 1-258,-20-1-3483,20-19-1032,0 0-516,-1-20 0,-19-20-258,20-20 0,-20 0 0,0-20-129,0 1 0,0-1 0,20 0 0,-20-19-129,0 39 0,20 0 129,0 20-129,0 0 0,0 20 0,-1 0 0,21 19 0,-20 21 0,0-20-387,-1-21-387,22 21-4386,-22-40-129,21 0-387,-20-20-129</inkml:trace>
  <inkml:trace contextRef="#ctx0" brushRef="#br0" timeOffset="100949.774">7124 16252 7611,'-20'-59'5676,"20"59"-129,-20 0-645,20 20-3741,0 19-516,20 21-387,0-1-129,-1 21-258,1-21-645,0 1-3096,0-1-1290,0-39-387,-1 0-516</inkml:trace>
  <inkml:trace contextRef="#ctx0" brushRef="#br0" timeOffset="101271.7924">7143 16550 7998,'-19'-40'5805,"19"20"-258,19 20-516,1-19-3483,0-1-903,20 20-387,19-20 0,-19 20-258,0 0 129,-1 0-129,1-20 0,-20 20 0,-1 0-129,-19 0 129,0-20 0,-19 0 0,19 20 129,-20-19-129,0 19 0,0 0 0,20 19 129,-20 1-129,20 20 0,20 0 0,-20-1 0,20 1-129,0 0 0,0-1 0,20 1-129,-20-40-258,-1 0-645,1 0-4257,0-20 0,-20-20-387,0 21-258</inkml:trace>
  <inkml:trace contextRef="#ctx0" brushRef="#br0" timeOffset="101475.8041">7600 16451 5289,'20'59'6063,"-20"-19"-258,0 0-516,0-21-2709,19 21-1419,-19-20-516,0 0-129,0-20-258,0-20 0,0 0-129,20-20 0,-20 1 129,20-21-258,0 21 0,0-1-129,20 0-387,-21 20-4773,1 1-258,0-21-516,20 40-645</inkml:trace>
  <inkml:trace contextRef="#ctx0" brushRef="#br0" timeOffset="101844.8252">8414 16232 5160,'0'60'5805,"0"-40"-516,19 39-387,-19-19-3741,20 0-1419,20-1-2709,-20-19-1806,19-20-516,-19 0-387</inkml:trace>
  <inkml:trace contextRef="#ctx0" brushRef="#br0" timeOffset="102025.8355">8473 16094 3225,'-20'0'3225,"0"-20"-2967,20 0-1161,20 0-3225</inkml:trace>
  <inkml:trace contextRef="#ctx0" brushRef="#br0" timeOffset="102369.8552">8612 16054 6708,'40'98'5805,"-40"-37"-258,19 18-258,-19-19-3612,0-1-774,20-19-129,-20-20-516,20-1 0,0-38-129,0-1-129,-1-20-129,1 0 129,20-19 0,-40 19-129,20 0 0,-1 40 0,-19-19 0,21 38 258,-21 1-129,0 20 0,20 0 0,-20-1 129,19 21-129,-19-40 129,20 19 0,0-39-129,0 0 0,-20-19 0,20-1 129,-1-20-258,2 0 129,-21 1 0,19-1 0,-19 20-129,20 20 129,-20 0 129,0 0-258,0 20 258,20 20-129,-20-1 129,20 1-258,-20-20-129,20 0-903,19 19-4257,-39-39 129,40 0-774,-40 0-258</inkml:trace>
  <inkml:trace contextRef="#ctx0" brushRef="#br0" timeOffset="102742.8765">9287 16352 9159,'20'99'5676,"-20"-40"-129,19 1-1032,-19-1-3483,20 1-516,-20-1-129,0-19-129,0-19 0,0-2-129,0-19-129,0 0 129,-20-40-129,20 0 129,-19-19-129,19-1 0,0 1 129,0-1-258,0-19 129,19 39 0,21-19 0,-20 39-129,19 0 0,-19 20 129,20 20 0,-40 20 0,20-1 0,-20 1 129,-20 0-129,0-1 0,-20-19 0,21 0-129,-21 0-258,20-20-516,-19-20-4515,39 0 0,0-20-516,0 21-387</inkml:trace>
  <inkml:trace contextRef="#ctx0" brushRef="#br0" timeOffset="103023.8926">9604 16252 7353,'0'0'5805,"20"40"-129,-20-40-516,0 40-3483,0-20-903,20 19-258,-20-19-129,19 20-129,-19-20 0,41-1 0,-22 1-129,1-20 129,20 0-129,-1 0 0,-19-20 0,-20 1 0,20-21-258,-40 20 0,0 0 0,1-19-129,-22 19-129,22 0-258,-20 20-645,-2-20-3741,22 20-387,19 0-645,0 0 0</inkml:trace>
  <inkml:trace contextRef="#ctx0" brushRef="#br0" timeOffset="103490.9193">9862 16312 7998,'20'40'5934,"0"-1"-258,-20 1-258,19 0-3741,-19-21-1032,0 21-258,21-20-129,-21-20-129,0 0 0,0 0-129,0-20 129,0 0-129,0-19 0,0 19 0,19-20 0,1 0 0,-20 1-129,40-1 129,-20 20-129,-1 0 0,1 0-129,0 1-129,0 19-129,0-20 0,-20 20-258,0 0-129,19 20 0,-19-20 258,0 0 129,21 0 129,-21 0 387,0 0 129,0 0 258,19-20 129,-19 0 129,0 20 129,0 0-258,20 0 0,-20 20-129,0 0 0,0-1 0,0 21-129,0 20 129,0-21-258,0 21 0,0-1-258,20 1-645,-20-40-4644,0 0-129,0-20-387,0 0-645</inkml:trace>
  <inkml:trace contextRef="#ctx0" brushRef="#br0" timeOffset="103649.9284">10140 16352 10707,'40'-20'5934,"-1"20"-258,21 20-903,-21-1-7224,1-19-2838,-1 0-516,2 0-516,-2-19-387</inkml:trace>
  <inkml:trace contextRef="#ctx0" brushRef="#br0" timeOffset="104115.9551">11231 16193 6837,'0'0'6063,"0"20"-387,20 19-387,0 1-3870,20 20-774,-1-1-258,1 1-129,0-1-129,-1-19-387,1-1-387,-20-39-1032,20 0-3612,-40-19-258,19-1-516,-19-40-258</inkml:trace>
  <inkml:trace contextRef="#ctx0" brushRef="#br0" timeOffset="104312.9663">11569 16252 6708,'-40'20'5676,"0"0"-129,20 20-258,-19-1-4257,-1 21-258,-19-20-258,39 19-258,-20-19-258,20-1-258,0 1-1548,20-40-3354,0 0-516,0-40-258,20 1-387</inkml:trace>
  <inkml:trace contextRef="#ctx0" brushRef="#br0" timeOffset="104485.9762">11430 16074 7224,'0'-20'5805,"19"40"-258,-19 19-387,0 0-4515,0 41 129,0 0-258,-19-1-387,19 1 0,0-21-387,0 1-516,0-21-4515,-20 1-129,20-40-516,-20 0-129</inkml:trace>
  <inkml:trace contextRef="#ctx0" brushRef="#br0" timeOffset="104651.9857">10993 16431 5934,'20'-20'6192,"19"20"-387,21 0-387,0 0-3483,19 0-1161,20 0-258,-19 0-258,-1 0-387,0 0-1290,1 0-4128,-41 0 0,1 20-645,-20-20-387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4T20:27:20.13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6429 3850 4128,'0'19'4773,"0"-19"-774,20 0-2064,-20 0-129,39 0-645,-19 20-129,40-20-129,0 20-258,-1 0 0,40-20-129,-19 39 0,38-39-129,2 20 0,-1 0-129,0-20 0,0 0 0,0 0 0,0-20 0,0 20-129,-19-20 258,-21 1-258,0 19 0,1 0 0,-21 0 0,0-20 129,-19 20-129,0 0 129,-21 0-129,2 0 0,-1 0 129,-1-20-129,-19 0 0,0 0-129,-19 1 129,19-21-129,-20 20 0,-1-20 0,21 1-129,-19-1 129,19-20 0,-20 21 0,20-21 0,0 1-129,0-1 258,0 1-258,0-2 258,0 3-258,0 18 258,0 20-129,0 0 0,0 0 0,0 20 0,0-20 0,0 20 0,-20 0 0,20 0 0,-20 20 0,-19-20 0,-1 20 0,0-20 0,-19 0 0,-21 20 0,-19-20 0,0 20 0,-40-20 0,20 20 0,-40-20-129,20 20 129,0 0-129,-20-1 129,41 0 0,-2 2 0,21-21-129,0 20 129,39-20 0,21 0 0,-1 0 0,20 0 129,1 0-258,-2 0 129,21 0 0,0 0-129,0 0 129,0 0-129,0 0 129,0 20-129,0-1 258,0 1-258,0 20 129,0-20 0,0 20 0,0 18 129,0-17-129,21 18 129,-21 1-129,0-1 129,0 1-129,0-1 129,19-19-129,-19 19 0,20-19 0,-20-20 129,20 0-129,-20 0-129,0-20-258,20 0-4515,-20 0-516,0 0-645,0-20-387</inkml:trace>
  <inkml:trace contextRef="#ctx0" brushRef="#br1" timeOffset="14023.8021">8156 3492 3225,'0'0'4515,"0"0"-1419,-21 0-516,21 0-387,0 0-387,0 0-258,0 0-258,0 0-258,0-19 0,0-1-387,21 0 0,-2 0-258,21 0 258,19-20-258,1 1 0,39 19-129,20-20 129,0-19-129,40 39 0,0-20-129,0 20 129,0 20-258,-21 0 0,1 20 0,-19 20 0,-21 0 129,-20-1-258,-19 21 129,-21-1-129,1-19-387,-1-20-4773,-39 0-129,20-20-645,0-20-387</inkml:trace>
  <inkml:trace contextRef="#ctx0" brushRef="#br1" timeOffset="14948.855">10338 3453 1419,'0'0'387</inkml:trace>
  <inkml:trace contextRef="#ctx0" brushRef="#br1" timeOffset="15523.8879">10338 3453 774,'20'20'4515,"-20"-20"387,0 0-1161,0 0-1161,0 0-1032,0 0-387,0 0-387,0 19 0,0 1-129,0-1 129,0 2-129,20 19-258,-20-1 129,0 1-129,0 0 129,0-1-258,0-19 0,0 20-129,0-40 0,0 0 0,0 0 0,0-20-129,0-20 0,0 21 129,0-41-258,0 20 258,0 1-258,19-1 129,2 0 0,-1 1 0,-1 39 0,1-20 0,0 20 0,0 20 129,-20-1-129,20 20 0,-20 2 129,19-21 0,-19 19 0,0-19-129,20 0 0,-20-20 129,0 0-129,0 0 129,0-20-258,0 0 258,20 0-258,-20-19 258,20 19-129,0-20 0,-1 20-129,2 1 129,-2-1 0,21 20 0,-20 0 0,0 20 0,19 19-129,-39 1 129,21 0 129,-21-1-258,19 1 129,-19-20-387,0 20-258,0-40-3870,20 19-774,-20-19-516,19 0-516</inkml:trace>
  <inkml:trace contextRef="#ctx0" brushRef="#br1" timeOffset="16365.9361">11172 3611 2451,'19'20'5547,"1"-20"-258,-20 0-387,20-20-2709,-20 1-645,0-1-645,0-21-258,0 22-258,-20-1-129,0 1 0,1 19 0,-21 0-129,0 0 0,0 19 0,21 1 0,-1-1 0,0 22 129,0-2-258,20 1 129,0 0 0,0 0 0,20-1 0,0-19 0,19 0 0,-18 0-129,-2-20 129,21-20 0,-20 0-129,0-20 0,-1 1 0,1 19-129,-20-20 129,20 0-129,-20 21 129,0-1-129,0 20 129,0 0 0,0 0 0,-20 20 0,20-1 0,0 1 129,0 0-129,20 20 129,0-20 0,-20 0 0,39-1-129,-18 1 129,-1-20-129,19 0 0,-19-20 0,0 1 0,0-1 0,-1-20-129,1 20 129,-20-20 0,20 21-129,-20-1 129,0 20 0,0 0 0,0 0 0,0 0 0,0 20 0,0 19 129,0-19-258,0 0 129,20 0-387,0 0-516,-1 0-4257,2-20-387,18-20-387,-19 0-258</inkml:trace>
  <inkml:trace contextRef="#ctx0" brushRef="#br1" timeOffset="16493.9434">11648 3294 6966,'-60'-59'5547,"41"19"-387,-2 20-774,2 20-6321,19-20-2451,0 20-903,0 0-258</inkml:trace>
  <inkml:trace contextRef="#ctx0" brushRef="#br1" timeOffset="16775.9595">11608 3393 6063,'20'119'6063,"0"-59"-645,-20-21-129,20 1-3741,-20 0-258,0-20-516,0-20-258,19 0-129,-19 0-258,0-20 129,20-20-258,-20 20 129,0-19-129,21-1 0,-2 19 0,1 2-129,-1-1 129,2 1 0,-1 19 0,-1 0 0,21 19 0,-20 1 129,0 20-129,-1-20 0,2 19-258,-21 1-2322,19-20-2838,-19 0-258,0 0-645,20-20-387</inkml:trace>
  <inkml:trace contextRef="#ctx0" brushRef="#br1" timeOffset="17550.0038">12402 3512 4644,'0'-20'5289,"0"20"0,0 0-774,20 0-3096,-20 20-387,19-1-516,-19 2-258,21-1 129,-21 19-129,19-19 0,-19 0 0,20-20 0,0 0 129,0 0-258,0 0 129,-20-20-129,19 0 0,1 1-129,-20-1 129,21 20-258,-21-20 129,0 20 0,0 0 0,19 0-129,-19 0 129,0 20 0,20 0 0,-1-1 0,2-19 129,-1 20 129,-1-20-129,21 0 129,-20-20 0,19 1-129,-18-1 129,-2 0-129,1-20 0,-20 1-129,0 19 0,-20-20-129,20 20-129,-19 0-258,-2 20-645,2-20-2451,19 20-1677,0 0-387,0 20-258</inkml:trace>
  <inkml:trace contextRef="#ctx0" brushRef="#br1" timeOffset="17746.015">13097 3334 5934,'0'0'5805,"0"39"-387,0-19-516,0 0-3612,0 0-516,0 20-258,0-21-774,20 1-129,19-1-1032,-19-19-3612,20 0-129,-21 0-387,21-19-129</inkml:trace>
  <inkml:trace contextRef="#ctx0" brushRef="#br1" timeOffset="17843.0205">13255 3334 645,'-59'-61'3999,"19"23"-1806,20 18-2193,20 0-2580,-19 0-903</inkml:trace>
  <inkml:trace contextRef="#ctx0" brushRef="#br1" timeOffset="18114.036">13235 3273 7224,'20'100'5676,"0"-60"-129,-20 20-516,20-21-3483,-20-20-645,0 2-258,0-21-387,0 20 0,20-40-129,-20-1-129,19 2 129,-19-20-129,21-1 0,-2 20 0,1-20-129,0 20 129,0 1 0,0 19-129,-1 0 129,1 0 0,1 19-129,-2 1 0,1 20-387,-20-20-1032,19 20-3483,-19-21-387,21 1-387,-1-1-387</inkml:trace>
  <inkml:trace contextRef="#ctx0" brushRef="#br1" timeOffset="18629.0655">13870 3492 5934,'20'0'5289,"0"-19"-258,-20-1-387,20 0-3612,-20-20-258,0 20-258,0-19-129,-20-1 0,20 19 0,-40 2 0,21 19-129,-21 0 0,0 19-129,0 2 0,21 19 0,-21-1 129,20 1-258,20 0 129,0-1 0,20-19 0,0-1 0,0 2 0,20-21-129,-21 0 0,21-21 0,0-18-129,-1 0 0,-19-21-129,0 1 129,0-2-129,-20 3 258,0 18-129,0-20 258,0 40-129,0 1 258,0 19-129,0 0 0,0 39 129,-20-19-129,20 40 129,0-1-129,0-19 0,0 19 0,20-19-129,-1 0-129,1 0-387,20-21-387,-20-19-1290,20 0-2838,-20-19-387,19-1-258,-19-20-258</inkml:trace>
  <inkml:trace contextRef="#ctx0" brushRef="#br1" timeOffset="18873.0795">14188 3353 1,'0'-39'5159,"0"39"517,-20 0-387,20 0-258,-20 20-2967,20-1-516,0 21-774,0-20-129,0 20-387,20-1 129,0-19-258,19-1 0,1-19 129,-20 0-258,20 0 129,-1-19-129,-19-1 129,1-19-129,-21 19 0,0-20 0,-21 0 0,-18 1-129,19 19 0,-20-1-387,20 21-645,-20-19-4128,21 19 129,-1 0-645,0 19-258</inkml:trace>
  <inkml:trace contextRef="#ctx0" brushRef="#br1" timeOffset="19328.1055">14486 3353 9159,'0'20'5547,"0"-20"-387,0 20-258,0 0-3999,0 0-387,0 0-129,20 0-129,-20-1-129,19 1 129,1-20-129,0 0 0,0 0 0,0 0-129,-1 0 129,2-20-129,-2 1 129,-19-1-258,20 0 129,-20 0 0,20 20 0,-20-20-129,0 20 129,0 0 0,0 0 0,0 20 129,20 0-129,-20 0 0,20 19 0,-1-19 129,1-1-129,0 2 129,20-21-129,-1 0 0,1-21 0,-20 2 0,0-20 129,0-1-129,-20 0 0,0-19 0,-20 19-129,0 0 0,0 21-1032,1-21-3999,-22 40-258,22-20-516,-1 20-387</inkml:trace>
  <inkml:trace contextRef="#ctx0" brushRef="#br1" timeOffset="32523.8602">4563 5040 1548,'0'0'3483,"0"0"-1806,0 0 0,0 0 0,0 0 0,0 0-129,0 0 0,0 0-129,21 0 0,-21 0-258,20 0-258,-20 0-387,19 0-129,1 0-129,0 0 0,0 0-129,19 0 0,-19 0 0,20 0 0,0 0 129,-1 0-258,1 0 129,0 0 0,-1 0 0,21 0 0,-20 0 0,-1 0-129,21 0 129,0 20-129,-21-20 129,21 0-129,-1 0 258,-19 0-258,19 0 0,1 20 129,-21-20-129,21 0 0,-21 0 0,21 0 0,-20 0 0,19 0 0,1 0 0,-20 20 129,19-20-129,-19 0 0,-1 0 0,21 0 129,-20 0-129,0 0 129,-1-20-129,1 20 129,-1 0-129,1 0 129,0 0-258,0 0 258,-1 0-258,1 0 258,-1-20-129,2 20 0,-2 0 0,1 0 129,-1 0 0,1 0 0,0-20-129,0 20 0,-1 0 129,1 0-129,19 0 0,-19 0 0,0 0 0,0 0 258,19 0-258,-19 0 0,19 0 0,-19 0 0,19 0 0,-19 0 129,19 0-129,-18 0 0,18 0 129,0 0 0,-19 0-129,20 0 129,-1 0-129,-19 0 0,19 0 129,1-20-129,0 20 0,-21 0 0,21 0 0,-1 0 0,1 0 0,-21 0 129,1 0-129,19 0 0,-18 0 129,18 0-129,-19 0 129,-1 0-129,21 0 129,-20 0-129,-1 0 0,1 0 0,-1-19 0,2 19 0,-2 0 0,-20 0 0,22-20 0,-22 20 129,1 0-129,0 0 0,0 0 0,-20-21 0,20 21 0,-1 0 0,-19 0 0,0 0 0,21 0 0,-21 0 0,19 0 0,-19 0 0,0 0 0,0 0 0,20-19 129,0 19-129,-20-19 0,20 19 0,-20-21 0,0 21 0,20-20 0,-20 20 0,0-19 0,19-1 0,-19 0 0,0 20 0,0-20 0,0 0 0,0 20 0,0-20 0,0 20 0,20 0 0,-20 0 0,0 0 0,0 0-129,0 0 129,0 0 0,0 0 0,0 20-129,0 0 129,0-20 0,-20 20 0,20 0 0,0 0 0,0-1 0,0-19 0,0 20 0,0 1 129,0-21-258,0 19 258,0 0-129,0-19 0,0 0 0,0 21 0,0-21 0,-19 20 129,19-20-129,0 0 0,0 0 0,0 0 0,0 0 0,-20 0 0,0 0 0,20 0 0,-20 0 0,0 0 129,1 0-129,-21 0 0,0 19 129,0-19-129,1 0 0,-1 0 0,-20 0 0,1 0 0,-1 0 0,1 0 0,-1 0 0,1 0 0,-1 20 0,0-20 0,-19 0 0,20 0 0,-1 20-129,1-20 258,-1 0-258,1 0 129,-20 0 0,19 0-129,-20 0 129,21 20 0,-21-20 0,1 0 0,20 0 0,-21 0 0,1 20 129,19-20-129,-19 0 0,0 0 0,-1 0 0,1 0 0,19 20 0,-19-20-129,19 0 129,1 0 0,-1 0 0,0 0 0,21 0 0,-21 0 0,1 0 0,0 0 0,19 0-129,-20 0 129,1 0 0,-1 0 0,0 0 0,1 0 0,19 0 0,-19 0 0,-1 0-129,21 0 129,-21 0 0,21 0 0,-21 0 129,20 0-129,0 0-129,-19 0 129,19 0 0,0 0 0,1-20 0,-1 20 0,1 0-129,-1 0 129,0 0 0,0 0 0,1 0 0,-1 0 0,0 0 0,1 0 0,19 0 0,-19 0 0,-2 0 0,2 0 0,19 0 0,-20 0 0,21 0 0,-21 0 0,20 0 0,0 0 0,0 0 0,0 0 0,1 0 0,-1 0 0,-20 0 0,20 0 0,1 0 0,-1-20 0,20 20 0,-21 0 0,2 0 0,19 0 0,0 0-129,0 0 129,-20 0 0,20 0 0,0-20-129,0 20 258,0 0-258,0 0 258,-19-20-129,19 0 0,0 20 129,0-19-129,-21-1 129,21-1-129,0 21 129,0-19-129,0 0 0,0-2 0,-20 21 0,20-20 0,0 20 129,0-19-258,0-1 129,0 20 0,-19 0 0,19 0 0,0 0-129,0 0 129,0 0-129,0 0 129,0 20 0,0-1 0,0 1 0,0 1 0,19-2 0,-19 21 0,0-20 0,0-1 0,0 1 129,0 0 0,20-20-129,-20 20 129,0-20 0,21 0-129,-2 0 129,1 20 0,-1-20-129,-19 0 129,21 0 0,-1 0-129,-1-20 0,1 20 0,0 0-258,-20 0-129,20 0-387,0 0-4644,-1 0-387,1 0-516,0 0-387</inkml:trace>
  <inkml:trace contextRef="#ctx0" brushRef="#br1" timeOffset="53177.0415">8394 4683 1419,'0'0'1935,"0"0"0,0 0 129,0 0-258,0 0-129,0-20-258,0 20-129,20 0-129,-20-20-258,19 20-258,-19-19-129,20 19-129,0-20-258,0 0 129,0 0 0,-1 0-129,1 20 0,20-20 258,-20 0-258,20 0 129,-1 1-129,1 19 0,-1-19 0,2-2 0,-2 21 0,1-20-258,-1 0 258,1 20-258,0-19 129,0 19 0,19-20 0,-19 20 0,19-20 129,-19 20 0,39-20 0,-19 20 129,-1-20-129,1 20 0,19-20 0,0 20 0,-19-20-129,20 20 129,-21 0-129,0 0 0,21 0 0,-21-20 0,21 20 129,-1 0-129,-19 0 0,19 20 0,1-20 129,-1 0-129,0 0 0,1 20 0,-1-20 129,1 0-129,-1 20 129,0-20-129,1 0 0,-1 0 129,20 0-129,-19 0 129,-1 0 0,20 0-129,-20 0 0,20 0 129,0-20-129,-19 20 258,20 0-129,-1 0 0,0 0 0,0 0 129,20-20-129,-20 20 129,20 0-129,1 0 129,-2 0 0,21 0-129,20 0 0,0 0 0,0 0 0,0 0 0,19 0 0,-19 0 129,19 20-129,1-20 0,-21 0-129,22 20 129,-22-20-129,1 20 129,-20-20-129,19 0 0,-19 20 0,1-20 129,-2 20-258,-19-20 258,0 0-258,-20 20 129,1-20 0,-21 0 0,-20 0 0,1 0 0,-20 0 0,-1 0 129,-19 19-129,-20-19 129,21 0 0,-21 0-129,19 0 129,-19 0-129,20 0 129,-20 0 0,0 0 0,0 0-258,19 0 258,-19 0-129,0 0-129,0 0 129,0 0-129,0 0-387,0-19-903,0 19-3483,0-20-774,0 20-129,-19-20-516</inkml:trace>
  <inkml:trace contextRef="#ctx0" brushRef="#br1" timeOffset="54622.1242">8334 4465 2193,'0'0'5031,"0"0"-516,20 0-1677,-20-19-258,0 19-774,0 0-645,0 0-129,0 0-258,0 0-258,0 19-129,0 0 0,0-19 0,0 40 0,0-20-129,0 20 129,0 0-258,0-21 129,0 21 0,19 0-129,-19-21 0,0 1 0,21 0 0,-1 0 0,-1-20 0,1 0 0,0 0 0,20 0 0,-21 0 0,21-20 0,-20 20-129,20-20 129,-20 20-129,-1 0 0,1-20 129,-20 20-129,0 0 0,20 0 0,-20 0 0,0 0 0,0 0 0,0 0 0,0 0-129,0 0 129,0 0 0,0 0 0,0 0 0,0 0 0,0 20 0,0-20 0,-20 20 0,0-20 0,1 0 0,-1 20 0,0-20 0,-20 0 0,0 0 0,21 0 0,-21 0 0,20 0 0,-19 0 0,19-20 0,-1 20 0,2-20 0,-1 20 0,0-20 0,20 20 0,0 0 0,-20-19 0,20-2 0,0 2 0,0 19 0,0 0 0,0-20 0,0 0 0,0 20 0,0-19 0,0-1 0,0 20 129,0-20-129,0 0 0,0 0 0,0 20 0,0-20 0,0 20 0,0-20-129,0 20 129,0 0 0,0 0 0,0 0-129,0 0 129,0 20 0,0 0 0,0 0 0,0 0 0,0 0 0,0 19 0,0-19 0,0 0 0,0 20 0,0-21 0,20 1 129,-20-20-129,20 20 0,19-20 129,-18 0-129,18 0 129,-19 0-129,20-20 0,-20 20 0,19-20-129,-19 1-129,0 19-1419,0-21-3741,-20 21-387,0-19-516,0-1-516</inkml:trace>
  <inkml:trace contextRef="#ctx0" brushRef="#br1" timeOffset="56006.2033">16708 4306 3096,'0'60'5289,"0"-41"-258,20 21 0,-20 0-3870,20-1-258,0 21-258,-20-20-129,19-20-129,1 19-258,-20-19-387,0-20-387,20 0-903,-20 0-2580,0-20-1032,0-19-129,0 19 130</inkml:trace>
  <inkml:trace contextRef="#ctx0" brushRef="#br1" timeOffset="58740.3597">16708 4425 2967,'0'-20'4773,"0"20"-1161,0-20-774,0 20-1032,0 0-387,20 20-387,-20-20-258,20 41-258,-20-22 0,20 20 129,-1 21-129,-19-20 129,20 19-258,0-20 129,-20 21-258,20-20 0,-20-20-129,20 0 129,-20 0-387,0-20-258,0 0-1548,0-20-2838,0 0-516,-20-20-516,0 20 259</inkml:trace>
  <inkml:trace contextRef="#ctx0" brushRef="#br1" timeOffset="59040.3769">16589 4366 5160,'0'-40'5289,"0"20"-258,20 0-1161,19 0-3096,1 0-258,0 0-129,0 20 0,19 0-129,-19 20 258,-1 0-258,-18 20 129,-2 0-129,-19-1 0,0 1 0,-19-19-129,-2 17-129,1-18-129,-19-20-129,19 20-387,-20-40-1677,21 20-2580,-1-20-387,0 1-516</inkml:trace>
  <inkml:trace contextRef="#ctx0" brushRef="#br1" timeOffset="59931.4279">17184 4366 4257,'60'0'5160,"-40"0"-258,-20-20-2709,0 0-774,19 20-129,-19-40-516,0 20-129,-19 0-129,-1 0-258,0 20 258,-20-19-258,21 19-129,-21 0 129,20 19-129,0-19 129,0 20-129,0 20 0,1-20 0,19 0-129,19 20 129,-19-21-129,20 1 129,0-20-129,20 0 129,-21 0 0,2 0-129,18-20 129,-19 1-129,0-1 129,-20 0-129,20 0 129,-20 0-129,0 0 0,0 20 0,0 0 0,0 0 0,0 0 0,0 20 129,19 0-258,1 0 258,1 0-129,-2 0 258,1-1-516,-1-19 258,2 0-129,-1 0 0,-20-19 129,19-1-258,-19 20 129,0-20 0,0 20 129,20-20-129,-20 20 129,0 0 0,0 20-129,0 0 129,20-20 0,-20 20 129,0-20 0,0 19 0,0-19-129,0 0 129,0-19 0,0 19 0,-20-20 0,20 0-129,0 0 0,0 20 0,0-20 0,20 0 0,0 0 0,0 20 0,19-20-129,1 20 129,0-19 0,-20 19 0,19-19 0,-19 19 0,0 0-129,-20-21 129,0 21 0,0 0 129,0-20-129,-20 20 0,0 0 0,0 0 0,20 0 0,-19 20 129,-1 1-129,20-2 129,0 0-129,0 1 258,0 0-258,20 0 0,-1-20-258,21 20 0,-20-20-258,19 20-1548,2-20-2967,-2 0-258,-19-20-645,0 0 646</inkml:trace>
  <inkml:trace contextRef="#ctx0" brushRef="#br1" timeOffset="60244.4458">17919 4088 4773,'19'39'5934,"-19"-19"-774,0 21-129,0-22-3741,0 0-258,0 21-387,0-40-129,0 0-129,0 20-258,0-20 129,0-20-258,20 0 129,-20 0-129,0 1 129,20 0-258,-20-22 129,20 41 0,19-20-129,-18 20 129,-2 0-129,1 0 129,0 20 0,0 0 0,0 1-258,-1 17-258,1-18-645,-20-20-3870,20 0-129,0 0-516,0-20-387</inkml:trace>
  <inkml:trace contextRef="#ctx0" brushRef="#br1" timeOffset="60403.4549">18395 3889 5676,'0'40'5547,"0"-1"-258,0 1-1032,20 0-3354,-20 0-516,0 19-1032,19-18-3612,1-22-774,0 0-387,-20-19-258</inkml:trace>
  <inkml:trace contextRef="#ctx0" brushRef="#br1" timeOffset="60529.4621">18355 4147 4644,'-20'-20'5160,"20"1"-258,0-1-1161,40 0-2838,0 0-2064,-1 0-3225,1 0-516,0 0-516</inkml:trace>
  <inkml:trace contextRef="#ctx0" brushRef="#br1" timeOffset="61138.4969">19109 4147 3225,'20'-59'5289,"-20"39"129,-20-20-645,20 20-3225,-40 0-516,21 0-258,-1 1-387,0 19 0,-20 19-258,21-19 129,-2 20-129,21 0 0,-19 20-129,19-20 129,0 20-129,19-21 129,2 1-129,-2-20 129,21 0-129,0 0 129,-21-20-129,21-19-129,-20-1 129,0 0 0,-1-19 0,2 19 0,-1-19-129,-20-1 129,0 20 0,0 21 0,0-1 129,0 20-129,0 0 0,-20 20 0,20 19 129,-21 1 0,2 39 129,19 0 0,0 1-129,0-1 0,0 20 129,0-19-129,40-1 129,-20-18-129,19-3 129,1-38-129,19 0 0,-19-20 0,-20-20-129,0-20 0,-20 2-129,-20-3 129,-20 2-258,0-1-129,1 0-258,-40 20-1419,38 0-3096,-18 20-387,19 0-516,-19 0 129</inkml:trace>
  <inkml:trace contextRef="#ctx0" brushRef="#br1" timeOffset="61905.5408">17820 4802 4902,'0'-40'5805,"-21"20"-645,1 1-258,1 19-3999,-1 0-129,0 0-516,0 19 129,0 21-129,20 0 0,-19 0-129,38 20 129,-19-22-129,20 22 0,0 0 258,-20-20-387,20-1 0,-20-18 0,0-2 0,0 0 0,-20-19-258,0 0 129,0-19 129,1 0-129,19-2 0,0 1 129,0 1-129,0-1 0,19 0-129,1 0 258,20 0-258,-20 20 258,-1-20 0,1 20 0,1 20 129,-2-20 0,-19 20 258,20 20-258,-20-20 129,20-1 129,-20 1-129,0 1-129,20-2 129,-20-19 0,0 0-129,0 0 0,0 0-129,0-19 258,0-2-258,0 1 129,0-19-258,0-1 258,0 20-258,20-19 129,-1 19 0,1-1-129,0 2 129,0 0 0,0 19 0,-1 0-129,-19 0 129,21 0 0,-2 0-129,1 0 129,-20 0-387,0 0-774,20 0-3870,-20 0-645,0 0-129,0 0-387</inkml:trace>
  <inkml:trace contextRef="#ctx0" brushRef="#br1" timeOffset="63034.6054">18275 4941 7224,'41'19'5547,"-41"-19"-387,19-19-1032,-19 19-3354,0-19-258,0-2-258,0 21 0,-19-20-129,-1 20 0,-20 0 0,20 0-129,-20 20 129,20 1 129,1 17-258,-1-17 129,20 18-129,0-19 129,0 20 0,20-20 129,19 0-258,-19-20 129,20 19 0,-21-19-129,22-19 129,-22-1-129,1 0 0,0 0-129,-20-20 129,0 21 0,0-1 0,0-1-129,0 2 129,0 19-129,-20 0 129,20 0 0,0 19 0,0 2 129,20-1-129,-20-1 0,20-19 0,0 20 0,-1-20-129,21 0-129,-20 0-129,0-20-258,0 1 258,0-1 0,-20-1 0,19 2 258,-19 0 0,0-2 258,0 21 129,0 0 129,0 21 129,20-2 0,-20 0 0,0 2-258,0-1 129,0-1 0,0 1-258,0-20 129,0 0-129,20-20 0,-20 1-129,0-1 129,20-1-129,-20 2 0,20-21 0,-20 20 0,19 20 0,1 0 0,1 0 0,-21 0-129,19 20 258,-19 1-129,20-2 0,-20 0 129,0 2 0,0-21-129,0 0 129,0 0-129,20 0 129,-20-21-129,0 2 0,20 0 129,0-2-258,-20 1 129,19 1 0,1 19-129,-20 0 129,20 0 0,0 0 0,-20 19 0,20-19 0,-1 20-129,2-20 129,-2 21 0,1-21 0,20 0 0,-20 0 0,19 0-129,-19 0 129,20 0 0,-21-21 0,2 1 0,-1 1 0,-1-1 0,-19 0 0,0 0-129,0 0 129,0 0 0,-19 0 0,19 20 0,-20 0 0,-1 20-129,21 0 258,-19 0-129,19 0 129,0 20-129,19-21 129,2 22 0,18-22-129,1 0 129,0-19-129,19 21 0,-19-21-129,0 0-129,-21 0-645,1 0-4515,-20-21 0,0 21-645,0-19-516</inkml:trace>
  <inkml:trace contextRef="#ctx0" brushRef="#br1" timeOffset="63327.6221">19645 4723 7740,'0'19'6063,"20"-19"-516,20 0-258,-1 0-4773,21 0-258,-20 0-774,19-19-4644,-19 19-258,-1 0-516,-19 0-645</inkml:trace>
  <inkml:trace contextRef="#ctx0" brushRef="#br1" timeOffset="64610.6955">20399 4643 3225,'0'20'5160,"20"0"-129,-20-20-1935,0 40-1032,0-21-516,20 21-387,-20-20-129,0 20-258,0-20-258,0-20 0,0 0 0,0 0-258,0 0 0,0-20-129,19-20 129,-19 20-129,0-20-129,20 21 0,0-21 0,0 20 0,0 20-129,0 0 129,0 0-129,-1 20 129,1 20 0,-20-21 0,20 21 0,-20-20 0,0 0 129,0 0 0,0-20-129,0 0 129,0-40-129,20 20 129,-20-20 0,0 21-129,20-21 0,-1 20 0,1-19 0,1 39-129,-2 0 129,1 0-129,-1 19 129,22 21 0,-22-21 0,21 21 129,-20 0-129,19 0 129,1-20-129,0 0 129,0-20 0,-1-20 0,1 0 0,-20-20-129,-1 0 0,-19 0 129,0 1-129,0 0-129,0-1 129,-19 20-129,-1 0 129,0 0-129,20 20 129,0 0-129,-20 20 129,20 0 0,0-20 0,20 20 0,-20 0 0,20 0 129,-20-1-129,20 1 129,-1 0-129,-19-1 129,21-19-129,-21 21 0,20-21 0,-20 19 0,19-19-129,1 0 0,0 20-129,0-20 0,0 0-387,-1-20-774,1 20-3741,-20-19-387,20 19-258,-20-21-387</inkml:trace>
  <inkml:trace contextRef="#ctx0" brushRef="#br1" timeOffset="65411.7413">21649 4564 4773,'0'-20'6063,"20"0"-774,-20-20-258,19 21-3354,-38 0-1032,19-2-129,-20 21-387,1 0-129,-22 0 0,2 21 129,19-2-129,-20 0 129,1 21 129,19 0-258,20 20 129,0-21 0,0-19-129,20 20 129,0-21 129,-1-19-129,1 0 0,20 0 0,-20-19 0,-1-2 0,1-18-129,1 19 129,-21-19-258,19 19 129,-19 0 0,0 20-129,0 0 129,0 0 0,20 20 0,-20 0 0,19 19-129,-19-19 258,21 0-129,-1-20-129,19 19 0,-19-19-129,0-19-129,19-1-129,-18 0 0,-2-19-129,1 19 129,-20-20 0,20 20 258,-20-20 0,0 40 516,0 0 0,20 0 129,-20 20 129,0 0 0,0 20 129,0-20-129,0 20 0,0-21-129,0 1 0,0-20-129,0 0 0,0 0-129,20-20 0,-1-19 0,1 19-129,0-20 0,0 0 0,0 20-129,-1 1 129,2 19 0,-1 0-129,-20 19 129,19 1 0,-19 0-129,20 0 258,-20 20-258,0-20 0,20 0-258,-20-20-516,20 19-3870,0-19-516,-1 20-516,1-20-387</inkml:trace>
  <inkml:trace contextRef="#ctx0" brushRef="#br1" timeOffset="65685.757">22542 4484 6837,'0'-59'5934,"-19"19"-516,-2 21-129,-18-1-4128,19 20-258,-20-20-516,20 20-129,1 0-129,-1 0 0,20 20-129,0 0 0,0-20 129,20 39-129,-1-19 129,1 1 0,0-2 0,0 20 0,0-19 0,-20 20 0,0-20 0,0 0-258,-20 0-645,-20-1-4515,20-19-129,1 0-387,19 20-645</inkml:trace>
  <inkml:trace contextRef="#ctx0" brushRef="#br1" timeOffset="66610.8099">17820 5576 2451,'0'0'5547,"-21"20"-645,21 0-129,-20 0-3870,20 19-516,20-20-2064,-20 2-2838,21-21-258,-2 0-645</inkml:trace>
  <inkml:trace contextRef="#ctx0" brushRef="#br1" timeOffset="66765.8188">17958 5517 3354,'0'19'5289,"0"1"0,0 20-645,0 0-3612,0-20-774,0 18-1161,0-17-3612,0-1-387,20 0-387</inkml:trace>
  <inkml:trace contextRef="#ctx0" brushRef="#br1" timeOffset="67204.8439">18216 5794 3354,'-20'40'5547,"20"0"-258,0-1-645,0 0-3354,20 22-258,-20-22-129,0 1-387,20-20-258,-20 0 0,0 0-129,0-20 0,0 0-129,-20-20 0,20-20 129,-20 0-129,0 1-258,1-1 258,19-20-129,0 1 0,19 19-129,1 0 258,20 21-258,-20-1 258,20 0 0,-1 20 0,-19 20 258,0 19 0,-20 1 0,0-20 0,0 20 129,-20-20-129,20-1 0,-20-19-516,1 20-645,-1-20-3870,-1-20-645,21 1-129,0 19-387</inkml:trace>
  <inkml:trace contextRef="#ctx0" brushRef="#br1" timeOffset="67693.8718">18534 5675 4386,'0'40'5934,"0"-20"-387,0 0-516,0 19-3741,0-19-516,0 0-258,20 0-129,-20-20 0,19 20-387,-19-20 0,20-20 129,-20 20-258,20-20 258,-20 0-258,0 0 0,20 0-129,-20 20 129,0 0 0,0 0 0,20 0 0,-1 20 0,1-20 129,1 20 0,-2 0 129,21 0 0,-20-20 0,19 0 0,-19 0-129,20-20 258,-20 0-387,-1-20 258,-19 1-258,21-2 258,-21 3-129,-21-2 0,21 0 258,-19 0-258,19 21 129,-20 19 129,20 0-129,0 0-129,0 19 0,0 21 129,20-20-258,-1 20 0,2-1-516,-2 1-387,21-20-3999,-20 0-129,0-1-645,-20-19-129</inkml:trace>
  <inkml:trace contextRef="#ctx0" brushRef="#br1" timeOffset="67852.8809">18851 5694 4257,'-20'-19'5547,"20"0"-645,40-1 0,-20 0-4128,19 20-645,1-20-1032,0 20-3870,0 0-129,-1 0-774</inkml:trace>
  <inkml:trace contextRef="#ctx0" brushRef="#br1" timeOffset="68505.9183">19823 5417 5289,'0'-59'5805,"-19"19"-387,-1 20-645,0 20-4128,-20 0-387,1 20-129,19 20 0,0 19 0,0-19 0,20 39 0,20-19 0,0 0 0,0-1-129,0-19-258,-1-1-129,1 1-387,-20-20 129,0-20 0,-20 0-129,1 0 258,-1-20 0,0 0 387,0 0 129,0-19 387,1 19 0,19 0-129,19-1 258,1 2-258,0 0 0,0-1 0,19 20-129,-19 0 129,0 0 0,20 0 0,-21 20 129,2-1 0,-2 0-129,1 2 129,0-1-129,-20 19 0,20-19-129,-20 0 129,0-20-129,0 0 387,0 0-387,-20 0 0,20-20 129,-20 0-129,20 1 0,0-21-129,0 19 129,0-17-258,20-2 0,0 20-129,0 0-387,-1 0-516,1 0-3999,0 1-129,20 19-645,-40 0-129</inkml:trace>
  <inkml:trace contextRef="#ctx0" brushRef="#br1" timeOffset="69543.9777">20300 5636 4902,'0'-20'5805,"0"0"-516,0 0-387,0 0-4128,-20-19 0,20 19-387,-20 20 0,0 0-129,-19 0-129,19 20 0,0-1 0,20 1 129,-20 20-129,20 0 0,0-1 129,20-20 0,0 2-129,0-1 129,-1 0-129,1-20 0,20 0-129,-20-20 129,0 0-129,0-20 0,-20 1 0,0 19-129,0-20 129,0 20 0,0 0 0,0 20-129,0 0 129,0 0 0,0 20 0,0 0 0,0 0 129,0 0-129,0 0 129,0 0 0,0-20-129,0 0 129,0 0-129,19 0 129,-19-20-129,20 0 0,0-20 0,0 20 0,0 20 0,-1-20-129,1 20 129,0 0 0,0 20 0,0 0 0,-20 20 0,0-20 129,20 0 0,-20-1-129,0 0 129,0-19 0,0 0-129,0-19 129,20 0-129,-20-1 0,19-20 129,1 20-258,0-20 258,-20 21-258,20 19 129,0-20-129,-20 20 129,0 0-129,19 20 129,-19-1 0,0-19 0,0 20 0,0-20 0,0 20 129,0-20-129,20-20 0,1 0 129,-21 20-129,19-19 0,1-1 0,-20-1 0,19 21-129,-19 0 129,0 0-129,21 0 129,-1 21 0,-20-1-129,0-1 258,19 1-129,-19 0 129,20-20-129,0 20 129,0-20 0,19 20 0,-18-20 0,-2-20-129,21 0 129,-20 0-129,0 0 0,-1-19 0,-19-1 0,20 20-129,-20-19 129,0 19-129,-20 0 129,20 0-129,-19 20 129,19 20 0,-20-20-129,20 40 258,0-21-129,0 1 129,0 0 0,20 20-129,-1-20 129,1-20-129,0 19-129,20-19-387,20 0-4773,-41 0-258,41 0-516,-21 0-387</inkml:trace>
  <inkml:trace contextRef="#ctx0" brushRef="#br1" timeOffset="69858.9957">21868 5259 9804,'19'19'5676,"-38"1"-387,19 0-1677,0 0-2967,0 20-387,19-20-258,-19 19-387,20-19-516,0-1-1032,20-19-3225,-1 0-516,-19-19-387,0-1 1806</inkml:trace>
  <inkml:trace contextRef="#ctx0" brushRef="#br1" timeOffset="70014.0045">22026 5298 2709,'-79'-59'5418,"39"19"-645,1 21-2064,18-22-5289,2 22-1290,-1-1-903</inkml:trace>
  <inkml:trace contextRef="#ctx0" brushRef="#br1" timeOffset="70205.0155">22066 5180 9288,'19'98'5934,"-19"-58"-387,0 0-1548,-19-20-2967,19-20-258,0 0-387,19 0 0,-19-20-129,21 0-129,-21-20-129,20 20 129,-1 1-129,1-22 0,0 41 0,0-19 0,0 19 0,-1 19 0,1 2 0,20-1-129,-20-1 129,0 21-516,0 0-4128,-20-20-774,0 0-645,0-20-258</inkml:trace>
  <inkml:trace contextRef="#ctx0" brushRef="#br1" timeOffset="71017.0619">22661 5159 4902,'0'0'5805,"-20"-20"-516,1 20-774,-22 0-3483,22 0 0,-20 0-387,18 0-129,1 20-258,1-20-129,38 21 0,-19-21-129,41 19 0,-22 0 0,20 22 0,2-22 129,-2 1-129,-19 20 258,0-20-258,-20 20 258,0-21-129,0 21 0,-20-21-129,0 2 129,-19-1 0,19-20-129,-20 0-129,20 0-1032,20 0-3870,0-20-258,0-1-516,20-18-516</inkml:trace>
  <inkml:trace contextRef="#ctx0" brushRef="#br1" timeOffset="71181.0713">22721 5020 6063,'-20'-19'6063,"0"38"-774,20-19-129,-20 20-4644,20-20-3612,20 20-1677,-20 0-645,40-20-387</inkml:trace>
  <inkml:trace contextRef="#ctx0" brushRef="#br1" timeOffset="71650.0981">22800 5139 4644,'0'20'5805,"0"1"-129,0 17-387,-20-17-2967,20 18-1935,0 1-258,20-20-129,0 20-387,0-20-1290,0-1-3354,-1-19-258,21 0-516,-20 0 258</inkml:trace>
  <inkml:trace contextRef="#ctx0" brushRef="#br1" timeOffset="71821.1079">22840 5020 6837,'-40'-39'5289,"20"18"-1161,1 21-4515,19-19-3741,0 19-1290,0 0-129</inkml:trace>
  <inkml:trace contextRef="#ctx0" brushRef="#br1" timeOffset="72499.1467">23118 5278 3096,'59'40'5418,"-19"-40"129,0 0-645,-21-20-3225,1 20-129,0-20-774,-20 1-258,0-1-516,0-20 258,0 21-387,-20-2 258,0 1-258,1 1 258,-1-1-258,-20 20 129,20 20 258,-20-1-258,21 1 258,-1 1-129,0 17 0,0 3 129,20-2-129,0 1 0,0-20 0,0 0 0,20 0 0,20-20 0,-21 0 0,21-20-129,0 0 0,-20-20 0,0-19-258,19 18 129,-19-18 0,-20 0-129,20-1 129,-20 1 129,0 19 0,0 0 0,20 20 129,-20 1 0,0 19 129,0 19-129,-20 1 0,20 1 129,0 17 0,0 22 0,0-20 129,0 20-129,20-21 0,-20 20 0,19-18 0,22-2 129,-22-19-129,20-20 0,-18 0 0,18 0-129,-19-20-129,0 0 129,0-19-258,0 18-129,-20-17 0,-20-3 0,20 22-258,-20 19 387,0 0-129,0 0 129,1 19 129,19 1 129,-20 1-129,20 17 129,20 3 258,-20-2-516,19 1-774,1 0-4128,0-1 0,0-19-774,0 0-258</inkml:trace>
  <inkml:trace contextRef="#ctx0" brushRef="#br1" timeOffset="73270.1908">20340 6211 4128,'0'0'5805,"0"40"-258,0-20-516,19-1-3612,-19 1-516,0 20 0,20-20-258,-20 0 0,0-1-258,0-19 0,0 0-258,20 0 129,-20-19-129,0-1-129,0 0 129,20-20-129,-20 1 0,20 19 0,-1 0 0,1 0-129,0 20 129,0 0-129,0 0 129,0 20 0,0 0-129,-20 19 258,0-19-129,0 20 129,19-20-129,-19-20 258,0 0-258,0 0 129,0 0 0,0-20 0,0 0-129,20-20 129,-20 21-129,20-1-129,0 0 129,0 0 0,-1 20-129,1 0 129,1 20-129,-2 0 129,1 19 0,-1-19-129,-19 0-129,21 0-258,-1 0-903,-20-20-3870,39 20-387,-19-20-258,0-20-387</inkml:trace>
  <inkml:trace contextRef="#ctx0" brushRef="#br1" timeOffset="73679.2142">21133 6310 6321,'20'-20'5805,"0"1"-258,-20-21-774,0 20-3741,-20-20-258,20 21-258,-20-21-258,0 20-129,0 20-129,-19-20 129,19 40-129,-20-20 129,21 40-129,-2-20 129,21 19-129,-19-19 129,19 20-129,0-1 129,19-19-129,2 0 129,-2 0-129,21 0 129,-20-20 0,19 0 0,-19-20-129,0 0 129,0 20-129,0-20 0,-20 0 0,19 1 0,-19 19 0,0 0 0,0 0-129,0 0 129,0 0-129,0 19 0,0-19 0,0 20-258,21-20-258,-1 20-774,-1-20-2064,1 0-2064,0 0-387,20 0-129</inkml:trace>
  <inkml:trace contextRef="#ctx0" brushRef="#br1" timeOffset="73964.2305">21431 6231 1677,'20'-60'5676,"-20"41"0,0-21-516,20 20-2709,-40 0-903,0 0-516,0 0-387,20 20-129,-20 0 0,0 0-387,0 0 0,1 0 0,19 20-129,0 0 0,0 0 129,19 20-129,1-20 0,0 19 129,0 1-129,0 0 0,0-21 0,-20 21 129,0-20-129,0 0 129,0-20-258,-20 0-129,0 0-387,0-20-1032,20 0-3612,-20-20-387,20 21-516,0-41 259</inkml:trace>
  <inkml:trace contextRef="#ctx0" brushRef="#br1" timeOffset="74656.2701">21550 5894 5160,'39'39'5805,"-19"-20"-129,1 22-774,-21-2-3612,19 1-387,1 0-645,-20 0-129,0-1-516,0 1-387,0-20-516,-20-20-129,20 0 129,-19 0 0,-2 0 387,1 0 387,20-20 516,-19 0 516,19 0 516,0 20 258,19-20 0,1 1-129,1-1-129,-2 20-258,20-20-129,2 20-258,-2-20 129,1 0-258,-20 0 0,-1 0-129,2 1 0,-2 19-129,-19-20 129,0 0-129,-19 20 0,-2 0-129,2 0 129,-1 0 0,0 20 0,20 0 0,-20-1 0,20 21 0,0-20 0,0 20 129,20-20-129,0 19-129,19-19 0,-18-20-258,18 20-387,-19-40-258,20 20-387,-21-20-129,21 0 129,-40 1 129,20-1 645,-20 0 258,20 20 645,-20 0 387,0 0 645,0 20 129,0 0-129,0-1 0,-20 21-387,0-20 0,20 0-387,-20 0-129,0-1 0,20-19-129,-19-19 0,19-1 0,0 0-129,19-20 129,-19 1-129,20 19 0,0-20 0,0 20-258,19 0-129,-18 0-516,-1 1-4515,-1 19-129,1 0-645,-20-20-387</inkml:trace>
  <inkml:trace contextRef="#ctx0" brushRef="#br1" timeOffset="74874.2825">22383 5694 6450,'0'41'6063,"0"-21"-387,0-1-516,-19 1-4386,19 0-3612,0 0-1935,19 0-645,-19-20-645</inkml:trace>
  <inkml:trace contextRef="#ctx0" brushRef="#br1" timeOffset="75057.293">22523 5814 7482,'0'40'5547,"19"-20"-645,-19 0-5418,0-1-3999,0 1-774,20-1-516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4T21:16:55.0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14029 15022 2193,'0'0'4644,"0"0"387,0 0-2193,-19-20-645,19 20-516,0 0-387,19 0-387,-19 0 0,20 0-129,0 0-258,0 0-129,19 0 0,1 0 0,0 0-129,19 20 0,1-20 0,-1 0-129,1 0 0,0 0 0,-1 0 0,0 0-129,1 0 129,0 0-129,-21 0 129,21 0 0,-21 0 0,1 0-129,-20 0 129,20 0 0,-20 0 0,19 0-129,-19 0 129,0 0-129,-20 0 129,0 0-129,20 0 129,-20 0 0,0 0-129,-20-20 129,20 20-129,-20 0 129,-20 0-129,21 0 0,-21 0 0,0 0 0,0 0-129,-19 0 129,19 0 0,-19 0 0,19 0 0,1 20 0,-21-20 0,20 0 0,20 0 0,-19 20 0,18-20 0,2 0 0,-1 0 0,1 0-129,19 0 129,0 0 0,19 0 0,1-20-129,20 20 129,-1 0 0,21 0 0,0 0 0,-1 0 129,0 0-129,1 20 0,-1-20 0,1 0 129,-20 0-129,-20 20 0,-1-20 129,1 0 0,-20 0-129,0 0 0,-20 19 129,1-19-129,-21 0 0,-19 0 129,-1 0-129,-20 0 0,1 0 0,19 0 129,-19 0-129,-1 20 0,22-20 0,-2 0 0,0 0 0,21 0 0,-1 0 0,20 0-129,-20 0 0,20-20 0,20 20-258,-19 0-129,-1 0-516,20 0-4257,0 0-129,0 0-258,0 0-645</inkml:trace>
  <inkml:trace contextRef="#ctx0" brushRef="#br0" timeOffset="902.0516">14010 15736 2709,'19'0'5418,"-19"0"-258,0 0-387,0-20-2838,0 20-645,-19-19-387,19 19-387,-21-21-387,1 21 0,1 0 0,-1-19-129,0 19 0,0 19 0,0-19-129,1 21 129,19-2-129,-20 1 129,20 0-129,0 0 258,0 0-258,20 0 258,-1 0 0,1-20 0,0 0 129,0 0-129,19 0 129,-19-20 0,1 0 0,-2 20 129,-19-20-258,20 0 0,-20 20 0,0 0 0,0-20-129,0 20 0,0 0 0,0 0 0,0 20-129,0 0 129,20 0 0,-20 0 0,20 0-129,-20 0 129,20-1-258,-1 0-387,1-19-774,0 0-3096,0 0-516,-20-19-516,20 0-258</inkml:trace>
  <inkml:trace contextRef="#ctx0" brushRef="#br0" timeOffset="1260.0721">14227 15716 2580,'0'20'5160,"0"0"0,0 0-387,21 20-2709,-21 0-1032,19-2-129,-19 3-129,0-2-258,20 1-258,-20-20 129,0 0-129,0 0 0,0-20-129,0 0 0,0-20 129,0-20-129,-20 20 0,20-19-129,-19-1 129,-2-19-129,21 19 0,0 0 0,0 0 0,0 20-129,21 1 129,-2-2 0,1 21-129,0 0 129,0 0-129,0 21 129,-1-2 0,-19 1 0,0 20 0,0-20 129,0 20-129,-19-20 0,-1-20 0,0 19-387,0-19 0,0-19-516,20 19-3096,-19-20-1161,19 0-387,-21 0-129</inkml:trace>
  <inkml:trace contextRef="#ctx0" brushRef="#br0" timeOffset="1726.0988">14426 15637 5031,'20'60'5418,"-20"-41"-258,19 21-387,-19 0-3612,0 0-387,21-1-258,-21 1-129,0 0 0,0-1-258,0-19 129,0 0 0,0 0-129,0-20 129,0 0-129,0-20 0,-21 0-129,21 0 129,-19-19-129,19-1 0,0 0 0,0 1 0,0-1 0,0 0 0,0 0 0,19 0 0,-19 21 0,21-1 0,-1 0 0,-1 20 0,1 0 0,0 20 0,0 0 0,-20-1 0,20 2 129,-20 18-129,0-19 129,0 0-129,0 0 0,-20 0 0,0 0-129,0-20-129,0 0 0,1 0-387,-1-20-387,20 20-1419,0-20-2580,-21 20-258,21-20-258</inkml:trace>
  <inkml:trace contextRef="#ctx0" brushRef="#br0" timeOffset="2037.1166">14664 15418 5547,'20'0'5289,"-20"21"-258,0-1-903,0 19-3096,20 1-387,-20 0 129,0-1-387,20 20-129,-20-19 0,20 0-387,-1 0-645,-19-20-3999,0 0-387,0-20 0,20 0-645</inkml:trace>
  <inkml:trace contextRef="#ctx0" brushRef="#br0" timeOffset="2202.126">14823 15637 6708,'-20'39'5031,"20"1"-516,0-20-1677,20 0-5289,-20-20-2193,20 20-129,-1-20-516</inkml:trace>
  <inkml:trace contextRef="#ctx0" brushRef="#br0" timeOffset="2322.1329">14882 15558 3999,'-20'-40'4386,"1"40"-1032,-1-20-5805,20 20-1032,0-20-129</inkml:trace>
  <inkml:trace contextRef="#ctx0" brushRef="#br0" timeOffset="2618.1498">15041 15657 6063,'0'0'5289,"0"0"-516,0-20-1290,0 20-2967,-20-20-129,20 20-129,-19 0 0,-1 0 129,20 20-258,-20 19 258,20-18-258,0-2 129,0 21-129,20-20 0,-20 0-129,39 0 0,-19 0-258,0 0-516,20-20-2064,-21 0-2064,2 0-387,-2-20-129</inkml:trace>
  <inkml:trace contextRef="#ctx0" brushRef="#br0" timeOffset="3285.188">15319 15776 3096,'20'20'5031,"-20"-40"-258,19 20-387,-19-20-3096,0 0-645,0 0-258,-19 1 0,19-2 129,-20 21-129,0-19 0,0 19 0,0 0 0,20 19-129,-19-19-129,-1 21 129,0-2-258,20 21 129,0-20-129,0 0 0,0 0 0,0 0 129,20 0-129,0-1 129,-20-19 0,19 0 0,1 0-129,0-19 129,0-1 0,-20 0-129,20 0 129,-20 0-129,0 0-129,0 0 129,0 20 0,0 0-129,0 0 129,0 20-129,0 0 129,0 0-129,0 0 129,19 20-129,-19-21 129,21 0-129,-21-19 0,19 21-129,1-21 0,0-21 0,0 2-258,-20 0 387,20-21 0,-1 0 0,-19 0 129,0 1 258,0-21 0,0 21 387,0-1-258,0 20 0,0 0-129,0 20 0,0 0 0,0 40-258,0-20 129,0 19-258,0 1 129,0 0-387,20-1-516,-20 1-2967,0-20-1290,0 0-129,0-20-387</inkml:trace>
  <inkml:trace contextRef="#ctx0" brushRef="#br0" timeOffset="3583.205">15478 15716 4386,'-20'-19'5676,"20"-2"-387,20 2-516,-20-1-3225,0 0-645,19 20-645,1-19 0,1 19-258,-2 0 129,1 0-258,-20 0 129,19 19 129,-19-19-129,21 20 129,-21 19-129,0-18 129,0 18 0,0-19-129,0 20 129,0-20 0,0 20-129,20-21 0,-20 0 0,19-19-129,1 0-129,0-19-129,0 0-387,0-1-387,-20-40-1548,19 20-2451,-19 1-129,0-1-258</inkml:trace>
  <inkml:trace contextRef="#ctx0" brushRef="#br0" timeOffset="4276.2446">15855 15598 3096,'0'0'5547,"0"0"-258,0 0-258,0 19-3225,-20-19-645,0 20-387,20-20-387,-20 20 0,0-1-258,20 21 0,0-20 0,0 20-129,0-20 0,0 20 129,0-20 0,0-1 0,20-19 0,0 0 129,-20 0-129,20-19 0,0-1-129,-20 0 129,20-20-129,-20 0-129,0 20 129,19 1 0,-19-2 0,0 2-129,20-1 129,-20 20 0,20 0-129,-20 0 129,20 20 0,-20-1 0,0 2 0,0-2 0,20 1 0,-20 0 129,0 0-129,0-20 129,0 20 0,0-20-129,0 20 129,0-20 0,0 0 0,0-20-129,0 0 129,0 0-129,19 0 0,1 0 0,1 20 0,-21-19 0,19-2 0,1 21-129,20 0 129,-40 0 0,20 21 0,-1-2 129,1 1-129,-20 0 0,20 0 0,-20 0 0,0 0-129,20 0 0,-20-20-129,0 0-129,20 20-774,-20-20-1806,0 0-2193,0-20-258,19 20-516</inkml:trace>
  <inkml:trace contextRef="#ctx0" brushRef="#br0" timeOffset="4658.2665">16410 15617 8127,'0'0'5676,"0"-19"-387,21 19-129,-21-20-4515,0 20-258,0-20 0,0 20-258,-21 0 0,1 0 0,20 0-129,-19 0 129,-1 0-129,20 0 129,-20 20-129,20 0 0,-20-20 129,20 19-129,0 1 0,20 0 0,-20-1 129,20-19-258,0 21 129,-1-2 129,-19 1-129,20 0 0,1 0-129,-21 0 129,0 0-129,0 0 0,0-20-387,-21 0-774,21 20-3870,-20-20-258,1 0-387,-1-20-387</inkml:trace>
  <inkml:trace contextRef="#ctx0" brushRef="#br0" timeOffset="4877.279">16172 15339 6321,'0'0'5676,"0"20"-387,-20 1-516,20 17-5547,0-17-3999,0-1-387,0-1-516,20 1 129</inkml:trace>
  <inkml:trace contextRef="#ctx0" brushRef="#br0" timeOffset="5862.3354">15676 15399 8127,'20'0'5934,"-20"0"-516,0 19-129,-20-19-4257,20 0-516,0 0-387,0 0-516,0 21-4773,0-21-258,0 0-516,20-21-516</inkml:trace>
  <inkml:trace contextRef="#ctx0" brushRef="#br0" timeOffset="8141.4657">15517 15002 1,'0'0'4901,"21"0"259,-21 0-1419,0 0-1419,0 0-516,0 0-387,0 0-516,-21 0-129,21 0-258,-20 0-129,1 0-129,-21 0 0,20 0-129,-19-20 0,-1 20-129,20 0 129,-20 0-129,1 0 0,19 0 129,-20 0-129,20 0 0,1 0 0,-2 20 129,2-20-129,-1 0 129,20 0-129,0 0 129,-20 0 0,20 0-129,0 0 129,0 0 0,0 0-129,20 0 129,0 0 0,-1 20 0,2-20 0,-2 0 0,21 20 129,0-20-258,-1 0 129,-19 20 0,20-20-129,0 19 0,-21-19 129,1 0-129,-20 20 0,0-20 0,0 0-129,0 0 0,-20-20-258,1 20-129,-2 0-774,2 0-3741,-21 0-258,20-19-258,0 19-258</inkml:trace>
  <inkml:trace contextRef="#ctx0" brushRef="#br0" timeOffset="363314.7805">17045 3949 1032,'0'19'5031,"0"-19"129,20 0-645,0 0-2709,0 0-387,19 0-645,1 0-258,0 0-258,0 0-258,-1 0-774,1 0-2709,-1 0-1290,2 0-387,-22-19-258</inkml:trace>
  <inkml:trace contextRef="#ctx0" brushRef="#br0" timeOffset="363944.8165">17760 3949 1,'19'0'5159,"-19"0"130,0-20-516,0 0-2193,0 0-774,0 0-903,0-19-258,-19 19-387,-1 0 0,0 0 0,-20 20-129,21-20-129,-21 20 129,0 20 0,0 0-129,1 0 129,19 0 0,20 19 0,0-19 0,20 20 0,0-1-129,19-19 129,1 0-129,0 0 129,19-20 0,-19-20-129,-1 0 0,2-19 129,-2-1-129,-19-19 129,0 19-129,0-20 129,-20 21 0,0-1 0,-20 0 0,20 20 129,-20 20 0,20 0-129,-20 0 129,20 20 0,0 0-129,0 20 0,0 0 0,0-1-129,20 1 129,0 0 0,0-21-258,19 1-129,-19 0-258,20-20-645,-21 20-1419,2-40-2580,-2 0-258,1-19-516</inkml:trace>
  <inkml:trace contextRef="#ctx0" brushRef="#br0" timeOffset="364228.8327">18117 3691 2322,'0'0'5418,"-20"20"0,20 0-387,0 19-2709,0-19-774,20 20-516,-20-20-387,0-1-129,0 1-129,20 0 0,-20-20-129,0 0 0,0-20-129,0 20 0,0-39 0,0 19 0,0 0-129,0-20 0,20 20 0,-20 1 0,19-1-129,-19 0-129,20 0-387,0 20-3612,0 0-903,-20 0-387,20 0-645</inkml:trace>
  <inkml:trace contextRef="#ctx0" brushRef="#br0" timeOffset="365027.8784">18534 3810 6966,'0'0'5805,"0"0"-645,20-40-1032,-20 20-3225,0 1-387,-20-1-129,0 20-129,0 0-129,0 0 0,-20 0 129,21 0-129,-21 39 129,20-19-129,0 0 0,20 20 0,-19-1 0,19-19 0,0 20-129,19-20 0,1-1 129,0-19-129,0 0 0,0 0 0,19-19 129,-39-1-129,20 0 0,0-20 0,-20 21 0,20-1 0,-20 0 0,0 20-129,0 0 129,0 0-129,0 0 129,0 20 0,0 0 0,0-1 0,0 1 129,0 0-129,20 0 0,-20-20 129,20 20-129,-1-20 129,1-20-129,0 20 129,20-20-129,-40 0 129,19 0-129,1 1 0,-20 19 0,21-20-129,-21 20 129,0 0-129,0 0 129,0 0 0,0 20 0,0-20-129,0 19 129,0 1 0,0-20 0,0 20 0,19-20 129,1 20-129,0-20 0,0 0 0,0 0 129,-1 0-129,1-20 0,0 20 0,-20-20 129,20 20-129,-20 0 0,20 0 0,-20 0 0,0 0-129,0 0 129,0 0 0,19 20 0,2 0 0,-2-20 0,1 20 0,0-20 129,0 0-129,19 0 129,-19 0-129,0-20 129,0-20-129,-20 20 129,0-19-129,0 19-129,-20-20 0,0 20-129,0 1-258,1-1-387,19 20-2709,-20 0-1806,20 0-258,0 0-387</inkml:trace>
  <inkml:trace contextRef="#ctx0" brushRef="#br0" timeOffset="365494.9052">19486 3552 6966,'0'-40'5934,"-20"40"-645,20 0 0,-39-20-4386,19 20-129,0 0-387,0 0-129,0 0 0,0 20-129,-19-20-129,39 19 129,-20-19 0,20 21-129,0-21-129,0 0 258,0 0-129,20 20 0,-20 0 0,20-20 0,-20 0 0,0 19 0,0 1-129,0-20 129,0 20 0,-20 0 0,0 0 0,0 0 0,0 19 0,1-19 0,-1 0 0,-1 20 129,21-20-129,0-1 0,21 1 0,-21 0 0,20 0 0,-1-20-129,21 20-258,-20-20-645,19 0-4257,-19 0-129,0 0-516,0-20-129</inkml:trace>
  <inkml:trace contextRef="#ctx0" brushRef="#br0" timeOffset="365854.9258">19486 3790 6837,'-20'0'5934,"20"0"-645,0 0 0,0 0-4257,0 20-129,0 0-258,0-20-387,0 39 129,0-19-258,0 0 129,0 0-129,0-20 0,0 0-129,20 20 0,0-20 129,-20-20-129,20 0-129,-20 0 129,20 0 0,-1 1-129,-19-1 129,20 0 0,1 0-129,-2 20 129,1 0 0,-20 0 0,20 20 0,-20 0 129,20 0-129,-20-1 0,0 1 0,0 0-258,20 0-258,-20-20-516,0 0-4386,0 0 0,19 0-516,1 0-258</inkml:trace>
  <inkml:trace contextRef="#ctx0" brushRef="#br0" timeOffset="366140.9421">19903 3750 5934,'-20'40'6321,"20"-20"-774,0 0-129,20 0-3741,-20 19-774,20-19-129,-20 0-387,20 19-129,-20-39 0,19 20-129,-19-20 0,20 0-129,-20 0 0,20-20 0,0 1 0,-20-1-129,20 0-258,-20-20-516,19 21-4644,-19-1 129,0 0-645,0 0-258</inkml:trace>
  <inkml:trace contextRef="#ctx0" brushRef="#br0" timeOffset="366455.9601">20220 3750 8385,'0'20'5676,"-19"0"-258,19 0-1161,0 0-3741,0 0 0,0-1-387,0 1-258,0-20-258,19 20-129,1-20-516,0 0-1032,0 0-1032,0 0-129,0-20 774,0 0 645,-20-19 1032,19-1 645,-19 0 387,0 21 1548,-19-21 903,19 20 0,-20-20-1032,20 20-1419,-20 1-4257,20 19-645,0 0-387,20-20 1</inkml:trace>
  <inkml:trace contextRef="#ctx0" brushRef="#br0" timeOffset="367254.0058">20399 3691 3354,'20'79'5805,"-20"-39"-387,0 0-258,-20-1-2580,20-19-1161,0 0-516,0 0-258,0-20-258,0-20 0,0 0-129,20 0 0,-20 0 0,0 1-258,20-21 129,-20 20-129,19 0-129,1 0-129,0 1 129,0 19-129,0 0-129,0-20 129,0 20-129,-20 0 258,19 0-129,1 0 129,0 0 129,0 0-258,-20 0 516,0 0-258,20 0 129,-20 0 0,0 0 0,0 0 0,0 0 129,0 0-129,-20 20 129,20-1 0,-20 1 0,20 0-129,0 20 0,0-20 0,0-1 0,0 1 0,20 0 0,0 0 0,-1-20-129,1 0 0,1-20 0,-21 20-129,19-40 129,-19 21-258,0-1 0,-19-20 129,19 20-129,-21-19 129,1 19 0,20 0 0,-19 20 0,19-20 129,0 20-129,0 0 129,0-20-129,19 20 129,22 0-129,-22 0 0,20 0 129,2 20 0,-22 0 258,21 0-129,-20 0 129,0-1-129,-20 1 129,0 20-129,0-20 129,0-20-129,0 0-129,0 20 129,0-20 0,0 0-129,0-20 0,0 0 129,19 0-258,-19 0 129,21 0-129,-21 20 129,19-19 0,1 19 0,-20 0 0,20 0-129,-20 19 258,20 1-129,-20 0 129,20 0-129,-20 0-387,0 0-258,19-1-4644,-19-19 0,20 20-645,-20-20-129</inkml:trace>
  <inkml:trace contextRef="#ctx0" brushRef="#br0" timeOffset="367942.0451">21213 3691 8256,'0'20'5805,"0"0"-387,0 19-1419,0-19-2580,0 0-645,-21 0-258,21 0-129,0-20-129,0 0-129,0 0 0,0 0 0,0 0-129,0-20 0,21 0 0,-1 0-129,-20 0 0,19 0 129,1 1-258,20 19 129,-20 0 129,-1 0-129,-19 0 258,20 19-129,-20-19 129,20 20-129,-20 0 129,0 0 0,0 0-129,0-20 129,0 0 0,0 0-129,0 0 0,0 0 0,20-20 0,-20 0 0,20 20 0,-20-20-129,20 0 0,0 20 129,-20 0 0,19 0 0,1 0 0,-20 0 129,20 20 129,-20 0-129,20-20 0,0 20 0,-1 0 0,1 0 0,1-20 0,-2 0-129,1 0 129,-1 0-129,2-20-129,-1 0 129,-20-20-129,19 20 0,-19 1 0,0-1 129,-19 20-258,19-20 258,-20 20 0,20 0 0,-21 20 129,21-20-129,-19 20 129,19-1-129,0 1 129,0 0 0,19 0-129,2 0-129,-1 0-129,-1-20-387,1 0-387,0 0-4386,20 0 0,0-40-516,-21 20-258</inkml:trace>
  <inkml:trace contextRef="#ctx0" brushRef="#br0" timeOffset="368398.0712">21986 3731 5934,'0'0'5934,"0"19"-258,0 1-258,-19 0-3225,19 0-1032,-20 0-516,20 0 0,0-20-387,0 0 0,0 0-129,20 0 0,-20-20-129,19 0 0,1 0 0,0 0-129,0 0 0,0 20 129,-1-19-129,22 19 129,-41 0 0,19 19 0,1 1 129,0 0 0,0 0-129,-20 0 129,20-20-129,-20 20-129,0-1-129,0-19 0,19 0-258,1 0-129,0-19 0,-20-1 0,20-20-387,0 0 258,-20 1 129,20-1 258,-20 0 387,20 20 129,-20-19 129,19 19 258,-19 20 129,20 0 129,-20 20-129,0 0-129,0 19 0,20 1-129,-20 0-129,0-1-258,0 21-387,20-40-1935,-20 0-2838,0-1-258,0-19-774,0 0 0</inkml:trace>
  <inkml:trace contextRef="#ctx0" brushRef="#br0" timeOffset="368606.0831">22364 3651 4773,'-20'-20'5934,"20"0"-516,0 20-387,20 0-2322,19 0-1806,-19 0-516,20 0-258,-1 0-258,1 0-1032,-1 20-3612,-18-20-645,-1 0-387,-1-20-516</inkml:trace>
  <inkml:trace contextRef="#ctx0" brushRef="#br0" timeOffset="392499.4497">17820 5476 774,'0'0'5160,"0"21"258,-21-21-516,1 20-2709,1-1-774,-1 1-387,0 20-258,0 0-129,0-1-129,1 21-258,-1-21 0,0 21-129,20-20 0,0 19-129,0-19 129,20-20-258,0 19-387,-1-19-516,1 0-3870,0-20-387,20 20-516,-21-20 0</inkml:trace>
  <inkml:trace contextRef="#ctx0" brushRef="#br0" timeOffset="393048.4811">17938 5755 2193,'0'-20'5418,"0"20"-258,0 0-129,0 0-3096,0 0-774,0 20-129,20-1-516,0 1 0,0 20-129,0 0 0,-1-20 0,2 19-129,-2 1-258,1-20 0,0 0-129,0-1-774,-20-19-3483,0 0-1032,0 0 0,20-19-774</inkml:trace>
  <inkml:trace contextRef="#ctx0" brushRef="#br0" timeOffset="393260.4933">18157 5735 3354,'-40'20'5934,"40"-1"-516,-20 1-129,0 0-3612,1 20-516,-2-20-258,2 19-645,-1 0 0,0-18-387,20-1-516,-20 0-903,20-1-3483,0-19-516,0 0-258,20 0 259</inkml:trace>
  <inkml:trace contextRef="#ctx0" brushRef="#br0" timeOffset="393537.5091">18335 5517 1677,'0'0'5805,"0"19"-387,0 1-258,0 0-2967,0 20-1032,0 0-129,0-2-129,-19 3-258,19 18-258,0-19 129,19 0-516,-19-1-516,0-39-516,0 20-4128,0-20-129,20 19-645,-20-19-129</inkml:trace>
  <inkml:trace contextRef="#ctx0" brushRef="#br0" timeOffset="393782.5231">18514 5933 2709,'20'40'5805,"-20"-20"-258,0 0-516,0-1-3096,0 1-1032,0 0-774,0 0-903,0 0-3870,-20-20-645,0 20-387,0-20 129</inkml:trace>
  <inkml:trace contextRef="#ctx0" brushRef="#br0" timeOffset="394357.556">18792 5755 3483,'0'0'5418,"0"0"-129,0 0-258,20 19-4128,-20 1 129,0 20-516,0-20 258,0 0-516,0 0 258,0-1-387,19 1 0,1-20 0,-20 0 0,20 0 0,0 0 0,0-20 0,-1 1-258,2-1 258,-21-20-258,19 20 129,-19 0-129,0 0 258,0 1-258,0-1 0,0 20 258,0 0-129,0 0 129,0 20 0,-19-1 129,19 21 0,0 0 0,19 19 0,-19-20 0,20 41-129,-20-20 129,20 0-129,-20 19 0,0-20 0,0 1 0,0-20 0,-20-1-129,0 1 0,1-20 0,-2-20 0,2 0 0,-1 0 0,0-20-129,0-20 0,0 20 0,20-19 0,0 19-129,0-20-258,20 1-645,-20-1-2451,20 20-1677,0-20-516,0 21-258</inkml:trace>
  <inkml:trace contextRef="#ctx0" brushRef="#br0" timeOffset="394624.5713">19168 5616 3612,'21'20'5805,"-1"0"-387,-20-1-258,0 0-4128,0 22 0,0-2-387,0 1-387,0-20-516,0 20-2838,0-20-1935,0-1-387,0 1-387</inkml:trace>
  <inkml:trace contextRef="#ctx0" brushRef="#br0" timeOffset="395387.6149">20022 5834 516,'0'20'5160,"0"-20"258,0 20-387,0 0-2580,20-1-1161,-20 1-129,0 20-129,0 0-516,0-1-258,0 1-258,0 0-645,-20-1-1290,0-19-3096,0 0-387,0-20-387</inkml:trace>
  <inkml:trace contextRef="#ctx0" brushRef="#br0" timeOffset="395749.6356">20478 5675 2709,'0'0'5805,"0"19"-387,20 2-258,-20-1-3741,20 19-645,0 1 129,0-20-516,0 20-129,-1-20-645,21-1-1548,-20 1-3096,0-20-387,-1 0-387</inkml:trace>
  <inkml:trace contextRef="#ctx0" brushRef="#br0" timeOffset="395947.647">20677 5715 3096,'-40'40'5934,"20"-21"-387,0 21-258,1-40-3483,-1 40-774,0-20-903,0 0-2193,20-1-2838,0-19-516,0 0-645</inkml:trace>
  <inkml:trace contextRef="#ctx0" brushRef="#br0" timeOffset="396293.6667">20855 5616 3999,'0'0'5547,"0"-20"-258,20 20-516,0 0-3741,0 0-258,19 0 0,-18 0-258,-2 0-129,21 20 0,-40 0 0,0 0-129,0 18-129,0-17 258,-20 19-129,0-21-129,20 21 129,-19-20-129,-2 0 0,21 0 0,0 0 129,0-1-129,0-19-129,0 0 0,21 20-387,-2-20-258,21 0-3870,-20 0-774,19 0-645,1-20-129</inkml:trace>
  <inkml:trace contextRef="#ctx0" brushRef="#br0" timeOffset="396475.6772">21351 5913 8256,'0'39'5805,"0"-18"-387,0 19-2322,0-21-2451,0 1-1161,0 0-4386,0-20-516,0 0-258,20 0-387</inkml:trace>
  <inkml:trace contextRef="#ctx0" brushRef="#br0" timeOffset="397048.7099">21847 5735 3870,'0'-20'5676,"0"20"0,0 0-645,0 20-2838,-19-20-1419,19 20-129,0 19-129,0-19 0,0 0 0,0 20-258,0-20 129,19-1-258,2 1 129,-2-20-129,1 0-129,0 0 129,0 0-129,0-20 0,-1 1 0,1-1 0,-20 0-129,20-20 129,-20 20-129,0 0 129,0 1-129,0 19 129,0 0 0,0 0-129,0 19 387,0 21-258,0 0 258,0 19-129,0 21 129,20-21 0,-20 21-129,0-1 129,0 0-129,0-19 0,-20-1 129,20 1-129,-20-40 0,0 0-129,1 0-129,-1-40 0,0 0 129,0 0-129,0-20-129,1 1 129,-2-1-129,21 0 0,0 1 129,21-1-387,-2 0-903,1 1-4128,0-1 0,20 0-516,-21 0-387</inkml:trace>
  <inkml:trace contextRef="#ctx0" brushRef="#br0" timeOffset="397449.7329">22205 5556 6966,'0'0'5934,"-20"-20"-645,20 20 0,0-19-4386,20-1-129,0 20-387,-1 0-129,1 0-129,0 20 0,0-20-129,0 19 129,0 1-129,-20 20 129,0-20-129,0 20 129,0-2 0,0-17 0,-20 19 129,20-21-129,-20 1 0,20 0 0,-20 0 0,20-20 0,0 0 0,0 0 0,20 0-129,-20 0 129,20 0-258,0 0 0,0 0-129,-1 0-1161,1 0-3999,0 0-129,0 0-387,0-20-645</inkml:trace>
  <inkml:trace contextRef="#ctx0" brushRef="#br0" timeOffset="397755.7504">22523 5358 5934,'0'0'6063,"0"0"-645,19 20-129,20 19-3999,-18 1-129,18 0-387,1 19-258,0 1 0,-21 18 0,2-17-129,-2-2 0,-19 1-129,0-1-258,-19-19-129,19 19-2322,-21-39-3225,21 0-129,-19 0-516,19-20-645</inkml:trace>
  <inkml:trace contextRef="#ctx0" brushRef="#br0" timeOffset="422469.1639">2500 7243 774,'20'0'5289,"-40"-20"516,20 20-774,-40-20-2193,20 20-1548,1 0-258,-21 0-516,20 0 0,0 20-258,1 0-129,-2-20 0,21 20-129,0 0 0,21-1 0,18 1 0,-19 1-129,20-2 129,-1 0-129,1 22 129,-20-2 0,20-19 0,-40 20 0,19-1 0,-19 2 258,-19-22 0,-2 0 0,2-19-129,-1 21-129,-20-42-129,40 21-387,-20-38-774,20 17-1935,-19 1-2064,19-19-258,0-1-387</inkml:trace>
  <inkml:trace contextRef="#ctx0" brushRef="#br0" timeOffset="422899.1885">2560 7283 2193,'39'39'5289,"1"-18"0,-20 17-1548,-1 42-1419,1-40-645,1 19-258,-21 1-516,19 0-129,-19-41-258,20 21 0,-20-40-387,0 0 0,0 0 0,0-40 0,-20 21 0,20-41-129,-19 20 129,-2-19-258,21-1 258,-20 1-258,20 0 258,0 18-258,20 2 129,1 19 0,-2 0 0,20 20-129,-18 0 129,18 20 0,-19 20 0,0-1 129,0 20-129,0-18 0,-20-2 0,-20 1 129,0 0-129,0-21 0,0-19 0,1 0 0,-1-19-129,-1-1-129,2 0-903,-20 0-3870,39 0-516,-21-19-258,21 19-516</inkml:trace>
  <inkml:trace contextRef="#ctx0" brushRef="#br0" timeOffset="423792.2396">3174 7343 1935,'0'-41'5805,"0"22"-258,0-1-129,0-20-3612,0 20-258,-19 0-645,-1 20-258,0 0-258,0 0 0,0 20 0,20 0-258,-19 20 129,-1-20-129,20 19 129,0 1-129,0 0-129,20-20 129,-20 19-129,19-39 129,1 20-129,0-20 129,0-20-129,0 0-129,-1-19 129,-19 18 0,20 2 0,-20-21-129,0 20 129,0 1-129,0 19 258,0 0-258,0 19 129,0 1 0,0 1 0,0-2 0,0 0 0,0 22 0,21-22 0,-21-19 129,19 20-129,1-20 0,-20-20 129,20 1-129,0-22 0,0 22 0,-1-21 0,-19 20 0,20 1 0,0-1-129,0 0 129,0 20-129,-20 0 129,19 20-129,-19-20 129,21 20-129,-21-20 129,0 0 0,0 0 129,0 0-129,0 0 0,0 0 0,0 0 0,-21-20 0,2 20 0,19 0-129,0 0 129,-20 20-129,20-1 129,0 1 0,0 20-129,0-21 258,20 22-129,-1-22 129,2 1 0,-2 0 0,21 0 0,-20 0 0,19-20 0,2 0 0,-22-20 0,20 0 0,-18 0 0,-1-19-129,-1-2 129,-19 22-129,0-21 0,0 20 0,0 1 0,-19-1 0,-1 20 0,-1 0 129,21 20-129,-19-1 129,19 1 0,0 20 0,0 0 0,19-20-129,2 19 0,18 1-129,1-20-387,-20 0-5031,19-20 0,1 0-645,0 0-258</inkml:trace>
  <inkml:trace contextRef="#ctx0" brushRef="#br0" timeOffset="424834.2992">4266 7064 1806,'0'20'5547,"0"0"129,0-1-258,0 21-3483,20 0-645,-20 20-129,0-1-387,20 0-129,-20 1 0,19-20-258,-19 0-129,21-20-129,-2-20 0,-19 0 0,20-20-129,-20 0 0,20-20 129,0 20-129,-20-19-129,20 18 0,-1 2 0,1 19 0,1 0 129,-21 19-129,19 2 0,1-1 129,-20 19-129,0 1 129,0-20 129,-20 0-129,1-1 129,-2 1-129,21-20 129,-20 0 0,1 0-129,19-20 0,0 20 0,0 0 0,0 0 0,0 0-129,19 0 129,1 20-129,1-20 129,18 0 0,-20 21 0,22-21 0,18 0 129,-19-21-129,-1 21 129,1-39-129,0 19 129,-20 0-129,-1-20 129,1 1-129,-20 19 0,0-20-129,-20 21 129,1-2-129,-1 1 129,20 20 0,-20 0-129,0 20 129,20 1 0,0 17 0,0-17 0,20 18 0,20 1 0,-21 0 129,21-20-129,19-1 0,-18-19 0,-2 0 0,20-39-129,-19 19-129,0-40 0,-21 0 0,1 1-258,-20 0 129,0-1 0,0 20 129,0 0 0,-20 1 258,20 19-129,-19 20 258,-1 20 129,20 19 0,0 1 129,0 20-258,0 0 129,0 0-258,20-1 0,-20-20-387,19 1-1032,-19 0-3870,20-20-387,-20-20-258</inkml:trace>
  <inkml:trace contextRef="#ctx0" brushRef="#br0" timeOffset="425816.3554">5099 7343 1419,'0'-41'5547,"0"22"-129,20-1-129,20 20-3483,-20-20-645,19 20-516,1-20-258,0 20 0,-20 0-387,0 20 0,-1 0 129,1 0 0,-20 19 0,0 1 0,0-21 0,20 41 129,-20-40 0,0 20 129,20-20-129,0 0 0,-1-1-129,2-19 258,-2-19-129,1-1-129,-20 0 0,20-20-129,0 20 129,-20-19-129,0 18 0,0 2-129,0 0 129,0 19 0,0 0-129,0 0 129,20 19 0,-20 0 0,0 2 0,19-1 0,-19-20 129,20 19-129,-20 1 129,20-20-129,0 0 129,0 0-129,-1 0 129,2-20-129,-21 1 0,20-1-129,-20 20 129,0-21 0,-20 2-129,20 0 0,0 19 129,0 0-129,-21-21 129,21 21 0,0 0 0,21 0 0,-21 0 0,20 0 129,-1 0-129,1 0 129,20 0-129,-20 0 129,-1 0-129,1 0 129,0 0-129,-20-20 129,20 20-129,-20-19 129,20-1-258,-20 0 258,0 0-258,0 0 129,-20 0-258,20 0 258,-20 20-129,20 0 0,-20 0 258,20 0-258,-20 20 387,20 0-258,0 20 129,0-20-129,0 19 258,0 2-129,0-22-129,20 21 129,0-1-129,0-19 129,0 0 0,20-20 0,-21 0-129,21 0 129,-20-20 0,0 0-129,-1-19 129,1-1-258,-20 0 0,0 1 129,0 19-258,0-20 129,-20 20 0,20 20 0,-19-20 129,19 20 0,-20 20 129,20 0 0,0 20 0,0-20 0,0 19 0,0 1 0,0-21-129,20 22 129,-1-22-258,1 1 129,1 0-258,-2-20-258,21 0-1161,-20 0-3741,0-20-387,-20 0-387,19-19-129</inkml:trace>
  <inkml:trace contextRef="#ctx0" brushRef="#br0" timeOffset="426135.3736">6270 7223 4773,'0'20'6192,"0"20"-258,0-21-387,0 22-3870,0-22-516,0 21-516,20-20-129,-20-1-258,0 1 0,0-20-129,0 0 0,0 0-129,20-20 129,-20 1 0,0-1-129,20-1 0,-20-17-129,19 17 129,-19-18 0,21 19 0,18 20 0,-19 0 0,0 0 0,0 20 0,19-1 0,-19 1-129,-20 20-516,20-21-4902,0 22 0,-20-22-645,0 1-516</inkml:trace>
  <inkml:trace contextRef="#ctx0" brushRef="#br0" timeOffset="426654.4033">6885 7501 5031,'20'40'6063,"0"-40"-387,0 0-1548,19 0-2580,-19-20-516,20-20-387,-20 20-129,0-19-387,-20 19 0,0-20-129,-20 21 0,0 19 0,1-21 0,-2 21 0,-18 21-129,19-2 258,20 21-129,-20-20 0,20 19 0,20 1 0,0 0 0,-1-1 0,22-18-516,-2-2-258,1 21-1548,-1-40-2967,21 0-387,-21 0-387</inkml:trace>
  <inkml:trace contextRef="#ctx0" brushRef="#br0" timeOffset="427767.4669">7521 7501 2967,'19'-20'5934,"1"20"-258,-20 0-258,0 0-3225,0-40-1032,0 21-387,-20-1-516,20-20 129,-39 21-387,18-2 129,2 1-129,-21 1 0,20 19 0,-19 19 0,19-19 0,0 20 0,0 20 0,20-21 129,0 22-129,20-2 129,0-19 0,0 0 0,-1 0 0,21-20 0,-20 0 0,19-20 0,-18 0 0,18-20 0,-19 1-258,0-20 258,-20 18-129,0 2-129,0-1 0,0 0 129,0 20-129,-20 20 0,20 0 258,0 20-387,-20 0 387,20 20-129,0 0 129,20 20-129,-20-22 0,20 3-129,20-2-258,-21-19-258,21 0-516,-20 0-129,20 0-129,-1-20 129,-19 0 0,20-20 387,-20 0 516,-1 20 516,1-20 516,1 0 387,-2-19 0,-19 19 0,0-1 258,0 2-387,0 0-258,-19-2-258,-2 1 0,-18 20 0,19 0-129,0 0 0,-20 20-129,21 1 0,19-2 0,0 21 129,0-20-258,0 19 129,19-19 0,1 0-129,20 0 129,-20-20-129,19 0 0,-18 0 0,18-20 0,1 0 0,-20 0 0,-1 0 0,1 1 0,-20-1 0,0 20 0,20 0 0,-20 20 0,0-1 0,0 21 0,20 20 129,-20 0-129,20-1 129,-20-20 129,19 21-129,-19-1 0,0-19 129,-19-1-129,-1-18-129,0-1 129,0-20 0,0 0-387,1-20 387,-1-1-258,0 2 0,20-1 0,0-20 129,20 1-129,0-1 129,19-19 0,1-1-129,-1 0 258,21 1-129,-20-1 129,-1 0-129,-19 22-129,0-22 258,0 40-129,-20-20-129,0 40 0,-20-20 129,0 20-129,0 20 129,20 0 129,-19 0-129,19 19 0,0 2 258,19-3-129,1 22 0,0-20-129,20-20-129,-21 20-129,22-21-1032,-2 1-3999,1-20-516,-1 0-258,1-20-387</inkml:trace>
  <inkml:trace contextRef="#ctx0" brushRef="#br0" timeOffset="428436.5052">9128 7441 6063,'20'-19'5805,"-20"-1"-387,0-1-1806,0 2-2193,-20 0-516,0-2-387,0 21-129,0-20-129,1 20 129,-2 20-258,2 1 0,-1-2 129,0 0-129,20 22 129,0-2-129,0-19 129,0 20-129,20-20 0,0-20 0,20 19 0,-21-19 0,21-19-129,0-1 129,-21-20-129,21 0 0,0-20-129,-21 1 258,22 20-258,-22-21 0,1 20 0,-20 1 0,20 18 0,-20 2 129,0 19-129,-20 0 129,20 0 0,-20 19 0,1 21 258,19 0-258,-20 0 258,-1 19-129,21 20 0,-19-19 0,19 20 0,19 19-129,2-20 258,-1-19 0,-1-1 0,21 1-129,-20-41 129,19 2 129,-19-21-258,20-21 0,-40-18-258,0-1 0,0 1 0,-20-21-129,0 21 0,0-21-129,-19 41 0,19-22-258,-20 41-1935,21-19-2709,-1 19-516,-20 0-387,20 0-258</inkml:trace>
  <inkml:trace contextRef="#ctx0" brushRef="#br0" timeOffset="428877.5304">10140 7302 6708,'-40'0'5676,"20"0"-387,0 0-2064,-19 20-2193,19 1-258,0 17-129,0 3-129,20-2-258,0 1 0,0 19 0,20-39-129,20 20-129,-20-21-387,19 2-258,1-1-3612,-1-20-1032,-18 0-516,18-20-258</inkml:trace>
  <inkml:trace contextRef="#ctx0" brushRef="#br0" timeOffset="429868.5871">10438 7601 4128,'39'19'5934,"-19"-19"-387,-20-19-1290,40-2-2580,-40 1-129,19-19-774,-19-1-387,0 20-258,0-19-129,-19 19 258,-1-1-258,0 21 0,-20 0 0,1 0 0,18 21 0,2 18 129,-1-19-129,0 20 129,20 0 0,0-1 0,20-18 0,0 17 129,-1-38-129,2 21 0,18-21 0,-19 0-129,20-21 0,-20 2 0,-1-21 0,-19 1-129,0 19 129,0-20-129,0 0 129,0 21-129,0 19 129,0 0 0,-19 0-129,19 0 129,0 19 0,0 21 0,0-20 0,0 20 0,0-21 129,19 1-129,-19-20 129,20 21 0,-20-21-129,20-21 129,0 1 0,-20 1-129,20-21 129,-1 0-129,2 20 0,-2-19 129,-19 39-129,20-21 129,0 21-129,-20 0 129,20 21 0,-20 18-129,0-19 129,20 0 0,-20 0-129,0 0 129,0-20-129,0 0 129,0 0-129,19-20 129,1 0-129,1 0 0,-21 0 0,19 20 0,1-19 0,-1 19 0,2 0 0,-21 19 0,20 1-129,-1 20 129,1-20 0,-20 0-258,20-1-129,0-19-258,0 20-645,-1-20-645,2-20-1032,-2 1-1032,1 19 129,0-40 903,0 20 1290,-20 0 774,20-19 1419,-20 39 1032,0-20 1290,0 20 1032,0-21-258,0 21-1161,0 0-516,0 0-774,0 21-258,19-1-258,-19-1-258,20 21 0,-20 0 0,20-20-129,0 19 0,0-18-129,-1-21 0,2 0 0,-1 0-129,-1-21 0,1 1-129,0-19 0,-20 19-129,0-20-258,0 1-516,0-2-774,0 22-3483,0 0-516,0 19-258,0 0-129</inkml:trace>
  <inkml:trace contextRef="#ctx0" brushRef="#br0" timeOffset="430525.6247">11509 7481 5289,'79'20'5805,"-59"-20"-1548,20 0-1032,-20-20-1032,-1 20-387,1-40-645,1 21-258,-21-22-387,0 22-258,-21-21 0,1 20 0,1 1-129,-1 19 0,0-20 0,0 40-129,-19-20 129,18 19 0,2 22-129,19-3 129,-20-17 0,20 18 0,0 1-129,20 0 129,-20-20 0,19-1-129,2 1 129,-2-20-129,1 0 129,0 0-129,0-20 129,0 1-129,-1-1 129,-19 0-258,20 0 129,-20 0 0,0 20-129,0 0 129,0 0 0,0 0 0,0 20 129,0 0-129,0 0 129,0 0-129,0-1 129,0 1 0,0-20 0,21 0-129,-2 0 129,1-20-129,-20 1 129,19-21-129,2 20 0,-1-20 0,-20 1 0,19 18 0,1-17 0,0 38 0,0-21 0,0 21 0,-1 21 0,2 17 0,-2 3 0,-19-2 0,20 1 0,-20 0 129,0-1-129,0-18 0,0-2 129,-20 0-129,20-19 0,-19-19-129,-2 0 0,2-2-387,-1 1-774,-20-19-4257,40 19-129,-20-20-516,20 20-387</inkml:trace>
  <inkml:trace contextRef="#ctx0" brushRef="#br0" timeOffset="431027.6534">12819 7203 5160,'19'0'6063,"-19"40"-387,21-20-516,-21 19-3354,0 2-516,19 18-387,-19-20-387,20 21-129,-20-20-258,0-21 0,0 1-129,0-20 0,0 0-129,0-20 0,-39 1 129,18-21-129,-18 0 0,19 20 0,-20 1 129,21-1 129,-1-1 0,20 2-129,0 19 129,20 0 0,-1-19 0,21 19 0,0 0-129,19 0 0,-19 0-516,-20 0-3225,19 0-1677,-19 0-258,0 0-774</inkml:trace>
  <inkml:trace contextRef="#ctx0" brushRef="#br0" timeOffset="431544.683">13593 7104 3870,'0'0'5934,"20"0"-387,-20 19-387,19 2-3096,1 38-774,-20-19 0,0 19-516,0 1-258,0-20-129,0-1-258,0 1 0,0-20 0,0-20 0,20 0-129,0 0 0,0-20 129,-1 0-129,2 0 0,-2 1 0,1 19 0,0-20 0,0 20 0,19 20 0,-39-1 0,20 1 0,-20 20 0,0 0 0,-20-21 129,1 1-129,-1 1 0,-20-2 0,20-19 0,-20 0-258,21 0 0,-1 0-516,20 0-774,-20-40-3870,40 20-129,-20 1-645,39-1 129</inkml:trace>
  <inkml:trace contextRef="#ctx0" brushRef="#br0" timeOffset="431848.7004">14010 7422 2967,'19'0'5676,"-19"0"0,0 0-258,0 0-2709,0 0-1548,0 0-129,-19 0-387,19 19-129,-21-19-129,21 20-129,0 0-129,0 0 129,21 0-129,-2 0 0,1-20 0,20 0 129,-20 0-129,19 0 0,-19-20 0,0 0-129,-20 0 129,0 0-129,0-19-129,-20 19 0,0-1-258,0 2-258,1 0-774,-21 19-3999,20 0-129,0 0-387,20 0-258</inkml:trace>
  <inkml:trace contextRef="#ctx0" brushRef="#br0" timeOffset="432847.7575">14366 7461 5031,'60'-20'5805,"-40"1"-387,-20-1-258,19-20-3741,-19 21-516,-19-2 0,19 1-516,-39 20 0,18 0 0,-18 0-129,-1 20 0,20 1-129,-19-2 129,18 21 0,2-1-129,19 1 0,0-20 0,19 20 0,2-21 0,18-19 0,-19 0-129,20 0 129,-1-19-129,-18-1 0,18-20 0,-20 20 129,-19-19-258,21 19 129,-21-20 0,0 21-129,0 19 129,0 0 0,0 0 0,-21 0-129,21 19 258,0 0-129,0 2 0,0-1 0,21-1 129,-21 1-129,20-20 129,-1 0-129,1 0 129,20 0-129,-20-20 129,-1 1-129,2-1 0,-2-1 0,1 2 0,0 0 0,-20-2 0,0 21-129,20 0 129,-20 0 0,20 21 0,-20-2-129,0 0 129,19 2-129,1 18 0,0-19-129,0 0 0,0 0 0,19-20-129,-18 0 129,18 20 0,-19-20 0,20 0 129,-21 0-129,1 0 258,0-20 0,0 20 0,-20-20 129,0 20-129,20-20 129,-20 0-129,0 1 129,-20-1 0,20-20-129,-20 21 129,0 19-129,0-21 129,1 21 0,-1 0-129,0 0 129,0 21 0,20-2-129,0 0 129,0 22 0,20-22-129,0 21 129,0-20-129,-1 0 129,21 0-129,-20-20 0,19-20 129,-18 0-129,18-20 129,-19 1-129,20-21 129,-21 0-129,1-19 129,-20 19-129,20 1 129,-20 0-129,0 19 129,0 0-129,0 20 129,-20 20 0,20 0 0,-20 40 0,20 0-129,-19-1 258,19 20-258,0-19 129,0 20-129,0 0 0,0-21-774,19 1-4515,1-21-258,-20-19-645,0 0-516</inkml:trace>
  <inkml:trace contextRef="#ctx0" brushRef="#br0" timeOffset="441651.2611">13811 8930 2451,'0'0'4902,"0"-20"-1032,0 0-645,0 20-1161,0-20-774,0 20-387,0 0-516,0 0-387,0-20-129,0 20-129,0 0 0,0 0-903,0 0-3225,0 0-387,0 0-129</inkml:trace>
  <inkml:trace contextRef="#ctx0" brushRef="#br0" timeOffset="442575.3139">18713 8315 2322,'19'-40'5805,"1"0"-387,-20 20 0,20 0-3096,-40-19-387,20 19-903,0-20-258,-20 40-387,1-19-258,-2 19 0,-18 19-129,-1 0 129,0 2-258,1 19 129,19-1 0,-20 1 0,40 0 0,-20 0 0,20-21 0,20 0 0,0-19 0,20 0 0,-1 0 129,1 0-129,-20-19 129,19 19-129,-19-19 0,1 19 0,-21 0 0,0 19 129,-21 0-129,1 2 0,1 19 258,-1 19-129,0-19 129,0 19 0,0 1-129,20-1 129,0-19 0,0 20 0,20-40-129,20-1 0,-20 1 129,19-20-129,-18-20 0,18 1 0,-19-21 0,-20 20-129,0-20-129,0 1 0,-20-1-258,-19 0 0,18 20-387,1-19-903,1 39-3741,-21-20-387,40 0-129,-20 20-516</inkml:trace>
  <inkml:trace contextRef="#ctx0" brushRef="#br0" timeOffset="442914.3333">18911 8195 7611,'-20'20'5805,"20"0"-387,0 0-1290,0 20-3096,0 0-129,20-2-258,-20-17-258,0 19-129,0-21 0,0 1-129,0-20 0,0 0-129,0-20 129,0 1 0,0-21-129,0 0 129,19 1-129,-19-1 129,21 0-129,-2 0-129,1 21-129,0-1-516,0 20-903,0 0-3483,-1 0-516,-19 0-258,20 20-258</inkml:trace>
  <inkml:trace contextRef="#ctx0" brushRef="#br0" timeOffset="443267.3535">19466 8136 8385,'0'-40'5805,"0"21"-387,-19-1-1806,-1 0-2580,0 20-129,0 0-516,-20 0 0,20 0-258,1 0 129,-21 20-258,40 0 129,0 18 0,0-17-129,0 19 129,40-1 0,-21-19-129,21 20 129,-20 0 0,0-1-129,0-20 129,0 22 0,-40-21-129,0-1 0,0 1 0,0-20-258,-20 0-1161,1 0-3999,-1 0-129,20 0-645,-19-20-129</inkml:trace>
  <inkml:trace contextRef="#ctx0" brushRef="#br0" timeOffset="448614.6593">13275 8831 3870,'0'-20'5031,"0"20"-129,0 0-2064,20 20-645,-20-1-516,0 21-258,0 0-258,20-1-129,-20 21-129,0-21-258,0-19-129,0 20-129,19-40 0,-19 0-129,0 0-129,21-20 129,-21-20-129,19 1-129,-19-1 129,20 1-129,0-21 0,20 20 0,-21 1 0,22 19 0,-2 0 0,1 20 129,-20 20-129,19 20 129,1-1-129,-20 1 129,-1 0-129,-19-1 129,21 1 0,-21-1-129,0-19 0,0 0-645,19 0-4515,-19 0-387,0-20-387,0 0-516</inkml:trace>
  <inkml:trace contextRef="#ctx0" brushRef="#br0" timeOffset="474637.1477">2560 10576 4128,'0'0'3999,"0"0"-645,19 0-258,-19 0-516,0 0-516,0 0-387,0 0-129,0 0-516,0 0-258,-19-19 0,-2-1-387,21 20 0,-19-20-258,-21 20 0,20 0 0,0 0 0,1 20 0,-21 0-258,40-1 0,-20 22 129,0-22-129,20 1 129,0 20-129,20-40 258,0 20-258,0-20 258,0 0-129,-1-20-129,21-20 258,-20 1-258,19-2 258,-18-18-258,18 20 129,-19-21 0,0 1 0,-20-1 129,20 0-129,-20 21 0,0 19 0,0-20 129,0 40-129,0 0 0,0 20 129,0 0-129,0 20 129,0 20-129,0-22 129,0 22-129,0 0 129,0-20-129,19 19 129,-19-20-129,20-18 129,1-1-129,-2-1 0,1-19 129,20-19-129,-20 19 0,-1-20 0,1-1 129,0-18-129,-20 19 0,20 1-129,-20 19 129,0 0 0,0 0-129,0 0 129,20 0 0,-20 39 0,0-19-129,19-1 129,-19 2 0,20-1-258,20-1-645,-20-19-1290,0 0-3096,0-19-129,19 19-516,-19-41-258</inkml:trace>
  <inkml:trace contextRef="#ctx0" brushRef="#br0" timeOffset="474802.1572">3075 10398 1677,'-39'-39'5031,"-1"19"-1419,20-1-3612,0 2-3096,0 0-1032</inkml:trace>
  <inkml:trace contextRef="#ctx0" brushRef="#br0" timeOffset="475045.1711">3234 10239 7611,'0'41'6321,"-19"-22"-774,-2 0 0,1-19-4644,1 21-129,-1-21-387,0 0 0,20 0-387,0 20 129,0-1-129,0-19-129,20 20 0,0 0 129,-1 0-129,-19 0 129,20 0-129,1 0 0,-21 19 129,19-19 0,-19-1 129,-19 2-129,19-1 0,-21-1 0,1-19-387,1 0-258,19 0-2967,-20 0-1806,20-19-387,0 19-516</inkml:trace>
  <inkml:trace contextRef="#ctx0" brushRef="#br0" timeOffset="475536.1992">3492 10458 4644,'20'59'6192,"-20"-19"-387,0 20-258,-20-41-3096,20 41-1419,0-40-258,0 20-516,0-21 129,0 0-129,0-19-258,0 0 129,0-19-129,0 0 129,0-1-129,0-20 129,-20 0-129,20 1 0,20-2 0,-20 2 0,20 0 0,0 19 0,19 0-129,-19 20 129,1 0 0,-2 0-129,-19 20 129,20 0 129,-20 19-258,-20 0 129,1-18 0,-2 18 0,1-19 0,1-20-258,-1 20-258,-20-20-516,40 0-3999,0-20-516,-20 0-387,20-19-516</inkml:trace>
  <inkml:trace contextRef="#ctx0" brushRef="#br0" timeOffset="475926.2215">3849 10259 6321,'40'0'5934,"-20"0"-387,-20 21-903,20-2-3225,-20-19-129,0 19-645,0 2-258,20-1-129,-20-1-129,0 1 0,-20 0-129,20-20 129,-20 20-129,20-20 0,-20 20 0,20-20 0,-20 20 0,20 0 129,-20-1-129,20 1 0,0 0 0,0-1 129,0 2 0,0-1-129,0-1 0,20 21 0,-20-20 129,20-20-129,-20 20 0,20 0 0,-20-20 0,0 0-129,0 20-129,0-20-387,0 0-2322,0-20-2451,0 20-516,0-20-387</inkml:trace>
  <inkml:trace contextRef="#ctx0" brushRef="#br0" timeOffset="476924.2786">4226 10617 7611,'40'0'6192,"-40"0"-774,20 0-903,-20-20-3225,0-1-516,0 2-387,0-1-129,-20 0-129,0 1 0,0 19-129,-19 0 0,19 0 129,0 0-129,0 19 129,1 1-129,19 0 129,-21-1-129,21 2 0,0-1 0,0-1 129,21 1-129,-2 0 129,-19 0-129,20-20 129,0 20-129,-20-20 129,20-20 0,0 20-129,-20-20 129,19 20-258,-19-20 258,0 20-258,0 0 258,0 0-258,0 0 0,20 0 258,-20 20-258,20-20 129,-20 20-129,20 0 258,-20-20-258,20 20 258,-1-20-129,2 0 0,-2-20 0,1 20 0,0-20 129,0 0-129,0 0 129,-1 0-258,-19 1 129,20-1 0,-20 20 0,0 0 0,0 0-129,0 0 129,0 0 0,21 0-129,-21 20 129,0-1 0,19 1 0,-19-20 0,0 20 129,20-20-129,-1 0 129,-19-20 0,21 20 0,-1-20-129,-20 1 129,19-1-129,1 20 0,-20-21 0,20 21 0,0 0 0,0 21-129,-1-1 129,1 19 0,0 21 0,0-20-129,-20 19 129,20 0 0,-20 1 0,0 0-129,-20-21 129,0 1 0,0-20-129,-19 0 129,-1-20 0,20 0-129,-19-40 129,19 19 0,-1-18 129,21 0 0,0-21 0,0 20-129,21-19 0,-1 19-129,19 1-3870,-19-1-1548,0 20-387,0-20-516</inkml:trace>
  <inkml:trace contextRef="#ctx0" brushRef="#br0" timeOffset="477926.3359">5179 10676 2322,'0'20'5934,"0"-20"-129,0 0-516,0 0-2580,0 0-1419,0-20 0,0 0-774,0-19 0,0-2-258,0 2 0,0 0-129,0-1-129,-20 0 129,20 0-129,0 21 0,0-22 0,0 41 0,0 0-129,0 0 129,0 21 0,0 18-129,0-19 258,20 20-129,-20 0 0,0-20-129,19-1 258,-19 1 0,20-20-129,1-20 129,-2 1-129,-19-21 129,20 20-129,0-20 129,0 1-129,0 19 0,-20-1 0,19 21 0,1 0 0,-20 21 0,20 18 0,-20 1-129,0 0 129,0 0 0,20 19-129,-20-19-387,0-1-774,20 1-3225,-1 0-1032,-19-20-258,21 0-645</inkml:trace>
  <inkml:trace contextRef="#ctx0" brushRef="#br0" timeOffset="478214.3523">5536 10775 3354,'40'-19'6063,"-21"19"-258,-19-20-387,40 20-2967,-40-20-903,20-20-516,0 20-516,-1 0-129,-19-19-387,0 18 258,0-18-129,0 19-129,0 20 0,-19-19 0,-1 19 0,20 0 0,-20 19 0,0-19 0,20 40 0,0-21-129,0 2 258,0 18-258,0-19 0,20 20-258,0-20-387,19 0-903,2 0-2580,-22-20-1290,21 0-516,-20 0-258</inkml:trace>
  <inkml:trace contextRef="#ctx0" brushRef="#br0" timeOffset="478520.3698">5992 10537 5289,'0'-59'6063,"0"39"-258,0 0-387,-39 0-3354,39 20-903,-40 0-516,20 0-387,0 20 0,-19 0-129,19 0 0,20 0 0,-20-1-129,20-19 0,0 20 0,20 0 0,0-1 0,19 2 129,-19-21-129,0 20 0,20-1 129,-20 1-258,-20 0 258,19 0-129,-19 0 129,0 0-258,-19 0 258,-1-1-258,0-19 0,0 19-387,20-19-516,-20 0-4386,20 0-387,0-19-258,20 0-129</inkml:trace>
  <inkml:trace contextRef="#ctx0" brushRef="#br0" timeOffset="478854.389">6250 10517 4773,'60'-39'6063,"-60"19"-258,0 20-387,-20-20-2838,20 20-1419,-40 0-387,21 0-258,-1 20-129,0-20-129,0 20 0,0 0-129,1-1 0,19 1 0,0 0 0,19-1-129,1 2 0,0-1 0,0-1 0,19-19 0,-19 20 0,0 0 0,0 0 0,0 0-129,-20 0 129,0-20-129,0 20 0,-20-20-258,0 19-774,0-19-4386,0 0-258,1 0-258,19 0-516</inkml:trace>
  <inkml:trace contextRef="#ctx0" brushRef="#br0" timeOffset="479709.4379">6568 10617 9030,'79'-20'5805,"-59"20"-129,-20-21-1032,0 21-3612,0-19-258,0-1-387,-20 20-129,-19 0-129,18 0-129,2 0 129,-21 20-129,20-20 129,0 19 0,1 22-129,-1-22 129,20 21-129,0-20 0,0 0 0,0 0 129,20 0-258,-1-1 258,1-19-129,0 0 0,20 0 129,-21-19-258,2-1 258,-1 0-129,-20 0 129,19 0-258,-19 0 258,0 0-258,0 20 129,0 0 0,0 0 0,0 20 0,0 0-129,20-20 258,-20 20-258,20 0 258,-20 0-258,20-20 258,0 0-129,19 0 0,-19 0 0,0 0 0,20-20 129,-20 20-129,-1-20 129,1 0-258,-20 20 258,20 0-258,-20 0 129,0 0 129,0 0-258,0 0 129,0 20-129,20-20 258,-20 20-258,0 0 258,20 0-129,-1-20 0,1 0 0,1 0 129,-2 0-129,21 0 0,-20-20 129,0 0-129,-20 20 129,19-20-129,-19 0 0,0 0 0,0 20 0,0 0 0,20 0-129,-20 0 129,20 40 0,-20 0-129,20-1 129,0 21 129,-1-1-129,-19 1 0,21-1 129,-21 1-129,19-20 0,-38 19 0,19-39 0,-21 0 0,-18-20-129,19 0 129,-20 0-129,21-20 0,-1 0 129,0-20-129,0 1 129,0-2 129,20 2-129,0 0 0,0-1 0,20 0 129,0 20-129,0-19-387,-20 19-4773,20-1-516,-1 2-516,-19 0-516</inkml:trace>
  <inkml:trace contextRef="#ctx0" brushRef="#br0" timeOffset="480396.4772">7163 10617 5031,'20'0'5805,"-20"0"0,0 0-903,20 0-3096,-20-20-387,0 20-903,-20-21-129,0 2-258,0 19 0,1 0-129,-1-20 0,-20 20 0,1 0 0,18 20 0,1-1-258,1-19-387,-1 41-3096,20-22-1677,20 1-258,-1 0-516</inkml:trace>
  <inkml:trace contextRef="#ctx0" brushRef="#br0" timeOffset="480837.5024">7401 10597 7353,'0'0'5805,"20"20"129,0-20-645,0 0-3741,-20 0-645,19 0-258,2-20-258,-1-1-258,-20 2 129,19-1-258,-19 0 0,-19 1 0,-1-1-129,-1 20 129,-18 0-129,19 20 129,0-1-129,0 1 129,1 0 129,19-1-129,0 2 129,0-1-258,39-1 258,-19 1-258,0 0 129,19 0-258,2-20-258,-22 0-3741,21 0-1161,-20 0-645,0 0-258</inkml:trace>
  <inkml:trace contextRef="#ctx0" brushRef="#br0" timeOffset="481027.5132">7858 10597 9030,'39'79'6063,"-18"-39"-516,-21 0-129,0 19-4773,0-39-1935,0 19-3999,0 1-387,-21-20-387,1-20-645</inkml:trace>
  <inkml:trace contextRef="#ctx0" brushRef="#br0" timeOffset="482054.572">8532 10438 5805,'0'-40'5934,"0"40"-258,0 0-516,0 40-3096,0-20-1161,20 20-258,-20-1-129,20 21-129,0-1 0,0-19-258,0 20 129,0-22-258,-20-17-129,19-1 0,-19 0-387,0-20-387,40 0-387,-40-20-903,20 0-645,-20-20 0,20 21 387,-20-21 903,19 20 774,-19 0 903,0 0 645,20 0 1161,-20 1 516,0 19 129,0 0-258,0 19-903,-20 1-258,1 0-516,19 0 0,-20 20-258,20-20 129,0-1-387,0 0 0,0 2 129,20-21-129,-1 20-129,1-20 129,1 0-129,-2 0-258,1 0-258,20 20-1032,-20-40-3870,-1 20-387,1 0-258,-20-20-516</inkml:trace>
  <inkml:trace contextRef="#ctx0" brushRef="#br0" timeOffset="482561.601">8255 10438 3999,'0'0'5547,"0"0"-258,0 20-1032,0-20-2580,19 40-258,-19-1-387,0 0-387,20 2 129,-20 18-516,0-19 0,20 0-258,-20-2-129,0-17-903,20-1-2064,-20 0-2064,0-20-516,0 0-387</inkml:trace>
  <inkml:trace contextRef="#ctx0" brushRef="#br0" timeOffset="482798.6145">8175 10676 4386,'0'0'5805,"20"0"-129,0-20-645,20 20-3483,-21-20-516,21 20-645,-20 0-2322,19 0-3096,-18 0-387,-1 0-516</inkml:trace>
  <inkml:trace contextRef="#ctx0" brushRef="#br0" timeOffset="484512.7126">9287 10676 3870,'20'0'6192,"-1"20"-645,-19 0-258,20 20-3225,-20-2-1419,0 3-774,0 18-4515,-20-19-645,1 20-516,-1-21-387</inkml:trace>
  <inkml:trace contextRef="#ctx0" brushRef="#br0" timeOffset="486053.8007">9902 10418 3096,'0'0'5805,"19"20"-516,-19 0-516,0 0-2967,21 19-258,-21 1-387,19 20-387,-19-1-129,20 1-387,0-21-387,-20 1-903,20 0-3999,-20-21-387,0-19-387,0 0-258</inkml:trace>
  <inkml:trace contextRef="#ctx0" brushRef="#br0" timeOffset="486992.8544">10140 10617 3225,'0'19'5805,"-20"21"-258,0-20-387,20 20-3483,-20-20-258,0-1-516,1 21-387,19-20 0,-20 0-258,20-1-129,20 1 0,-1 0 0,1-20-129,0 20 0,20-20 0,0 20-129,-1-20 0,1 0-129,-1 0 129,-19 0-258,20 0 129,-20 0 0,-1-20 258,2 20-258,-21-20 258,0 20 0,20-20 129,-20 20 129,0 0-129,0-20 129,0 1 129,0 19-129,0-20 0,0 0 0,0-20-258,0 21 258,0-21-258,0 20 129,0 0-258,0 0 387,-20 20-258,20 0 0,-21 20 129,21 0-258,-19 0 387,19 20-387,0-21 387,19 21-387,2-20 258,-1 0-129,-1-1 129,21 1-129,0-20 129,-1 0-129,-19-20 0,20 20 0,0-19-129,-21-1 0,1-21 129,0 22-129,0 0-129,-20-1 129,0 0 129,0 20 0,-20-20 0,20 20 0,0 20 0,-20 0 129,20 0 0,0-1-129,0 21 129,0-20-129,0 0 0,20-1 129,-20 1-129,40-20 129,-21 0-129,1 0 0,20 0 0,-20-39 129,20 19-129,-20 0 0,-1-1 0,-19 2 0,0 19 0,20 0 0,-20 0 129,0 40 0,0 0-129,0 19 258,20 1-129,-20-1 129,0 21 0,20-21 0,-20 1-129,20-1 0,-20-19-129,0 0 129,-20-21-129,0 1-129,0-20 129,0-20-129,1 20-129,-1-39 129,-20 19-258,20-20-387,20 20-1161,-19-39-3612,19 19-258,0 0-258,19-19-387</inkml:trace>
  <inkml:trace contextRef="#ctx0" brushRef="#br0" timeOffset="487432.8796">11112 10498 7482,'20'0'5805,"-20"19"0,0 1-258,20 19-4644,-20 2 0,0-2-516,0 1-129,0-20-516,20 0-129,-20 0-645,0-20-387,0 0-258,0 0-387,0-20 258,0 0-129,-20-20 516,0 20 387,0-19 1032,20-2 387,-20 22 1161,1-40 0,19 39 258,-21-20-129,42 0 0,-21 20-516,19 1-129,1-1-387,0 20-387,20 0 0,-1 0-129,-19 20 0,20 19 0,-21 1-129,-19 0 129,21-20-129,-21 19 129,-21 0-258,2-18-129,-1-1-645,0-20-4515,20 0 129,-20 0-516,20-20-387</inkml:trace>
  <inkml:trace contextRef="#ctx0" brushRef="#br0" timeOffset="489128.9766">11350 10656 4902,'40'60'6063,"-40"-40"-258,0 19-516,0-39-2580,0 19-1677,0-19-387,0 0-258,0 0-129,0-19 0,-20 0-258,20-1 129,0 0-258,-20 0 258,20 20-129,20-20 129,-20 0-258,20 20 258,0-20-129,0 20 129,19 0-129,-19 0 0,20 0 0,-21 0 0,21 0 0,-20 0 0,0 0 0,0-19 0,-20 19 0,20-20-129,-20 20 129,0 0-129,-20-21 0,0 21 129,0 0-129,20 0 129,-20 21 0,1-1-129,19-1 258,0 21-258,0-20 387,0 0-387,0 20 387,19-21-387,21 0 258,-20 2 0,0-21-129,19 0 129,-18 0 0,-2-21-129,1 2 0,-1 0 129,2-1-258,-21-20 258,0 20-258,20 0 258,-20-19-258,0 19 258,0 20-258,0 0 129,19 0 0,1 0-129,-20 20 387,20-1-387,-20 21 387,20-20-387,-20 0 387,20 20-258,-20-21 129,0 0-129,0 2 129,0-1-129,-20-20 0,0 0 0,0 0 0,0 0 0,1 0-129,19 0 129,-20 0-129,20 0 129,0 0-129,0 0 129,0-20-129,20 20 129,-1 0 0,1-21 0,0 2 0,0 0 258,0-1-387,20 0 387,-21 0-387,1-20 258,0 20-129,0 1 129,-20-22-258,0 22 129,20 19-129,-20-20 129,0 20 0,0 0 0,19 0 0,-19 20 0,20-1 0,0 2 0,0-1 129,-20 19-258,20-19 258,-20 0-258,0 20 258,0-20-258,-20-1 258,0-19-258,20 19 129,-20-19-129,0 0 129,1 0 0,-1 0 0,20 0-129,0 0 258,0 0-129,0 0 0,0 0 129,20 0-129,-1 0 129,21 0-129,-20-19 129,19 19-129,2-19 258,-22-1-258,21 0 258,-20 0-258,0-20 129,-1 20-129,-19 1 129,20-1-129,-20 20 0,-20-21 0,20 21-129,0 0 129,-19 0-129,-1 0 0,20 21 0,0-1 129,0-1-129,0 1 129,0 0-258,20 20 258,-1-20-387,21 0 387,-20-20-258,19 19 129,1-19-129,0 0 0,0 0 129,-1 0 0,1-19 129,-20 19-129,20-20 387,-40 0-387,20 0 516,-20 0-516,0 0 516,0 0-387,-20 1 258,20-1-258,-21-1 129,-18 21-129,20 0 129,-2 0-129,1 21 0,1-1 129,19-1-129,-20 1 258,20 0-387,0 0 387,0 20-387,20-20 387,-20-20-387,19 19 387,1-19-387,1 0 258,-2-19 129,1-1-387,-1 0 387,2-20-387,-1 0 258,-1 1-129,-19-21 0,20 21 0,-20-21-129,20 20 129,-20 1 0,0 19 0,0-1 0,0 21 0,0 0 0,0 0 0,0 41 129,0-22-129,0 21 129,0 20-129,0-21 129,0 20 0,0-18-129,20-2 258,-20 1-387,20 0 129,-20-1-258,0-20-258,0 2-4257,19-21-903,-19 20-387,0 0-645</inkml:trace>
  <inkml:trace contextRef="#ctx0" brushRef="#br0" timeOffset="521493.8278">2777 13435 3612,'21'-20'5547,"-21"20"-387,0 0-1419,0 0-1419,0 20-774,0-20-387,0 19-387,-21 21 0,21-20-258,-19 0-129,-1 19-129,20-19 0,0 20-129,0-20 0,0 0 0,0-1 0,20-19-129,-1 20 129,2-20-129,-1-20 0,19 20 0,-19 0-129,20-19-387,-21 19-774,1-20-3999,0 20-129,-20-20-387,20 0-645</inkml:trace>
  <inkml:trace contextRef="#ctx0" brushRef="#br0" timeOffset="521749.8424">3056 13295 5934,'0'0'6192,"0"20"-645,0 20-129,0 0-3225,0 19-1290,-20 1-258,20-1-258,0 1 0,0 19-258,0-19 0,-20-21-129,20 21-129,0-40-258,0 20-2064,0-40-2967,0 0-258,20-20-645,-20 0-258</inkml:trace>
  <inkml:trace contextRef="#ctx0" brushRef="#br0" timeOffset="523897.9653">3294 13534 3483,'-20'-20'5418,"20"20"-387,0-20-2193,0 20-645,-20-21-774,20 21-258,20-19-258,0 0-129,0 19-129,-1-20-258,21 20 129,0-20-258,0 20 0,-1 20-129,1 0 129,-40 18-129,20 3-129,-40 18 129,0-19-129,0 20 129,0-2-129,-20 3 129,21-22 0,-1 1 0,0-20-129,20 0 129,0 0 0,20-20 0,0 0-129,-1-20 129,21 20-129,0-20 0,-20 20-258,19-20-129,2 20-258,-22 0-1161,1 0-3354,-1 20-387,2-20-387,-1 0-387</inkml:trace>
  <inkml:trace contextRef="#ctx0" brushRef="#br0" timeOffset="524817.0179">4127 13613 903,'0'-20'4902,"0"20"258,0 0-645,0-20-3225,0 20-387,0 0-129,20 0-129,-20 0 0,0 20 129,0 0-129,20 0 258,-20 0-129,0 19 129,0 0-387,0 2 258,-20-21-516,20 19 129,0-19-129,0-20 0,0 0-129,0-20 0,20 0 0,-20 1 0,20-21 0,-20 19-129,20-18 0,-1 0 129,1 19-129,0 0 0,0 0 0,0 20 0,-1 0 0,2 40 0,-2-20 0,1 19 0,-20 0 129,0 2-129,0-2 129,0-19-129,0 0 129,0-20 0,0 0-129,0 0 0,0-20 129,20-19-129,-20-1 0,20 0 0,0 1 0,-1 19 0,1-20-129,1 20 129,-2 0-129,1 20 129,-1 20-129,-19 0 129,21 0 0,-21 20 0,20-1-129,-20 1 129,0-20-516,0 0-774,0-1-4128,0-19-129,39 0-516,-39 0-387</inkml:trace>
  <inkml:trace contextRef="#ctx0" brushRef="#br0" timeOffset="525205.0401">5020 13534 9288,'0'-20'5934,"-19"0"-645,-2 20-1419,1 0-3225,1 0-129,-1 0-258,-20 0-129,20 20 0,-19-20-129,19 20 0,0-1 0,0 1 129,20 0-129,20 0 0,0 0 129,0 0-129,0 0 129,19-1 0,1 1 0,-20-1 0,-1 2 129,1-1-129,-20 0-129,0-1 129,-20-19-129,1 20 0,-1-20-258,0 0 0,-20-20-774,21 20-4386,-1-19-258,0-1-129,20 0-774</inkml:trace>
  <inkml:trace contextRef="#ctx0" brushRef="#br0" timeOffset="526266.1007">4484 13731 3612,'60'-19'5934,"-20"-1"0,19 1-774,1-1-2838,19 0-1032,-39 0-258,19 0-387,-19 20-258,-1-20-129,-39 20-129,-19 20 0,-41-20-129,21 20 0,-41 0 129,1 0-129,0 19 0,-20-19 129,19-1-129,1 2 0,19-1 129,0 0-129,1-1 0,39 1 0,20-20 0,0 0 129,40 0-129,19 0 0,20-20 129,1 20 0,20-19 0,-21-1 0,0 0 0,0 20 0,-19-21 0,-40 21-129,0 0 129,-40 0-129,0 0 0,-40 0 0,1 0 129,-20 21-129,-1-21 0,-19 20 0,20-20 0,-1 0 0,1 20 0,39-20 0,1 19-129,39-19 129,19 0 0,41 0-129,-1-19 129,20 19 0,21-20 129,19 0-129,-20-1 129,-20 2 0,1-1 0,-21 1 0,-39-1-129,-20 20 129,0-20-129,-39 20 0,-21 0 129,-19 0-129,-1 0 0,1 0 0,-1 0 0,21 20 129,0-20-129,38 0 0,2 20-129,19-20 129,19 0-129,41 0-129,0 0 0,19-20-516,1 20-4257,19 0-516,-20-20-645,0 0-516</inkml:trace>
  <inkml:trace contextRef="#ctx0" brushRef="#br0" timeOffset="527040.145">5715 13494 3999,'0'-40'5805,"20"21"-387,-20 19-1677,0-20-1290,0 20-516,-20-20-645,20 20-516,-40 0-258,20 0-258,-20 20-129,1 0-129,-1 18 0,20 3 0,0-2 0,20 1-129,0-20 129,20 20-129,20-1 129,-1-19 0,21-20 0,0 0 129,-21 0-129,21-20 0,-21 1 0,21-21 0,-20 20 0,-20-20 0,-1 20 0,1-19 129,0 19-258,-20 20 129,0 0 0,0 0 0,-20 0 0,20 40-129,-20-21 129,20 21-129,0-20 129,0 20 0,0-20 0,0 19 129,20-39 0,0 19-129,0-19 129,19 0 0,-19-19 0,1-1 0,-2-19-129,1 19 129,0 0-129,0-20 0,-20 20 0,20 20 0,-20 0 0,19 0 0,-19 20 0,20 40 0,0-20 0,-20 39 129,20 0-129,-20 1 258,20-21-129,-20 21-129,-20-21 129,0 0-129,0-19 0,-19-20-129,19-20 129,-20 0-387,20-20-258,-20-20-1290,20 21-3354,1-21-387,-1 0-387,20-19-258</inkml:trace>
  <inkml:trace contextRef="#ctx0" brushRef="#br0" timeOffset="527349.1627">6587 13534 8256,'21'-20'5676,"-1"20"-258,-20-20-1806,0-1-2838,-20 21-387,20-19-129,-21 19 129,-18 19-516,19 2 258,0 19-129,-19-21 129,19 21-129,20 20 0,0-40 129,0 19-129,20-20 0,-1 2-258,21-1-387,0-20-1290,20-20-3096,-21-1-645,1-18-129,-1 0 130</inkml:trace>
  <inkml:trace contextRef="#ctx0" brushRef="#br0" timeOffset="527928.1958">6866 13295 8256,'0'0'5676,"0"20"-258,-20 0-903,20 0-3741,0 20 0,0 0-387,0 19 0,0-19-129,0-1 0,20 21 0,-1-20-129,1-1 0,0-20 0,20 2 0,-1-1-129,1-20 129,-20 0-129,20-20 0,-20-1 0,-20-18 0,19 0 0,-19-1-129,0 0 0,0 20 129,-19 1 0,-1 19 0,20 0 0,-20 0 0,0 19 0,20 1 129,-20 20-129,20 0 0,0-1 0,0-19 0,20 20 0,0-20 0,0 0 0,0-20 129,19 0-129,1 0 0,-20-20 0,20-21 0,-1 22 0,-19-20 0,0-1 0,0 20 0,-1 0-129,1 20 129,0 0 0,0 0 0,-20 20 0,20 20 0,-20-20 129,0 19-129,0 1 0,-20-20 129,0 19-129,20-19 0,-40-20 0,21 20 0,-1-20-258,-20-20-645,20 0-4644,1 1 0,-2-1-645,21-21-387</inkml:trace>
  <inkml:trace contextRef="#ctx0" brushRef="#br0" timeOffset="530280.3303">8314 13792 2322,'0'-40'5289,"0"19"-387,0-18-387,0 20-3483,-20-1 0,20 0-387,-20 20-129,1 0-129,-1 0-129,0 20 0,0 0-258,0 19 129,1 1-129,19 0 0,0-1 129,0 1 0,0-20 0,19 0 258,1 0-129,0-20 0,0-20 0,0 20-129,-1-20 129,1-20-129,0 20 0,-20 0-129,0 1 129,20-1-129,-20 0 0,0 20 0,0 0 0,20 0 0,-20 20 0,19 0 0,2-1 0,-1 1 129,-1-20-129,21 20 129,-20-20 129,0-20-129,-1 0 258,1-19-258,0-2 129,0-17-129,-20 18 0,0 0 129,0 20-129,-20-19 0,20 39-129,0 0 0,0 19 0,0 1 129,0 20-129,20 0-129,-20-1 0,20 21-258,0-20-774,-20-21-2193,20 21-1935,-20-40-387,0 0-516</inkml:trace>
  <inkml:trace contextRef="#ctx0" brushRef="#br0" timeOffset="530532.3448">8493 13653 5160,'20'-40'5805,"-20"20"-516,39 20-387,-19-20-3999,20 20-645,-20 0-516,19-20-903,1 20-3741,0 0-258,-21 0-645</inkml:trace>
  <inkml:trace contextRef="#ctx0" brushRef="#br0" timeOffset="530953.3688">9148 13613 3870,'19'60'6063,"-19"-21"-129,0 1-645,0-20-2709,0 19-1419,0-19-387,0 0-258,0-20-129,0 20-258,0-40 0,20 0 0,-20-19 129,20 19-258,-20-21 0,20 2 0,0 0 129,-1 19-129,2 0 0,18 0-129,-19 20 129,0 0 0,-20 40-129,20-20 129,-20 19 0,0-19 0,0 20 0,0-20 129,0 0-129,0-20 0,0 0 0,0 0 0,20-20 129,-1-21-129,1 22 0,0-20 0,20-1 0,0 20-129,-21 0 129,21 20 0,-20 0 0,0 20 0,-1 0-129,-19 0 258,0 0-258,20 19 129,-20-20-129,0 2-129,0 19-258,21-40-516,-2 19-1806,-19-19-2580,20-19-387,-1-1-387</inkml:trace>
  <inkml:trace contextRef="#ctx0" brushRef="#br0" timeOffset="531235.385">9862 13613 3612,'0'0'5805,"-20"0"-129,20 20-645,-20 0-3225,20 19-516,0-19-516,0 20 0,0-20-387,20 19 0,0-19 0,0-20-129,0 20 0,20-20 0,-21-20 0,21-19-129,-20 19 0,0-21 0,-20 2-129,0 0 0,-20-1 0,0 0-129,0 20-129,-19 1-129,18 19-258,-18-20-1419,19 20-3354,0 0-258,20 20-387,0-20-387</inkml:trace>
  <inkml:trace contextRef="#ctx0" brushRef="#br0" timeOffset="531597.4057">10199 13553 4644,'60'-19'5805,"-60"-1"-258,0 0-387,-20-1-3999,0 21-129,0-19-387,1 19 129,-21 0-387,20 19-387,20-19 258,-20 21-258,20-1 0,0 0 0,0-1 129,0 1-129,20 20 129,0-20 129,-1 0-129,21 0 0,-20-1 0,-20-19 0,20 20 0,-20-1 0,0-19-258,-20 0 258,0 21-258,1-21 129,-2 0-129,2 0 0,-1 0-258,20 0-129,0 0-129,-20 0-516,40 0-3612,-20 0-774,0-21-387,0 21-258</inkml:trace>
  <inkml:trace contextRef="#ctx0" brushRef="#br0" timeOffset="531912.4237">10457 13215 6837,'0'0'5676,"0"21"0,0 19-387,0-1-4386,-19 1 129,19 20-516,0-2-129,19-17-258,-19 18 129,0-19-516,0 0-129,0-20-1548,0-1-3354,0-19-387,0 0-516,-19-19-129</inkml:trace>
  <inkml:trace contextRef="#ctx0" brushRef="#br0" timeOffset="532110.435">10279 13454 5160,'39'19'6063,"-19"-19"-387,20 0-516,0 21-3483,-1-21-1161,1 0-5031,19 0-774,-19 0-258,-20 0-903</inkml:trace>
  <inkml:trace contextRef="#ctx0" brushRef="#br0" timeOffset="550590.492">13632 14347 1,'0'0'5030,"-19"0"388,19 0-387,0 0-2451,0-20-645,0 20-516,0 0-258,0 0-258,19 0-258,1 20 0,20-20-258,-1 0 129,1 0-129,20 0-129,-1 0 0,20 0 0,-19 0 0,0 0-129,-1 0 0,-19 0 0,-1 0-129,1 0 129,-20 0 0,20 0-129,-40 0 129,0 0-129,0 0 0,0-20 129,-20 20-129,-20 0 0,0 0 0,-19 0 0,0 0 0,-21 0 0,20 0 0,1 0 0,0 0 0,-1 20-129,21 0 129,-1-20 0,20 21 0,20-21 0,0 0 0,0 19 0,20-19 0,39 0 0,-19 0 0,39-19 0,0 19 129,1-21-129,-1 1 129,1 0-129,-1 20 129,-39-19-129,19 19 129,-38 0-129,-21 0 0,0 19 129,-21-19-129,1 0 0,-39 20 0,19-20 0,-39 0-129,19 0-129,1 0 0,-21 0-129,21 20-516,-1-20-3741,21 0-1032,-1 0-129,20 0-645</inkml:trace>
  <inkml:trace contextRef="#ctx0" brushRef="#br0" timeOffset="551429.54">13493 13653 4257,'0'39'5289,"0"-19"0,0 20-516,0-20-3870,0 19-258,21-19-645,-21 0-1161,0 0-3483,19-20-387,1 0-387</inkml:trace>
  <inkml:trace contextRef="#ctx0" brushRef="#br0" timeOffset="551635.5518">13632 13653 2580,'0'59'5418,"0"-19"-516,0-20-903,0 19-2709,0 1-1677,0-20-3612,0 0-516,20-20-645</inkml:trace>
  <inkml:trace contextRef="#ctx0" brushRef="#br0" timeOffset="552135.5804">13969 13692 2451,'0'-19'5676,"0"19"-516,-39-20 0,39 20-2838,-40 0-1419,20 0-129,-19 0-258,19 20-129,-20-1-129,21 1 0,-2-1-129,2 2 129,19-1 129,0 0-258,19-1 0,2 21 0,-2-20 0,21 0 129,-20 20-129,19-21 0,-19 21 129,-20-20-129,20 0-129,-20 19 129,-20-19-129,20 0-129,-20-20-258,1 0-258,19 0-1677,-20 0-2838,0-20-258,20-19-645,0-1 258</inkml:trace>
  <inkml:trace contextRef="#ctx0" brushRef="#br0" timeOffset="552338.592">14010 13613 5676,'39'40'6063,"-19"-1"-645,0 0-129,-20 22-3999,20-2-129,-20 1-774,19-21-258,-19 1-1548,0 0-3612,20-20-129,-20-20-903,-20 0 0</inkml:trace>
  <inkml:trace contextRef="#ctx0" brushRef="#br0" timeOffset="552555.6044">13989 13871 6321,'40'-20'5547,"-20"20"-387,0-20-903,20 0-4386,-21 20-2322,1-19-2322,20 19-645,-20-20 0</inkml:trace>
  <inkml:trace contextRef="#ctx0" brushRef="#br0" timeOffset="553060.6333">14307 13772 3354,'20'20'5805,"-20"-20"-387,20 0-258,-40 0-3225,20 0-516,-20-20-516,20 20-258,-20 0-387,0 0-129,1 0 0,19 20-129,-21-1 0,2 1 129,19 20-129,-20-20 0,20 20 0,20-21 0,-20 1 129,19 0-129,2-20 129,-2 0-129,1 0 0,0-20 129,-20 0-129,20-19 0,-20 19 0,20 0-129,-20 0 129,0 0-129,0 0 129,0 20-129,0 0 129,0 20-129,0 0 129,0 0 0,19 0-129,1 0 0,-20 0-129,21-1-258,-2-19-258,1 0-645,-1 0-1419,-19-19-1677,21-1-516,-21-20 774,20 20 2064,-20-20 645,19 21 1419,-19 19 1032,0-20 1806,0 40 2193,0-20-129,0 39-774,0-19-1806,0 20-258,0-20-774,0 19-258,-19-39-387,19 0 0,0 0-258,0 0 0,0 0-129,19-39 0,-19 19 0,20 0-129,-20-20-387,20 20-645,0 1-4386,0-21 0,-1 19-516,2 2-258</inkml:trace>
  <inkml:trace contextRef="#ctx0" brushRef="#br0" timeOffset="553264.645">14783 13514 6966,'0'39'6192,"0"1"-516,0 20-129,0-21-3999,0 0-903,0 22-129,0-22-387,0 21-387,20-40-645,-20 19-4515,20-39 0,-20 0-516,0 0-387</inkml:trace>
  <inkml:trace contextRef="#ctx0" brushRef="#br0" timeOffset="553480.6573">14763 13831 6966,'0'-39'5934,"0"19"-645,20 20-129,-20-20-3870,20-1-774,0 2-645,0-1-1032,-1 20-3870,1 0-387,1-19-387,-21 19-258</inkml:trace>
  <inkml:trace contextRef="#ctx0" brushRef="#br0" timeOffset="553732.6717">14962 13375 5547,'0'0'5805,"0"20"-387,0 20-774,-20-21-3354,20 0-774,20 2-516,-20-1-1161,0 0-3870,0-20-258,20 19-387,0-38 129</inkml:trace>
  <inkml:trace contextRef="#ctx0" brushRef="#br0" timeOffset="553951.6843">15041 13415 7482,'20'20'5676,"-20"-1"-258,20 21-1032,-20-20-8514,20 0-774,-20-1-774,19-19-774</inkml:trace>
  <inkml:trace contextRef="#ctx0" brushRef="#br0" timeOffset="557300.8758">3612 16570 2322,'0'-20'4902,"0"20"-387,0 0-2193,0 0-774,-21 0-387,21 0-516,-20 0-258,1 0-129,-21 0 129,20 20-129,0 0 0,1-1 0,-2 1 0,2 0-129,-1 20 129,20-20-129,0 0 129,20-1 0,-1 1 0,2 0 129,-2-20-129,1 21 387,0-2-258,20 0 129,-40 1-129,19 20-129,-38-20 0,19 20 0,-20-1-129,-20-19 0,20 0 129,-20 1-258,1-2-387,19-19-1032,-20-19-3483,21-2-645,-1 1-129,20-19-516</inkml:trace>
  <inkml:trace contextRef="#ctx0" brushRef="#br0" timeOffset="558218.9283">3869 16847 1419,'0'40'5418,"0"-40"129,0 0-387,20 20-2967,-20-40-774,20 0-129,0 0-258,0 1-387,-20-21 0,19 0-258,-19 21-129,0-1-129,0 0-129,-19 20 129,-1 0-129,0 0 0,-20 20 0,20 19 0,0 1-129,20-19 129,-19 37-129,19-18 0,19 0 129,1 0 0,0-21 0,0 21-258,20-19-387,-1-21-774,21 0-3612,-21-21-516,2 1-129,-2-19-387</inkml:trace>
  <inkml:trace contextRef="#ctx0" brushRef="#br0" timeOffset="558510.945">4405 16332 7740,'-40'-40'5805,"21"40"-387,-21 0-1161,20 20-3612,0 0 129,0 39-387,20-19 0,0 39-129,20-19 129,-20 19-258,20 1-129,0 0-129,-1-22-387,2 2-1032,-21-20-3483,0-20-645,19-20-129,-38 0-645</inkml:trace>
  <inkml:trace contextRef="#ctx0" brushRef="#br0" timeOffset="558707.9563">4207 16809 6966,'0'-41'5547,"39"41"-129,-19-20-645,0 1-4386,19 19-774,1-20-2193,20 20-2322,-40 0-774,19 0-258</inkml:trace>
  <inkml:trace contextRef="#ctx0" brushRef="#br0" timeOffset="559866.0226">4048 16312 2967,'0'-20'5160,"0"20"-129,0 0-774,19 0-2580,-19 20-258,0 0-516,20 19 129,-20 21-387,21 19 0,-21-19-258,19 19-129,1 1 129,-20 0-258,20-2-387,-20-18-645,0-20-3999,20-1-516,-20-19-387,20-20-258</inkml:trace>
  <inkml:trace contextRef="#ctx0" brushRef="#br0" timeOffset="560445.0557">4643 16887 5934,'0'20'6063,"0"-20"-645,20 0-258,-20 0-4257,0 20-516,0-20-516,0 0-645,0 0-4128,0 0-387,0 0-516,20-20-258</inkml:trace>
  <inkml:trace contextRef="#ctx0" brushRef="#br0" timeOffset="561399.1102">4861 16729 3096,'0'-20'4644,"-19"40"0,19-20-2580,0 19-387,0 1-516,0 0 0,0 1-387,19 17 0,1 2-258,-20-20 129,20 0-258,-20 0 129,0-20-129,0 0-129,0 0 0,0-20 0,0 0 129,0-20-129,0 20 0,0-18-129,0 17 258,0-19-387,20 21 129,0-1 0,-1 0-258,22 20 0,-2 0-129,-19 0-258,19 0-645,-19 20-3870,0 0-258,0-20-387,0 0-258</inkml:trace>
  <inkml:trace contextRef="#ctx0" brushRef="#br0" timeOffset="561823.1345">5397 16709 2580,'0'-20'5547,"0"20"-387,0-20-2193,0 40-129,0-20-1032,0 20-516,0 0-387,0 19-387,20 2 0,-20-3 0,20 22-387,-20-20 129,19 0 0,2-1-129,-2-19 0,21 1 129,-20-21-129,0 0 0,-1 0 0,1-21-129,0-19 0,0 21 0,-20-21 0,20 0-129,-20 20 129,0-20-258,0 21 0,0-21-129,0 40-516,-20-40-1806,20 40-2322,0 0-645,0 0-258</inkml:trace>
  <inkml:trace contextRef="#ctx0" brushRef="#br0" timeOffset="562218.1571">5794 16809 4773,'0'19'5676,"0"0"-258,0 1-258,20 20-3612,-20-20-516,0 20-258,0-1-129,0-19-129,0 21-129,0-22-129,0-19-129,0 0 0,0-19 0,20-2-129,-20-19 0,0 21 0,19-21 0,-19 0 0,20 0 0,-20 20 0,20 1 0,0 19 0,-20 0 0,20 0 0,0 19 0,0 21 0,-20 0 0,19-20 129,-19 20-129,0-1 0,20 2-387,-20-22-1161,0 0-3741,0-19-258,20 0-387,-20-19-516</inkml:trace>
  <inkml:trace contextRef="#ctx0" brushRef="#br0" timeOffset="562581.1779">6111 16847 8127,'0'60'5934,"21"-20"-387,-42 0-258,21-1-4386,0-19-258,21 20-258,-21-21-129,0 1-129,0-20 0,0 0-129,0-20 0,0 1 0,19 0 0,-19-22-129,0 21 129,20-19-129,0 19 129,-20-20 0,20 20 0,0 0 0,-1 20 129,1-20-129,0 20 0,0 20 0,0 20 129,-1-20-129,2 20 0,-21-1-129,19-19-129,-19 21-774,20-22-4386,-20 0 0,20 1-645,-20-20-387</inkml:trace>
  <inkml:trace contextRef="#ctx0" brushRef="#br0" timeOffset="563219.2143">6587 16867 8385,'-19'0'5805,"19"20"-387,0-20-903,0 0-3612,0 20-387,0 0-258,0 0-258,0 0 0,0 0 0,0-1 0,19 21 0,-19-19 129,0-2 0,0 0 0,0-19 129,0 20 0,0-20-129,0 0 0,0 0 0,0 0 0,0 0 0,0 0-129,-19-20 0,19 20 0,0-19 0,0 19 0,-20 0 0,20 0 0,0-19-129,0 19 258,0-21-258,0 21 129,0-20 0,0 20 0,0 0 0,0-20 0,0 20 0,0-19 0,0 19 0,0 0 0,0 0 0,0 0 0,0 0 0,0 19 0,0 1 0,0 0 0,0 1 129,0-2-129,0 20 129,0-19-258,20-20-129,-20 40-903,0-40-3999,0 0-387,0 0-516,0-20-387</inkml:trace>
  <inkml:trace contextRef="#ctx0" brushRef="#br0" timeOffset="563452.2277">6568 16471 8514,'-20'-20'5934,"20"40"-516,-20-20-258,20 0-4902,0 0-1290,20 19-2967,-20-19-1161,0 20-516,20 0-387</inkml:trace>
  <inkml:trace contextRef="#ctx0" brushRef="#br0" timeOffset="563730.2436">6667 16867 4386,'20'100'6321,"-20"-61"-774,0 1-258,20 0-2451,-20-21-1548,0 1-516,0 0-129,0-20-387,0 0 0,0 0-129,0 0 0,-20-20-129,20 0 0,0 1 0,20-21-129,-20 20 0,0-19 129,20 19-129,-1 0 129,-19 20 0,20 0 0,0 0 0,0 20-129,0 0 129,0 19-129,0-19-129,-1 20-774,-19-40-4257,20 19-129,-20 1-387,20-20-387</inkml:trace>
  <inkml:trace contextRef="#ctx0" brushRef="#br0" timeOffset="564144.2673">7104 17026 6708,'39'-20'6063,"-39"1"-258,0-1-645,0 0-2967,-19 0-1548,19 0-258,-20 20-258,0-20-129,0 20 129,20 20-129,-20 0 0,20 0 0,0 20 0,0-1 0,0-19 129,0 20 0,0-1-129,20 1 0,0-20 129,0-20-129,-20 20 129,20-20-129,-1 0 129,-19 0-129,20-20 0,-20 20 0,20 0 0,-20 0 129,20 20-129,0 0 0,-20 0 129,19 19-129,-19 21 129,21-21-129,-21 21 129,0-20-129,0-1 0,0 1 0,-21-21-129,2 2 0,-21-1 0,0-20-129,1-20-258,-1 20-645,20-21-4386,-20-17 129,20 17-645,1-18-387</inkml:trace>
  <inkml:trace contextRef="#ctx0" brushRef="#br0" timeOffset="564513.2884">7421 16828 6708,'40'0'5676,"0"0"-258,-20 0-516,19 0-4128,21 19-1161,-41-19-4257,21 0-516,-20 0-516,-20 0-258</inkml:trace>
  <inkml:trace contextRef="#ctx0" brushRef="#br0" timeOffset="564730.3008">7501 17026 6063,'39'41'5805,"1"-41"-387,-20 0-774,39 0-3999,-19 0-2064,0 0-3225,-1-21-645,1 1-387,-20 20 130</inkml:trace>
  <inkml:trace contextRef="#ctx0" brushRef="#br0" timeOffset="565086.3211">8096 16550 4773,'20'20'5676,"-20"19"-129,19 1-387,2 40-3483,-21-21-903,19 0-129,-19 1-129,20 0-387,0-21-645,-20 1-645,20-19-3999,-20-21-387,0 0 0,0-21-645</inkml:trace>
  <inkml:trace contextRef="#ctx0" brushRef="#br0" timeOffset="565356.3366">7858 16649 8514,'0'-40'5805,"19"21"-516,22-1-1032,-2 0-3483,1 0-387,19 0-1161,-19 0-3999,20 1-516,-21 19-387,1-20-387</inkml:trace>
  <inkml:trace contextRef="#ctx0" brushRef="#br0" timeOffset="565668.3544">8473 16867 8385,'20'120'6063,"-20"-81"-645,20 21-129,-20-41-4386,0 1-516,0-20-129,0 0-129,0 0-129,0-20 0,0 1 0,0-21 0,0 0 0,0 21 0,0-21-129,0 0 129,0 20 129,19-20-129,1 21 0,-20 0-129,20-2 0,0 1-258,0 20-387,0-20-774,0 20-3483,-20-19-516,19 19-258,-19 0-258</inkml:trace>
  <inkml:trace contextRef="#ctx0" brushRef="#br0" timeOffset="566121.3803">8711 16847 4128,'20'80'5934,"-20"-60"-516,0 20-129,0-1-3225,0 2-774,20-22-258,-1 0-387,-19 1-129,41-20-258,-22 0 0,1 0-129,-20 0 0,19 0-129,2-20 0,-21 1 129,0-21-129,0 20 0,0 0-129,0-19 129,0 39 0,0 0 129,0-20-129,0 20 0,0 0 0,0 20 0,0 0 0,20-1 0,-20 1 0,0 0 0,19 1 0,1-2 129,-20 0-129,20-19 129,0 20-129,0-20 129,-1 20-129,2-20 129,-2 0-129,1-20 0,0 0 0,0 1 0,-20 0 0,0-22 0,20 21 0,-20-19 0,-20 19 0,20-20 0,-20 40 0,0-20 0,20 20 0,-20 0 0,1 20 129,19 20-129,0 0 129,0-1-129,19 2 129,1-3 0,0 2-129,20 0-129,-21-20-129,21-20-645,0 20-4644,-21-20 0,22-20-774,-22 20-129</inkml:trace>
  <inkml:trace contextRef="#ctx0" brushRef="#br0" timeOffset="566700.4135">9822 16431 7224,'20'0'5934,"0"20"-387,-20 19-387,-20 41-4257,0-1-258,1 20-129,-1 0-129,-20 21-129,20-20-129,1-2-129,19 1-258,-21-40-645,21 1-4515,0-20 0,0-20-645,0-20-387</inkml:trace>
  <inkml:trace contextRef="#ctx0" brushRef="#br0" timeOffset="567192.4416">10477 16490 8127,'20'0'5934,"-20"0"-387,0 0-516,-20 0-4128,0 20-387,-19 0-129,18 0-258,-18 0 129,-1 0-129,1-1-129,19-19 129,-20 20-129,20 0 0,1 20 129,19-20-129,0 19 0,0 22-129,0-23 129,0 22 0,19 0 0,1-21 0,-20 1-129,20 0-258,-20-1-258,20-19-1677,-20-20-2838,0 0-774,0 0-516,0 0 516</inkml:trace>
  <inkml:trace contextRef="#ctx0" brushRef="#br0" timeOffset="567465.4572">10199 16947 3612,'40'20'5934,"-40"-20"-387,40 0-516,-21-20-3096,21 20-1161,0-20-516,0 20-1161,-1-20-3870,1 0-516,19 0-387,-19 20-129</inkml:trace>
  <inkml:trace contextRef="#ctx0" brushRef="#br0" timeOffset="567976.4864">10735 16867 3612,'0'0'5805,"0"0"-129,0 0-774,-20-20-2709,0 20-1161,1 0-258,-2 0-129,2 0-387,-1 20 129,0 20-129,0-20-129,20 20 129,0-1 0,0 1-129,0-19 0,20 17 0,0-18-129,0-20 129,-1 20-129,21-20 0,-20-20 0,0 0 0,0 1 0,0 19-129,-1-19 258,-19-2-258,0 1 129,0 20 0,0 0 0,0 0-129,20 0 129,-20 20 0,21 1 0,-2-2 0,-19 0 129,39-19-129,-18 20 0,-1 0 129,19-20-129,-19 0 129,20-20-129,-21 0 0,2 1 0,-2-21 129,1 0-129,-20-19 0,0-1 129,0 1-129,0 19 0,-20-19 0,1 19 129,-2 20-129,2 0 0,-1 20 0,0 0 129,0 40-129,0 0 129,20-1-129,0 21 129,0-1 0,20 21-129,0-21 0,20-18-129,-21 17-258,21-18-258,0-20-1161,0 0-3612,-1-20-516,-19 0 0,20-20-516</inkml:trace>
  <inkml:trace contextRef="#ctx0" brushRef="#br0" timeOffset="568565.5201">11469 16867 9030,'-20'-20'5805,"20"20"-129,-19-38-774,-1 38-4128,0 0-258,0 0-258,0 0 0,1 0-129,-1 19-129,20-19 129,-21 19 0,21 1-129,21 20 129,-21-20-129,39 0 129,-19 20 0,20-21 0,-20 21 0,19-19 0,-19-2 0,0 0 129,0 1-258,-20 0 129,0 0-129,-20-20 0,0 20 0,0-20-129,0 0 0,1 0 0,-21 0 129,40 0 0,-20 0-129,0 0 129,20 0-129,0 0 129,20 0 0,-20 0 0,20 0 0,20 0 0,-21 0 129,21 0-129,0-20 129,0 20 0,-1-20 0,-19-20 0,20 2-129,-21-3 129,1 2-129,1-1 0,-21-20 0,0 20 0,0 21 0,-21 0 0,1-2-129,1 21 0,-1 21 129,0-2 0,0 0 0,20 21 0,0 0 0,0 20 0,20-21 129,20 2-129,-21-22-129,22 20 0,-2-39-903,21 20-4515,-21-20-258,1 0-516,-20-20-645</inkml:trace>
  <inkml:trace contextRef="#ctx0" brushRef="#br0" timeOffset="573469.8006">3790 17899 5934,'-40'0'5289,"40"0"129,-20-19-1677,1 19-3225,-22 0-129,22 0-258,-1 0 129,1 0 129,-2 0 0,21 19 129,-20-19-129,20 20 129,0 0-129,20-20 129,-20 20-129,40 0 129,-20-20-258,-1 20-129,2-1 129,-1 1 0,-1 0-129,-19 0 0,0-1-258,0 22 129,-19-22 0,-1 1-129,-1-20 129,-18 20-129,20-20 0,-2 0 258,21 0-258,0 0 129,0 0 0,0 0 0,21 0 0,-2-20 0,20 20 0,-18 0 0,18 0 129,1 0-129,-20 0 129,19 0-129,-19-20 129,20 20 0,-20 0 0,0-19-129,-20 19 129,0 0-129,0 0 129,0-20-129,0 20 0,-20 0-129,0 0 129,20 0 0,0 0-129,-20 20 129,20-1-129,20-19 129,-20 20 129,40-20-258,-20 0 258,19 0-129,1-20 0,-1 1 129,2-1 0,18-20 0,-19 0-129,-21 1-258,21-1 258,-20 0-258,-20 1 258,0-21-129,-20 41 0,0-2-129,0 1 258,1 1 258,-1 19-258,0 19 0,0 1 129,0 20 258,20 0-258,0-1 129,0 21-129,20-20 0,0 19 0,0-20 129,19-18-387,1-1-387,0-1-903,0-19-3999,-1 0-129,-19 0-516,20-19-516</inkml:trace>
  <inkml:trace contextRef="#ctx0" brushRef="#br0" timeOffset="573956.8285">4742 17721 5289,'0'-40'5805,"0"20"0,-20-19-774,20 19-3741,-19-1-387,-1 21-387,0 0-258,0 0 0,0 21 0,1 18 0,-1 1-258,20 20 387,0 0-258,0-1 129,20 0 0,-20 1-129,19-1-516,1-19-516,0 0-2967,-20-20-1290,0-1-645,0-19-645</inkml:trace>
  <inkml:trace contextRef="#ctx0" brushRef="#br0" timeOffset="574188.8418">4505 17999 4386,'19'-20'6063,"20"0"-645,-18 20-387,-1-20-2838,-1 20-1935,21-20-1032,0 20-3999,-21 0-903,21 0 0,-20 0-645</inkml:trace>
  <inkml:trace contextRef="#ctx0" brushRef="#br0" timeOffset="574484.8587">4921 18038 8127,'20'20'6063,"-20"0"-516,0-20-645,19 0-3999,-19 0-1548,0 0-4386,0 0-387,0-20-516,0 0-645</inkml:trace>
  <inkml:trace contextRef="#ctx0" brushRef="#br0" timeOffset="574749.8739">5239 18058 1935,'0'20'5676,"19"-20"-129,-19 0-258,20 0-3225,0 0-516,0 0-516,0 0-516,19 0-903,1 0-2193,-1 0-2322,1 0-645,-20 0-387</inkml:trace>
  <inkml:trace contextRef="#ctx0" brushRef="#br0" timeOffset="575156.8971">5814 17939 4128,'0'20'5676,"20"-40"-129,-1 0-1032,-19 0-2967,0 1-516,0-1-645,0-1-129,0 2 0,-19 0 0,19 19 129,-20 0-129,20 0 129,-20 0-129,0 0 0,0 19 0,20 0 258,-19 2-258,-1-1 0,20 19 0,-21 1 258,21-20-387,21 19 258,-1 1-258,-1-1-129,1 2 0,20-22 129,-1 1-258,-19-20 129,20 0-129,0 0-258,-1 0-387,-19-20-645,20 1-4128,-40-1 0,39-1-387,-39 2-387</inkml:trace>
  <inkml:trace contextRef="#ctx0" brushRef="#br0" timeOffset="575537.9189">6171 17939 7482,'0'0'6321,"0"0"-903,0 20 0,0-20-4515,-20 20-129,20 0-258,0-1-129,20 21-258,-20-20 129,20-1-129,0 2 0,0-1-129,-1-20 129,1 0-129,20 0 129,-20-20-129,-1-1 0,2 2 0,-2-1 129,-19 0-129,20 0 0,-20 1-129,0-1 129,0 20 0,20 0 129,-20 0-129,20 20 0,-20 19-129,20 1 258,-20 0-129,19 19 129,-19 1-129,0-20 0,0 19 0,0-19-129,0-40 129,-39 79 0,39-79 258,-60 20-387,41-20-258,-2 0-1548,2-20-3483,-1-20-129,0 20-516,20-19-516</inkml:trace>
  <inkml:trace contextRef="#ctx0" brushRef="#br0" timeOffset="576180.9557">6766 17860 5934,'0'-21'6192,"0"2"-774,-20 0 129,1-2-4515,-1 21-129,0-20-387,20 20-258,-20 20-129,20 1 0,0-2 129,0 21-129,0-1 0,20 1 0,0-20 0,0 20 258,-1-21-258,1 1 129,0-20-258,20-20 0,-20 20-129,0-39-258,19-1 258,-19 0 0,-20-20 0,20 22 0,-20-22 129,20 20-129,-20 0 258,0 1 129,0-2-129,0 22 0,0 19 0,0 0 0,0 19 0,0 2-129,0 18 129,0 1-129,0 0 129,19 19 129,1 0-129,1 1 129,-2-20 0,21 20 0,-20-41-129,19 21 258,1-40-258,-20 0-129,19-20 0,-18 0-387,-21-19 387,19-1-387,-19 0 258,0 1 0,0-1 0,-19 21 0,19-2 129,-21 1 258,21 20-258,0 20 0,0 1 129,21-2 0,-21 21 0,39-1 0,-19 1-258,20-20-129,19 20-3999,-19-21-903,0 1-774,-1-20-516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4T21:27:40.2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4762 16252 2193,'60'-39'5934,"-21"19"-258,-19 20-387,0 0-2193,-20 0-2193,20 20 0,-20-20-129,0 0-129,0 0-258,-20 19-129,-20-19 0,1 0-129,-21 0 0,20 0 0,-39 0-129,20 20 0,-1-20 0,20 20 0,-19 0 129,39 0-258,-20 0 258,21 0-258,-2 19 129,21 1 0,0 0 0,0 19 0,0 1-129,0-1 129,0 21 0,21 0 129,-21-22 0,19 22 0,-19-21 0,20-19 0,-20 0 129,20-1-258,0-19 129,19 0-129,-19-20 129,1 0-258,18 0 258,1 0-129,-20 0-129,19 0 0,1-20-129,-1 20-387,21 0-4644,-40-40-258,20 40-258,-1-38-903</inkml:trace>
  <inkml:trace contextRef="#ctx0" brushRef="#br0" timeOffset="192.011">4405 16828 7224,'-40'19'5805,"40"-19"-258,20 0-645,0 0-4515,20-19-258,20-21-129,-2 20-258,2-19-645,20 19-3999,-21-20-258,1 0-645,-1 1 0</inkml:trace>
  <inkml:trace contextRef="#ctx0" brushRef="#br0" timeOffset="402.023">5080 16312 7353,'19'0'5676,"-19"20"-129,20 19-645,0 21-3999,0 19-129,0 1-129,-1-1-258,1 20-258,20-20 129,0 1-387,-20-20-129,19-21-387,1-19-1161,-20 1-3354,0-42-516,20-19-258,-40-19-258</inkml:trace>
  <inkml:trace contextRef="#ctx0" brushRef="#br0" timeOffset="575.0329">5417 16371 4773,'-20'-19'5934,"0"38"-387,0 21-387,1 20-2709,-1-1-1935,-20 20 258,1 1-516,18-1-258,1-19-258,1 19-1161,-1-59-3612,20 0-516,0-20-387,0 0-387</inkml:trace>
  <inkml:trace contextRef="#ctx0" brushRef="#br0" timeOffset="1030.059">5774 16352 5934,'-20'-20'5805,"20"40"-387,0 39-387,0-19-4257,0 39-258,20 0 129,-20 21 129,20-21-387,0 0-129,0 1-129,-1-21-387,-19 2-258,20-42-2838,0 0-1677,-20-19-645,0-19-387</inkml:trace>
  <inkml:trace contextRef="#ctx0" brushRef="#br0" timeOffset="1312.0751">5516 16431 5547,'20'0'6192,"-20"-20"-387,40 0-387,-21 0-2709,21-19-2193,19 19-387,1 0-129,0 0-1032,-21 0-4128,21 20-129,0 0-516,-21 0-516</inkml:trace>
  <inkml:trace contextRef="#ctx0" brushRef="#br0" timeOffset="1552.0888">6191 16292 7740,'20'159'6063,"0"-80"-516,-20 20-258,19 20-4515,-19-39-258,20 19 0,0-20-387,0-18-258,0-42-258,-20 0-387,19-19-645,-38-19-1161,19 0-1548,-20-42-1548,0 2 0,-20-1 2064,21 1 1420</inkml:trace>
  <inkml:trace contextRef="#ctx0" brushRef="#br0" timeOffset="1872.1071">6151 16669 1032,'-79'-139'3870,"59"80"1677,20-21-258,0 41-2064,20-41-1161,-1 60-387,22-19-774,-2-1-258,1 40-129,19 0-387,-19 0 0,-1 40 0,1-1 0,-20 21 0,0-20 0,-20 19 0,0 1 129,-20-1-129,0 1 0,1-21 129,19 1-129,-21 0 0,2-1 0,19-19 129,0 0-129,0 1 0,0-2 0,19 0 0,2 1 0,-2-20 0,21 20-129,-20 0 0,19 0-129,1 0-129,19 0-645,-18 0-2580,-2-1-1806,1-19-645,-1 20-258</inkml:trace>
  <inkml:trace contextRef="#ctx0" brushRef="#br0" timeOffset="2218.1269">6925 17205 6063,'20'40'6321,"-20"-21"-516,0-38-258,20-1-2967,-1-20-1935,-19-20-129,0 2-258,20-42 0,-20 20-129,0-19 0,0 0 129,0 19-129,0 1 0,-20 20 0,20 19-129,0 20 129,0 20-129,20 40 0,1-1-129,-2 21 258,21-1-258,-20 21 258,19-1-129,1 20 0,0-19-129,0-21-129,-21 2-516,1-42-4515,0 20-387,-20-39-387,0 0-516</inkml:trace>
  <inkml:trace contextRef="#ctx0" brushRef="#br0" timeOffset="2394.137">6945 16828 9804,'0'39'5934,"20"-19"-516,19-20-516,-18 0-4515,38 0-774,-19-20-4773,19 20-129,0-20-774,1 1-258</inkml:trace>
  <inkml:trace contextRef="#ctx0" brushRef="#br0" timeOffset="2891.1654">8850 16411 8901,'60'-59'5805,"-41"39"-258,-19-20-258,0 40-4515,-19-20-516,-1 20-129,-20 0 0,1 0 0,-21 20 0,20 20-129,0-20 129,1 19 0,-1 21 0,20-1-129,20 21 129,0-1 0,0 0 0,20 20 0,0-19 0,0 19 0,0-20-129,19-19-129,-19-20-129,0-20-387,19 0-1290,-39-20-3483,20-20-258,-40 0-387,20-20-387</inkml:trace>
  <inkml:trace contextRef="#ctx0" brushRef="#br0" timeOffset="3077.176">8572 16947 6966,'20'-40'5934,"-20"20"-645,40 20 0,-1-20-4644,1 0-387,19 1-516,1 0-1806,0-2-2967,-1-19-516,1 21-258,-1-1 130</inkml:trace>
  <inkml:trace contextRef="#ctx0" brushRef="#br0" timeOffset="3357.1921">9564 16451 5160,'40'-20'6321,"-40"0"-516,0 0-258,-20 20-2193,0 0-2709,-19 0-258,-1 20-129,0 0 0,1 20-129,-21-1 129,21 1-129,19 19 0,-20 1-129,20 0 129,20 20-129,0-22 129,0 2-129,20-20 129,20-1-129,-1 1 0,1 0 0,19-40-129,1 19 0,-20-38-387,19 19-774,-19-40-4386,-20 20 0,-1-19-516,-19-1-387</inkml:trace>
  <inkml:trace contextRef="#ctx0" brushRef="#br0" timeOffset="3520.2014">9326 16828 8514,'-19'19'6063,"19"-19"-387,19 0-258,1-19-4644,40 0-516,-1-2-387,1-38-2451,19 39-2709,-20-40-387,1 40-516,-21-19-387</inkml:trace>
  <inkml:trace contextRef="#ctx0" brushRef="#br0" timeOffset="3899.2231">9942 17006 8643,'19'20'6063,"-19"0"-258,0-40-387,0 0-4644,0-39 0,0-1-258,20-18-258,-20-2 0,20-20-129,-20 21 129,20 0-258,-20 19 129,0 20-129,20 21 0,-20 19 0,19 39 0,1 1 129,0 19-258,20 21 129,0-1 0,-1 20 0,1 0-129,-1 1-129,1-41-387,0 21-903,-21-41-3999,2-19-258,-21-20-645,-21-20 0</inkml:trace>
  <inkml:trace contextRef="#ctx0" brushRef="#br0" timeOffset="4079.2334">9902 16809 9030,'-20'-21'5805,"59"21"-129,-18-20-645,38 0-4386,0 20-387,1-19-645,19-1-4902,1 20 0,-21 0-774,0 0-258</inkml:trace>
  <inkml:trace contextRef="#ctx0" brushRef="#br0" timeOffset="4344.2485">10576 16411 5031,'-20'-20'6321,"20"20"-516,0 20-387,20 20-2709,0 19-2193,0 1 0,0 19-387,-1 1 0,2 0-516,-2-22-645,21-18-4386,-40 0-129,20-40-387,-20 0-645</inkml:trace>
  <inkml:trace contextRef="#ctx0" brushRef="#br0" timeOffset="4530.2592">10239 16451 6708,'0'-40'6321,"20"40"-516,19-20-516,21 0-3225,0 1-1548,19-1-129,-20 0-516,21 0-387,-1 20-2193,-39-20-2580,19 20-387,-19-20-645,-1 20 0</inkml:trace>
  <inkml:trace contextRef="#ctx0" brushRef="#br0" timeOffset="4803.2748">11052 16352 5031,'0'79'6063,"21"-20"-129,-21 21-387,19-21-3096,1 1-1677,20 19 0,-1-38-387,1 17 0,0-38 0,20 0-258,-21-20 129,21-20-129,-21-20 0,1 2 0,-1-23 0,-18-18-129,-21 0 0,0 19-129,-21-19-258,-18 19-387,-1 1-4644,1-1-387,-1 40-258,0-19-645</inkml:trace>
  <inkml:trace contextRef="#ctx0" brushRef="#br0" timeOffset="5418.31">11728 16252 5547,'0'-39'5934,"19"39"-387,-19 19-258,20 41-3999,-1-20-258,22 39-258,-22 0-258,1 1-129,0-1-129,0 1-129,0-21-129,-20-19 0,0-21-258,0-19 129,0 0-258,-20-38 0,0-3 129,-20-18-129,1-1 258,-1-19 0,1 19-129,-2-19 258,22 19 0,-1 1 387,20-1-258,20 21 129,19-1 0,21 0 0,0 20 0,19 20 0,-19 0-129,-1 20 129,-19-1-129,-1 22-129,-19 18 129,-20 1 0,-20-1 0,0 1-129,1-1 129,-1 1-129,0-1 129,0 1 0,20-20-129,0-1 129,20 1 0,20-19-129,-1-2 129,21 0-258,0 1-387,-1-20-3225,0 0-1677,-19-20-516,0 1-387</inkml:trace>
  <inkml:trace contextRef="#ctx0" brushRef="#br0" timeOffset="5835.3338">13057 16272 7482,'40'-59'5934,"-20"19"-129,-1 0-645,1 20-3741,-20 1-774,-20 19-258,1 0 0,-22 19-258,-18 1-129,0-1 0,-21 42 129,21-22-129,-1 21 129,1-1 0,19 1-129,20-1 0,1 1 129,19-1-129,19 1 129,20 0-129,21-21 0,0 21 129,0-41-129,19 1-129,-20 0-129,1-20-516,0 20-3870,-21-40-903,-19 0-258,-20 0-516</inkml:trace>
  <inkml:trace contextRef="#ctx0" brushRef="#br0" timeOffset="5989.3426">12700 16570 9288,'-21'0'5547,"42"0"-258,-1 0-1290,19-20-3870,21 0-1290,-1 20-3741,21-20-258,-1 0-645,-19 1-258</inkml:trace>
  <inkml:trace contextRef="#ctx0" brushRef="#br0" timeOffset="6336.3625">13811 16252 9030,'-80'-39'5805,"21"19"0,0-21-516,18 22-4773,-17 19 0,-2-20-129,20 20-258,0 0 0,21 20 0,-2-1-129,42 22 0,-2-2 0,21 1 129,0 20 0,20-1 0,-2 21 0,-17-21 0,18 20 0,-19-19 0,-21 0 0,-19-1-129,-19 0 0,-1-19-129,0-20 0,-20 0-129,1-20-387,-1 0-774,1-40-4128,18 20 129,1-38-774,20 17-258</inkml:trace>
  <inkml:trace contextRef="#ctx0" brushRef="#br0" timeOffset="6530.3736">13950 15974 8643,'60'60'6063,"-41"0"-258,1-2-387,-20 22-4644,20 0-387,-20-21-258,0 21-387,20-1-2322,-20-39-2709,20-1-387,-20 1-387,19-20-387</inkml:trace>
  <inkml:trace contextRef="#ctx0" brushRef="#br0" timeOffset="6659.3809">14148 16847 9804,'0'40'6063,"0"-20"-645,0-20-516,0 20-9675,0-20-387,40-20-645,-20 0-645</inkml:trace>
  <inkml:trace contextRef="#ctx0" brushRef="#br0" timeOffset="7080.405">14446 15836 6450,'19'-40'5805,"2"40"-387,-21 40-258,20-1-3870,-20 21-387,19 19-258,1 20-129,-20 1-129,20-1-387,0-20-258,0 1-2193,-1-21-2580,2-19-645,18-20-516,-39-1-258</inkml:trace>
  <inkml:trace contextRef="#ctx0" brushRef="#br0" timeOffset="7247.4146">14744 16847 6966,'0'80'5805,"0"-60"-774,0 0-387,0 0-6321,0-20-3096,0 0-516,0 0-645</inkml:trace>
  <inkml:trace contextRef="#ctx0" brushRef="#br0" timeOffset="7583.4338">14010 17125 3999,'-41'40'6063,"41"0"-387,0 0-258,41 19-1935,-2-19-2580,40 19-129,1-19-129,39 0 0,-20-21-258,20 1 0,0 1-129,-20-21 0,0-21-258,-39-18-258,0-1-774,-21 0-4386,-19 0-516,0-19-258,-20 0-774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7" tIns="45152" rIns="91917" bIns="45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10770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ln/>
        </p:spPr>
      </p:sp>
      <p:sp>
        <p:nvSpPr>
          <p:cNvPr id="9461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(9) update is being called when the window is made visible, etc…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5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71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9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7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3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00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38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8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14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3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6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1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tags" Target="../tags/tag5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ags" Target="../tags/tag11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image" Target="../media/image12.jpeg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11.jpe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image" Target="../media/image12.jpe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image" Target="../media/image11.jpe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3" Type="http://schemas.openxmlformats.org/officeDocument/2006/relationships/tags" Target="../tags/tag222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8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8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image" Target="../media/image13.emf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customXml" Target="../ink/ink4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285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10" Type="http://schemas.openxmlformats.org/officeDocument/2006/relationships/tags" Target="../tags/tag293.xml"/><Relationship Id="rId19" Type="http://schemas.openxmlformats.org/officeDocument/2006/relationships/image" Target="../media/image14.emf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5.xml"/><Relationship Id="rId7" Type="http://schemas.openxmlformats.org/officeDocument/2006/relationships/customXml" Target="../ink/ink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33.xml"/><Relationship Id="rId7" Type="http://schemas.openxmlformats.org/officeDocument/2006/relationships/customXml" Target="../ink/ink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/>
              <a:t>Today in CS </a:t>
            </a:r>
            <a:r>
              <a:rPr lang="en-US" sz="4400" b="0" dirty="0" smtClean="0"/>
              <a:t>42</a:t>
            </a:r>
            <a:endParaRPr lang="en-US" sz="4400" b="0" dirty="0"/>
          </a:p>
        </p:txBody>
      </p:sp>
      <p:sp>
        <p:nvSpPr>
          <p:cNvPr id="589913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371600"/>
            <a:ext cx="382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333FF"/>
                </a:solidFill>
              </a:rPr>
              <a:t>HW9 (due Monday):  </a:t>
            </a:r>
            <a:r>
              <a:rPr lang="en-US" sz="1800" dirty="0" smtClean="0">
                <a:solidFill>
                  <a:srgbClr val="0333FF"/>
                </a:solidFill>
              </a:rPr>
              <a:t>Last Python</a:t>
            </a:r>
            <a:endParaRPr lang="en-US" sz="1800" dirty="0">
              <a:solidFill>
                <a:srgbClr val="0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185555"/>
            <a:ext cx="1257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1268168"/>
            <a:ext cx="298992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Python graphics with</a:t>
            </a:r>
          </a:p>
          <a:p>
            <a:pPr algn="ctr"/>
            <a:r>
              <a:rPr lang="en-US" dirty="0" err="1" smtClean="0"/>
              <a:t>tkinter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5419" y="2102078"/>
            <a:ext cx="823975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class App: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__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init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__(self, master):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frame = Frame(master)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frame.pack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self.button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= Button(frame, text="QUIT",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fg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="red", command=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frame.quit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self.button.pack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(side=LEFT)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self.hi_there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= Button(frame, text="Hello", command=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self.say_hi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self.hi_there.pack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(side=LEFT)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say_hi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(self):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print "hi there, everyone!"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400800" y="3657600"/>
            <a:ext cx="685800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304800" y="4953000"/>
            <a:ext cx="6438900" cy="1676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Messages from the </a:t>
            </a:r>
            <a:r>
              <a:rPr kumimoji="0" lang="en-US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grutors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/>
              <a:t> </a:t>
            </a:r>
            <a:r>
              <a:rPr lang="en-US" sz="1600" b="0" dirty="0" smtClean="0"/>
              <a:t> Hours: Thurs 8-9pm,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/>
              <a:t> </a:t>
            </a:r>
            <a:r>
              <a:rPr lang="en-US" sz="1600" b="0" dirty="0" smtClean="0"/>
              <a:t>              Fri (Prof. A's office hours): 11-12, 2-3:15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    Sat 3-4pm,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Sun 3-5, 7-11, Mon 8pm-12am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/>
              <a:t> </a:t>
            </a:r>
            <a:r>
              <a:rPr lang="en-US" sz="1600" b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PLEASE READ ASSIGNMENT INSTRUCTIONS CAREFULLY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5736" y="4168170"/>
            <a:ext cx="3811493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Event-driven programming</a:t>
            </a:r>
          </a:p>
          <a:p>
            <a:r>
              <a:rPr lang="en-US" dirty="0" smtClean="0"/>
              <a:t>and the return of </a:t>
            </a:r>
          </a:p>
          <a:p>
            <a:r>
              <a:rPr lang="en-US" dirty="0" smtClean="0"/>
              <a:t>functions as first-class</a:t>
            </a:r>
          </a:p>
          <a:p>
            <a:r>
              <a:rPr lang="en-US" dirty="0" smtClean="0"/>
              <a:t>citizens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52400"/>
            <a:ext cx="8381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Attributes of graphical objects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221673" y="1143000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More code here not shown…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then, in __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__: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(frame)  # Create a frame for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buttons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buttonFrame.pack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 # Put that frame at the top of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the main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frame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text=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"Start"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self._go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313" y="4148554"/>
            <a:ext cx="3938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widget's parent is always the first argument</a:t>
            </a:r>
            <a:endParaRPr lang="en-US" sz="1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8471" y="3671455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how do you know what you can specify here?</a:t>
            </a:r>
          </a:p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Answer: Look it up.</a:t>
            </a:r>
          </a:p>
        </p:txBody>
      </p:sp>
      <p:cxnSp>
        <p:nvCxnSpPr>
          <p:cNvPr id="13" name="Straight Arrow Connector 12"/>
          <p:cNvCxnSpPr>
            <a:stCxn id="17" idx="0"/>
          </p:cNvCxnSpPr>
          <p:nvPr/>
        </p:nvCxnSpPr>
        <p:spPr bwMode="auto">
          <a:xfrm flipV="1">
            <a:off x="2437442" y="3657600"/>
            <a:ext cx="861278" cy="4909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4406571" y="426675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latin typeface="Courier New" pitchFamily="49" charset="0"/>
                <a:cs typeface="Courier New" pitchFamily="49" charset="0"/>
              </a:rPr>
              <a:t>http://effbot.org/tkinterbook/button.htm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4051" y="5199319"/>
            <a:ext cx="709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change attributes later using </a:t>
            </a:r>
            <a:r>
              <a:rPr lang="en-US" dirty="0" err="1" smtClean="0"/>
              <a:t>config</a:t>
            </a:r>
            <a:r>
              <a:rPr lang="en-US" dirty="0" smtClean="0"/>
              <a:t>, e.g.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5791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self.messageLabel.config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(text=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self.message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3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52400"/>
            <a:ext cx="8381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The pack geometry manager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221673" y="1143000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More code here not shown…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then, in __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__: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(frame)  # Create a frame for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buttons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buttonFrame.pack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 # Put that frame at the top of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the main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text=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"Start"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3" y="6375692"/>
            <a:ext cx="4883727" cy="3385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Courier New" pitchFamily="49" charset="0"/>
                <a:cs typeface="Courier New" pitchFamily="49" charset="0"/>
              </a:rPr>
              <a:t>http://effbot.org/tkinterbook/pack.htm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407777"/>
            <a:ext cx="6573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pack tells </a:t>
            </a:r>
            <a:r>
              <a:rPr lang="en-US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tkinter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show the item in the frame.</a:t>
            </a:r>
          </a:p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arguments: side (values: TOP, BOTTOM, LEFT, RIGHT, CENTER)</a:t>
            </a:r>
          </a:p>
          <a:p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fill (values: X, Y, BOTH) – see canvas for example</a:t>
            </a:r>
            <a:endParaRPr lang="en-US" sz="1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85800" y="3158936"/>
            <a:ext cx="1676400" cy="3462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582583" y="5427077"/>
            <a:ext cx="6117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are other geometry managers (e.g., grid), but pack is the simplest.</a:t>
            </a:r>
            <a:endParaRPr lang="en-US" sz="1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The </a:t>
            </a:r>
            <a:r>
              <a:rPr lang="en-US" sz="4400" dirty="0" smtClean="0">
                <a:latin typeface="Courier New" pitchFamily="49" charset="0"/>
                <a:cs typeface="Courier New" pitchFamily="49" charset="0"/>
              </a:rPr>
              <a:t>Canvas</a:t>
            </a:r>
            <a:r>
              <a:rPr lang="en-US" sz="4400" b="0" dirty="0" smtClean="0"/>
              <a:t> hosts the game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Create the canvas object and save it.  This is where you will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draw all of the components of the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gameboard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self.canvas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tk.Canvas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(frame,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width=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self.WIDTH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      height=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self.HEIGHT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self.BGCOLOR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self.canvas.pack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(fill=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tk.BOTH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0397" y="4419600"/>
            <a:ext cx="5891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it!  Download the </a:t>
            </a:r>
            <a:r>
              <a:rPr lang="en-US" dirty="0" err="1" smtClean="0"/>
              <a:t>Spampede</a:t>
            </a:r>
            <a:r>
              <a:rPr lang="en-US" dirty="0" smtClean="0"/>
              <a:t> starter file</a:t>
            </a:r>
          </a:p>
          <a:p>
            <a:r>
              <a:rPr lang="en-US" dirty="0" smtClean="0"/>
              <a:t>and play around with it.  Change attributes</a:t>
            </a:r>
          </a:p>
          <a:p>
            <a:r>
              <a:rPr lang="en-US" dirty="0" smtClean="0"/>
              <a:t>of objects, add buttons, etc.  Or create your</a:t>
            </a:r>
          </a:p>
          <a:p>
            <a:r>
              <a:rPr lang="en-US" dirty="0" smtClean="0"/>
              <a:t>own new GUI from scratch.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Game control overview</a:t>
            </a:r>
            <a:endParaRPr lang="en-US" sz="4400" b="0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852" y="3098221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Application run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852" y="3561771"/>
            <a:ext cx="1739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__</a:t>
            </a:r>
            <a:r>
              <a:rPr lang="en-US" sz="2000" dirty="0" err="1" smtClean="0">
                <a:latin typeface="Courier New Bold" pitchFamily="1" charset="0"/>
              </a:rPr>
              <a:t>init</a:t>
            </a:r>
            <a:r>
              <a:rPr lang="en-US" sz="2000" dirty="0" smtClean="0">
                <a:latin typeface="Courier New Bold" pitchFamily="1" charset="0"/>
              </a:rPr>
              <a:t>__()</a:t>
            </a:r>
            <a:endParaRPr lang="en-US" sz="2000" dirty="0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2730" y="2717221"/>
            <a:ext cx="220980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852" y="3561771"/>
            <a:ext cx="162487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4068" y="3561771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7867" y="3561771"/>
            <a:ext cx="1434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_reset</a:t>
            </a:r>
            <a:r>
              <a:rPr lang="en-US" sz="2000" dirty="0">
                <a:latin typeface="Courier New Bold" pitchFamily="1" charset="0"/>
              </a:rPr>
              <a:t>()</a:t>
            </a:r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786730" y="3784021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53730" y="3403021"/>
            <a:ext cx="146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Courier New Bold" pitchFamily="1" charset="0"/>
              </a:rPr>
              <a:t>cycle()</a:t>
            </a:r>
            <a:endParaRPr lang="en-US" sz="240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39330" y="3784021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09243" y="2639532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1.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updateCentipede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/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6380" y="3093557"/>
            <a:ext cx="178766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2.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updateSpam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76080" y="3855557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3.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drawEnvironment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7555" y="4319107"/>
            <a:ext cx="221727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4.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displayMessage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4770" y="3099907"/>
            <a:ext cx="100860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6. </a:t>
            </a:r>
            <a:r>
              <a:rPr lang="en-US" sz="1400" dirty="0" smtClean="0">
                <a:latin typeface="Courier New Bold" pitchFamily="1" charset="0"/>
              </a:rPr>
              <a:t>after…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87329" y="2336221"/>
            <a:ext cx="2251869" cy="609600"/>
          </a:xfrm>
          <a:prstGeom prst="wedgeRectCallout">
            <a:avLst>
              <a:gd name="adj1" fmla="val 51282"/>
              <a:gd name="adj2" fmla="val 87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latin typeface="Courier New Bold" pitchFamily="1" charset="0"/>
                <a:ea typeface="ＭＳ Ｐゴシック" pitchFamily="-80" charset="-128"/>
              </a:rPr>
              <a:t>_</a:t>
            </a:r>
            <a:r>
              <a:rPr lang="en-US" sz="2000" dirty="0" err="1" smtClean="0">
                <a:latin typeface="Courier New Bold" pitchFamily="1" charset="0"/>
                <a:ea typeface="ＭＳ Ｐゴシック" pitchFamily="-80" charset="-128"/>
              </a:rPr>
              <a:t>keyPressed</a:t>
            </a:r>
            <a:r>
              <a:rPr lang="en-US" sz="2000" dirty="0">
                <a:latin typeface="Courier New Bold" pitchFamily="1" charset="0"/>
                <a:ea typeface="ＭＳ Ｐゴシック" pitchFamily="-80" charset="-128"/>
              </a:rPr>
              <a:t>()</a:t>
            </a:r>
            <a:endParaRPr lang="en-US" sz="2000" dirty="0">
              <a:ea typeface="ＭＳ Ｐゴシック" pitchFamily="-80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56768" y="3946537"/>
            <a:ext cx="163538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5. </a:t>
            </a:r>
            <a:r>
              <a:rPr lang="en-US" sz="1400" dirty="0"/>
              <a:t>_</a:t>
            </a:r>
            <a:r>
              <a:rPr lang="en-US" sz="1400" dirty="0" err="1">
                <a:latin typeface="Courier New Bold" pitchFamily="1" charset="0"/>
              </a:rPr>
              <a:t>cycleNum</a:t>
            </a:r>
            <a:r>
              <a:rPr lang="en-US" sz="1400" dirty="0">
                <a:latin typeface="Courier New Bold" pitchFamily="1" charset="0"/>
              </a:rPr>
              <a:t>+=1</a:t>
            </a:r>
            <a:endParaRPr lang="en-US" dirty="0">
              <a:latin typeface="Courier New Bold" pitchFamily="1" charset="0"/>
            </a:endParaRPr>
          </a:p>
        </p:txBody>
      </p:sp>
      <p:cxnSp>
        <p:nvCxnSpPr>
          <p:cNvPr id="3" name="Straight Arrow Connector 2"/>
          <p:cNvCxnSpPr>
            <a:stCxn id="21" idx="3"/>
          </p:cNvCxnSpPr>
          <p:nvPr/>
        </p:nvCxnSpPr>
        <p:spPr bwMode="auto">
          <a:xfrm>
            <a:off x="4533379" y="3253796"/>
            <a:ext cx="26722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H="1" flipV="1">
            <a:off x="4800599" y="2947309"/>
            <a:ext cx="385763" cy="455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85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Game control details</a:t>
            </a:r>
            <a:endParaRPr lang="en-US" sz="4400" b="0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63" y="5087260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Application run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63" y="5550810"/>
            <a:ext cx="1739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__</a:t>
            </a:r>
            <a:r>
              <a:rPr lang="en-US" sz="2000" dirty="0" err="1" smtClean="0">
                <a:latin typeface="Courier New Bold" pitchFamily="1" charset="0"/>
              </a:rPr>
              <a:t>init</a:t>
            </a:r>
            <a:r>
              <a:rPr lang="en-US" sz="2000" dirty="0" smtClean="0">
                <a:latin typeface="Courier New Bold" pitchFamily="1" charset="0"/>
              </a:rPr>
              <a:t>__()</a:t>
            </a:r>
            <a:endParaRPr lang="en-US" sz="2000" dirty="0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6141" y="4706260"/>
            <a:ext cx="220980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63" y="5550810"/>
            <a:ext cx="162487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7479" y="5550810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51278" y="5550810"/>
            <a:ext cx="1434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9200"/>
                </a:solidFill>
                <a:latin typeface="Courier New Bold" pitchFamily="1" charset="0"/>
              </a:rPr>
              <a:t>_reset</a:t>
            </a:r>
            <a:r>
              <a:rPr lang="en-US" sz="2000" dirty="0">
                <a:solidFill>
                  <a:srgbClr val="009200"/>
                </a:solidFill>
                <a:latin typeface="Courier New Bold" pitchFamily="1" charset="0"/>
              </a:rPr>
              <a:t>()</a:t>
            </a:r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01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7141" y="5392060"/>
            <a:ext cx="146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Courier New Bold" pitchFamily="1" charset="0"/>
              </a:rPr>
              <a:t>cycle()</a:t>
            </a:r>
            <a:endParaRPr lang="en-US" sz="2400" dirty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927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2654" y="4628571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1.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updateCentipede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/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9791" y="5082596"/>
            <a:ext cx="178766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2.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updateSpam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29491" y="5844596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3.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drawEnvironment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966" y="6308146"/>
            <a:ext cx="221727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4.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displayMessage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8181" y="5088946"/>
            <a:ext cx="100860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6. </a:t>
            </a:r>
            <a:r>
              <a:rPr lang="en-US" sz="1400" dirty="0" smtClean="0">
                <a:latin typeface="Courier New Bold" pitchFamily="1" charset="0"/>
              </a:rPr>
              <a:t>after…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0740" y="4325260"/>
            <a:ext cx="2251869" cy="609600"/>
          </a:xfrm>
          <a:prstGeom prst="wedgeRectCallout">
            <a:avLst>
              <a:gd name="adj1" fmla="val 51282"/>
              <a:gd name="adj2" fmla="val 87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latin typeface="Courier New Bold" pitchFamily="1" charset="0"/>
                <a:ea typeface="ＭＳ Ｐゴシック" pitchFamily="-80" charset="-128"/>
              </a:rPr>
              <a:t>_</a:t>
            </a:r>
            <a:r>
              <a:rPr lang="en-US" sz="2000" dirty="0" err="1" smtClean="0">
                <a:latin typeface="Courier New Bold" pitchFamily="1" charset="0"/>
                <a:ea typeface="ＭＳ Ｐゴシック" pitchFamily="-80" charset="-128"/>
              </a:rPr>
              <a:t>keyPressed</a:t>
            </a:r>
            <a:r>
              <a:rPr lang="en-US" sz="2000" dirty="0">
                <a:latin typeface="Courier New Bold" pitchFamily="1" charset="0"/>
                <a:ea typeface="ＭＳ Ｐゴシック" pitchFamily="-80" charset="-128"/>
              </a:rPr>
              <a:t>()</a:t>
            </a:r>
            <a:endParaRPr lang="en-US" sz="2000" dirty="0">
              <a:ea typeface="ＭＳ Ｐゴシック" pitchFamily="-80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10179" y="5935576"/>
            <a:ext cx="163538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5. </a:t>
            </a:r>
            <a:r>
              <a:rPr lang="en-US" sz="1400" dirty="0"/>
              <a:t>_</a:t>
            </a:r>
            <a:r>
              <a:rPr lang="en-US" sz="1400" dirty="0" err="1">
                <a:latin typeface="Courier New Bold" pitchFamily="1" charset="0"/>
              </a:rPr>
              <a:t>cycleNum</a:t>
            </a:r>
            <a:r>
              <a:rPr lang="en-US" sz="1400" dirty="0">
                <a:latin typeface="Courier New Bold" pitchFamily="1" charset="0"/>
              </a:rPr>
              <a:t>+=1</a:t>
            </a:r>
            <a:endParaRPr lang="en-US" dirty="0">
              <a:latin typeface="Courier New Bold" pitchFamily="1" charset="0"/>
            </a:endParaRPr>
          </a:p>
        </p:txBody>
      </p:sp>
      <p:cxnSp>
        <p:nvCxnSpPr>
          <p:cNvPr id="3" name="Straight Arrow Connector 2"/>
          <p:cNvCxnSpPr>
            <a:stCxn id="21" idx="3"/>
          </p:cNvCxnSpPr>
          <p:nvPr/>
        </p:nvCxnSpPr>
        <p:spPr bwMode="auto">
          <a:xfrm>
            <a:off x="4686790" y="5242835"/>
            <a:ext cx="26722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H="1" flipV="1">
            <a:off x="4954010" y="4936348"/>
            <a:ext cx="385763" cy="455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149441" y="1247332"/>
            <a:ext cx="8915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_reset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This is the function that will run when the user </a:t>
            </a:r>
            <a:endParaRPr lang="en-US" sz="1800" dirty="0" smtClean="0">
              <a:solidFill>
                <a:srgbClr val="0092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presses the New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Game button.  Resets the game.'''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 up the maze here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self.theMaze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SpamMaze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You may also want to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initialize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pede's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direction here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and to other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initializations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that need to happen each time 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# a new game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 started.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self.currentColor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"green"   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drawEnvironment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displayMessage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 smtClean="0">
              <a:solidFill>
                <a:srgbClr val="0092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Game control details</a:t>
            </a:r>
            <a:endParaRPr lang="en-US" sz="4400" b="0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63" y="5087260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Application run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63" y="5550810"/>
            <a:ext cx="1739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__</a:t>
            </a:r>
            <a:r>
              <a:rPr lang="en-US" sz="2000" dirty="0" err="1" smtClean="0">
                <a:latin typeface="Courier New Bold" pitchFamily="1" charset="0"/>
              </a:rPr>
              <a:t>init</a:t>
            </a:r>
            <a:r>
              <a:rPr lang="en-US" sz="2000" dirty="0" smtClean="0">
                <a:latin typeface="Courier New Bold" pitchFamily="1" charset="0"/>
              </a:rPr>
              <a:t>__()</a:t>
            </a:r>
            <a:endParaRPr lang="en-US" sz="2000" dirty="0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6141" y="4706260"/>
            <a:ext cx="220980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63" y="5550810"/>
            <a:ext cx="162487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7479" y="5550810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51278" y="5550810"/>
            <a:ext cx="1434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_reset</a:t>
            </a:r>
            <a:r>
              <a:rPr lang="en-US" sz="2000" dirty="0">
                <a:latin typeface="Courier New Bold" pitchFamily="1" charset="0"/>
              </a:rPr>
              <a:t>()</a:t>
            </a:r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01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7141" y="5392060"/>
            <a:ext cx="146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9200"/>
                </a:solidFill>
                <a:latin typeface="Courier New Bold" pitchFamily="1" charset="0"/>
              </a:rPr>
              <a:t>cycle()</a:t>
            </a:r>
            <a:endParaRPr lang="en-US" sz="2400" dirty="0">
              <a:solidFill>
                <a:srgbClr val="009200"/>
              </a:solidFill>
            </a:endParaRPr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927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2654" y="4628571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1.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updateCentipede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/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9791" y="5082596"/>
            <a:ext cx="178766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2.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updateSpam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29491" y="5844596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3.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drawEnvironment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966" y="6308146"/>
            <a:ext cx="221727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4.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displayMessage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8181" y="5088946"/>
            <a:ext cx="100860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6. </a:t>
            </a:r>
            <a:r>
              <a:rPr lang="en-US" sz="1400" dirty="0" smtClean="0">
                <a:latin typeface="Courier New Bold" pitchFamily="1" charset="0"/>
              </a:rPr>
              <a:t>after…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0740" y="4325260"/>
            <a:ext cx="2251869" cy="609600"/>
          </a:xfrm>
          <a:prstGeom prst="wedgeRectCallout">
            <a:avLst>
              <a:gd name="adj1" fmla="val 51282"/>
              <a:gd name="adj2" fmla="val 87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latin typeface="Courier New Bold" pitchFamily="1" charset="0"/>
                <a:ea typeface="ＭＳ Ｐゴシック" pitchFamily="-80" charset="-128"/>
              </a:rPr>
              <a:t>_</a:t>
            </a:r>
            <a:r>
              <a:rPr lang="en-US" sz="2000" dirty="0" err="1" smtClean="0">
                <a:latin typeface="Courier New Bold" pitchFamily="1" charset="0"/>
                <a:ea typeface="ＭＳ Ｐゴシック" pitchFamily="-80" charset="-128"/>
              </a:rPr>
              <a:t>keyPressed</a:t>
            </a:r>
            <a:r>
              <a:rPr lang="en-US" sz="2000" dirty="0">
                <a:latin typeface="Courier New Bold" pitchFamily="1" charset="0"/>
                <a:ea typeface="ＭＳ Ｐゴシック" pitchFamily="-80" charset="-128"/>
              </a:rPr>
              <a:t>()</a:t>
            </a:r>
            <a:endParaRPr lang="en-US" sz="2000" dirty="0">
              <a:ea typeface="ＭＳ Ｐゴシック" pitchFamily="-80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10179" y="5935576"/>
            <a:ext cx="163538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5. </a:t>
            </a:r>
            <a:r>
              <a:rPr lang="en-US" sz="1400" dirty="0"/>
              <a:t>_</a:t>
            </a:r>
            <a:r>
              <a:rPr lang="en-US" sz="1400" dirty="0" err="1">
                <a:latin typeface="Courier New Bold" pitchFamily="1" charset="0"/>
              </a:rPr>
              <a:t>cycleNum</a:t>
            </a:r>
            <a:r>
              <a:rPr lang="en-US" sz="1400" dirty="0">
                <a:latin typeface="Courier New Bold" pitchFamily="1" charset="0"/>
              </a:rPr>
              <a:t>+=1</a:t>
            </a:r>
            <a:endParaRPr lang="en-US" dirty="0">
              <a:latin typeface="Courier New Bold" pitchFamily="1" charset="0"/>
            </a:endParaRPr>
          </a:p>
        </p:txBody>
      </p:sp>
      <p:cxnSp>
        <p:nvCxnSpPr>
          <p:cNvPr id="3" name="Straight Arrow Connector 2"/>
          <p:cNvCxnSpPr>
            <a:stCxn id="21" idx="3"/>
          </p:cNvCxnSpPr>
          <p:nvPr/>
        </p:nvCxnSpPr>
        <p:spPr bwMode="auto">
          <a:xfrm>
            <a:off x="4686790" y="5242835"/>
            <a:ext cx="26722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H="1" flipV="1">
            <a:off x="4954010" y="4936348"/>
            <a:ext cx="385763" cy="455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301336" y="1295400"/>
            <a:ext cx="8611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_cycle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This is the main "loop" that controls the gameplay. 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self.running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updateCentipede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# update 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updateSpam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     # update the Spam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drawEnvironment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# draw things to buffer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self._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displayMessage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 # display messages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self.cycleNum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+= 1        # add a cycle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Wait a little while and then cycle again.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self.canvas.after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self.sleepTime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self._cycle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837079" y="3505200"/>
            <a:ext cx="673100" cy="344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Game control details</a:t>
            </a:r>
            <a:endParaRPr lang="en-US" sz="4400" b="0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63" y="5087260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Application run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63" y="5550810"/>
            <a:ext cx="1739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__</a:t>
            </a:r>
            <a:r>
              <a:rPr lang="en-US" sz="2000" dirty="0" err="1" smtClean="0">
                <a:latin typeface="Courier New Bold" pitchFamily="1" charset="0"/>
              </a:rPr>
              <a:t>init</a:t>
            </a:r>
            <a:r>
              <a:rPr lang="en-US" sz="2000" dirty="0" smtClean="0">
                <a:latin typeface="Courier New Bold" pitchFamily="1" charset="0"/>
              </a:rPr>
              <a:t>__()</a:t>
            </a:r>
            <a:endParaRPr lang="en-US" sz="2000" dirty="0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6141" y="4706260"/>
            <a:ext cx="220980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63" y="5550810"/>
            <a:ext cx="162487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7479" y="5550810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51278" y="5550810"/>
            <a:ext cx="1434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_reset</a:t>
            </a:r>
            <a:r>
              <a:rPr lang="en-US" sz="2000" dirty="0">
                <a:latin typeface="Courier New Bold" pitchFamily="1" charset="0"/>
              </a:rPr>
              <a:t>()</a:t>
            </a:r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01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7141" y="5392060"/>
            <a:ext cx="146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Courier New Bold" pitchFamily="1" charset="0"/>
              </a:rPr>
              <a:t>cycle()</a:t>
            </a:r>
            <a:endParaRPr lang="en-US" sz="2400" dirty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927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2654" y="4628571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>
                <a:solidFill>
                  <a:srgbClr val="009200"/>
                </a:solidFill>
              </a:rPr>
              <a:t>.  </a:t>
            </a:r>
            <a:r>
              <a:rPr lang="en-US" sz="1400" dirty="0" smtClean="0">
                <a:solidFill>
                  <a:srgbClr val="009200"/>
                </a:solidFill>
              </a:rPr>
              <a:t>_</a:t>
            </a:r>
            <a:r>
              <a:rPr lang="en-US" sz="1400" dirty="0" err="1" smtClean="0">
                <a:solidFill>
                  <a:srgbClr val="009200"/>
                </a:solidFill>
                <a:latin typeface="Courier New Bold" pitchFamily="1" charset="0"/>
              </a:rPr>
              <a:t>updateCentipede</a:t>
            </a:r>
            <a:r>
              <a:rPr lang="en-US" sz="1400" dirty="0">
                <a:solidFill>
                  <a:srgbClr val="009200"/>
                </a:solidFill>
                <a:latin typeface="Courier New Bold" pitchFamily="1" charset="0"/>
              </a:rPr>
              <a:t>()</a:t>
            </a:r>
            <a:endParaRPr lang="en-US" sz="2400" dirty="0">
              <a:solidFill>
                <a:srgbClr val="00920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9791" y="5082596"/>
            <a:ext cx="178766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>
                <a:solidFill>
                  <a:srgbClr val="009200"/>
                </a:solidFill>
              </a:rPr>
              <a:t>.  </a:t>
            </a:r>
            <a:r>
              <a:rPr lang="en-US" sz="1400" dirty="0" smtClean="0">
                <a:solidFill>
                  <a:srgbClr val="009200"/>
                </a:solidFill>
              </a:rPr>
              <a:t>_</a:t>
            </a:r>
            <a:r>
              <a:rPr lang="en-US" sz="1400" dirty="0" err="1" smtClean="0">
                <a:solidFill>
                  <a:srgbClr val="009200"/>
                </a:solidFill>
                <a:latin typeface="Courier New Bold" pitchFamily="1" charset="0"/>
              </a:rPr>
              <a:t>updateSpam</a:t>
            </a:r>
            <a:r>
              <a:rPr lang="en-US" sz="1400" dirty="0">
                <a:solidFill>
                  <a:srgbClr val="009200"/>
                </a:solidFill>
                <a:latin typeface="Courier New Bold" pitchFamily="1" charset="0"/>
              </a:rPr>
              <a:t>()</a:t>
            </a:r>
            <a:endParaRPr lang="en-US" sz="2400" dirty="0">
              <a:solidFill>
                <a:srgbClr val="009200"/>
              </a:solidFill>
              <a:latin typeface="Courier New Bold" pitchFamily="1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29491" y="5844596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3.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drawEnvironment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966" y="6308146"/>
            <a:ext cx="221727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4.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displayMessage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8181" y="5088946"/>
            <a:ext cx="100860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6. </a:t>
            </a:r>
            <a:r>
              <a:rPr lang="en-US" sz="1400" dirty="0" smtClean="0">
                <a:latin typeface="Courier New Bold" pitchFamily="1" charset="0"/>
              </a:rPr>
              <a:t>after…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0740" y="4325260"/>
            <a:ext cx="2251869" cy="609600"/>
          </a:xfrm>
          <a:prstGeom prst="wedgeRectCallout">
            <a:avLst>
              <a:gd name="adj1" fmla="val 51282"/>
              <a:gd name="adj2" fmla="val 87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latin typeface="Courier New Bold" pitchFamily="1" charset="0"/>
                <a:ea typeface="ＭＳ Ｐゴシック" pitchFamily="-80" charset="-128"/>
              </a:rPr>
              <a:t>_</a:t>
            </a:r>
            <a:r>
              <a:rPr lang="en-US" sz="2000" dirty="0" err="1" smtClean="0">
                <a:latin typeface="Courier New Bold" pitchFamily="1" charset="0"/>
                <a:ea typeface="ＭＳ Ｐゴシック" pitchFamily="-80" charset="-128"/>
              </a:rPr>
              <a:t>keyPressed</a:t>
            </a:r>
            <a:r>
              <a:rPr lang="en-US" sz="2000" dirty="0">
                <a:latin typeface="Courier New Bold" pitchFamily="1" charset="0"/>
                <a:ea typeface="ＭＳ Ｐゴシック" pitchFamily="-80" charset="-128"/>
              </a:rPr>
              <a:t>()</a:t>
            </a:r>
            <a:endParaRPr lang="en-US" sz="2000" dirty="0">
              <a:ea typeface="ＭＳ Ｐゴシック" pitchFamily="-80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10179" y="5935576"/>
            <a:ext cx="163538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5. </a:t>
            </a:r>
            <a:r>
              <a:rPr lang="en-US" sz="1400" dirty="0"/>
              <a:t>_</a:t>
            </a:r>
            <a:r>
              <a:rPr lang="en-US" sz="1400" dirty="0" err="1">
                <a:latin typeface="Courier New Bold" pitchFamily="1" charset="0"/>
              </a:rPr>
              <a:t>cycleNum</a:t>
            </a:r>
            <a:r>
              <a:rPr lang="en-US" sz="1400" dirty="0">
                <a:latin typeface="Courier New Bold" pitchFamily="1" charset="0"/>
              </a:rPr>
              <a:t>+=1</a:t>
            </a:r>
            <a:endParaRPr lang="en-US" dirty="0">
              <a:latin typeface="Courier New Bold" pitchFamily="1" charset="0"/>
            </a:endParaRPr>
          </a:p>
        </p:txBody>
      </p:sp>
      <p:cxnSp>
        <p:nvCxnSpPr>
          <p:cNvPr id="3" name="Straight Arrow Connector 2"/>
          <p:cNvCxnSpPr>
            <a:stCxn id="21" idx="3"/>
          </p:cNvCxnSpPr>
          <p:nvPr/>
        </p:nvCxnSpPr>
        <p:spPr bwMode="auto">
          <a:xfrm>
            <a:off x="4686790" y="5242835"/>
            <a:ext cx="26722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H="1" flipV="1">
            <a:off x="4954010" y="4936348"/>
            <a:ext cx="385763" cy="455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301336" y="1295400"/>
            <a:ext cx="86116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You might use this method to move the centipede one square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Also, this method can check if the centipede runs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into a can of spam, a wall, itself, etc. and act appropriately.</a:t>
            </a:r>
          </a:p>
          <a:p>
            <a:r>
              <a:rPr lang="en-US" sz="16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600" dirty="0" err="1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updateCentipede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Update the centipede.  You don't have to do this</a:t>
            </a:r>
          </a:p>
          <a:p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every cycle if you want a slower game. 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return</a:t>
            </a:r>
            <a:endParaRPr lang="en-US" sz="1600" dirty="0">
              <a:solidFill>
                <a:srgbClr val="FF99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You might use this method to add/delete spam cans periodically</a:t>
            </a:r>
          </a:p>
          <a:p>
            <a:r>
              <a:rPr lang="en-US" sz="16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600" dirty="0" err="1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updateSpam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Possibly add or remove spam.  You won't want to do this</a:t>
            </a:r>
          </a:p>
          <a:p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every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cycle. 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return</a:t>
            </a:r>
            <a:endParaRPr lang="en-US" sz="1600" dirty="0">
              <a:solidFill>
                <a:srgbClr val="FF9933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Game control details</a:t>
            </a:r>
            <a:endParaRPr lang="en-US" sz="4400" b="0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63" y="5087260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Application run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63" y="5550810"/>
            <a:ext cx="1739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__</a:t>
            </a:r>
            <a:r>
              <a:rPr lang="en-US" sz="2000" dirty="0" err="1" smtClean="0">
                <a:latin typeface="Courier New Bold" pitchFamily="1" charset="0"/>
              </a:rPr>
              <a:t>init</a:t>
            </a:r>
            <a:r>
              <a:rPr lang="en-US" sz="2000" dirty="0" smtClean="0">
                <a:latin typeface="Courier New Bold" pitchFamily="1" charset="0"/>
              </a:rPr>
              <a:t>__()</a:t>
            </a:r>
            <a:endParaRPr lang="en-US" sz="2000" dirty="0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6141" y="4706260"/>
            <a:ext cx="220980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63" y="5550810"/>
            <a:ext cx="162487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7479" y="5550810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51278" y="5550810"/>
            <a:ext cx="1434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_reset</a:t>
            </a:r>
            <a:r>
              <a:rPr lang="en-US" sz="2000" dirty="0">
                <a:latin typeface="Courier New Bold" pitchFamily="1" charset="0"/>
              </a:rPr>
              <a:t>()</a:t>
            </a:r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01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7141" y="5392060"/>
            <a:ext cx="146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Courier New Bold" pitchFamily="1" charset="0"/>
              </a:rPr>
              <a:t>cycle()</a:t>
            </a:r>
            <a:endParaRPr lang="en-US" sz="2400" dirty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927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2654" y="4628571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1.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updateCentipede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/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9791" y="5082596"/>
            <a:ext cx="178766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2.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updateSpam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29491" y="5844596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3.  </a:t>
            </a:r>
            <a:r>
              <a:rPr lang="en-US" sz="1400" dirty="0" smtClean="0">
                <a:solidFill>
                  <a:srgbClr val="009200"/>
                </a:solidFill>
              </a:rPr>
              <a:t>_</a:t>
            </a:r>
            <a:r>
              <a:rPr lang="en-US" sz="1400" dirty="0" err="1" smtClean="0">
                <a:solidFill>
                  <a:srgbClr val="009200"/>
                </a:solidFill>
                <a:latin typeface="Courier New Bold" pitchFamily="1" charset="0"/>
              </a:rPr>
              <a:t>drawEnvironment</a:t>
            </a:r>
            <a:r>
              <a:rPr lang="en-US" sz="1400" dirty="0">
                <a:solidFill>
                  <a:srgbClr val="009200"/>
                </a:solidFill>
                <a:latin typeface="Courier New Bold" pitchFamily="1" charset="0"/>
              </a:rPr>
              <a:t>()</a:t>
            </a:r>
            <a:endParaRPr lang="en-US" sz="2400" dirty="0">
              <a:solidFill>
                <a:srgbClr val="009200"/>
              </a:solidFill>
              <a:latin typeface="Courier New Bold" pitchFamily="1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966" y="6308146"/>
            <a:ext cx="221727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4.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displayMessage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8181" y="5088946"/>
            <a:ext cx="100860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6. </a:t>
            </a:r>
            <a:r>
              <a:rPr lang="en-US" sz="1400" dirty="0" smtClean="0">
                <a:latin typeface="Courier New Bold" pitchFamily="1" charset="0"/>
              </a:rPr>
              <a:t>after…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0740" y="4325260"/>
            <a:ext cx="2251869" cy="609600"/>
          </a:xfrm>
          <a:prstGeom prst="wedgeRectCallout">
            <a:avLst>
              <a:gd name="adj1" fmla="val 51282"/>
              <a:gd name="adj2" fmla="val 87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latin typeface="Courier New Bold" pitchFamily="1" charset="0"/>
                <a:ea typeface="ＭＳ Ｐゴシック" pitchFamily="-80" charset="-128"/>
              </a:rPr>
              <a:t>_</a:t>
            </a:r>
            <a:r>
              <a:rPr lang="en-US" sz="2000" dirty="0" err="1" smtClean="0">
                <a:latin typeface="Courier New Bold" pitchFamily="1" charset="0"/>
                <a:ea typeface="ＭＳ Ｐゴシック" pitchFamily="-80" charset="-128"/>
              </a:rPr>
              <a:t>keyPressed</a:t>
            </a:r>
            <a:r>
              <a:rPr lang="en-US" sz="2000" dirty="0">
                <a:latin typeface="Courier New Bold" pitchFamily="1" charset="0"/>
                <a:ea typeface="ＭＳ Ｐゴシック" pitchFamily="-80" charset="-128"/>
              </a:rPr>
              <a:t>()</a:t>
            </a:r>
            <a:endParaRPr lang="en-US" sz="2000" dirty="0">
              <a:ea typeface="ＭＳ Ｐゴシック" pitchFamily="-80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10179" y="5935576"/>
            <a:ext cx="163538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5. </a:t>
            </a:r>
            <a:r>
              <a:rPr lang="en-US" sz="1400" dirty="0"/>
              <a:t>_</a:t>
            </a:r>
            <a:r>
              <a:rPr lang="en-US" sz="1400" dirty="0" err="1">
                <a:latin typeface="Courier New Bold" pitchFamily="1" charset="0"/>
              </a:rPr>
              <a:t>cycleNum</a:t>
            </a:r>
            <a:r>
              <a:rPr lang="en-US" sz="1400" dirty="0">
                <a:latin typeface="Courier New Bold" pitchFamily="1" charset="0"/>
              </a:rPr>
              <a:t>+=1</a:t>
            </a:r>
            <a:endParaRPr lang="en-US" dirty="0">
              <a:latin typeface="Courier New Bold" pitchFamily="1" charset="0"/>
            </a:endParaRPr>
          </a:p>
        </p:txBody>
      </p:sp>
      <p:cxnSp>
        <p:nvCxnSpPr>
          <p:cNvPr id="3" name="Straight Arrow Connector 2"/>
          <p:cNvCxnSpPr>
            <a:stCxn id="21" idx="3"/>
          </p:cNvCxnSpPr>
          <p:nvPr/>
        </p:nvCxnSpPr>
        <p:spPr bwMode="auto">
          <a:xfrm>
            <a:off x="4686790" y="5242835"/>
            <a:ext cx="26722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H="1" flipV="1">
            <a:off x="4954010" y="4936348"/>
            <a:ext cx="385763" cy="455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149441" y="1247332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800" dirty="0" err="1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drawEnvironment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Draw the state of the game on the board.</a:t>
            </a:r>
          </a:p>
          <a:p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Note that (0,0) is in the top left corner of the board</a:t>
            </a:r>
          </a:p>
          <a:p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+y is down.'''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._clear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r3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self.canvas.create_rectangle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(40,50,100,100)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self.canvas.itemconfig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(r3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fill=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"red</a:t>
            </a:r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r2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self.canvas.create_rectangle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(250, 100, 350, 200, 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			    fill=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self.currentColor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(self.cycleNum+1) % 42 == 0: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self.currentColor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"magenta"</a:t>
            </a:r>
            <a:endParaRPr lang="en-US" sz="1800" dirty="0" smtClean="0">
              <a:solidFill>
                <a:srgbClr val="0092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0550" y="630535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05400" y="1798638"/>
            <a:ext cx="13843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>
                <a:latin typeface="Times" pitchFamily="-128" charset="0"/>
              </a:rPr>
              <a:t>raster copy</a:t>
            </a:r>
          </a:p>
        </p:txBody>
      </p:sp>
      <p:sp>
        <p:nvSpPr>
          <p:cNvPr id="9390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213" y="252413"/>
            <a:ext cx="8258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0" dirty="0">
                <a:latin typeface="Times" pitchFamily="-128" charset="0"/>
              </a:rPr>
              <a:t>Double Buffering</a:t>
            </a:r>
          </a:p>
        </p:txBody>
      </p:sp>
      <p:grpSp>
        <p:nvGrpSpPr>
          <p:cNvPr id="93901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939013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14" name="Rectangle 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901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1614488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0" dirty="0" smtClean="0">
                <a:latin typeface="Times" pitchFamily="-128" charset="0"/>
              </a:rPr>
              <a:t>Screen</a:t>
            </a:r>
            <a:endParaRPr lang="en-US" sz="2400" b="0" dirty="0">
              <a:latin typeface="Times" pitchFamily="-128" charset="0"/>
            </a:endParaRPr>
          </a:p>
        </p:txBody>
      </p:sp>
      <p:sp>
        <p:nvSpPr>
          <p:cNvPr id="939016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3988" y="2759075"/>
            <a:ext cx="879475" cy="974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7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71625" y="2617788"/>
            <a:ext cx="830263" cy="307975"/>
          </a:xfrm>
          <a:prstGeom prst="rightArrow">
            <a:avLst>
              <a:gd name="adj1" fmla="val 50000"/>
              <a:gd name="adj2" fmla="val 673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8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71625" y="2994025"/>
            <a:ext cx="830263" cy="307975"/>
          </a:xfrm>
          <a:prstGeom prst="rightArrow">
            <a:avLst>
              <a:gd name="adj1" fmla="val 50000"/>
              <a:gd name="adj2" fmla="val 673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9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1625" y="3349625"/>
            <a:ext cx="830263" cy="307975"/>
          </a:xfrm>
          <a:prstGeom prst="rightArrow">
            <a:avLst>
              <a:gd name="adj1" fmla="val 50000"/>
              <a:gd name="adj2" fmla="val 673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1975" y="1579563"/>
            <a:ext cx="154622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>
                <a:latin typeface="Times" pitchFamily="-128" charset="0"/>
              </a:rPr>
              <a:t>individual drawing commands</a:t>
            </a:r>
          </a:p>
        </p:txBody>
      </p:sp>
      <p:sp>
        <p:nvSpPr>
          <p:cNvPr id="93902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5100" y="1554163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0" dirty="0">
                <a:latin typeface="Times" pitchFamily="-128" charset="0"/>
              </a:rPr>
              <a:t>Off screen buffer</a:t>
            </a:r>
          </a:p>
        </p:txBody>
      </p:sp>
      <p:sp>
        <p:nvSpPr>
          <p:cNvPr id="93902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97625" y="846138"/>
            <a:ext cx="239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Sand" charset="0"/>
              </a:rPr>
              <a:t>avoiding flicker…</a:t>
            </a:r>
          </a:p>
        </p:txBody>
      </p:sp>
      <p:sp>
        <p:nvSpPr>
          <p:cNvPr id="93902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34113" y="3281363"/>
            <a:ext cx="180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4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234113" y="3376613"/>
            <a:ext cx="180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925" y="29479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dirty="0" err="1">
                <a:latin typeface="Helvetica" pitchFamily="1" charset="0"/>
              </a:rPr>
              <a:t>fillRect</a:t>
            </a:r>
            <a:r>
              <a:rPr lang="en-US" sz="2000" dirty="0">
                <a:latin typeface="Helvetica" pitchFamily="1" charset="0"/>
              </a:rPr>
              <a:t> </a:t>
            </a:r>
            <a:r>
              <a:rPr lang="en-US" sz="2000" b="1" dirty="0">
                <a:latin typeface="Helvetica" pitchFamily="1" charset="0"/>
              </a:rPr>
              <a:t>...</a:t>
            </a:r>
            <a:endParaRPr lang="en-US" sz="2000" dirty="0">
              <a:latin typeface="Helvetica" pitchFamily="1" charset="0"/>
            </a:endParaRPr>
          </a:p>
        </p:txBody>
      </p:sp>
      <p:pic>
        <p:nvPicPr>
          <p:cNvPr id="939026" name="Picture 1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052638"/>
            <a:ext cx="26193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027" name="Picture 19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054225"/>
            <a:ext cx="2601912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902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6375" y="2079625"/>
            <a:ext cx="1169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" pitchFamily="-128" charset="0"/>
              </a:rPr>
              <a:t>Gustav Verbeek</a:t>
            </a:r>
          </a:p>
        </p:txBody>
      </p:sp>
      <p:sp>
        <p:nvSpPr>
          <p:cNvPr id="93902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90813" y="4110038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333FF"/>
                </a:solidFill>
                <a:latin typeface="Courier New" pitchFamily="49" charset="0"/>
              </a:rPr>
              <a:t>image</a:t>
            </a:r>
          </a:p>
        </p:txBody>
      </p:sp>
      <p:sp>
        <p:nvSpPr>
          <p:cNvPr id="93903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69038" y="3829050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333FF"/>
                </a:solidFill>
              </a:rPr>
              <a:t>screen</a:t>
            </a:r>
          </a:p>
        </p:txBody>
      </p:sp>
      <p:sp>
        <p:nvSpPr>
          <p:cNvPr id="939031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67050" y="4445000"/>
            <a:ext cx="1670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333FF"/>
                </a:solidFill>
                <a:latin typeface="Times" pitchFamily="-128" charset="0"/>
              </a:rPr>
              <a:t>possibly slow to draw…</a:t>
            </a:r>
          </a:p>
        </p:txBody>
      </p:sp>
      <p:sp>
        <p:nvSpPr>
          <p:cNvPr id="93903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78638" y="4173538"/>
            <a:ext cx="1128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333FF"/>
                </a:solidFill>
                <a:latin typeface="Times" pitchFamily="-128" charset="0"/>
              </a:rPr>
              <a:t>but fast to copy</a:t>
            </a:r>
          </a:p>
        </p:txBody>
      </p:sp>
    </p:spTree>
    <p:extLst>
      <p:ext uri="{BB962C8B-B14F-4D97-AF65-F5344CB8AC3E}">
        <p14:creationId xmlns:p14="http://schemas.microsoft.com/office/powerpoint/2010/main" val="33657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05400" y="1798638"/>
            <a:ext cx="13843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>
                <a:latin typeface="Times" pitchFamily="-128" charset="0"/>
              </a:rPr>
              <a:t>raster copy</a:t>
            </a:r>
          </a:p>
        </p:txBody>
      </p:sp>
      <p:sp>
        <p:nvSpPr>
          <p:cNvPr id="9390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213" y="252413"/>
            <a:ext cx="8258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0" dirty="0">
                <a:latin typeface="Times" pitchFamily="-128" charset="0"/>
              </a:rPr>
              <a:t>Double Buffering</a:t>
            </a:r>
          </a:p>
        </p:txBody>
      </p:sp>
      <p:grpSp>
        <p:nvGrpSpPr>
          <p:cNvPr id="93901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939013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14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901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1614488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0" dirty="0" smtClean="0">
                <a:latin typeface="Times" pitchFamily="-128" charset="0"/>
              </a:rPr>
              <a:t>Screen</a:t>
            </a:r>
            <a:endParaRPr lang="en-US" sz="2400" b="0" dirty="0">
              <a:latin typeface="Times" pitchFamily="-128" charset="0"/>
            </a:endParaRPr>
          </a:p>
        </p:txBody>
      </p:sp>
      <p:sp>
        <p:nvSpPr>
          <p:cNvPr id="939016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3988" y="2759075"/>
            <a:ext cx="879475" cy="974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7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71625" y="2617788"/>
            <a:ext cx="830263" cy="307975"/>
          </a:xfrm>
          <a:prstGeom prst="rightArrow">
            <a:avLst>
              <a:gd name="adj1" fmla="val 50000"/>
              <a:gd name="adj2" fmla="val 673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8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71625" y="2994025"/>
            <a:ext cx="830263" cy="307975"/>
          </a:xfrm>
          <a:prstGeom prst="rightArrow">
            <a:avLst>
              <a:gd name="adj1" fmla="val 50000"/>
              <a:gd name="adj2" fmla="val 673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9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1625" y="3349625"/>
            <a:ext cx="830263" cy="307975"/>
          </a:xfrm>
          <a:prstGeom prst="rightArrow">
            <a:avLst>
              <a:gd name="adj1" fmla="val 50000"/>
              <a:gd name="adj2" fmla="val 673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1975" y="1579563"/>
            <a:ext cx="154622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>
                <a:latin typeface="Times" pitchFamily="-128" charset="0"/>
              </a:rPr>
              <a:t>individual drawing commands</a:t>
            </a:r>
          </a:p>
        </p:txBody>
      </p:sp>
      <p:sp>
        <p:nvSpPr>
          <p:cNvPr id="93902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5100" y="1554163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0" dirty="0">
                <a:latin typeface="Times" pitchFamily="-128" charset="0"/>
              </a:rPr>
              <a:t>Off screen buffer</a:t>
            </a:r>
          </a:p>
        </p:txBody>
      </p:sp>
      <p:sp>
        <p:nvSpPr>
          <p:cNvPr id="93902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97625" y="846138"/>
            <a:ext cx="239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Sand" charset="0"/>
              </a:rPr>
              <a:t>avoiding flicker…</a:t>
            </a:r>
          </a:p>
        </p:txBody>
      </p:sp>
      <p:sp>
        <p:nvSpPr>
          <p:cNvPr id="93902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34113" y="3281363"/>
            <a:ext cx="180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4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234113" y="3376613"/>
            <a:ext cx="180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925" y="29479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dirty="0" err="1">
                <a:latin typeface="Helvetica" pitchFamily="1" charset="0"/>
              </a:rPr>
              <a:t>fillRect</a:t>
            </a:r>
            <a:r>
              <a:rPr lang="en-US" sz="2000" dirty="0">
                <a:latin typeface="Helvetica" pitchFamily="1" charset="0"/>
              </a:rPr>
              <a:t> </a:t>
            </a:r>
            <a:r>
              <a:rPr lang="en-US" sz="2000" b="1" dirty="0">
                <a:latin typeface="Helvetica" pitchFamily="1" charset="0"/>
              </a:rPr>
              <a:t>...</a:t>
            </a:r>
            <a:endParaRPr lang="en-US" sz="2000" dirty="0">
              <a:latin typeface="Helvetica" pitchFamily="1" charset="0"/>
            </a:endParaRPr>
          </a:p>
        </p:txBody>
      </p:sp>
      <p:pic>
        <p:nvPicPr>
          <p:cNvPr id="939026" name="Picture 1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052638"/>
            <a:ext cx="26193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027" name="Picture 19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054225"/>
            <a:ext cx="2601912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902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6375" y="2079625"/>
            <a:ext cx="1169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" pitchFamily="-128" charset="0"/>
              </a:rPr>
              <a:t>Gustav Verbeek</a:t>
            </a:r>
          </a:p>
        </p:txBody>
      </p:sp>
      <p:sp>
        <p:nvSpPr>
          <p:cNvPr id="93902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90813" y="4110038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333FF"/>
                </a:solidFill>
                <a:latin typeface="Courier New" pitchFamily="49" charset="0"/>
              </a:rPr>
              <a:t>image</a:t>
            </a:r>
          </a:p>
        </p:txBody>
      </p:sp>
      <p:sp>
        <p:nvSpPr>
          <p:cNvPr id="93903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69038" y="3829050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333FF"/>
                </a:solidFill>
              </a:rPr>
              <a:t>screen</a:t>
            </a:r>
          </a:p>
        </p:txBody>
      </p:sp>
      <p:sp>
        <p:nvSpPr>
          <p:cNvPr id="939031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67050" y="4445000"/>
            <a:ext cx="1670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333FF"/>
                </a:solidFill>
                <a:latin typeface="Times" pitchFamily="-128" charset="0"/>
              </a:rPr>
              <a:t>possibly slow to draw…</a:t>
            </a:r>
          </a:p>
        </p:txBody>
      </p:sp>
      <p:sp>
        <p:nvSpPr>
          <p:cNvPr id="93903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78638" y="4173538"/>
            <a:ext cx="1128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333FF"/>
                </a:solidFill>
                <a:latin typeface="Times" pitchFamily="-128" charset="0"/>
              </a:rPr>
              <a:t>but fast to copy</a:t>
            </a:r>
          </a:p>
        </p:txBody>
      </p:sp>
      <p:sp>
        <p:nvSpPr>
          <p:cNvPr id="25" name="Text Box 1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12031" y="4858434"/>
            <a:ext cx="3357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Courier New" pitchFamily="49" charset="0"/>
              </a:rPr>
              <a:t>_</a:t>
            </a:r>
            <a:r>
              <a:rPr lang="en-US" sz="1800" b="1" dirty="0" err="1" smtClean="0">
                <a:latin typeface="Courier New" pitchFamily="49" charset="0"/>
              </a:rPr>
              <a:t>drawEnvironment</a:t>
            </a:r>
            <a:r>
              <a:rPr lang="en-US" sz="1800" b="1" dirty="0">
                <a:latin typeface="Courier New" pitchFamily="49" charset="0"/>
              </a:rPr>
              <a:t>()</a:t>
            </a:r>
          </a:p>
          <a:p>
            <a:pPr algn="l"/>
            <a:r>
              <a:rPr lang="en-US" sz="1800" b="1" dirty="0" smtClean="0">
                <a:latin typeface="Courier New" pitchFamily="49" charset="0"/>
              </a:rPr>
              <a:t>_</a:t>
            </a:r>
            <a:r>
              <a:rPr lang="en-US" sz="1800" b="1" dirty="0" err="1" smtClean="0">
                <a:latin typeface="Courier New" pitchFamily="49" charset="0"/>
              </a:rPr>
              <a:t>displayMessage</a:t>
            </a:r>
            <a:r>
              <a:rPr lang="en-US" sz="1800" b="1" dirty="0">
                <a:latin typeface="Courier New" pitchFamily="49" charset="0"/>
              </a:rPr>
              <a:t>()</a:t>
            </a:r>
          </a:p>
        </p:txBody>
      </p:sp>
      <p:sp>
        <p:nvSpPr>
          <p:cNvPr id="26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5181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4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91847" y="4567238"/>
            <a:ext cx="26241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0" dirty="0" smtClean="0">
                <a:latin typeface="+mn-lt"/>
              </a:rPr>
              <a:t>Python automatically</a:t>
            </a:r>
          </a:p>
          <a:p>
            <a:pPr algn="l"/>
            <a:r>
              <a:rPr lang="en-US" b="0" dirty="0" smtClean="0">
                <a:latin typeface="+mn-lt"/>
              </a:rPr>
              <a:t>updates all at once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10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5114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err="1" smtClean="0"/>
              <a:t>Mset</a:t>
            </a:r>
            <a:r>
              <a:rPr lang="en-US" sz="4400" b="0" dirty="0" smtClean="0"/>
              <a:t> hall of fame</a:t>
            </a:r>
            <a:endParaRPr lang="en-US" sz="4400" b="0" dirty="0"/>
          </a:p>
        </p:txBody>
      </p:sp>
      <p:pic>
        <p:nvPicPr>
          <p:cNvPr id="2050" name="Picture 2" descr="C:\Users\alvarado\Documents\courses\CS42\grading\coolMsets\msetgrad_pm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8" y="1371600"/>
            <a:ext cx="4343343" cy="28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varado\Documents\courses\CS42\grading\coolMsets\mset-zoom_j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83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038225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Patrick Meehan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3017057"/>
            <a:ext cx="295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Jacob </a:t>
            </a:r>
            <a:r>
              <a:rPr lang="en-US" dirty="0" err="1" smtClean="0"/>
              <a:t>Bandes-Storch</a:t>
            </a:r>
            <a:endParaRPr lang="en-US" dirty="0"/>
          </a:p>
        </p:txBody>
      </p:sp>
      <p:pic>
        <p:nvPicPr>
          <p:cNvPr id="2052" name="Picture 4" descr="C:\Users\alvarado\Documents\courses\CS42\grading\coolMsets\mset_sa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25" y="675894"/>
            <a:ext cx="327695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96817" y="214229"/>
            <a:ext cx="201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Spencer </a:t>
            </a:r>
            <a:r>
              <a:rPr lang="en-US" dirty="0" err="1" smtClean="0"/>
              <a:t>Alves</a:t>
            </a:r>
            <a:endParaRPr lang="en-US" dirty="0"/>
          </a:p>
        </p:txBody>
      </p:sp>
      <p:pic>
        <p:nvPicPr>
          <p:cNvPr id="2053" name="Picture 5" descr="C:\Users\alvarado\Documents\courses\CS42\grading\coolMsets\mset3_bh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432435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6974" y="6012873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</a:t>
            </a:r>
            <a:r>
              <a:rPr lang="en-US" dirty="0" err="1" smtClean="0"/>
              <a:t>Huppe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Game control details</a:t>
            </a:r>
            <a:endParaRPr lang="en-US" sz="4400" b="0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63" y="5087260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Application run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63" y="5550810"/>
            <a:ext cx="1739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__</a:t>
            </a:r>
            <a:r>
              <a:rPr lang="en-US" sz="2000" dirty="0" err="1" smtClean="0">
                <a:latin typeface="Courier New Bold" pitchFamily="1" charset="0"/>
              </a:rPr>
              <a:t>init</a:t>
            </a:r>
            <a:r>
              <a:rPr lang="en-US" sz="2000" dirty="0" smtClean="0">
                <a:latin typeface="Courier New Bold" pitchFamily="1" charset="0"/>
              </a:rPr>
              <a:t>__()</a:t>
            </a:r>
            <a:endParaRPr lang="en-US" sz="2000" dirty="0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6141" y="4706260"/>
            <a:ext cx="220980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63" y="5550810"/>
            <a:ext cx="162487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7479" y="5550810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51278" y="5550810"/>
            <a:ext cx="1434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_reset</a:t>
            </a:r>
            <a:r>
              <a:rPr lang="en-US" sz="2000" dirty="0">
                <a:latin typeface="Courier New Bold" pitchFamily="1" charset="0"/>
              </a:rPr>
              <a:t>()</a:t>
            </a:r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01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7141" y="5392060"/>
            <a:ext cx="146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Courier New Bold" pitchFamily="1" charset="0"/>
              </a:rPr>
              <a:t>cycle()</a:t>
            </a:r>
            <a:endParaRPr lang="en-US" sz="2400" dirty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927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2654" y="4628571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1.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updateCentipede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/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9791" y="5082596"/>
            <a:ext cx="178766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2.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updateSpam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29491" y="5844596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3.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drawEnvironment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966" y="6308146"/>
            <a:ext cx="221727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>
                <a:solidFill>
                  <a:srgbClr val="009200"/>
                </a:solidFill>
              </a:rPr>
              <a:t>.  </a:t>
            </a:r>
            <a:r>
              <a:rPr lang="en-US" sz="1400" dirty="0" smtClean="0">
                <a:solidFill>
                  <a:srgbClr val="009200"/>
                </a:solidFill>
              </a:rPr>
              <a:t>_</a:t>
            </a:r>
            <a:r>
              <a:rPr lang="en-US" sz="1400" dirty="0" err="1" smtClean="0">
                <a:solidFill>
                  <a:srgbClr val="009200"/>
                </a:solidFill>
                <a:latin typeface="Courier New Bold" pitchFamily="1" charset="0"/>
              </a:rPr>
              <a:t>displayMessage</a:t>
            </a:r>
            <a:r>
              <a:rPr lang="en-US" sz="1400" dirty="0">
                <a:solidFill>
                  <a:srgbClr val="009200"/>
                </a:solidFill>
                <a:latin typeface="Courier New Bold" pitchFamily="1" charset="0"/>
              </a:rPr>
              <a:t>()</a:t>
            </a:r>
            <a:endParaRPr lang="en-US" sz="2400" dirty="0">
              <a:solidFill>
                <a:srgbClr val="009200"/>
              </a:solidFill>
              <a:latin typeface="Courier New Bold" pitchFamily="1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8181" y="5088946"/>
            <a:ext cx="100860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6. </a:t>
            </a:r>
            <a:r>
              <a:rPr lang="en-US" sz="1400" dirty="0" smtClean="0">
                <a:latin typeface="Courier New Bold" pitchFamily="1" charset="0"/>
              </a:rPr>
              <a:t>after…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0740" y="4325260"/>
            <a:ext cx="2251869" cy="609600"/>
          </a:xfrm>
          <a:prstGeom prst="wedgeRectCallout">
            <a:avLst>
              <a:gd name="adj1" fmla="val 51282"/>
              <a:gd name="adj2" fmla="val 87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latin typeface="Courier New Bold" pitchFamily="1" charset="0"/>
                <a:ea typeface="ＭＳ Ｐゴシック" pitchFamily="-80" charset="-128"/>
              </a:rPr>
              <a:t>_</a:t>
            </a:r>
            <a:r>
              <a:rPr lang="en-US" sz="2000" dirty="0" err="1" smtClean="0">
                <a:latin typeface="Courier New Bold" pitchFamily="1" charset="0"/>
                <a:ea typeface="ＭＳ Ｐゴシック" pitchFamily="-80" charset="-128"/>
              </a:rPr>
              <a:t>keyPressed</a:t>
            </a:r>
            <a:r>
              <a:rPr lang="en-US" sz="2000" dirty="0">
                <a:latin typeface="Courier New Bold" pitchFamily="1" charset="0"/>
                <a:ea typeface="ＭＳ Ｐゴシック" pitchFamily="-80" charset="-128"/>
              </a:rPr>
              <a:t>()</a:t>
            </a:r>
            <a:endParaRPr lang="en-US" sz="2000" dirty="0">
              <a:ea typeface="ＭＳ Ｐゴシック" pitchFamily="-80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10179" y="5935576"/>
            <a:ext cx="163538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5. </a:t>
            </a:r>
            <a:r>
              <a:rPr lang="en-US" sz="1400" dirty="0"/>
              <a:t>_</a:t>
            </a:r>
            <a:r>
              <a:rPr lang="en-US" sz="1400" dirty="0" err="1">
                <a:latin typeface="Courier New Bold" pitchFamily="1" charset="0"/>
              </a:rPr>
              <a:t>cycleNum</a:t>
            </a:r>
            <a:r>
              <a:rPr lang="en-US" sz="1400" dirty="0">
                <a:latin typeface="Courier New Bold" pitchFamily="1" charset="0"/>
              </a:rPr>
              <a:t>+=1</a:t>
            </a:r>
            <a:endParaRPr lang="en-US" dirty="0">
              <a:latin typeface="Courier New Bold" pitchFamily="1" charset="0"/>
            </a:endParaRPr>
          </a:p>
        </p:txBody>
      </p:sp>
      <p:cxnSp>
        <p:nvCxnSpPr>
          <p:cNvPr id="3" name="Straight Arrow Connector 2"/>
          <p:cNvCxnSpPr>
            <a:stCxn id="21" idx="3"/>
          </p:cNvCxnSpPr>
          <p:nvPr/>
        </p:nvCxnSpPr>
        <p:spPr bwMode="auto">
          <a:xfrm>
            <a:off x="4686790" y="5242835"/>
            <a:ext cx="26722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H="1" flipV="1">
            <a:off x="4954010" y="4936348"/>
            <a:ext cx="385763" cy="455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149441" y="22860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800" dirty="0" err="1" smtClean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displayMessage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(self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Display a text message to the user.'''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self.messageLabel.config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(text=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self.message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800" dirty="0" smtClean="0">
              <a:solidFill>
                <a:srgbClr val="0092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Event-driven programming</a:t>
            </a:r>
            <a:endParaRPr lang="en-US" sz="4400" b="0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63" y="5087260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Application run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63" y="5550810"/>
            <a:ext cx="1739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__</a:t>
            </a:r>
            <a:r>
              <a:rPr lang="en-US" sz="2000" dirty="0" err="1" smtClean="0">
                <a:latin typeface="Courier New Bold" pitchFamily="1" charset="0"/>
              </a:rPr>
              <a:t>init</a:t>
            </a:r>
            <a:r>
              <a:rPr lang="en-US" sz="2000" dirty="0" smtClean="0">
                <a:latin typeface="Courier New Bold" pitchFamily="1" charset="0"/>
              </a:rPr>
              <a:t>__()</a:t>
            </a:r>
            <a:endParaRPr lang="en-US" sz="2000" dirty="0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6141" y="4706260"/>
            <a:ext cx="220980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63" y="5550810"/>
            <a:ext cx="162487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7479" y="5550810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51278" y="5550810"/>
            <a:ext cx="1434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 Bold" pitchFamily="1" charset="0"/>
              </a:rPr>
              <a:t>_reset</a:t>
            </a:r>
            <a:r>
              <a:rPr lang="en-US" sz="2000" dirty="0">
                <a:latin typeface="Courier New Bold" pitchFamily="1" charset="0"/>
              </a:rPr>
              <a:t>()</a:t>
            </a:r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01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7141" y="5392060"/>
            <a:ext cx="146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Courier New Bold" pitchFamily="1" charset="0"/>
              </a:rPr>
              <a:t>cycle()</a:t>
            </a:r>
            <a:endParaRPr lang="en-US" sz="2400" dirty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92741" y="577306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2654" y="4628571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1.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updateCentipede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/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9791" y="5082596"/>
            <a:ext cx="178766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2.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updateSpam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29491" y="5844596"/>
            <a:ext cx="2324675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3.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drawEnvironment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966" y="6308146"/>
            <a:ext cx="221727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>
                <a:solidFill>
                  <a:srgbClr val="009200"/>
                </a:solidFill>
              </a:rPr>
              <a:t>.  </a:t>
            </a:r>
            <a:r>
              <a:rPr lang="en-US" sz="1400" dirty="0" smtClean="0"/>
              <a:t>_</a:t>
            </a:r>
            <a:r>
              <a:rPr lang="en-US" sz="1400" dirty="0" err="1" smtClean="0">
                <a:latin typeface="Courier New Bold" pitchFamily="1" charset="0"/>
              </a:rPr>
              <a:t>displayMessage</a:t>
            </a:r>
            <a:r>
              <a:rPr lang="en-US" sz="1400" dirty="0">
                <a:latin typeface="Courier New Bold" pitchFamily="1" charset="0"/>
              </a:rPr>
              <a:t>()</a:t>
            </a:r>
            <a:endParaRPr lang="en-US" sz="2400" dirty="0">
              <a:latin typeface="Courier New Bold" pitchFamily="1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8181" y="5088946"/>
            <a:ext cx="1008609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6. </a:t>
            </a:r>
            <a:r>
              <a:rPr lang="en-US" sz="1400" dirty="0" smtClean="0">
                <a:solidFill>
                  <a:srgbClr val="009200"/>
                </a:solidFill>
                <a:latin typeface="Courier New Bold" pitchFamily="1" charset="0"/>
              </a:rPr>
              <a:t>after…</a:t>
            </a:r>
            <a:endParaRPr lang="en-US" sz="2400" dirty="0">
              <a:solidFill>
                <a:srgbClr val="009200"/>
              </a:solidFill>
              <a:latin typeface="Courier New Bold" pitchFamily="1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0740" y="4325260"/>
            <a:ext cx="2251869" cy="609600"/>
          </a:xfrm>
          <a:prstGeom prst="wedgeRectCallout">
            <a:avLst>
              <a:gd name="adj1" fmla="val 51282"/>
              <a:gd name="adj2" fmla="val 87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latin typeface="Courier New Bold" pitchFamily="1" charset="0"/>
                <a:ea typeface="ＭＳ Ｐゴシック" pitchFamily="-80" charset="-128"/>
              </a:rPr>
              <a:t>_</a:t>
            </a:r>
            <a:r>
              <a:rPr lang="en-US" sz="2000" dirty="0" err="1" smtClean="0">
                <a:latin typeface="Courier New Bold" pitchFamily="1" charset="0"/>
                <a:ea typeface="ＭＳ Ｐゴシック" pitchFamily="-80" charset="-128"/>
              </a:rPr>
              <a:t>keyPressed</a:t>
            </a:r>
            <a:r>
              <a:rPr lang="en-US" sz="2000" dirty="0">
                <a:latin typeface="Courier New Bold" pitchFamily="1" charset="0"/>
                <a:ea typeface="ＭＳ Ｐゴシック" pitchFamily="-80" charset="-128"/>
              </a:rPr>
              <a:t>()</a:t>
            </a:r>
            <a:endParaRPr lang="en-US" sz="2000" dirty="0">
              <a:ea typeface="ＭＳ Ｐゴシック" pitchFamily="-80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10179" y="5935576"/>
            <a:ext cx="1635384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smtClean="0"/>
              <a:t>5. </a:t>
            </a:r>
            <a:r>
              <a:rPr lang="en-US" sz="1400" dirty="0"/>
              <a:t>_</a:t>
            </a:r>
            <a:r>
              <a:rPr lang="en-US" sz="1400" dirty="0" err="1">
                <a:latin typeface="Courier New Bold" pitchFamily="1" charset="0"/>
              </a:rPr>
              <a:t>cycleNum</a:t>
            </a:r>
            <a:r>
              <a:rPr lang="en-US" sz="1400" dirty="0">
                <a:latin typeface="Courier New Bold" pitchFamily="1" charset="0"/>
              </a:rPr>
              <a:t>+=1</a:t>
            </a:r>
            <a:endParaRPr lang="en-US" dirty="0">
              <a:latin typeface="Courier New Bold" pitchFamily="1" charset="0"/>
            </a:endParaRPr>
          </a:p>
        </p:txBody>
      </p:sp>
      <p:cxnSp>
        <p:nvCxnSpPr>
          <p:cNvPr id="3" name="Straight Arrow Connector 2"/>
          <p:cNvCxnSpPr>
            <a:stCxn id="21" idx="3"/>
          </p:cNvCxnSpPr>
          <p:nvPr/>
        </p:nvCxnSpPr>
        <p:spPr bwMode="auto">
          <a:xfrm>
            <a:off x="4686790" y="5242835"/>
            <a:ext cx="26722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H="1" flipV="1">
            <a:off x="4954010" y="4936348"/>
            <a:ext cx="385763" cy="455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>
          <a:xfrm>
            <a:off x="468311" y="1185939"/>
            <a:ext cx="81422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8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Start the game. 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root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tk.Tk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Create the main window 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app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(root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Create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object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root.mainloop</a:t>
            </a:r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()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Give the main window control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Event-driven programming</a:t>
            </a:r>
            <a:endParaRPr lang="en-US" sz="4400" b="0" dirty="0"/>
          </a:p>
        </p:txBody>
      </p:sp>
      <p:sp>
        <p:nvSpPr>
          <p:cNvPr id="25" name="Rectangle 24"/>
          <p:cNvSpPr/>
          <p:nvPr/>
        </p:nvSpPr>
        <p:spPr>
          <a:xfrm>
            <a:off x="468311" y="1185939"/>
            <a:ext cx="8142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8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Start the game. 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root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tk.Tk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app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(root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root.mainloop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80" y="2971800"/>
            <a:ext cx="3751118" cy="311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267200"/>
            <a:ext cx="332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program is literally</a:t>
            </a:r>
          </a:p>
          <a:p>
            <a:r>
              <a:rPr lang="en-US" dirty="0" smtClean="0"/>
              <a:t>looping idly waiting for </a:t>
            </a:r>
          </a:p>
          <a:p>
            <a:r>
              <a:rPr lang="en-US" dirty="0" smtClean="0"/>
              <a:t>something to happen…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Event-driven programming</a:t>
            </a:r>
            <a:endParaRPr lang="en-US" sz="4400" b="0" dirty="0"/>
          </a:p>
        </p:txBody>
      </p:sp>
      <p:sp>
        <p:nvSpPr>
          <p:cNvPr id="25" name="Rectangle 24"/>
          <p:cNvSpPr/>
          <p:nvPr/>
        </p:nvSpPr>
        <p:spPr>
          <a:xfrm>
            <a:off x="468311" y="1185939"/>
            <a:ext cx="8142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8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Start the game. 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root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tk.Tk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app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(root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root.mainloop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80" y="2971800"/>
            <a:ext cx="3751118" cy="311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3816834"/>
            <a:ext cx="34499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program is literally</a:t>
            </a:r>
          </a:p>
          <a:p>
            <a:r>
              <a:rPr lang="en-US" dirty="0" smtClean="0"/>
              <a:t>looping idly waiting for </a:t>
            </a:r>
          </a:p>
          <a:p>
            <a:r>
              <a:rPr lang="en-US" dirty="0" smtClean="0"/>
              <a:t>something to happen…</a:t>
            </a:r>
          </a:p>
          <a:p>
            <a:r>
              <a:rPr lang="en-US" dirty="0" smtClean="0"/>
              <a:t>events are registered to </a:t>
            </a:r>
          </a:p>
          <a:p>
            <a:r>
              <a:rPr lang="en-US" dirty="0" smtClean="0"/>
              <a:t>callback code when they </a:t>
            </a:r>
          </a:p>
          <a:p>
            <a:r>
              <a:rPr lang="en-US" dirty="0" smtClean="0"/>
              <a:t>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Event-driven programming</a:t>
            </a:r>
            <a:endParaRPr lang="en-US" sz="4400" b="0" dirty="0"/>
          </a:p>
        </p:txBody>
      </p:sp>
      <p:sp>
        <p:nvSpPr>
          <p:cNvPr id="9" name="Rectangle 8"/>
          <p:cNvSpPr/>
          <p:nvPr/>
        </p:nvSpPr>
        <p:spPr>
          <a:xfrm>
            <a:off x="221673" y="11430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buttonFrame.pack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 # Put that frame at the top of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the main frame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text=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"Start"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self._go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743700" y="2209800"/>
            <a:ext cx="342900" cy="571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419600" y="2781300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Passing the function in as an argument will </a:t>
            </a:r>
          </a:p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register it to be called whenever a click event</a:t>
            </a:r>
          </a:p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happens on this button</a:t>
            </a:r>
          </a:p>
        </p:txBody>
      </p:sp>
    </p:spTree>
    <p:extLst>
      <p:ext uri="{BB962C8B-B14F-4D97-AF65-F5344CB8AC3E}">
        <p14:creationId xmlns:p14="http://schemas.microsoft.com/office/powerpoint/2010/main" val="30098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Event-driven programming</a:t>
            </a:r>
            <a:endParaRPr lang="en-US" sz="4400" b="0" dirty="0"/>
          </a:p>
        </p:txBody>
      </p:sp>
      <p:sp>
        <p:nvSpPr>
          <p:cNvPr id="9" name="Rectangle 8"/>
          <p:cNvSpPr/>
          <p:nvPr/>
        </p:nvSpPr>
        <p:spPr>
          <a:xfrm>
            <a:off x="304800" y="14478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text=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"Start"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pauseb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text="Pause", command=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self._pause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pauseb.pack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resetb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text="New Game", command=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self._reset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resetb.pack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self.canvas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tk.Canvas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(frame, width=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self.WIDTH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height=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self.HEIGHT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        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self.BGCOLOR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self.canvas.pack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(fill=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tk.BOTH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self.message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"Welcome to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v0.42!"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self.messageLabel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tk.Label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(frame, text=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self.message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self.messageLabel.pack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tk.BOTTOM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Capture all keystroke events.  Handle them with the self._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keyPressed</a:t>
            </a:r>
            <a:endParaRPr lang="en-US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function, which you will need to add to.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master.bind_all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("&lt;Key&gt;", self._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keyPressed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Event-handlers</a:t>
            </a:r>
            <a:endParaRPr lang="en-US" sz="4400" b="0" dirty="0"/>
          </a:p>
        </p:txBody>
      </p:sp>
      <p:sp>
        <p:nvSpPr>
          <p:cNvPr id="9" name="Rectangle 8"/>
          <p:cNvSpPr/>
          <p:nvPr/>
        </p:nvSpPr>
        <p:spPr>
          <a:xfrm>
            <a:off x="304800" y="1447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_go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This is the function that will run when the user presses the</a:t>
            </a:r>
          </a:p>
          <a:p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Start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button.  (Re)Starts the game.'''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self.running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._cycle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954812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_pause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This is the function that will run when the user presses the</a:t>
            </a:r>
          </a:p>
          <a:p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      Pause button.  Pauses the game.'''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self.running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en-US" sz="16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Event-handlers and </a:t>
            </a:r>
            <a:r>
              <a:rPr lang="en-US" sz="4400" dirty="0" smtClean="0">
                <a:latin typeface="Courier New" pitchFamily="49" charset="0"/>
                <a:cs typeface="Courier New" pitchFamily="49" charset="0"/>
              </a:rPr>
              <a:t>after</a:t>
            </a:r>
            <a:endParaRPr lang="en-US" sz="4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336" y="1295400"/>
            <a:ext cx="86116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_cycle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This is the main "loop" that controls the gameplay. 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self.running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updateCentipede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# update 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updateSpam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     # update the Spam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drawEnvironment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# draw things to buffer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self._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displayMessage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 # display messages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self.cycleNum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+= 1        # add a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cycle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531" y="3699301"/>
            <a:ext cx="81596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Assuming all helpers were written correctly, </a:t>
            </a:r>
          </a:p>
          <a:p>
            <a:r>
              <a:rPr lang="en-US" b="0" dirty="0"/>
              <a:t>w</a:t>
            </a:r>
            <a:r>
              <a:rPr lang="en-US" b="0" dirty="0" smtClean="0"/>
              <a:t>hat would this code do?</a:t>
            </a:r>
          </a:p>
          <a:p>
            <a:pPr marL="457200" indent="-457200">
              <a:buAutoNum type="alphaUcPeriod"/>
            </a:pPr>
            <a:r>
              <a:rPr lang="en-US" b="0" dirty="0" smtClean="0"/>
              <a:t>Correctly play the game</a:t>
            </a:r>
          </a:p>
          <a:p>
            <a:pPr marL="457200" indent="-457200">
              <a:buAutoNum type="alphaUcPeriod"/>
            </a:pPr>
            <a:r>
              <a:rPr lang="en-US" b="0" dirty="0" smtClean="0"/>
              <a:t>Move the </a:t>
            </a:r>
            <a:r>
              <a:rPr lang="en-US" b="0" dirty="0" err="1" smtClean="0"/>
              <a:t>pede</a:t>
            </a:r>
            <a:r>
              <a:rPr lang="en-US" b="0" dirty="0" smtClean="0"/>
              <a:t> but not allow the user to control it</a:t>
            </a:r>
          </a:p>
          <a:p>
            <a:pPr marL="457200" indent="-457200">
              <a:buAutoNum type="alphaUcPeriod"/>
            </a:pPr>
            <a:r>
              <a:rPr lang="en-US" b="0" dirty="0" smtClean="0"/>
              <a:t>Move the </a:t>
            </a:r>
            <a:r>
              <a:rPr lang="en-US" b="0" dirty="0" err="1" smtClean="0"/>
              <a:t>pede</a:t>
            </a:r>
            <a:r>
              <a:rPr lang="en-US" b="0" dirty="0" smtClean="0"/>
              <a:t> and allow the user to control it, but not allow </a:t>
            </a:r>
            <a:br>
              <a:rPr lang="en-US" b="0" dirty="0" smtClean="0"/>
            </a:br>
            <a:r>
              <a:rPr lang="en-US" b="0" dirty="0" smtClean="0"/>
              <a:t>the user to stop the game</a:t>
            </a:r>
          </a:p>
          <a:p>
            <a:pPr marL="457200" indent="-457200">
              <a:buAutoNum type="alphaUcPeriod"/>
            </a:pPr>
            <a:r>
              <a:rPr lang="en-US" b="0" dirty="0" smtClean="0"/>
              <a:t>Cause the main window to "hang"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877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Event-handlers and </a:t>
            </a:r>
            <a:r>
              <a:rPr lang="en-US" sz="4400" dirty="0" smtClean="0">
                <a:latin typeface="Courier New" pitchFamily="49" charset="0"/>
                <a:cs typeface="Courier New" pitchFamily="49" charset="0"/>
              </a:rPr>
              <a:t>after</a:t>
            </a:r>
            <a:endParaRPr lang="en-US" sz="4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336" y="1295400"/>
            <a:ext cx="86116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_cycle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This is the main "loop" that controls the gameplay. 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self.running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updateCentipede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# update 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updateSpam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     # update the Spam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drawEnvironment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# draw things to buffer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self._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displayMessage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   # display messages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self.cycleNum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+= 1        # add a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cycle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#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Wait a little while and then cycle again.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self.canvas.after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self.sleepTime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self._cycle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880" y="4561609"/>
            <a:ext cx="8451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after </a:t>
            </a:r>
            <a:r>
              <a:rPr lang="en-US" b="0" dirty="0" smtClean="0">
                <a:solidFill>
                  <a:srgbClr val="7030A0"/>
                </a:solidFill>
                <a:latin typeface="+mj-lt"/>
                <a:cs typeface="Courier New" pitchFamily="49" charset="0"/>
              </a:rPr>
              <a:t>schedules an event to occur at least </a:t>
            </a:r>
            <a:r>
              <a:rPr lang="en-US" b="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self.sleepTime</a:t>
            </a:r>
            <a:r>
              <a:rPr lang="en-US" b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en-US" b="0" dirty="0" smtClean="0">
                <a:solidFill>
                  <a:srgbClr val="7030A0"/>
                </a:solidFill>
                <a:latin typeface="+mj-lt"/>
                <a:cs typeface="Courier New" pitchFamily="49" charset="0"/>
              </a:rPr>
              <a:t>milliseconds in the future.</a:t>
            </a:r>
            <a:endParaRPr lang="en-US" b="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7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IDLE and </a:t>
            </a:r>
            <a:r>
              <a:rPr lang="en-US" sz="4400" b="0" dirty="0" err="1" smtClean="0"/>
              <a:t>TkInter</a:t>
            </a:r>
            <a:endParaRPr lang="en-US" sz="4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458" y="4992101"/>
            <a:ext cx="8370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7030A0"/>
                </a:solidFill>
                <a:latin typeface="+mj-lt"/>
                <a:cs typeface="Courier New" pitchFamily="49" charset="0"/>
              </a:rPr>
              <a:t>IDLE is written in </a:t>
            </a:r>
            <a:r>
              <a:rPr lang="en-US" b="0" dirty="0" err="1" smtClean="0">
                <a:solidFill>
                  <a:srgbClr val="7030A0"/>
                </a:solidFill>
                <a:latin typeface="+mj-lt"/>
                <a:cs typeface="Courier New" pitchFamily="49" charset="0"/>
              </a:rPr>
              <a:t>TkInter</a:t>
            </a:r>
            <a:r>
              <a:rPr lang="en-US" b="0" dirty="0" smtClean="0">
                <a:solidFill>
                  <a:srgbClr val="7030A0"/>
                </a:solidFill>
                <a:latin typeface="+mj-lt"/>
                <a:cs typeface="Courier New" pitchFamily="49" charset="0"/>
              </a:rPr>
              <a:t>!  So why does this cause a problem…? </a:t>
            </a:r>
            <a:endParaRPr lang="en-US" b="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12" y="1371600"/>
            <a:ext cx="81422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8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Start the game. 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root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tk.Tk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Create the main window 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app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(root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Create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object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root.mainloop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Give the main window control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err="1" smtClean="0"/>
              <a:t>Mset</a:t>
            </a:r>
            <a:r>
              <a:rPr lang="en-US" sz="4400" b="0" dirty="0" smtClean="0"/>
              <a:t> hall of fame</a:t>
            </a:r>
            <a:endParaRPr lang="en-US" sz="44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2680105" y="6172200"/>
            <a:ext cx="295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Jacob </a:t>
            </a:r>
            <a:r>
              <a:rPr lang="en-US" dirty="0" err="1" smtClean="0"/>
              <a:t>Bandes-Storch</a:t>
            </a:r>
            <a:endParaRPr lang="en-US" dirty="0"/>
          </a:p>
        </p:txBody>
      </p:sp>
      <p:pic>
        <p:nvPicPr>
          <p:cNvPr id="3074" name="Picture 2" descr="C:\Users\alvarado\Documents\courses\CS42\grading\coolMsets\buddhabrot-composite_j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462692" cy="29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varado\Documents\courses\CS42\grading\coolMsets\buddhabrot_j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3448"/>
            <a:ext cx="4457586" cy="2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13" y="179388"/>
            <a:ext cx="1477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0" smtClean="0">
                <a:solidFill>
                  <a:srgbClr val="000000"/>
                </a:solidFill>
                <a:latin typeface="Times" pitchFamily="-128" charset="0"/>
              </a:rPr>
              <a:t>“Quiz”</a:t>
            </a:r>
          </a:p>
        </p:txBody>
      </p:sp>
      <p:sp>
        <p:nvSpPr>
          <p:cNvPr id="937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066800"/>
            <a:ext cx="574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1) Where is the code that is drawing the small red square?</a:t>
            </a:r>
          </a:p>
        </p:txBody>
      </p:sp>
      <p:sp>
        <p:nvSpPr>
          <p:cNvPr id="9379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381000"/>
            <a:ext cx="6540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smtClean="0">
                <a:solidFill>
                  <a:srgbClr val="800080"/>
                </a:solidFill>
                <a:latin typeface="Times" pitchFamily="-128" charset="0"/>
              </a:rPr>
              <a:t>Code Treasure </a:t>
            </a:r>
            <a:r>
              <a:rPr lang="en-US" sz="1800" b="0" dirty="0" smtClean="0">
                <a:solidFill>
                  <a:srgbClr val="800080"/>
                </a:solidFill>
                <a:latin typeface="Times" pitchFamily="-128" charset="0"/>
              </a:rPr>
              <a:t>Hunt!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37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00275"/>
            <a:ext cx="54601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3)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What is the point of the </a:t>
            </a:r>
            <a:r>
              <a:rPr lang="en-US" sz="1600" b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PADDING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member variable?</a:t>
            </a:r>
            <a:endParaRPr lang="en-US" sz="1600" b="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37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3902075"/>
            <a:ext cx="31293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6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) What's your favorite color?</a:t>
            </a:r>
            <a:endParaRPr lang="en-US" sz="1600" b="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3799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5005388"/>
            <a:ext cx="673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 smtClean="0">
                <a:solidFill>
                  <a:srgbClr val="0000FF"/>
                </a:solidFill>
                <a:latin typeface="Comic Sans MS" pitchFamily="66" charset="0"/>
              </a:rPr>
              <a:t>8) What happens in the code when "Pause" and "Go" are pressed? </a:t>
            </a: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" y="5284788"/>
            <a:ext cx="5572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smtClean="0">
                <a:solidFill>
                  <a:srgbClr val="0000FF"/>
                </a:solidFill>
                <a:latin typeface="Comic Sans MS" pitchFamily="66" charset="0"/>
              </a:rPr>
              <a:t>Where/how does </a:t>
            </a:r>
            <a:r>
              <a:rPr lang="en-US" sz="1200" smtClean="0">
                <a:solidFill>
                  <a:srgbClr val="000000"/>
                </a:solidFill>
                <a:latin typeface="Courier New" pitchFamily="49" charset="0"/>
              </a:rPr>
              <a:t>sleepTime</a:t>
            </a:r>
            <a:r>
              <a:rPr lang="en-US" sz="1200" b="0" smtClean="0">
                <a:solidFill>
                  <a:srgbClr val="0000FF"/>
                </a:solidFill>
                <a:latin typeface="Comic Sans MS" pitchFamily="66" charset="0"/>
              </a:rPr>
              <a:t> determine the speed of the applet's updates?</a:t>
            </a:r>
          </a:p>
        </p:txBody>
      </p:sp>
      <p:sp>
        <p:nvSpPr>
          <p:cNvPr id="93799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1633538"/>
            <a:ext cx="8884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2) What do the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first four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arguments to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create_recatangle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int,int,int,int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mean?</a:t>
            </a:r>
          </a:p>
        </p:txBody>
      </p:sp>
      <p:sp>
        <p:nvSpPr>
          <p:cNvPr id="93799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4375" y="3011488"/>
            <a:ext cx="408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smtClean="0">
                <a:solidFill>
                  <a:srgbClr val="0000FF"/>
                </a:solidFill>
                <a:latin typeface="Comic Sans MS" pitchFamily="66" charset="0"/>
              </a:rPr>
              <a:t>Which keypress is </a:t>
            </a:r>
            <a:r>
              <a:rPr lang="en-US" sz="1200" b="0" u="sng" smtClean="0">
                <a:solidFill>
                  <a:srgbClr val="0000FF"/>
                </a:solidFill>
                <a:latin typeface="Comic Sans MS" pitchFamily="66" charset="0"/>
              </a:rPr>
              <a:t>incorrectly</a:t>
            </a:r>
            <a:r>
              <a:rPr lang="en-US" sz="1200" b="0" smtClean="0">
                <a:solidFill>
                  <a:srgbClr val="0000FF"/>
                </a:solidFill>
                <a:latin typeface="Comic Sans MS" pitchFamily="66" charset="0"/>
              </a:rPr>
              <a:t> reported on the screen?</a:t>
            </a:r>
          </a:p>
        </p:txBody>
      </p:sp>
      <p:sp>
        <p:nvSpPr>
          <p:cNvPr id="93799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3390900"/>
            <a:ext cx="6802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5) What code draws the text of the latest </a:t>
            </a:r>
            <a:r>
              <a:rPr lang="en-US" sz="1600" b="0" dirty="0" err="1" smtClean="0">
                <a:solidFill>
                  <a:srgbClr val="0000FF"/>
                </a:solidFill>
                <a:latin typeface="Comic Sans MS" pitchFamily="66" charset="0"/>
              </a:rPr>
              <a:t>keypress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onto the screen?</a:t>
            </a:r>
          </a:p>
        </p:txBody>
      </p:sp>
      <p:sp>
        <p:nvSpPr>
          <p:cNvPr id="93799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2768600"/>
            <a:ext cx="6460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4) What </a:t>
            </a:r>
            <a:r>
              <a:rPr lang="en-US" sz="1600" b="0" dirty="0" err="1" smtClean="0">
                <a:solidFill>
                  <a:srgbClr val="0000FF"/>
                </a:solidFill>
                <a:latin typeface="Comic Sans MS" pitchFamily="66" charset="0"/>
              </a:rPr>
              <a:t>keypress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1600" b="0" dirty="0" err="1" smtClean="0">
                <a:solidFill>
                  <a:srgbClr val="0000FF"/>
                </a:solidFill>
                <a:latin typeface="Comic Sans MS" pitchFamily="66" charset="0"/>
              </a:rPr>
              <a:t>es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lead to drawing the large square dark </a:t>
            </a:r>
            <a:r>
              <a:rPr lang="en-US" sz="1600" b="0" u="sng" dirty="0" smtClean="0">
                <a:solidFill>
                  <a:srgbClr val="0000FF"/>
                </a:solidFill>
                <a:latin typeface="Comic Sans MS" pitchFamily="66" charset="0"/>
              </a:rPr>
              <a:t>blue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38014" name="Rectangle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4470400"/>
            <a:ext cx="713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7) How long does it take for the large square to return to </a:t>
            </a:r>
            <a:r>
              <a:rPr lang="en-US" sz="1600" b="0" dirty="0" smtClean="0">
                <a:solidFill>
                  <a:srgbClr val="800080"/>
                </a:solidFill>
                <a:latin typeface="Comic Sans MS" pitchFamily="66" charset="0"/>
              </a:rPr>
              <a:t>magenta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color?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828360" y="1257120"/>
              <a:ext cx="7372800" cy="5394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5760" y="1243440"/>
                <a:ext cx="7400160" cy="54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0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5" y="2907993"/>
            <a:ext cx="3822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3) Get a bird's-eye view of the code… </a:t>
            </a:r>
          </a:p>
        </p:txBody>
      </p:sp>
      <p:sp>
        <p:nvSpPr>
          <p:cNvPr id="945155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825" y="2128838"/>
            <a:ext cx="52517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2) Make sure you can change,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and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test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Spampede.py</a:t>
            </a:r>
            <a:endParaRPr lang="en-US" sz="1600" b="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45156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4825" y="3620780"/>
            <a:ext cx="4269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4) Write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drawEnvironment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(and test…) </a:t>
            </a:r>
          </a:p>
        </p:txBody>
      </p:sp>
      <p:grpSp>
        <p:nvGrpSpPr>
          <p:cNvPr id="945157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945158" name="Rectangle 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800" b="0" smtClean="0">
                <a:solidFill>
                  <a:srgbClr val="0333FF"/>
                </a:solidFill>
                <a:latin typeface="Times New Roman" pitchFamily="18" charset="0"/>
              </a:endParaRPr>
            </a:p>
          </p:txBody>
        </p:sp>
        <p:sp>
          <p:nvSpPr>
            <p:cNvPr id="945159" name="Rectangle 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800" b="0" smtClean="0">
                <a:solidFill>
                  <a:srgbClr val="0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45160" name="Text Box 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0" dirty="0" err="1" smtClean="0">
                <a:solidFill>
                  <a:srgbClr val="000000"/>
                </a:solidFill>
                <a:latin typeface="Times New Roman" pitchFamily="18" charset="0"/>
              </a:rPr>
              <a:t>Hw</a:t>
            </a:r>
            <a:r>
              <a:rPr lang="en-US" sz="4400" b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400" b="0" dirty="0" smtClean="0">
                <a:solidFill>
                  <a:srgbClr val="000000"/>
                </a:solidFill>
                <a:latin typeface="Times New Roman" pitchFamily="18" charset="0"/>
              </a:rPr>
              <a:t>9 </a:t>
            </a:r>
            <a:r>
              <a:rPr lang="en-US" sz="4400" b="0" dirty="0" smtClean="0">
                <a:solidFill>
                  <a:srgbClr val="000000"/>
                </a:solidFill>
                <a:latin typeface="Times New Roman" pitchFamily="18" charset="0"/>
              </a:rPr>
              <a:t>~ overall planning</a:t>
            </a:r>
          </a:p>
        </p:txBody>
      </p:sp>
      <p:sp>
        <p:nvSpPr>
          <p:cNvPr id="945175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825" y="1514475"/>
            <a:ext cx="632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0" smtClean="0">
                <a:solidFill>
                  <a:srgbClr val="0000FF"/>
                </a:solidFill>
                <a:latin typeface="Comic Sans MS" pitchFamily="66" charset="0"/>
              </a:rPr>
              <a:t>1) Do the </a:t>
            </a:r>
            <a:r>
              <a:rPr lang="en-US" sz="1600" smtClean="0">
                <a:solidFill>
                  <a:srgbClr val="000000"/>
                </a:solidFill>
                <a:latin typeface="Courier New" pitchFamily="49" charset="0"/>
              </a:rPr>
              <a:t>Maze</a:t>
            </a:r>
            <a:r>
              <a:rPr lang="en-US" sz="1600" b="0" smtClean="0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en-US" sz="1600" smtClean="0">
                <a:solidFill>
                  <a:srgbClr val="000000"/>
                </a:solidFill>
                <a:latin typeface="Courier New" pitchFamily="49" charset="0"/>
              </a:rPr>
              <a:t>SpamMaze</a:t>
            </a:r>
            <a:r>
              <a:rPr lang="en-US" sz="1600" b="0" smtClean="0">
                <a:solidFill>
                  <a:srgbClr val="0000FF"/>
                </a:solidFill>
                <a:latin typeface="Comic Sans MS" pitchFamily="66" charset="0"/>
              </a:rPr>
              <a:t> parts of the assignment first… </a:t>
            </a:r>
          </a:p>
        </p:txBody>
      </p:sp>
      <p:sp>
        <p:nvSpPr>
          <p:cNvPr id="945182" name="Rectangle 5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8200" y="2758768"/>
            <a:ext cx="3068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self.theMaze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45183" name="Rectangle 6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3063568"/>
            <a:ext cx="2230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self.dir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45184" name="Text Box 6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3151005"/>
            <a:ext cx="141446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1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 smtClean="0">
                <a:solidFill>
                  <a:srgbClr val="009200"/>
                </a:solidFill>
                <a:latin typeface="Arial" charset="0"/>
              </a:rPr>
              <a:t>the current direction the snake is </a:t>
            </a:r>
            <a:r>
              <a:rPr lang="en-US" sz="1000" b="0" dirty="0" smtClean="0">
                <a:solidFill>
                  <a:srgbClr val="009200"/>
                </a:solidFill>
                <a:latin typeface="Arial" charset="0"/>
              </a:rPr>
              <a:t>heading</a:t>
            </a:r>
          </a:p>
          <a:p>
            <a:pPr>
              <a:spcBef>
                <a:spcPct val="50000"/>
              </a:spcBef>
            </a:pPr>
            <a:r>
              <a:rPr lang="en-US" sz="1000" b="0" dirty="0" smtClean="0">
                <a:solidFill>
                  <a:srgbClr val="009200"/>
                </a:solidFill>
                <a:latin typeface="Arial" charset="0"/>
              </a:rPr>
              <a:t>(doesn't exist yet)</a:t>
            </a:r>
            <a:endParaRPr lang="en-US" sz="1000" b="0" dirty="0" smtClean="0">
              <a:solidFill>
                <a:srgbClr val="009200"/>
              </a:solidFill>
              <a:latin typeface="Arial" charset="0"/>
            </a:endParaRPr>
          </a:p>
        </p:txBody>
      </p:sp>
      <p:sp>
        <p:nvSpPr>
          <p:cNvPr id="945185" name="Rectangle 6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4825" y="4295468"/>
            <a:ext cx="5464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5) Write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updatePede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and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keyPressed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(and test…) </a:t>
            </a:r>
          </a:p>
        </p:txBody>
      </p:sp>
      <p:sp>
        <p:nvSpPr>
          <p:cNvPr id="945186" name="Rectangle 6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18225" y="4311343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smtClean="0">
                <a:solidFill>
                  <a:srgbClr val="000000"/>
                </a:solidFill>
                <a:latin typeface="Comic Sans MS" pitchFamily="66" charset="0"/>
              </a:rPr>
              <a:t>one direction at a time…</a:t>
            </a:r>
          </a:p>
        </p:txBody>
      </p:sp>
      <p:sp>
        <p:nvSpPr>
          <p:cNvPr id="945187" name="Rectangle 6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4825" y="5063818"/>
            <a:ext cx="808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6) Build up to </a:t>
            </a:r>
            <a:r>
              <a:rPr lang="en-US" sz="1600" i="1" dirty="0" smtClean="0">
                <a:solidFill>
                  <a:srgbClr val="0000FF"/>
                </a:solidFill>
                <a:latin typeface="Comic Sans MS" pitchFamily="66" charset="0"/>
              </a:rPr>
              <a:t>reversing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 and </a:t>
            </a:r>
            <a:r>
              <a:rPr lang="en-US" sz="1600" i="1" dirty="0" smtClean="0">
                <a:solidFill>
                  <a:srgbClr val="0000FF"/>
                </a:solidFill>
                <a:latin typeface="Comic Sans MS" pitchFamily="66" charset="0"/>
              </a:rPr>
              <a:t>AI</a:t>
            </a:r>
            <a:r>
              <a:rPr lang="en-US" sz="1600" b="0" dirty="0" smtClean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en-US" sz="1200" b="0" dirty="0" smtClean="0">
                <a:solidFill>
                  <a:srgbClr val="0000FF"/>
                </a:solidFill>
                <a:latin typeface="Comic Sans MS" pitchFamily="66" charset="0"/>
              </a:rPr>
              <a:t>(note that AI is almost completely implemented by </a:t>
            </a:r>
            <a:r>
              <a:rPr lang="en-US" sz="1200" dirty="0" err="1" smtClean="0">
                <a:solidFill>
                  <a:srgbClr val="000000"/>
                </a:solidFill>
                <a:latin typeface="Courier New" pitchFamily="49" charset="0"/>
              </a:rPr>
              <a:t>multiBFS</a:t>
            </a:r>
            <a:r>
              <a:rPr lang="en-US" sz="1200" b="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45188" name="Rectangle 3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509713"/>
            <a:ext cx="662940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b="0" smtClean="0">
              <a:solidFill>
                <a:srgbClr val="0333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557000" y="5686560"/>
              <a:ext cx="3865320" cy="62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2960" y="5676480"/>
                <a:ext cx="3886200" cy="6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2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Designing a GUI in Python</a:t>
            </a:r>
            <a:endParaRPr lang="en-US" sz="4400" b="0" dirty="0"/>
          </a:p>
        </p:txBody>
      </p:sp>
      <p:sp>
        <p:nvSpPr>
          <p:cNvPr id="5" name="Rectangle 4"/>
          <p:cNvSpPr/>
          <p:nvPr/>
        </p:nvSpPr>
        <p:spPr>
          <a:xfrm>
            <a:off x="381000" y="11630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987081"/>
            <a:ext cx="5429250" cy="450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724" y="3528080"/>
            <a:ext cx="2079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GUI layout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+ drawing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the game board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7556" y="12460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Responding to user input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1025" y="2590800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Game play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Designing a GUI in Python</a:t>
            </a:r>
            <a:endParaRPr lang="en-US" sz="4400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68" y="1828800"/>
            <a:ext cx="5429250" cy="450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3337" y="1273616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u="sng" dirty="0" smtClean="0"/>
              <a:t>GUI layout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562600" y="198120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7993" y="6172200"/>
            <a:ext cx="1143000" cy="228600"/>
          </a:xfrm>
          <a:prstGeom prst="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52800" y="2209800"/>
            <a:ext cx="5334000" cy="3899326"/>
          </a:xfrm>
          <a:prstGeom prst="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6466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Buttons</a:t>
            </a:r>
            <a:endParaRPr lang="en-US" b="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 bwMode="auto">
          <a:xfrm flipV="1">
            <a:off x="2437059" y="2095499"/>
            <a:ext cx="312554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271155" y="3124200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7030A0"/>
                </a:solidFill>
              </a:rPr>
              <a:t>Canvas</a:t>
            </a:r>
            <a:endParaRPr lang="en-US" b="0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stCxn id="17" idx="3"/>
          </p:cNvCxnSpPr>
          <p:nvPr/>
        </p:nvCxnSpPr>
        <p:spPr bwMode="auto">
          <a:xfrm flipV="1">
            <a:off x="2361518" y="3355032"/>
            <a:ext cx="91335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295400" y="591365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C000"/>
                </a:solidFill>
              </a:rPr>
              <a:t>Label</a:t>
            </a:r>
            <a:endParaRPr lang="en-US" b="0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>
            <a:stCxn id="20" idx="3"/>
          </p:cNvCxnSpPr>
          <p:nvPr/>
        </p:nvCxnSpPr>
        <p:spPr bwMode="auto">
          <a:xfrm>
            <a:off x="2178975" y="6144491"/>
            <a:ext cx="3155025" cy="277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0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Overview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468312" y="1371600"/>
            <a:ext cx="81422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8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Start the game. '''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root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tk.Tk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Create the main window 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app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(root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Create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object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root.mainloop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Give the main window control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49840" y="1221480"/>
              <a:ext cx="6844320" cy="495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520" y="1208160"/>
                <a:ext cx="6865920" cy="49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1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Laying out the Window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468312" y="1371600"/>
            <a:ext cx="81422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800" dirty="0" err="1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A class that implements the game of </a:t>
            </a:r>
            <a:r>
              <a:rPr lang="en-US" sz="1800" dirty="0" err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800" dirty="0" smtClean="0">
              <a:solidFill>
                <a:srgbClr val="0092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      using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800" dirty="0" err="1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tkinter</a:t>
            </a:r>
            <a:r>
              <a:rPr lang="en-US" sz="18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library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.'''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PADDING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 5 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The space between the edge of the 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# canvas and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board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WIDTH = 800 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The width of the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gameboard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HEIGHT = 600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The height of the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gameboard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Game colors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BGCOLOR = </a:t>
            </a:r>
            <a:r>
              <a:rPr lang="en-US" sz="18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"white"</a:t>
            </a: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Laying out the Window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221673" y="1143000"/>
            <a:ext cx="8839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400" dirty="0" err="1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(self, master):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''' </a:t>
            </a:r>
            <a:r>
              <a:rPr lang="en-US" sz="14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Initialize the </a:t>
            </a:r>
            <a:r>
              <a:rPr lang="en-US" sz="1400" dirty="0" err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4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application '''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frame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tk.Frame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(master)   # Create the main frame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frame.pack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Pack it into the master window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tk.Frame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(frame)  # Create a frame for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buttons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buttonFrame.pack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tk.TOP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 # Put that frame at the top of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the main frame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startb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text=</a:t>
            </a:r>
            <a:r>
              <a:rPr lang="en-US" sz="14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"Start"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self._go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startb.pack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pauseb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text=</a:t>
            </a:r>
            <a:r>
              <a:rPr lang="en-US" sz="14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"Pause"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self._pause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pauseb.pack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resetb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text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"New Game</a:t>
            </a:r>
            <a:r>
              <a:rPr lang="en-US" sz="1400" dirty="0" smtClean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._reset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resetb.pack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self.canvas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tk.Canvas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(frame, width=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self.WIDTH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height=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self.HEIGHT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self.BGCOLOR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self.canvas.pack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(fill=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tk.BOTH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self.message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"Welcome to </a:t>
            </a:r>
            <a:r>
              <a:rPr lang="en-US" sz="1400" dirty="0" err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Spampede</a:t>
            </a:r>
            <a:r>
              <a:rPr lang="en-US" sz="14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 v0.42!"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self.messageLabel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tk.Label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(frame, text=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self.message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self.messageLabel.pack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tk.BOTTOM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600200" y="1107360"/>
              <a:ext cx="6901200" cy="1200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6520" y="1093680"/>
                <a:ext cx="6929640" cy="12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5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52400"/>
            <a:ext cx="8381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/>
              <a:t>Frames, Buttons, Canvases, oh my!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221673" y="1143000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More code here not shown…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then, in __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__: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(frame)  # Create a frame for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buttons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buttonFrame.pack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 # Put that frame at the top of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the main frame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tk.Button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buttonFrame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text=</a:t>
            </a:r>
            <a:r>
              <a:rPr lang="en-US" sz="1600" dirty="0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"Start"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command=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self._go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startb.pack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(side=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tk.LEFT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873" y="3069223"/>
            <a:ext cx="324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using </a:t>
            </a:r>
            <a:r>
              <a:rPr lang="en-US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tkinter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(which we've named </a:t>
            </a:r>
            <a:r>
              <a:rPr lang="en-US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tk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1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 bwMode="auto">
          <a:xfrm flipV="1">
            <a:off x="1919471" y="2895600"/>
            <a:ext cx="671329" cy="1736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369113" y="3403056"/>
            <a:ext cx="3977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 a new Frame object to hold the buttons</a:t>
            </a:r>
            <a:endParaRPr lang="en-US" sz="1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276600" y="2895600"/>
            <a:ext cx="890441" cy="5074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198214" y="2918147"/>
            <a:ext cx="3635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put this new frame in the main frame</a:t>
            </a:r>
          </a:p>
        </p:txBody>
      </p:sp>
      <p:cxnSp>
        <p:nvCxnSpPr>
          <p:cNvPr id="11" name="Straight Arrow Connector 10"/>
          <p:cNvCxnSpPr>
            <a:stCxn id="14" idx="1"/>
          </p:cNvCxnSpPr>
          <p:nvPr/>
        </p:nvCxnSpPr>
        <p:spPr bwMode="auto">
          <a:xfrm flipH="1" flipV="1">
            <a:off x="4038600" y="2895601"/>
            <a:ext cx="159614" cy="1918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98593" y="561801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 a new Button to be the start button</a:t>
            </a:r>
            <a:endParaRPr lang="en-US" sz="1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5425" y="5227508"/>
            <a:ext cx="258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 put it in the button frame</a:t>
            </a:r>
          </a:p>
        </p:txBody>
      </p:sp>
      <p:cxnSp>
        <p:nvCxnSpPr>
          <p:cNvPr id="13" name="Straight Arrow Connector 12"/>
          <p:cNvCxnSpPr>
            <a:stCxn id="17" idx="0"/>
          </p:cNvCxnSpPr>
          <p:nvPr/>
        </p:nvCxnSpPr>
        <p:spPr bwMode="auto">
          <a:xfrm flipV="1">
            <a:off x="2404536" y="5133109"/>
            <a:ext cx="110064" cy="4849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038600" y="5029200"/>
            <a:ext cx="79807" cy="1983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5539928" y="5618018"/>
            <a:ext cx="2536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 set some of its attributes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H="1" flipV="1">
            <a:off x="6456549" y="5227508"/>
            <a:ext cx="351515" cy="3905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8100124" y="6296301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accent3">
                    <a:lumMod val="65000"/>
                  </a:schemeClr>
                </a:solidFill>
              </a:rPr>
              <a:t>pack?</a:t>
            </a:r>
          </a:p>
          <a:p>
            <a:r>
              <a:rPr lang="en-US" sz="1600" b="0" dirty="0" smtClean="0">
                <a:solidFill>
                  <a:schemeClr val="accent3">
                    <a:lumMod val="65000"/>
                  </a:schemeClr>
                </a:solidFill>
              </a:rPr>
              <a:t>attributes?</a:t>
            </a:r>
            <a:endParaRPr lang="en-US" sz="1600" b="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6918</TotalTime>
  <Pages>1</Pages>
  <Words>2541</Words>
  <Application>Microsoft Office PowerPoint</Application>
  <PresentationFormat>On-screen Show (4:3)</PresentationFormat>
  <Paragraphs>483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dbllinec.ppt - Double Lines</vt:lpstr>
      <vt:lpstr>1_dbllinec.ppt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alvarado</cp:lastModifiedBy>
  <cp:revision>375</cp:revision>
  <cp:lastPrinted>2007-02-27T15:21:44Z</cp:lastPrinted>
  <dcterms:created xsi:type="dcterms:W3CDTF">2003-01-29T17:50:58Z</dcterms:created>
  <dcterms:modified xsi:type="dcterms:W3CDTF">2010-11-04T21:31:11Z</dcterms:modified>
</cp:coreProperties>
</file>