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2.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3.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4.xml" ContentType="application/vnd.openxmlformats-officedocument.presentationml.notesSlide+xml"/>
  <Override PartName="/ppt/ink/ink1.xml" ContentType="application/inkml+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5.xml" ContentType="application/vnd.openxmlformats-officedocument.presentationml.notesSlide+xml"/>
  <Override PartName="/ppt/ink/ink2.xml" ContentType="application/inkml+xml"/>
  <Override PartName="/ppt/ink/ink3.xml" ContentType="application/inkml+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ink/ink4.xml" ContentType="application/inkml+xml"/>
  <Override PartName="/ppt/ink/ink5.xml" ContentType="application/inkml+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ink/ink6.xml" ContentType="application/inkml+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6.xml" ContentType="application/vnd.openxmlformats-officedocument.presentationml.notesSlid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notesSlides/notesSlide7.xml" ContentType="application/vnd.openxmlformats-officedocument.presentationml.notesSlide+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notesSlides/notesSlide8.xml" ContentType="application/vnd.openxmlformats-officedocument.presentationml.notesSlide+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notesSlides/notesSlide9.xml" ContentType="application/vnd.openxmlformats-officedocument.presentationml.notesSlide+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10.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45"/>
  </p:notesMasterIdLst>
  <p:handoutMasterIdLst>
    <p:handoutMasterId r:id="rId46"/>
  </p:handoutMasterIdLst>
  <p:sldIdLst>
    <p:sldId id="963" r:id="rId2"/>
    <p:sldId id="986" r:id="rId3"/>
    <p:sldId id="984" r:id="rId4"/>
    <p:sldId id="988" r:id="rId5"/>
    <p:sldId id="1003" r:id="rId6"/>
    <p:sldId id="989" r:id="rId7"/>
    <p:sldId id="990" r:id="rId8"/>
    <p:sldId id="991" r:id="rId9"/>
    <p:sldId id="992" r:id="rId10"/>
    <p:sldId id="993" r:id="rId11"/>
    <p:sldId id="994" r:id="rId12"/>
    <p:sldId id="995" r:id="rId13"/>
    <p:sldId id="996" r:id="rId14"/>
    <p:sldId id="1004" r:id="rId15"/>
    <p:sldId id="997" r:id="rId16"/>
    <p:sldId id="998" r:id="rId17"/>
    <p:sldId id="999" r:id="rId18"/>
    <p:sldId id="1000" r:id="rId19"/>
    <p:sldId id="1001" r:id="rId20"/>
    <p:sldId id="1002" r:id="rId21"/>
    <p:sldId id="964" r:id="rId22"/>
    <p:sldId id="965" r:id="rId23"/>
    <p:sldId id="938" r:id="rId24"/>
    <p:sldId id="939" r:id="rId25"/>
    <p:sldId id="941" r:id="rId26"/>
    <p:sldId id="942" r:id="rId27"/>
    <p:sldId id="962" r:id="rId28"/>
    <p:sldId id="940" r:id="rId29"/>
    <p:sldId id="954" r:id="rId30"/>
    <p:sldId id="966" r:id="rId31"/>
    <p:sldId id="982" r:id="rId32"/>
    <p:sldId id="983" r:id="rId33"/>
    <p:sldId id="967" r:id="rId34"/>
    <p:sldId id="968" r:id="rId35"/>
    <p:sldId id="969" r:id="rId36"/>
    <p:sldId id="970" r:id="rId37"/>
    <p:sldId id="971" r:id="rId38"/>
    <p:sldId id="972" r:id="rId39"/>
    <p:sldId id="973" r:id="rId40"/>
    <p:sldId id="974" r:id="rId41"/>
    <p:sldId id="975" r:id="rId42"/>
    <p:sldId id="981" r:id="rId43"/>
    <p:sldId id="976" r:id="rId44"/>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333FF"/>
    <a:srgbClr val="088E0A"/>
    <a:srgbClr val="009200"/>
    <a:srgbClr val="FF9933"/>
    <a:srgbClr val="777777"/>
    <a:srgbClr val="33CCFF"/>
    <a:srgbClr val="00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81" autoAdjust="0"/>
    <p:restoredTop sz="74314" autoAdjust="0"/>
  </p:normalViewPr>
  <p:slideViewPr>
    <p:cSldViewPr>
      <p:cViewPr varScale="1">
        <p:scale>
          <a:sx n="72" d="100"/>
          <a:sy n="72" d="100"/>
        </p:scale>
        <p:origin x="-1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8" d="100"/>
          <a:sy n="98" d="100"/>
        </p:scale>
        <p:origin x="-1976" y="-11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57648"/>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818.10742" units="1/in"/>
          <inkml:channelProperty channel="Y" name="resolution" value="5075.43359" units="1/in"/>
          <inkml:channelProperty channel="F" name="resolution" value="0" units="1/dev"/>
        </inkml:channelProperties>
      </inkml:inkSource>
      <inkml:timestamp xml:id="ts0" timeString="2010-11-16T21:50:11.955"/>
    </inkml:context>
    <inkml:brush xml:id="br0">
      <inkml:brushProperty name="width" value="0.05292" units="cm"/>
      <inkml:brushProperty name="height" value="0.05292" units="cm"/>
    </inkml:brush>
  </inkml:definitions>
  <inkml:trace contextRef="#ctx0" brushRef="#br0">11548 14286 2322,'0'-38'5676,"0"38"-387,-19 0 129,-1 19-3741,-20 21-129,20 0-516,-19 19-387,19 656-129,-20-635 129,21-2-258,19 22-258,0-1 129,0-654-258,39 634 0,1-19-129,-1-21-1290,1-18-3612,19-2-516,-19-19-387,0 0-516</inkml:trace>
  <inkml:trace contextRef="#ctx0" brushRef="#br0" timeOffset="860.0492">21828 14188 4128,'0'-20'5676,"0"20"-387,19 0-129,21 0-2709,20 40-1161,-1-20 0,1 40-516,0-21-129,-1 41 0,0-1-258,-19 20-129,-20 0 0,-20 1-129,0-21-129,-20 20 0,-39 1-387,19-21-1548,-19 0-3354,18-19-129,-18-1-774,19-39-387</inkml:trace>
  <inkml:trace contextRef="#ctx0" brushRef="#br0" timeOffset="2644.1512">11529 14426 645,'0'-38'4902,"0"17"0,0 1-1806,0 0-516,-20 1-645,20 19-387,0-20-387,0 20-258,0-20 0,0 20-258,-20 20-258,0 0 0,0-1-129,20 21 129,-19 19-258,-1-19 0,0 40 0,20-21 129,-20 20-129,20 1 0,0-20 0,0 18 0,0-18 0,20 0 0,0-20 0,0-1 0,-1-18-129,1 17 129,0-38-129,0 21 129,0-21-129,-20 0 0,0 0 129,0 0-129,0 0 0,0 0 0,-20 0 0,20 0 0,-20 0 0,0 0 0,0 0 0,1 0 0,-21 0-129,20-21 129,0 2 0,1 0-129,19-2 129,-20-18 0,20-1-129,0-20 129,0 0 0,0-18-129,0 18 0,0-20-129,20 21-645,-20 0-3999,19 19-516,1-20-516,0 40-387</inkml:trace>
  <inkml:trace contextRef="#ctx0" brushRef="#br0" timeOffset="4579.2619">22502 14942 3870,'21'0'5160,"-21"0"129,0 0-258,0 0-2322,19 20-1290,-19-20-258,20 20-258,-20 0-387,0 20 129,0-20-387,0 19 129,0-18-258,-20 17 0,1-17-516,-2 18-4386,1-19-516,1-20-387,-1 0-645</inkml:trace>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11-03T23:04:07.080"/>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223 65 22,'0'0'36,"0"0"1,3-13-1,-3 13-14,0-27-9,4 18-1,-12-7-5,8 16 0,-16-2-3,2 16-1,-6 7 0,-5 14-2,-3 6 1,-1 11-2,0 4 1,4 0-2,6-5 1,7-4 1,9-8-1,10-14 1,10-11-1,11-14 1,6-13-1,7-7 1,1-11-1,-2-3 0,-2-3 1,-8 1-1,-7 0 0,-10 6 0,-11 8 0,-7 3 0,-10 9 0,-5 8 0,-6 7 0,-3 8 0,0 8 0,1 9 0,3 5 0,5 4 0,5 0 0,6-1 0,9-6 0,5-7 1,7-8-1,9-12 1,5-15-1,4-11 1,5-9 0,1-10 0,-1-6-1,-1-5 1,-8-2-1,-8 5 1,-8 3-1,-11 11 1,-9 6-1,-7 14 0,-9 9 0,-5 11 0,-3 11 0,-1 7-1,3 9 1,4 3 0,6 5-1,5-3 1,9-1 0,10-4 0,11-6 0,9-7 0,7-13 1,9-10 0,2-8-1,3-10 1,-2-6 0,-7-6-1,-9 0 1,-10-3-1,-11 8 0,-15 4 0,-11 5 0,-8 8 0,-9 8 0,-4 4 0,0 7-1,2 7 2,4 3-2,7 5 1,9 3-2,8-3-1,13 2-4,0-9-18,19 7-17,-4-11 1,12 4-2,-2-11 2</inkml:trace>
  <inkml:trace contextRef="#ctx0" brushRef="#br0" timeOffset="1015">465 429 46,'0'0'39,"0"0"0,6 12 0,-6-12-20,-6 24-9,-3 1-6,-4 9-5,4 7-37,-16 1 0,-3 5-3,-7-5 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818.10742" units="1/in"/>
          <inkml:channelProperty channel="Y" name="resolution" value="5075.43359" units="1/in"/>
          <inkml:channelProperty channel="F" name="resolution" value="0" units="1/dev"/>
        </inkml:channelProperties>
      </inkml:inkSource>
      <inkml:timestamp xml:id="ts0" timeString="2010-11-16T21:50:57.358"/>
    </inkml:context>
    <inkml:brush xml:id="br0">
      <inkml:brushProperty name="width" value="0.05292" units="cm"/>
      <inkml:brushProperty name="height" value="0.05292" units="cm"/>
    </inkml:brush>
  </inkml:definitions>
  <inkml:trace contextRef="#ctx0" brushRef="#br0">6091 6132 4644,'0'0'5418,"20"-20"-387,-20 20-2451,0 0-774,-20 20-774,20 0-258,-19-1-387,-1 21 129,0 0-129,0 19-129,0-19 0,-19 0 0,19-1-129,0 1 129,20-20-258,-20 0 258,20 0-258,0-20-129,0-20 258,0 0-129,20 0 129,0-20-258,0 1 258,0-1-258,-1-20 258,1 21-129,20-1-129,-20 20 129,-20 0 0,0 20 0,19-19 0,-19 38-129,-19 1 129,19 20 0,-20 0 0,0-1 0,0 1 0,0 0 129,1-21-129,-1 21 258,20-20-258,0 0 129,0-20 129,0 0-258,0-20 129,20 0-129,-1 0 0,1 0 0,0-19 0,0 19-129,0 0 129,-1 0 0,1 0 0,-20 20-258,21 0 258,-21 20 0,0-20-129,0 20 129,0 0 0,0 0 0,0 0 0,0-20 0,0 0 0,0 0 129,0 0-129,0 0 0,0 0 258,19-20-258,-19 20 0,0 0 0,0-20 0,0 20-258,20 20 258,-20 0 258,0-1-516,-20 1 516,20 20-258,0-20 129,-19 20-516,19-21-645,-21-19-4128,21 0-258,0-19-645,0-21-129</inkml:trace>
  <inkml:trace contextRef="#ctx0" brushRef="#br0" timeOffset="594.034">6191 5576 1806,'20'0'5805,"-20"0"-258,0 0-258,-20 0-3741,20 0-387,-40 0-129,21 20-516,-2-20-258,-18 0-129,19 20 0,-20-20 0,1 0-129,19 20 129,0-20-129,0 0 0,20 0 0,-20 20 0,20-20 129,0 19-129,0-19 129,0 19 0,0 22 0,0-21 0,0 19 129,0-19 0,20 20-129,-20 0 0,0-21 0,0 1 0,20-1 0,-20 2-129,0-21-129,0 0-129,0 20-258,0-20-645,0 0-4128,0-20-258,0-1-516,0 21 0</inkml:trace>
  <inkml:trace contextRef="#ctx0" brushRef="#br0" timeOffset="798.0457">5913 5814 2322,'0'20'5934,"0"0"-387,20-20-258,0 0-3483,0 0-645,19 0-516,-19 0-645,0-20-2709,19 20-2451,-19 0-258,1 0-774</inkml:trace>
  <inkml:trace contextRef="#ctx0" brushRef="#br0" timeOffset="2475.1416">10616 5556 3870,'39'0'5676,"-39"0"-129,0 0-516,0 0-3096,0 0-1032,0 0-387,-39 0-129,19 0-258,0 0 129,0 0-129,1 0 129,-21 20-258,20-20 129,0 0-129,1 20 129,-1-20-129,20 20 0,-21 0 0,21-20 0,0 20 0,0 18 129,0-17-129,0-1 129,0 19 0,0 1 129,0-20-129,0 20 0,0-1 129,0-19-129,21-1 0,-21 22 0,0-21 0,20-20 0,-1 19 0,-19-19 0,20 0 0,0 0-129,0 0 129,0 0 0,19-19-129,-19 19 129,0-20-129,0 20-258,-1 0-129,2 0-387,-21-20-4644,0 20 0,0-21-645,0 21-516</inkml:trace>
  <inkml:trace contextRef="#ctx0" brushRef="#br0" timeOffset="2685.1536">10477 5834 7224,'0'0'5676,"20"-20"-129,0 20-645,0-20-4386,19 0-387,-19 1-645,20-1-3096,-21 20-1419,21-20-774,-20 20-129</inkml:trace>
  <inkml:trace contextRef="#ctx0" brushRef="#br0" timeOffset="2976.1703">10934 5636 5160,'0'0'5805,"0"20"-258,19-20-774,1-20-3612,0 20-387,0 0-258,19 0-387,-18 0-387,-2 0-774,1 0-3999,-20 0-387,0 0-258,0 0-516</inkml:trace>
  <inkml:trace contextRef="#ctx0" brushRef="#br0" timeOffset="3155.1805">10973 5794 5805,'0'20'6063,"20"-20"-774,0 0-129,0 0-4515,-1-20-387,21 20-2451,-20 0-2838,0-20-129,0 20-903</inkml:trace>
  <inkml:trace contextRef="#ctx0" brushRef="#br0" timeOffset="3998.2287">11588 5476 7611,'40'0'5805,"-40"0"-387,20 0-1677,-20 0-2967,0 0-129,-20 0-258,0 0-129,0 0-129,1 0 0,-2 21-129,-18-21 0,19 20 0,0-20 129,0 19-129,1-19 0,19 20 129,-20-20 0,20 20-129,0 0 129,0-20 0,0 20 129,0 20-129,0-21 129,0 0-129,0 22 129,20-21-129,-20-1 129,19 1 0,-19 0-129,0 0 0,0-20-129,20 20 129,-20-20-258,0 0 0,0 0-129,0 0-387,0 0-387,0 0-4257,0-20-387,0 20-387,0-20-129</inkml:trace>
  <inkml:trace contextRef="#ctx0" brushRef="#br0" timeOffset="4202.2404">11449 5675 7482,'20'19'5676,"0"-19"-387,0 0-1548,0 0-2967,-1 0-387,2 0-1290,-2 0-4128,1 0-258,0 0-774,-20 0 258</inkml:trace>
  <inkml:trace contextRef="#ctx0" brushRef="#br0" timeOffset="4698.2688">11786 5814 6450,'21'0'5805,"-1"20"-387,-20 0-258,19-20-4257,-19 40-387,0-21-903,-19 20-4386,19-18-516,-20 19-516,-20-21-645</inkml:trace>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09-11-03T23:15:51.768"/>
    </inkml:context>
    <inkml:brush xml:id="br0">
      <inkml:brushProperty name="width" value="0.05292" units="cm"/>
      <inkml:brushProperty name="height" value="0.05292" units="cm"/>
      <inkml:brushProperty name="fitToCurve" value="1"/>
      <inkml:brushProperty name="ignorePressure" value="1"/>
    </inkml:brush>
  </inkml:definitions>
  <inkml:trace contextRef="#ctx0" brushRef="#br0">246 0 59,'9'16'36,"-3"1"0,-5-1-7,-4 8-17,-14-3-7,-2 4-3,-7 4-10,-14-3-28,-4-3 0,-8-4-3,-9-2 1</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818.10742" units="1/in"/>
          <inkml:channelProperty channel="Y" name="resolution" value="5075.43359" units="1/in"/>
          <inkml:channelProperty channel="F" name="resolution" value="0" units="1/dev"/>
        </inkml:channelProperties>
      </inkml:inkSource>
      <inkml:timestamp xml:id="ts0" timeString="2010-11-16T22:01:35.293"/>
    </inkml:context>
    <inkml:brush xml:id="br0">
      <inkml:brushProperty name="width" value="0.05292" units="cm"/>
      <inkml:brushProperty name="height" value="0.05292" units="cm"/>
    </inkml:brush>
  </inkml:definitions>
  <inkml:trace contextRef="#ctx0" brushRef="#br0">4207 11668 5160,'19'0'6063,"1"0"-387,-20 0-2451,0 0-645,0-20-1032,0 20-258,0 0-645,0 0-129,-20 0-129,1 0-258,-1 0 0,-20 0-129,20 20 0,-20-20 0,1 0 0,19 20 0,-20-20 0,20 21 0,1-21-129,-1 0 129,20 19 0,-20-19 0,20 19 0,0 1 0,0-20-129,0 20 129,0 0 129,0 0-129,20 0 0,-20 20 0,0-21 0,0 21 129,0-19 0,20 17-129,-20 2 129,0-20 0,0 20 0,0 0-129,0-21 258,0 21-258,0-21 0,0 21 0,0-20 129,0 0-129,0-20 0,0 20 0,19 0 0,-19-20 0,0 20 129,0-20-129,20 0 0,0 20 0,-20-20 0,20 0 0,0 0-129,-20 0-516,39 0-4773,-39 0-129,21 0-645,-21 0-387</inkml:trace>
  <inkml:trace contextRef="#ctx0" brushRef="#br0" timeOffset="1908.1092">4484 12263 2709,'0'20'5805,"0"-20"-129,-20 0-1806,20 0-903,0 0-903,0 0-516,0 0-516,0 0-258,0 0-129,0 0-258,0 0-129,0 0-129,20 0 0,1 0 0,-2 0-129,1 0 129,-1 0-129,22 0 129,-2 0 0,-19 0-129,20-20 129,-21 20-129,1 0 129,0 0-129,0 0-129,-20 0-129,20 0-774,-20 0-4257,0 0-516,-20-19-387,20 19-645</inkml:trace>
  <inkml:trace contextRef="#ctx0" brushRef="#br0" timeOffset="3509.2007">5218 12164 4902,'21'20'5934,"-21"0"-258,19-1-645,-19 2-3354,20 18-516,-20 1-387,0 0-258,0-1-387,0 2-387,-20-3-4902,20 3-129,-19-22-516,-2-19-516</inkml:trace>
  <inkml:trace contextRef="#ctx0" brushRef="#br0" timeOffset="4559.2608">5675 12204 1,'0'0'5159,"0"0"517,0 19-645,0-19-2064,0 0-1032,0-19-387,19 19-645,-19 0-129,21 0-129,18 0-258,1 0 0,-20 0-129,39-20 0,-19 20 0,0 0-129,-1 0-129,1 0 129,0 0-129,-21 0 0,1 0-516,-20 0-4773,21 0 0,-21 0-645,19-20-516</inkml:trace>
  <inkml:trace contextRef="#ctx0" brushRef="#br0" timeOffset="6440.3684">6469 12105 3225,'0'-20'5805,"19"20"-129,1 20-387,-20-20-3096,40 20-774,-40 0-645,20 39 0,-20-19-516,0 19-258,0 1-1032,-20-1-4128,0-19-129,0 0-645,-19-20-258</inkml:trace>
  <inkml:trace contextRef="#ctx0" brushRef="#br0" timeOffset="7060.4038">6905 12164 1548,'0'0'5934,"0"0"-258,0 20-258,0-20-2838,0 0-645,0 0-903,40 0-129,-20-20-387,19 20-129,1 0-129,0 0 129,19 0-258,-19-19 0,19 19 0,-19 0 0,0 0-129,-20 0-129,19 0-258,-19 0-1806,0 19-3096,-20-19-387,0 0-516,0 0-387</inkml:trace>
  <inkml:trace contextRef="#ctx0" brushRef="#br0" timeOffset="8266.4728">7838 12204 4902,'20'59'6063,"-1"-19"-387,-19 0-387,0 0-3870,0 20-516,-19-22-516,19 22-1548,-20-20-3870,0-20-387,0 0-645,0 0-129</inkml:trace>
  <inkml:trace contextRef="#ctx0" brushRef="#br0" timeOffset="10350.592">8354 11906 4773,'19'-19'6063,"-19"-1"-645,0 20-129,0-20-3741,0 20-516,-19 0-387,19 20-387,-40-20-129,20 20 0,0 19-129,1-19 0,-1 20 129,0-1-129,20-19 0,0 20 0,20-20 0,0 0-129,19 0 0,1-1-774,-1-19-1806,21 0-2580,-20 0-258,0-19-387</inkml:trace>
  <inkml:trace contextRef="#ctx0" brushRef="#br0" timeOffset="10665.6101">8691 11926 4257,'-20'0'5934,"1"20"-258,-1-20-516,20 21-2967,0-2-1419,-20 0-129,20 21-258,20-20-258,-20 0 129,20 0-258,19 0 258,1 0-129,-20-20 0,40 0 0,-21-20-129,-20 0 258,22 0-258,-41-20 0,0 20 0,0 0 0,-20 1-129,-20 0 0,1-2 0,-2 21-516,22 0-2322,-21 0-2451,20 0-129,0 0-774</inkml:trace>
  <inkml:trace contextRef="#ctx0" brushRef="#br0" timeOffset="11334.6483">9307 11589 5547,'-41'-20'5805,"22"0"0,-1 20-516,-20-20-3999,20 40-387,1 0-387,19 20-129,-20-1-129,20 1-129,20 19 0,-20 1 0,19 0 0,1-21-258,-20 22-387,20-23-3225,-20-18-1677,20 0-258,-20-20-516</inkml:trace>
  <inkml:trace contextRef="#ctx0" brushRef="#br0" timeOffset="11523.6591">9088 11847 4902,'20'20'6321,"0"-20"-516,0 20-516,19-20-3354,-19-20-3096,20 20-3741,0 0-516,-1 0-516,-19-20-258</inkml:trace>
  <inkml:trace contextRef="#ctx0" brushRef="#br0" timeOffset="11839.6772">9644 11529 3870,'-20'0'5934,"0"0"-258,0 0-387,0 40-3225,1-20-1161,-1 20-258,20 19 0,-20 0-258,20 1-129,0 0-129,0-1-129,20-18-645,0 17-2451,-20-38-2193,19 0-516,-19 0-258</inkml:trace>
  <inkml:trace contextRef="#ctx0" brushRef="#br0" timeOffset="12027.688">9346 11906 5805,'20'0'6192,"20"0"-645,-21 0-129,21-19-4257,0 19-645,0 0-774,-1-20-2580,1 20-2193,-20 0-645,19 0-387</inkml:trace>
  <inkml:trace contextRef="#ctx0" brushRef="#br0" timeOffset="12651.7237">9803 11967 8643,'-20'19'5934,"20"0"-387,0-19-1677,20 0-2709,-1 0-387,21 0-129,-20 0-258,19 0-129,1-19 0,0 19-129,-20-19 0,0-2-129,-1 1 129,-19 0-129,0 1 0,-19-1-129,-1 0 129,0 20 0,0 0 0,0 0 0,1 20 0,-2 0 0,2-1 0,19 21 0,0 0 258,0-21-258,19 21 129,2 0-129,-2-20 129,21 20 0,0-21 0,-1 1-129,1-20 129,-1 0-129,1 0 0,-20 0-129,0-20 0,0 20-258,0-19-387,-20-1-1290,0 20-3612,0 0 0,0 0-645,0 0-129</inkml:trace>
  <inkml:trace contextRef="#ctx0" brushRef="#br0" timeOffset="13094.749">10298 12025 6837,'0'20'6192,"0"-20"-387,20 0-387,-20 0-3999,20 0-387,0-20-645,0 20 0,-1-20-258,2 1 0,-1-21-258,-20 20 129,0 0 0,0 20-129,-20-19 129,-1 19-129,2 0 129,-21 19 0,20 1 0,0 0 0,1 20 258,19-1-258,0 1 129,19 0 0,1-20 0,0 19-129,20-19 0,0 0-387,-1 20-1548,1-40-3612,-20 0-258,0 0-387,-1-21-387</inkml:trace>
  <inkml:trace contextRef="#ctx0" brushRef="#br0" timeOffset="13283.7598">10695 12184 9159,'0'79'6450,"20"-39"-774,-20 20 0,0-21-5418,0 21-5418,0 0-387,-20-21-645,1 1-645</inkml:trace>
  <inkml:trace contextRef="#ctx0" brushRef="#br0" timeOffset="14819.8477">11311 12065 5289,'39'-20'6063,"-39"20"-516,20-20-258,-20 0-3870,0 1-258,-20 0-774,20-2-129,-19 1-129,-1 0 0,-1 20-129,2 0 0,-21 0 0,20 20 0,0 0-129,1 1 129,19-2 129,-20 20-129,20-19 0,20 0 0,-20 20 129,19-20-258,1-20 258,0 0-129,0 0 129,0 0-129,-1 0 0,2 0 129,-1-20 0,-20 20-129,0 0 0,19 0 129,-19 0-129,0 20 0,20 0 129,0 19 0,0-19 0,0 20 0,19 19 129,-19-19-129,20 19 129,-21 1-129,-19 0 0,0-1 0,0-19 0,-19-1-129,-1 2 0,-20-22 0,1-19-129,-1 0-258,0-19-129,1-2-645,18-18-4257,-18-1-258,39 0-129,-20-19-645</inkml:trace>
  <inkml:trace contextRef="#ctx0" brushRef="#br0" timeOffset="15558.8899">11469 11986 5289,'20'19'6063,"0"-19"-258,0 20-387,-1 20-3354,2-20-1161,-21 0-387,19 20-129,-19-21-129,20 1-258,-20 0 129,0-20 0,0 0-129,-20-20 129,20 0 0,0 1-258,-19-1 258,19 0-258,0-20 129,19 20-129,-19-20 129,20 21-129,20 19 129,-20-19 0,-1 19 0,22 0 0,-2 0 0,-20 0 0,22 0 129,-2 0 0,-19 0-129,20 0 129,-21 0-129,2-21 129,-2 1-129,-19 20 0,20-20 129,-20 1-129,0 19 0,-20 0 0,1 0-129,19 0 129,-21 0 0,2 19 0,-1 1 0,0 0 0,20 20 0,0-21 258,0 21-258,20-20 129,0 20-129,-1-20 129,21 0-129,0-1 129,19-19-129,-19 0 129,19 0-129,-18-19 0,-2-1 129,-19-20-258,0 20 258,0-20-387,-20 20 387,0-18-258,-20 17 129,0 1-129,20 20 129,-20-20 0,0 20 0,1 20 0,19 0 0,-20 1 129,20 17-129,0 2 129,0 0-129,20-20 129,19 20-129,-19-21 0,20 1-258,-1-20-258,1 0-1161,-1 0-3870,1 0 0,0-20-645,-20 1-129</inkml:trace>
  <inkml:trace contextRef="#ctx0" brushRef="#br0" timeOffset="15944.912">12521 11906 9417,'0'61'6063,"20"-42"-645,-20 0-1548,0 21-2580,0 0-258,0 0-387,0-20 0,0-1-387,0 1-129,0-20 129,0 0-129,0-20 0,0 1-129,0-1 129,0-20-258,20 20 258,-1-20-258,1 20 258,1 1-258,18 0 129,-20 19 0,22 0 0,-2 0 0,1 19 0,-20 20 129,20 1-258,-21 0 258,-19 0-258,20-1 129,-20-19-516,20 20-1419,-20-40-3741,20 19 0,-20-19-516,20 0-516</inkml:trace>
  <inkml:trace contextRef="#ctx0" brushRef="#br0" timeOffset="16537.9459">12878 11589 8643,'-19'0'5934,"19"0"-387,0 0-1032,0 0-3225,0 0-516,19 0-129,1 0-258,20 0 0,-1 0-258,1 0 129,-20 0-129,19 0 0,-18 0 0,-1 20 0,-1-20-129,1 20 129,-20-1-129,0 1 129,0 21-129,0-22 129,20 20 0,-20 1-129,0 0 129,0 0-129,0-1 129,20 2 0,0 17 129,-1-18-258,1 20 129,20-21-129,-20 1 129,20 19-129,-1-19 129,-19 0-129,0-20-129,-20 0 129,0-1 0,-20 1-129,0 1 129,-19-21-129,-1 19-258,0-19-516,0 19-4773,1-19-258,-1 0-258,20 0-774</inkml:trace>
  <inkml:trace contextRef="#ctx0" brushRef="#br0" timeOffset="20149.1525">813 12204 7998,'0'0'5418,"0"0"0,0 0-1032,-20 59-2709,20-59-516,0 60-258,0-60-129,0 40-258,0-40 0,0 0-129,0 59 0,0-59-129,0 0-129,0 0 129,0 0-258,20-39 129,-20 39 0,0-80 0,20 40-129,0 0 0,0-19 0,-20 59 0,19-59 129,-19 59-258,41-40 129,-41 40 0,0 0 129,58 40-129,-58-40 0,21 79 129,-21-79-129,0 79 129,0-79-129,0 40 129,0-40 0,0 0 0,0 0-129,0 0 129,0 0-129,20-59-129,-1 19-129,1 0 0,0 21 0,0-21 0,19 40 0,-18-20 0,-2 20 0,1 20 258,0 0 0,0 19 0,-20 1-129,20 0-516,-20-1-4257,0-19-774,0-20-129,19 20-645</inkml:trace>
  <inkml:trace contextRef="#ctx0" brushRef="#br0" timeOffset="20514.1734">1448 12145 9288,'-19'39'5934,"19"-39"-258,19 20-129,-19-20-4257,20 0-387,0-20-387,0 20-129,0-39-129,-1 19-129,1 0-129,0-20 129,-20 20-258,0 0 129,-20 0-129,0 20 0,1 0 129,-1 20-129,0 0 129,0 0-129,0 20 258,1 0-258,19-1 258,0 21-258,0-21 129,19-19-258,21 20-387,-20-40-903,19 0-3999,1 0 129,0-20-516,-21-20-516</inkml:trace>
  <inkml:trace contextRef="#ctx0" brushRef="#br0" timeOffset="20977.1998">1746 12005 8127,'0'40'6063,"0"0"-387,0-20-129,0 39-3354,0-39-1032,20 19-645,-20 1-129,0-20-129,0-20 0,19 0-258,-19 0 129,0-20-129,20 1 0,-20-2 0,0-18-129,0 0 129,21 19-258,-21-20 258,19 20-387,1 20 387,-20 0-129,19 0 0,-19 20 258,21 20-129,-21-1 0,0 1 0,0 0 0,0-21 129,0 1-129,0 0 0,0-20 129,20 0-129,-20-20 0,19-19 0,-19-1 129,20 20-129,-20-19 0,20-1 0,0 20 0,0 20 0,-1 0 0,2 0 0,-2 0 0,1 20 0,0 20-129,0-21-129,0 1-387,-20 0-3096,19-1-1935,1-19-129,0 0-387</inkml:trace>
  <inkml:trace contextRef="#ctx0" brushRef="#br0" timeOffset="21634.2374">2361 11629 9933,'-20'39'6063,"20"2"-129,0-3-387,-19 22-4773,19 0 0,19-1-129,-19 1-387,0-21 129,20 21-258,-20-40 129,0 20-258,0-40 129,0 0-129,20 0-129,-20-20 129,20 0-129,0-20 0,-1 20-129,1 0 0,20 0 129,-20 20-129,20 0 258,-21 0-258,-19 20 258,0 0-129,0 20 258,0-20-129,-19 0 129,-2 0 0,-18-1-129,19 1 129,-20-20 0,21 0 0,-1 0 0,0 0 0,20 0-258,0 0 0,40-20 129,-21 20-129,21 0 0,0 0 129,0 0-129,19 0 129,0 0 0,-18-19 129,17-1-129,-17 0 129,-2-20-258,-19 20 258,0-20-258,-20 2 129,0 17-129,0 1 129,-20 0 0,0 20 0,0 0 0,1 0 0,19 20 0,-20 21 0,20-3 129,0 2-129,0 0 0,20-20 0,19 20-129,1-21-258,19 1-774,-19-20-4257,0 0-387,19-20-258,-19 1-645</inkml:trace>
  <inkml:trace contextRef="#ctx0" brushRef="#br0" timeOffset="21897.2525">3215 11906 7482,'0'20'6321,"19"21"-516,-19-3-129,0 2-4128,20 0-645,-20 20-258,0-41-129,20 21-258,-20-40 0,0 0-129,0 0-129,0-40 129,0 1-129,-20-1 0,20 0-129,0-19 129,20 19-129,-20-19 129,20 19-258,0 0 0,19 20 0,-19 0-645,39 0-4644,-19 1-129,0 0-516,19 19-516</inkml:trace>
  <inkml:trace contextRef="#ctx0" brushRef="#br0" timeOffset="22233.2717">3949 11152 8643,'0'-20'6192,"0"40"-258,0 0-129,-20 20-4644,0 19-516,0 21-129,-20-1-129,1 40 129,19-20-129,-20 20-129,20 1 0,20-2-129,0-18 129,20-1-129,0-20 0,20 1-258,-1-41-129,-19 2-387,40-3-5031,-40-17-258,-1-21-387,-19 0-774</inkml:trace>
  <inkml:trace contextRef="#ctx0" brushRef="#br0" timeOffset="22996.3153">13672 12323 7611,'40'20'6192,"-40"20"-387,0-1-258,19 1-3612,-19 0-1290,0 19-258,0 1-1032,-19-1-4515,19-19-516,-20 0-258,20-20-903</inkml:trace>
  <inkml:trace contextRef="#ctx0" brushRef="#br0" timeOffset="23461.3419">14585 11747 5547,'20'20'5934,"-20"0"-129,0 20-387,0 0-3225,0 19-1161,0-18 0,0 37-645,0-18 129,19-1-387,-19-19-129,0 0-645,21-1-2451,-21-19-2322,0-20-387,19-20-387,1-19-387</inkml:trace>
  <inkml:trace contextRef="#ctx0" brushRef="#br0" timeOffset="23650.3527">14882 11767 11223,'21'80'6063,"-21"-21"-516,0-19-1677,19 19-3225,1 21 0,0-20-516,0-21-129,0 21-645,-1-21-3870,1-19-1032,0-20-516,-20 0-387</inkml:trace>
  <inkml:trace contextRef="#ctx0" brushRef="#br0" timeOffset="23837.3634">14645 12025 5031,'0'20'6321,"0"-20"-516,19 20-387,1-20-2193,0 0-3096,20 20-903,19-20-4257,-19 0-516,-1 0-129,1 0-774</inkml:trace>
  <inkml:trace contextRef="#ctx0" brushRef="#br0" timeOffset="24175.3828">15041 11509 7611,'20'20'6192,"20"0"-516,0 40 0,-1-21-4386,21 22-258,-1 17-258,0 2-129,1 20-129,-20-2-258,-20 1 129,-1 0-387,-19-19 129,-19-21-387,-21 20-258,0-58-1677,21 18-3612,-2-19 0,2-20-516,-1 0-516</inkml:trace>
  <inkml:trace contextRef="#ctx0" brushRef="#br0" timeOffset="24425.3971">15835 12443 9159,'-20'38'5418,"20"-38"-5289,0 0-129,20 0-4515,0-38-2322</inkml:trace>
  <inkml:trace contextRef="#ctx0" brushRef="#br0" timeOffset="25882.4804">15835 12443 6837,'0'38'5934,"0"3"-258,0-22-1290,20 21-2838,-40 0-387,0-1-516,0 2-774,-20-3-4386,1 22-774,-1-20-258,-19 0-903</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818.10742" units="1/in"/>
          <inkml:channelProperty channel="Y" name="resolution" value="5075.43359" units="1/in"/>
          <inkml:channelProperty channel="F" name="resolution" value="0" units="1/dev"/>
        </inkml:channelProperties>
      </inkml:inkSource>
      <inkml:timestamp xml:id="ts0" timeString="2010-11-16T22:13:20.442"/>
    </inkml:context>
    <inkml:brush xml:id="br0">
      <inkml:brushProperty name="width" value="0.05292" units="cm"/>
      <inkml:brushProperty name="height" value="0.05292" units="cm"/>
    </inkml:brush>
  </inkml:definitions>
  <inkml:trace contextRef="#ctx0" brushRef="#br0">3254 11311 1677,'-20'-20'5805,"20"0"-258,0 20-387,-19 0-2967,19 0-387,0 20-645,0 0-387,19 20-129,1 19-258,0 1 129,20 19-129,-21 20 0,41-19-129,-21-1 129,1 20-129,20-38 0,-21 17 0,2-38 0,-2 0-129,1-1 0,-20-19-129,-1 0-258,-19-20-516,20 0-4515,-20 0-258,-20 0-645,1-20-129</inkml:trace>
  <inkml:trace contextRef="#ctx0" brushRef="#br0" timeOffset="459.0263">3849 11589 3354,'-20'20'6063,"20"-20"-258,-19 20-516,19-20-2709,0 0-1290,19 0-258,-19 0-516,20 0-129,20 0-129,-20 0 0,0 0-129,19 0 129,1 0-129,-20 0 0,19 0 0,-19 0-129,1 19-129,-2-19-129,1 0-516,-20-19-2838,20 19-1806,-20 0-516,0 0-516</inkml:trace>
  <inkml:trace contextRef="#ctx0" brushRef="#br0" timeOffset="730.0418">4008 11351 6063,'-20'39'6321,"20"1"-516,0 0-387,0-1-3999,20 1-516,-20 20-129,0-1-387,0 1 0,0-1-258,20-19-129,-20 0-774,0-20-4644,0-1-129,0-19-516,0 0-645</inkml:trace>
  <inkml:trace contextRef="#ctx0" brushRef="#br0" timeOffset="3126.1789">4563 11470 5805,'0'-20'5676,"0"20"-258,0 0-1419,0 20-2709,0 19-516,0 21-129,0 0-129,0-1 0,21 0-129,-21 1 0,20 0-129,-20-21 0,19-19 0,-19 0-129,0-20 0,20-40 0,-20 21 129,0-41-258,20 0 129,-20 2-129,20-22 129,-20 20-129,20 0 0,-1 21 0,1 19 0,20 0-129,-20 40 129,20 0 0,-21 19 0,1 1 129,0 20-129,0-1 0,0 1 0,-20-1-129,19 1-387,-19-40-774,20 0-3999,1-1-258,-2-19-387,-19-19-645</inkml:trace>
  <inkml:trace contextRef="#ctx0" brushRef="#br0" timeOffset="3450.1974">5218 11648 5031,'21'61'6321,"-21"-42"-387,19 0-516,-19-19-3354,40 0-1032,-20-38-387,0 17-258,-1-19-129,-19-19-129,20 19 0,-20 0-129,-20 21 0,1-1 0,-1 20-129,0 0 129,0 0 0,0 20 0,1 19-129,19 1 129,-21 0 0,42 19 0,-21-18-129,19-3 129,21 2-258,0 0-258,-1-20-1419,21-20-3354,-20-20-387,19 0-387,-19-20-258</inkml:trace>
  <inkml:trace contextRef="#ctx0" brushRef="#br0" timeOffset="3638.2081">5595 11430 8256,'0'60'6063,"-19"-41"-258,38 21-387,-19 0-4644,20 0-258,20-1-129,-1-19-258,2 20-516,-2-40-774,21 19-4257,-41-19-258,21 0-387,-20-19-258</inkml:trace>
  <inkml:trace contextRef="#ctx0" brushRef="#br0" timeOffset="3806.2178">5834 11430 7482,'-40'60'6063,"20"-21"-129,-19 41-387,-2-21-4386,2 1-516,-1-1-774,20-39-1935,20 20-3225,0-40-516,20-20-258,0-20-516</inkml:trace>
  <inkml:trace contextRef="#ctx0" brushRef="#br0" timeOffset="3999.2288">6072 11073 10449,'0'59'6321,"-20"1"-774,20 0-1419,0 19-3354,0 0-129,0 1-258,0-1-387,20 0-516,-20-39-2580,19 0-2451,-19-21-387,0-19-516,0 0-129</inkml:trace>
  <inkml:trace contextRef="#ctx0" brushRef="#br0" timeOffset="4526.2589">5953 11490 9804,'20'-20'5805,"19"0"-387,-19 20-903,20-20-4257,-1 20-258,1-20-516,0 20-387,0 0-258,-1 0-645,1 0-258,-40 0 0,39 0 129,-39 0 516,21 0 774,-21 0 774,0-20 645,0 20 774,0 0 387,19 20 129,-19-20-129,0 20-129,0-20-645,0 20-258,0 0-387,0 0 0,-19-1-258,19 1-129,0 0 129,0 0-129,0 0 0,0 0-129,0-20 129,0 0 0,0 0-129,0 0 129,0 0-129,19 0 129,-19 0 0,0-20-129,0 20 129,0-20-129,0 20 0,0 0 0,0 0 0,0 0-129,0 0 129,0 0 0,0 0 0,0 20 0,0-20 0,0 0 0,0 0-129,0 0-129,0 0-387,-19 0-1161,19 0-3741,0-20-129,0 20-645,0-20-258</inkml:trace>
  <inkml:trace contextRef="#ctx0" brushRef="#br0" timeOffset="5082.2907">6409 11113 6063,'0'0'5934,"0"0"-387,0 19-258,0 21-3999,0 20-258,0-1-387,0 21-129,20-21 0,-20 20-129,20 1-129,0-21-258,-20 2-516,19-23-3225,-19-18-1806,0-20-258,0 0-516</inkml:trace>
  <inkml:trace contextRef="#ctx0" brushRef="#br0" timeOffset="5473.3131">6349 11450 9546,'0'0'6063,"0"-20"-516,21 20-774,-21 0-3870,39-20-387,-19 20-129,0 0-258,0 0 0,19-20 0,-19 20-129,0 0 129,0 0-258,-1 0 129,-19 20 0,21 0 0,-21 0-129,0 20 0,0-21 258,0 21-129,0 0-129,20 0 258,-1-1-129,1 2 0,0-22 129,20-19 0,-21 0-129,21 0 129,0-40 0,-20 0-129,0 1 129,-1-1-129,1-20 0,-20 21 0,-20-1-129,1 0-129,-1 21-387,-20-1-1677,0 20-3354,20 0-129,1 0-516,-21 20-258</inkml:trace>
  <inkml:trace contextRef="#ctx0" brushRef="#br0" timeOffset="6237.3568">7501 11013 6063,'-21'0'6063,"2"20"-516,-21-1-387,20 22-3870,-19 18-258,19 21-516,-20 19 0,20 0-129,20 0-129,0 1 0,0-20-129,20 18 0,20-38-129,-1-1 0,21 1-258,-21-41-3870,2 1-1290,-2-20-387,-19 0-645</inkml:trace>
  <inkml:trace contextRef="#ctx0" brushRef="#br0" timeOffset="7457.4266">6191 11073 1806,'-59'0'5676,"38"20"0,1-20-387,20 0-3225,-19 0-516,19 0-516,0 0-258,19 0-258,1 0 0,20 0-129,20 0-129,-21 0 0,21 0-129,0 0 0,-1 0 0,-19 20 0,-1-20 0,-19 0 0,0 0 0,-20 0-129,0 0 129,0-20 0,-20 20-129,-20-20 0,1 20 0,-1 0 0,1 0 0,-21 0 0,20 20-129,-19 0 129,19-20 0,20 19 0,1-19-129,-2 0 129,21 0 0,0 0 0,21 0 0,-2 0 0,21 0 0,0-19-129,19 19-387,-39 0-4773,40 0-129,-41-20-645,21 20-258</inkml:trace>
  <inkml:trace contextRef="#ctx0" brushRef="#br0" timeOffset="8804.5036">8235 11271 9030,'39'20'5805,"-39"-20"-129,0 0-1935,-19 0-2838,-1 0-387,0 0-129,-20 0-258,0 0 0,21-20-129,-41 20 0,21 0 0,19 0 0,-20 20 0,1-20 0,18 0 0,1 20 0,20 0 129,-19 0-129,19 19 129,0-19-129,0 20 129,0 0 0,0-1 129,0 21-129,0-20 0,19 19 0,-19-19 0,0-1 0,0 1 0,0 0 0,20-20-129,-20 0 0,0-1 129,21 1 0,-21-20-129,19 20 129,1-20-129,0 0 129,0 0-129,19-20 0,-19 20-516,0 0-4902,20 0-129,-21 0-645,2 0-387</inkml:trace>
  <inkml:trace contextRef="#ctx0" brushRef="#br0" timeOffset="9537.5456">8294 11529 3612,'0'0'5805,"20"20"-129,-20 0-645,0 20-3612,20-1-258,-20 1-129,0 19-129,0-19-516,20 0 129,-20-20-258,0-20 0,0 0 0,0-20-129,19-20 0,-19 0-129,0 2 129,21-3-129,-1 2 129,-20-21-258,19 40 258,1 0-258,0 20 129,0 0 0,19 20 0,-19 0 0,-20 20 0,20 19 0,0-18 0,0-3-258,0 22-774,-20-40-4257,20 0-129,-1 0-387,1-20-645</inkml:trace>
  <inkml:trace contextRef="#ctx0" brushRef="#br0" timeOffset="9839.5628">8850 11549 5031,'-39'60'6063,"18"-21"-387,1-19-516,20 21-3354,0-22-1161,20 20 258,1-19-516,-2 0 0,1-20-129,20 0 0,-20 0 0,-1-20-129,1 0 129,0-19-129,-20 20 0,0-22-129,0 2 0,-40 19 0,21 0-258,-22 0-258,2 20-516,-1 0-4386,20 0-129,1 0-516,19 0-129</inkml:trace>
  <inkml:trace contextRef="#ctx0" brushRef="#br0" timeOffset="10101.5778">9049 11569 5031,'0'60'6321,"0"-21"-516,0-19-387,0 20-2709,0-1-2064,0-19-129,0-20-129,0 0-129,0 0 0,0-20-129,0 0 0,0-18 0,19-3 0,-19 2 0,20-1-129,0 20-129,0-20-387,19 20-1419,-19 1-3612,0 19-129,20-20-387,-21 20-387</inkml:trace>
  <inkml:trace contextRef="#ctx0" brushRef="#br0" timeOffset="11087.6342">9485 11807 7224,'20'40'5805,"0"-20"-387,-20 0-1032,0 19-4128,0 21-4644,0-21-774,-20-19-387,0 20-645</inkml:trace>
  <inkml:trace contextRef="#ctx0" brushRef="#br0" timeOffset="11777.6737">9862 11668 3999,'-20'20'5289,"20"-20"0,0 0-2064,0 0-774,0 0-1032,20 0-258,0 0-387,0 0-258,20 0 0,-1 0-129,-19 0-129,20 21-129,-1-21-258,1 0-129,-20 0-903,-1 0-3870,21 0-387,-20 0-387,-20 0-258</inkml:trace>
  <inkml:trace contextRef="#ctx0" brushRef="#br0" timeOffset="12252.7009">10497 11688 4902,'0'40'6063,"0"-21"-516,0 21-516,0 0-3225,-20-20-1290,20 20-258,0-1-774,-20-19-4386,1 1-387,19-2-387,0-19-258</inkml:trace>
  <inkml:trace contextRef="#ctx0" brushRef="#br0" timeOffset="12546.7177">10835 11648 7482,'39'20'5805,"-20"-20"-129,2 0-516,-1 0-4386,19 0-258,1 0-516,-20 0-516,20 0-4644,-1 0-258,-19 0-387,0 0-387</inkml:trace>
  <inkml:trace contextRef="#ctx0" brushRef="#br0" timeOffset="12929.7396">11529 11668 3612,'0'20'5934,"19"1"-129,-19-2-516,0 20-2580,0-19-1935,-19 20-258,19 0-1290,-20-20-4128,0 19-516,-20-19-387,21-20-258</inkml:trace>
  <inkml:trace contextRef="#ctx0" brushRef="#br0" timeOffset="13260.7585">11886 11609 8127,'-20'39'6063,"20"-39"-387,20 0-129,0 0-4386,19 0-645,-18-19-129,18 19-387,1 0-645,-20 0-4644,19 0-258,-19-20-387,0 20-516</inkml:trace>
  <inkml:trace contextRef="#ctx0" brushRef="#br0" timeOffset="13658.7813">12481 11609 5676,'20'39'6063,"0"-39"-645,-20 40-129,20-40-3999,0 40-1290,-20-21-4515,0 1-645,0 20-516,-20-20-387</inkml:trace>
  <inkml:trace contextRef="#ctx0" brushRef="#br0" timeOffset="14057.8041">12898 11609 8385,'0'0'6063,"20"0"-516,20 0-645,-21 0-3741,21 0-387,0-20-258,0 20-516,-1 0-516,-19 0-3741,0 0-1290,0 0-387,0 0-387</inkml:trace>
  <inkml:trace contextRef="#ctx0" brushRef="#br0" timeOffset="14740.8432">13315 11093 5547,'19'20'5805,"2"-20"-129,18 0-387,1-20-3999,-20 20-258,19-20-387,1 20-258,-1-21-129,-18 21 0,-1 0-129,-1 0-129,-19 0 129,0 21 0,20-21 0,-20 20 0,0 19 0,0-19 0,0 0 0,20 20 0,-20 0 258,20-1-258,-20-19 129,20 20-129,20-1 129,-21 1-129,1 0 129,0-1-129,20-19-129,-21 20 129,1 0 0,0-20 0,0-1-129,0 1 0,-20 0 129,0 1-129,-20-21 0,0 19 0,0-19-129,-19 0 129,-1 19-258,0-19-129,0 0-645,21 0-4386,-1 0-258,0 0-516,20 0-387</inkml:trace>
  <inkml:trace contextRef="#ctx0" brushRef="#br0" timeOffset="15117.8647">14248 11688 7224,'19'0'6192,"-19"21"-258,20-2-645,-20 0-3225,0 21-1161,0 0-516,0 20-5547,-20-21-258,1 2-774,19-22-387</inkml:trace>
  <inkml:trace contextRef="#ctx0" brushRef="#br0" timeOffset="16417.9391">15259 10914 7353,'60'0'6063,"-40"-20"-258,-1 20-258,-19 0-4644,0 0-129,0 0-129,-19 0-258,-1 20-129,-20-20-129,1 0 0,-21 20-129,21 0 0,-1-20 0,0 20 0,0 0 0,1-20 0,19 19-129,0 1 129,20-1 0,-20 2-129,20-1 258,0 19-258,0 1 258,20-20-129,-20 20 258,0-1-258,20 1 129,-20 20 0,0-21 0,20 1 0,-20 0 0,0 19-129,0-19 0,0 0 129,0-1-129,0 2 129,0-22 0,0 20-129,0-19 0,0 0 129,0 0-129,0 0 0,0-20 0,20 0 129,-20 20-129,19-20 0,1 0 129,20 0-129,-20 0 0,20 0 0,-1 0-258,1 0-774,-20 0-4644,19 20 0,-19-20-903,0-20-258</inkml:trace>
  <inkml:trace contextRef="#ctx0" brushRef="#br0" timeOffset="17694.0121">15676 11709 3999,'-20'0'6063,"20"0"-387,0 0-387,0 0-3096,20 0-1290,0 0-129,20 0-258,-1 0-258,1 19-129,20-19 129,-21 0-258,1 0-387,-1-19-1548,-19 19-3225,20 0-516,-40 0-387,0 0-258</inkml:trace>
  <inkml:trace contextRef="#ctx0" brushRef="#br0" timeOffset="17997.0294">16311 11668 5805,'0'20'5934,"20"1"-387,-20-2-1548,20 0-2709,0 21-387,-20-20-387,0 20-645,0 0-4773,-20-1-516,0-19-387,0 1-258</inkml:trace>
  <inkml:trace contextRef="#ctx0" brushRef="#br0" timeOffset="18643.0664">16787 11589 5160,'0'20'5934,"0"-20"-258,0 20-1161,20-20-2967,20 0-387,-20 0-258,40 0-258,-21 0-258,1 0-129,19-20-129,-39 20-129,20 0-129,-21 0-258,2 20-774,-2-20-4257,1 0-258,-20 0-258,0-20-645</inkml:trace>
  <inkml:trace contextRef="#ctx0" brushRef="#br0" timeOffset="18966.0848">17403 11609 6708,'0'20'6063,"0"-20"-645,0 19 0,20-19-4386,-1 20-516,1 21-129,0-3-129,0 2-129,-20 0-258,0 20-129,0-21-1290,-20 2-3612,0-22-516,0 0-258,1-19-516</inkml:trace>
  <inkml:trace contextRef="#ctx0" brushRef="#br0" timeOffset="19334.1059">17879 11629 5160,'-20'19'6321,"20"1"-516,20-20-387,0 0-3483,19 0-1290,1 0-129,0-20-129,0 20-129,-1 0-258,1 0-387,-1 0-774,-19 0-4257,-20 0-129,0 0-645,20 0-129</inkml:trace>
  <inkml:trace contextRef="#ctx0" brushRef="#br0" timeOffset="19686.126">18534 11668 4644,'20'41'6192,"-20"-22"-258,0 20-645,19-19-2451,-19 20-2967,0-20-2451,-19 20-2580,-1-1-645,0-19-258</inkml:trace>
  <inkml:trace contextRef="#ctx0" brushRef="#br0" timeOffset="20064.1477">18851 11648 5934,'0'0'6450,"0"20"-645,20-20-129,0 0-3612,19 0-1161,-18-20-258,18 20-258,21 0-129,-21-19-129,1 19-129,-1 0-258,2 0-645,-22 0-4773,1 0 0,-20 0-645,0 0-387</inkml:trace>
  <inkml:trace contextRef="#ctx0" brushRef="#br0" timeOffset="20472.171">19466 11609 7740,'0'0'6192,"0"20"-516,20-20-1806,0 19-2580,0 1-258,19 0-387,-19 1-258,1 17 0,-2 2-516,-19-20-516,0 20-4773,-40 0-258,20-21-387,-19 1-645</inkml:trace>
  <inkml:trace contextRef="#ctx0" brushRef="#br0" timeOffset="21274.2169">19943 11390 3612,'-20'20'5805,"20"0"0,0 0-1032,20 0-3483,-1 0-129,1 19-129,0 1-387,-20-20 129,20 0-387,0 0 0,-20-20-129,0 0-129,0 0 0,0-20 0,0 0 0,-20-20-129,20 0 129,0 21-258,0-21 129,0 20 0,0 0 0,20 20-129,-1 0 129,22 0 0,-2 0 0,1 20 0,19 0 0,1 0 129,-20-20 0,19 0-129,-19 0 129,-1 0-129,-19 0 129,0-20-129,-20 0 0,-20 0 0,0 0 0,0 20 0,1-19 0,-21 19 0,0 19 0,21 1 0,-1 0 0,0 0 0,20 20 129,0-21-129,20 21 0,0-20 0,19 20-258,1-20-387,-1 19-1806,1-39-2967,20 20-387,-21-20-516,1 0 259</inkml:trace>
  <inkml:trace contextRef="#ctx0" brushRef="#br0" timeOffset="21985.2575">20915 11648 4257,'0'0'5805,"20"0"-387,-20-39-1032,0 19-2838,0 0-516,0 0-516,0-20 0,-20 21-129,0-1-129,0 20 258,0-20-258,1 20 0,-22 0-129,22 20 129,-1 0-129,1-1 0,-2 1 0,21 20 0,0 0-129,0-20 129,21 19-129,-2-19 129,1 1-129,20-2 129,-20-19-129,19 0 129,1 0 0,-20-19-129,-1-2 0,2-19 0,-2 21 0,-19-1 0,20 0-129,-20 0 129,0 20-129,0 0 129,-20 0-129,20 0 129,0 20 0,0 0 0,0 0 0,0-1-129,0 1 129,20 0-129,0 1 0,20-21 0,-21 19-129,21-19 129,0 0-129,0 19 0,19-19 129,-19-19 0,-20 19 129,19-19-258,-19-22 258,0 21 0,0-19 258,0-1-258,-20-20 0,0 21 129,0-21 0,-20 21-129,0-1 129,0 20 0,-20 0-129,21 20 129,-21 0-129,20 0 129,-19 20-129,19 20 129,-1-20-129,2 19 0,-1 1 0,20 0-258,0-1-2064,0-19-2838,0 0-516,0 0-516,20-20 259</inkml:trace>
  <inkml:trace contextRef="#ctx0" brushRef="#br0" timeOffset="22372.2797">20954 11132 7611,'0'0'6192,"0"20"-645,21 20 0,-21-20-4773,0 39-129,0 1-129,0-1 0,0 21-129,0-21-129,0 1 0,0-20-129,19-1-129,-19 2 0,20-22-258,-20 0-387,0 1-1161,0-20-3870,0 0-129,0-20-645,0 20-258</inkml:trace>
  <inkml:trace contextRef="#ctx0" brushRef="#br0" timeOffset="22898.3098">21054 11033 6450,'-20'-20'5805,"20"40"-258,0-1-1806,20 2-2451,19 19-129,1-1-258,0 1 0,20 20-258,-21 19 0,1-20-129,-1 41 0,-19-21-258,0 0 129,-20 20-129,-20-19 0,0-20-129,1-1 0,-21 0-129,20-39 0,0 0-258,1 0-258,-1-20-774,20 0-4644,0 0 129,-21-20-645,21 20-387</inkml:trace>
  <inkml:trace contextRef="#ctx0" brushRef="#br0" timeOffset="25403.453">20895 11033 4773,'-20'-20'5934,"0"1"-516,20 19-1806,0-20-1677,0 20-387,20 0-516,0 0-258,20 0-258,0 0-258,19 0 0,-19 0 0,-1 20-129,21-1 0,-20 1 0,-20-1 0,-1 2 0,1-1-129,0 19 129,-20-19 0,0 20 0,0 0 0,0-20 0,-20 19 0,20-19 0,0 20 0,0-1 0,0 1-129,20 0 129,-20 19 0,20-19-129,0 0 0,-20 19 129,19-18-129,-19-3 129,20 22-129,-20-20 0,0 0 129,0-21 0,0 21-129,-20-19 129,1-21-129,19 19 0,-20-19 129,0 0-129,0 19 0,0-19 0,1 0 0,-1 0 0,-1 0 0,2 0-129,19 0 0,-20 0-387,0-19-387,20 19-4515,0 0-516,0 0-258,0 0-645</inkml:trace>
  <inkml:trace contextRef="#ctx0" brushRef="#br0" timeOffset="28346.6214">21788 11946 7998,'40'40'6192,"-21"-21"-387,-19 1-129,21 20-4773,-21 0-129,-21 0-645,2-21-1161,-21 21-4644,0-40 129,1 19-774,-1-19-645</inkml:trace>
  <inkml:trace contextRef="#ctx0" brushRef="#br0" timeOffset="28657.6392">22264 11232 11352,'0'0'6063,"0"0"-516,20 20-1419,-20 19-3612,0 1 129,0 0-258,0 19 0,0 20-129,20-19 0,-20 19-258,0-18 129,0-3-387,0-18-516,0 0-4644,20-40-258,0 0-516,0 0-387</inkml:trace>
  <inkml:trace contextRef="#ctx0" brushRef="#br0" timeOffset="28870.6514">22641 11212 7482,'0'0'6450,"20"0"-387,-20 20-387,20 39-2193,-20-19-2967,0 19 129,20 21-387,0-1 0,-20-19-258,19-1 129,2 1-387,-2-21 0,1 1-516,-20-20-4773,0 0 0,0-20-774,0 0-387</inkml:trace>
  <inkml:trace contextRef="#ctx0" brushRef="#br0" timeOffset="29082.6635">22264 11549 10191,'-20'0'6450,"40"20"-774,20-20-129,39 0-5031,-19-20-258,20 20-258,-1 0-2322,0 0-2967,-20 0-387,-19 0-516,0 0-645</inkml:trace>
  <inkml:trace contextRef="#ctx0" brushRef="#br0" timeOffset="30424.7402">22919 10636 5547,'0'40'5676,"0"-20"0,20 20-1935,19 18-1548,21 3-387,20 38-258,-21 20-258,40 0-129,-19 0-516,-1 20 258,1 0-516,-41-19 258,-19-22-258,-20 1-129,-20 0-258,0-19-387,-19-20-258,-21-1-5031,20-19-258,1-21-516,-1 1-645</inkml:trace>
  <inkml:trace contextRef="#ctx0" brushRef="#br0" timeOffset="32163.8397">24030 12383 11739,'20'79'5676,"-20"-19"-516,-20-21-6450,1 21-3354,-41-21-903,1 2-516</inkml:trace>
  <inkml:trace contextRef="#ctx0" brushRef="#br0" timeOffset="95886.4844">18851 17562 1419,'20'0'5547,"-20"0"-129,0 0-129,0-19-2967,0 19 0,0-21-1548,0 1-258,0 20-129,-20-19-129,0-1-258,1 20 129,-21 0-129,0 20 0,21-20-129,-2 39 129,1-18 0,1 17 0,19 3 0,0-22 0,19 1 129,1 0 129,1 0-129,18-20 0,-19 0 0,0-20 0,0 0 0,-1 0 0,1 1 0,-20 19 0,20-20-1032,-20 20-129,0 0 387,0 0-258,0 0-129,0 0 1032,-20 0-774,40 0 0,20-40-129,-21 21 1161,2-22-258,-2 2 0,-19-21 129,60 20 129,-100-19-258,-20 19 0,1 1 129,-20 19-258,19 20 129,-19 20 0,-1 0 0,21 39 0,19 0-129,0 1 129,21 19 0,38 0 903,1 21 0,139-40-903,-80 0 0,21-22-387,-1-17-3999,0-21-645,0-21-258</inkml:trace>
  <inkml:trace contextRef="#ctx0" brushRef="#br0" timeOffset="96181.5013">19844 17185 7224,'0'-20'5805,"0"20"-258,0 40-645,-21 0-4257,21 19 129,0 0-387,0 1 0,0 0-258,0 0-258,21-1-2193,-21-99-516,0 40-645,0 0-1161,-21 0 0,21-19 903,-19-2 1161</inkml:trace>
  <inkml:trace contextRef="#ctx0" brushRef="#br0" timeOffset="96709.5315">19804 17522 129,'0'0'0,"-80"0"1290,61 0 903,-1-20 1032,20 20-129,-20-19-1161,40 19-774,0-20-387,-1 0-258,1 0-258,20 0 1032,-1-20 0,1 0-1161,0 21 258,-20 19-129,0 0 0,-1 0 258,1 40-387,0-1-516,-20 21-387,20-1 1161,-20-18-258,20-3 258,-20-17-258,19-1 0,2-20 0,-1-20 0,-1-1 0,1-17 0,0-3 0,0 22-129,0-21 0,-20 20 0,19 20 0,1 0 0,0 20-129,0-20 129,20 40-129,-20-21 129,19 1 0,-19 1 129,39-21-129,-19 0 0,0 0 129,0 0-129,-1-21 129,1-18-129,-40 19 129,20-20-129,-20 0 0,-20 20 0,0 1 0,0 19 0,0 0 0,1 19 0,-1 1 0,0 0 0,20 20-129,0 0 129,20-1-387,-20-18 0,39 17-1677,1-17-3225,0-1-387,-1-20 0</inkml:trace>
  <inkml:trace contextRef="#ctx0" brushRef="#br0" timeOffset="97921.6008">21233 17304 5160,'-20'-20'5547,"-1"20"-387,21 20-387,0-20-3870,0 19-129,0 21-258,0 0-129,0-20 0,0 20-129,0-1 0,21-19 0,-21 1 0,0-2-129,0-19 0,0 0 0,0 0-129,0-19 129,0 19 0,-21-21-129,21 21 0,0-20 0,21 1 0,-21 19 129,20-20-129,-1 0 0,-19 20 0,40-40 0,-20 20 129,0 0-129,-20-20 0,19 1 0,-19 19 129,0-19-129,0 19 0,0 0 0,-19 20 0,-1 0 0,0 0 0,-20 20 0,21 0 0,-1 19 0,-1 1 0,21 19 0,0-19 0,0 20 129,41-21-129,-22 2 129,21-3-129,19-17 129,1-1-129,0-20 0,-1 0 0,-19-20-129,-1-1 0,1-17 0,-20-3-129,-1 2 0,-19-1 129,0 0 0,0 1 129,0 18 0,-19-18 129,-1 39-129,20 0 129,0 0 0,-19 20 129,19-1-129,0 2 0,0 18 129,0-19-129,0 20 0,0-20 0,0 19 0,0-39 0,0 0 0,19 0-129,1 0 129,-20-19-129,19-21 129,2 20-129,-21-20 0,20 20 0,-1 1 0,1-2 0,0 2 0,0 19-129,0 0 129,20 19 0,-21 2-129,1-2 0,0 21-258,-20 0-645,20-20-3354,0 0-903,-1-1-387,1 1-645</inkml:trace>
  <inkml:trace contextRef="#ctx0" brushRef="#br0" timeOffset="98368.6264">22284 17522 6837,'20'-59'5418,"0"19"-258,-20 0-129,0 1-4257,0-1-258,-20 0 0,0 21 0,0-1-387,0 0 0,-19 0 129,19 20-258,-20 20 129,21 0-129,-22 0 0,22 19-129,19 0 258,0 1-129,0 0 0,0 0 129,19-20 0,22 0 0,-22-20 0,21 0 0,-20-40 0,19-20 0,-19 0-129,20 1 258,-40-20-258,20-20 0,-20 19 0,0 1 129,0-1-129,0 21 0,-20 19 129,20 21 0,0 19-129,-20 39 0,20 2 258,0 37-258,0 2 129,20-1-129,-20 20-258,20 20-2838,-20-39-1935,20-1-645,0-19-645,-1 0-129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43400"/>
            <a:ext cx="502920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smtClean="0"/>
              <a:t>Click to edit Master notes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6563" name="Rectangle 3"/>
          <p:cNvSpPr>
            <a:spLocks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40988293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Helvetica" pitchFamily="1" charset="0"/>
        <a:ea typeface="+mn-ea"/>
        <a:cs typeface="Arial" charset="0"/>
      </a:defRPr>
    </a:lvl1pPr>
    <a:lvl2pPr marL="457200" algn="l" rtl="0" fontAlgn="base">
      <a:spcBef>
        <a:spcPct val="30000"/>
      </a:spcBef>
      <a:spcAft>
        <a:spcPct val="0"/>
      </a:spcAft>
      <a:defRPr sz="1200" kern="1200">
        <a:solidFill>
          <a:schemeClr val="tx1"/>
        </a:solidFill>
        <a:latin typeface="Helvetica" pitchFamily="1" charset="0"/>
        <a:ea typeface="+mn-ea"/>
        <a:cs typeface="Arial" charset="0"/>
      </a:defRPr>
    </a:lvl2pPr>
    <a:lvl3pPr marL="914400" algn="l" rtl="0" fontAlgn="base">
      <a:spcBef>
        <a:spcPct val="30000"/>
      </a:spcBef>
      <a:spcAft>
        <a:spcPct val="0"/>
      </a:spcAft>
      <a:defRPr sz="1200" kern="1200">
        <a:solidFill>
          <a:schemeClr val="tx1"/>
        </a:solidFill>
        <a:latin typeface="Helvetica" pitchFamily="1" charset="0"/>
        <a:ea typeface="+mn-ea"/>
        <a:cs typeface="Arial" charset="0"/>
      </a:defRPr>
    </a:lvl3pPr>
    <a:lvl4pPr marL="1371600" algn="l" rtl="0" fontAlgn="base">
      <a:spcBef>
        <a:spcPct val="30000"/>
      </a:spcBef>
      <a:spcAft>
        <a:spcPct val="0"/>
      </a:spcAft>
      <a:defRPr sz="1200" kern="1200">
        <a:solidFill>
          <a:schemeClr val="tx1"/>
        </a:solidFill>
        <a:latin typeface="Helvetica" pitchFamily="1" charset="0"/>
        <a:ea typeface="+mn-ea"/>
        <a:cs typeface="Arial" charset="0"/>
      </a:defRPr>
    </a:lvl4pPr>
    <a:lvl5pPr marL="1828800" algn="l" rtl="0" fontAlgn="base">
      <a:spcBef>
        <a:spcPct val="30000"/>
      </a:spcBef>
      <a:spcAft>
        <a:spcPct val="0"/>
      </a:spcAft>
      <a:defRPr sz="1200" kern="1200">
        <a:solidFill>
          <a:schemeClr val="tx1"/>
        </a:solidFill>
        <a:latin typeface="Helvetica" pitchFamily="1"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noTextEdit="1"/>
          </p:cNvSpPr>
          <p:nvPr>
            <p:ph type="sldImg"/>
          </p:nvPr>
        </p:nvSpPr>
        <p:spPr>
          <a:xfrm>
            <a:off x="1150938" y="692150"/>
            <a:ext cx="4556125" cy="3416300"/>
          </a:xfrm>
          <a:ln/>
        </p:spPr>
      </p:sp>
      <p:sp>
        <p:nvSpPr>
          <p:cNvPr id="116739"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r>
              <a:rPr lang="en-US" smtClean="0"/>
              <a:t>Zachary Quinto -- Spock</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noTextEdit="1"/>
          </p:cNvSpPr>
          <p:nvPr>
            <p:ph type="sldImg"/>
          </p:nvPr>
        </p:nvSpPr>
        <p:spPr>
          <a:xfrm>
            <a:off x="1143000" y="685800"/>
            <a:ext cx="4572000" cy="3429000"/>
          </a:xfrm>
          <a:ln/>
        </p:spPr>
      </p:sp>
      <p:sp>
        <p:nvSpPr>
          <p:cNvPr id="141315"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xfrm>
            <a:off x="1143000" y="685800"/>
            <a:ext cx="4572000" cy="3429000"/>
          </a:xfrm>
          <a:ln/>
        </p:spPr>
      </p:sp>
      <p:sp>
        <p:nvSpPr>
          <p:cNvPr id="118787"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secret strategy: randomly reorder things until it works!!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noTextEdit="1"/>
          </p:cNvSpPr>
          <p:nvPr>
            <p:ph type="sldImg"/>
          </p:nvPr>
        </p:nvSpPr>
        <p:spPr>
          <a:xfrm>
            <a:off x="1150938" y="692150"/>
            <a:ext cx="4556125" cy="3416300"/>
          </a:xfrm>
          <a:ln/>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secret strategy: randomly reorder things until it works!!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noTextEdit="1"/>
          </p:cNvSpPr>
          <p:nvPr>
            <p:ph type="sldImg"/>
          </p:nvPr>
        </p:nvSpPr>
        <p:spPr>
          <a:xfrm>
            <a:off x="1150938" y="692150"/>
            <a:ext cx="4556125" cy="3416300"/>
          </a:xfrm>
          <a:ln/>
        </p:spPr>
      </p:sp>
      <p:sp>
        <p:nvSpPr>
          <p:cNvPr id="11264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secret strategy: randomly reorder things until it works!!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noTextEdit="1"/>
          </p:cNvSpPr>
          <p:nvPr>
            <p:ph type="sldImg"/>
          </p:nvPr>
        </p:nvSpPr>
        <p:spPr>
          <a:xfrm>
            <a:off x="1143000" y="685800"/>
            <a:ext cx="4572000" cy="3429000"/>
          </a:xfrm>
          <a:ln/>
        </p:spPr>
      </p:sp>
      <p:sp>
        <p:nvSpPr>
          <p:cNvPr id="118787"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ChangeArrowheads="1" noTextEdit="1"/>
          </p:cNvSpPr>
          <p:nvPr>
            <p:ph type="sldImg"/>
          </p:nvPr>
        </p:nvSpPr>
        <p:spPr>
          <a:xfrm>
            <a:off x="1143000" y="685800"/>
            <a:ext cx="4572000" cy="3429000"/>
          </a:xfrm>
          <a:ln/>
        </p:spPr>
      </p:sp>
      <p:sp>
        <p:nvSpPr>
          <p:cNvPr id="120835"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noTextEdit="1"/>
          </p:cNvSpPr>
          <p:nvPr>
            <p:ph type="sldImg"/>
          </p:nvPr>
        </p:nvSpPr>
        <p:spPr>
          <a:xfrm>
            <a:off x="1143000" y="685800"/>
            <a:ext cx="4572000" cy="3429000"/>
          </a:xfrm>
          <a:ln/>
        </p:spPr>
      </p:sp>
      <p:sp>
        <p:nvSpPr>
          <p:cNvPr id="114691"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noTextEdit="1"/>
          </p:cNvSpPr>
          <p:nvPr>
            <p:ph type="sldImg"/>
          </p:nvPr>
        </p:nvSpPr>
        <p:spPr>
          <a:xfrm>
            <a:off x="1143000" y="685800"/>
            <a:ext cx="4572000" cy="3429000"/>
          </a:xfrm>
          <a:ln/>
        </p:spPr>
      </p:sp>
      <p:sp>
        <p:nvSpPr>
          <p:cNvPr id="139267" name="Rectangle 3"/>
          <p:cNvSpPr>
            <a:spLocks noGrp="1" noChangeArrowheads="1"/>
          </p:cNvSpPr>
          <p:nvPr>
            <p:ph type="body" idx="1"/>
          </p:nvPr>
        </p:nvSpPr>
        <p:spPr>
          <a:xfrm>
            <a:off x="685800" y="4343400"/>
            <a:ext cx="5486400" cy="41148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38902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1477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0343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7593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71166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79389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2005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376698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235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79468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011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eaLnBrk="0" fontAlgn="base" hangingPunct="0">
        <a:spcBef>
          <a:spcPct val="0"/>
        </a:spcBef>
        <a:spcAft>
          <a:spcPct val="0"/>
        </a:spcAft>
        <a:defRPr sz="4800">
          <a:solidFill>
            <a:schemeClr val="tx1"/>
          </a:solidFill>
          <a:latin typeface="+mj-lt"/>
          <a:ea typeface="+mj-ea"/>
          <a:cs typeface="+mj-cs"/>
        </a:defRPr>
      </a:lvl1pPr>
      <a:lvl2pPr algn="ctr" rtl="0" eaLnBrk="0" fontAlgn="base" hangingPunct="0">
        <a:spcBef>
          <a:spcPct val="0"/>
        </a:spcBef>
        <a:spcAft>
          <a:spcPct val="0"/>
        </a:spcAft>
        <a:defRPr sz="4800">
          <a:solidFill>
            <a:schemeClr val="tx1"/>
          </a:solidFill>
          <a:latin typeface="Times" pitchFamily="1" charset="0"/>
        </a:defRPr>
      </a:lvl2pPr>
      <a:lvl3pPr algn="ctr" rtl="0" eaLnBrk="0" fontAlgn="base" hangingPunct="0">
        <a:spcBef>
          <a:spcPct val="0"/>
        </a:spcBef>
        <a:spcAft>
          <a:spcPct val="0"/>
        </a:spcAft>
        <a:defRPr sz="4800">
          <a:solidFill>
            <a:schemeClr val="tx1"/>
          </a:solidFill>
          <a:latin typeface="Times" pitchFamily="1" charset="0"/>
        </a:defRPr>
      </a:lvl3pPr>
      <a:lvl4pPr algn="ctr" rtl="0" eaLnBrk="0" fontAlgn="base" hangingPunct="0">
        <a:spcBef>
          <a:spcPct val="0"/>
        </a:spcBef>
        <a:spcAft>
          <a:spcPct val="0"/>
        </a:spcAft>
        <a:defRPr sz="4800">
          <a:solidFill>
            <a:schemeClr val="tx1"/>
          </a:solidFill>
          <a:latin typeface="Times" pitchFamily="1" charset="0"/>
        </a:defRPr>
      </a:lvl4pPr>
      <a:lvl5pPr algn="ctr" rtl="0" eaLnBrk="0" fontAlgn="base" hangingPunct="0">
        <a:spcBef>
          <a:spcPct val="0"/>
        </a:spcBef>
        <a:spcAft>
          <a:spcPct val="0"/>
        </a:spcAft>
        <a:defRPr sz="4800">
          <a:solidFill>
            <a:schemeClr val="tx1"/>
          </a:solidFill>
          <a:latin typeface="Times" pitchFamily="1" charset="0"/>
        </a:defRPr>
      </a:lvl5pPr>
      <a:lvl6pPr marL="457200" algn="ctr" rtl="0" eaLnBrk="0" fontAlgn="base" hangingPunct="0">
        <a:spcBef>
          <a:spcPct val="0"/>
        </a:spcBef>
        <a:spcAft>
          <a:spcPct val="0"/>
        </a:spcAft>
        <a:defRPr sz="4800">
          <a:solidFill>
            <a:schemeClr val="tx1"/>
          </a:solidFill>
          <a:latin typeface="Times" pitchFamily="1" charset="0"/>
        </a:defRPr>
      </a:lvl6pPr>
      <a:lvl7pPr marL="914400" algn="ctr" rtl="0" eaLnBrk="0" fontAlgn="base" hangingPunct="0">
        <a:spcBef>
          <a:spcPct val="0"/>
        </a:spcBef>
        <a:spcAft>
          <a:spcPct val="0"/>
        </a:spcAft>
        <a:defRPr sz="4800">
          <a:solidFill>
            <a:schemeClr val="tx1"/>
          </a:solidFill>
          <a:latin typeface="Times" pitchFamily="1" charset="0"/>
        </a:defRPr>
      </a:lvl7pPr>
      <a:lvl8pPr marL="1371600" algn="ctr" rtl="0" eaLnBrk="0" fontAlgn="base" hangingPunct="0">
        <a:spcBef>
          <a:spcPct val="0"/>
        </a:spcBef>
        <a:spcAft>
          <a:spcPct val="0"/>
        </a:spcAft>
        <a:defRPr sz="4800">
          <a:solidFill>
            <a:schemeClr val="tx1"/>
          </a:solidFill>
          <a:latin typeface="Times" pitchFamily="1" charset="0"/>
        </a:defRPr>
      </a:lvl8pPr>
      <a:lvl9pPr marL="1828800" algn="ctr" rtl="0" eaLnBrk="0" fontAlgn="base" hangingPunct="0">
        <a:spcBef>
          <a:spcPct val="0"/>
        </a:spcBef>
        <a:spcAft>
          <a:spcPct val="0"/>
        </a:spcAft>
        <a:defRPr sz="4800">
          <a:solidFill>
            <a:schemeClr val="tx1"/>
          </a:solidFill>
          <a:latin typeface="Times" pitchFamily="1" charset="0"/>
        </a:defRPr>
      </a:lvl9pPr>
    </p:titleStyle>
    <p:bodyStyle>
      <a:lvl1pPr marL="342900" indent="-342900" algn="l" rtl="0" eaLnBrk="0" fontAlgn="base" hangingPunct="0">
        <a:spcBef>
          <a:spcPct val="20000"/>
        </a:spcBef>
        <a:spcAft>
          <a:spcPct val="0"/>
        </a:spcAft>
        <a:buClr>
          <a:schemeClr val="accent1"/>
        </a:buClr>
        <a:buSzPct val="75000"/>
        <a:buFont typeface="Monotype Sorts" pitchFamily="1"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Monotype Sorts" pitchFamily="1" charset="2"/>
        <a:buChar char="l"/>
        <a:defRPr sz="2800">
          <a:solidFill>
            <a:schemeClr val="tx1"/>
          </a:solidFill>
          <a:latin typeface="Helvetica" pitchFamily="1" charset="0"/>
        </a:defRPr>
      </a:lvl2pPr>
      <a:lvl3pPr marL="1143000" indent="-228600" algn="l" rtl="0" eaLnBrk="0" fontAlgn="base" hangingPunct="0">
        <a:spcBef>
          <a:spcPct val="20000"/>
        </a:spcBef>
        <a:spcAft>
          <a:spcPct val="0"/>
        </a:spcAft>
        <a:buClr>
          <a:schemeClr val="hlink"/>
        </a:buClr>
        <a:buSzPct val="70000"/>
        <a:buFont typeface="Monotype Sorts" pitchFamily="1" charset="2"/>
        <a:buChar char="l"/>
        <a:defRPr sz="2400">
          <a:solidFill>
            <a:schemeClr val="tx1"/>
          </a:solidFill>
          <a:latin typeface="Helvetica" pitchFamily="1" charset="0"/>
        </a:defRPr>
      </a:lvl3pPr>
      <a:lvl4pPr marL="1600200" indent="-228600" algn="l" rtl="0" eaLnBrk="0" fontAlgn="base" hangingPunct="0">
        <a:spcBef>
          <a:spcPct val="20000"/>
        </a:spcBef>
        <a:spcAft>
          <a:spcPct val="0"/>
        </a:spcAft>
        <a:buClr>
          <a:schemeClr val="folHlink"/>
        </a:buClr>
        <a:buSzPct val="50000"/>
        <a:buFont typeface="Monotype Sorts" pitchFamily="1" charset="2"/>
        <a:buChar char="l"/>
        <a:defRPr sz="2000">
          <a:solidFill>
            <a:schemeClr val="tx1"/>
          </a:solidFill>
          <a:latin typeface="Helvetica" pitchFamily="1" charset="0"/>
        </a:defRPr>
      </a:lvl4pPr>
      <a:lvl5pPr marL="20574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5pPr>
      <a:lvl6pPr marL="25146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6pPr>
      <a:lvl7pPr marL="29718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7pPr>
      <a:lvl8pPr marL="34290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8pPr>
      <a:lvl9pPr marL="3886200" indent="-228600" algn="l" rtl="0" eaLnBrk="0" fontAlgn="base" hangingPunct="0">
        <a:spcBef>
          <a:spcPct val="20000"/>
        </a:spcBef>
        <a:spcAft>
          <a:spcPct val="0"/>
        </a:spcAft>
        <a:buClr>
          <a:srgbClr val="001A21"/>
        </a:buClr>
        <a:buSzPct val="45000"/>
        <a:buFont typeface="Monotype Sorts" pitchFamily="1" charset="2"/>
        <a:buChar char="l"/>
        <a:defRPr sz="2000">
          <a:solidFill>
            <a:schemeClr val="tx1"/>
          </a:solidFill>
          <a:latin typeface="Helvetica"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tags" Target="../tags/tag27.xml"/><Relationship Id="rId39" Type="http://schemas.openxmlformats.org/officeDocument/2006/relationships/tags" Target="../tags/tag40.xml"/><Relationship Id="rId21" Type="http://schemas.openxmlformats.org/officeDocument/2006/relationships/tags" Target="../tags/tag22.xml"/><Relationship Id="rId34" Type="http://schemas.openxmlformats.org/officeDocument/2006/relationships/tags" Target="../tags/tag35.xml"/><Relationship Id="rId42" Type="http://schemas.openxmlformats.org/officeDocument/2006/relationships/tags" Target="../tags/tag43.xml"/><Relationship Id="rId47" Type="http://schemas.openxmlformats.org/officeDocument/2006/relationships/tags" Target="../tags/tag48.xml"/><Relationship Id="rId50" Type="http://schemas.openxmlformats.org/officeDocument/2006/relationships/notesSlide" Target="../notesSlides/notesSlide1.xml"/><Relationship Id="rId55" Type="http://schemas.openxmlformats.org/officeDocument/2006/relationships/image" Target="../media/image5.jpe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33" Type="http://schemas.openxmlformats.org/officeDocument/2006/relationships/tags" Target="../tags/tag34.xml"/><Relationship Id="rId38" Type="http://schemas.openxmlformats.org/officeDocument/2006/relationships/tags" Target="../tags/tag39.xml"/><Relationship Id="rId46" Type="http://schemas.openxmlformats.org/officeDocument/2006/relationships/tags" Target="../tags/tag47.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tags" Target="../tags/tag30.xml"/><Relationship Id="rId41" Type="http://schemas.openxmlformats.org/officeDocument/2006/relationships/tags" Target="../tags/tag42.xml"/><Relationship Id="rId54" Type="http://schemas.openxmlformats.org/officeDocument/2006/relationships/image" Target="../media/image4.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32" Type="http://schemas.openxmlformats.org/officeDocument/2006/relationships/tags" Target="../tags/tag33.xml"/><Relationship Id="rId37" Type="http://schemas.openxmlformats.org/officeDocument/2006/relationships/tags" Target="../tags/tag38.xml"/><Relationship Id="rId40" Type="http://schemas.openxmlformats.org/officeDocument/2006/relationships/tags" Target="../tags/tag41.xml"/><Relationship Id="rId45" Type="http://schemas.openxmlformats.org/officeDocument/2006/relationships/tags" Target="../tags/tag46.xml"/><Relationship Id="rId53" Type="http://schemas.openxmlformats.org/officeDocument/2006/relationships/image" Target="../media/image3.wmf"/><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28" Type="http://schemas.openxmlformats.org/officeDocument/2006/relationships/tags" Target="../tags/tag29.xml"/><Relationship Id="rId36" Type="http://schemas.openxmlformats.org/officeDocument/2006/relationships/tags" Target="../tags/tag37.xml"/><Relationship Id="rId49" Type="http://schemas.openxmlformats.org/officeDocument/2006/relationships/slideLayout" Target="../slideLayouts/slideLayout1.xml"/><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tags" Target="../tags/tag32.xml"/><Relationship Id="rId44" Type="http://schemas.openxmlformats.org/officeDocument/2006/relationships/tags" Target="../tags/tag45.xml"/><Relationship Id="rId52" Type="http://schemas.openxmlformats.org/officeDocument/2006/relationships/image" Target="../media/image2.pn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 Id="rId27" Type="http://schemas.openxmlformats.org/officeDocument/2006/relationships/tags" Target="../tags/tag28.xml"/><Relationship Id="rId30" Type="http://schemas.openxmlformats.org/officeDocument/2006/relationships/tags" Target="../tags/tag31.xml"/><Relationship Id="rId35" Type="http://schemas.openxmlformats.org/officeDocument/2006/relationships/tags" Target="../tags/tag36.xml"/><Relationship Id="rId43" Type="http://schemas.openxmlformats.org/officeDocument/2006/relationships/tags" Target="../tags/tag44.xml"/><Relationship Id="rId48" Type="http://schemas.openxmlformats.org/officeDocument/2006/relationships/tags" Target="../tags/tag49.xml"/><Relationship Id="rId56" Type="http://schemas.openxmlformats.org/officeDocument/2006/relationships/image" Target="../media/image6.png"/><Relationship Id="rId8" Type="http://schemas.openxmlformats.org/officeDocument/2006/relationships/tags" Target="../tags/tag9.xml"/><Relationship Id="rId51" Type="http://schemas.openxmlformats.org/officeDocument/2006/relationships/image" Target="../media/image1.wmf"/><Relationship Id="rId3" Type="http://schemas.openxmlformats.org/officeDocument/2006/relationships/tags" Target="../tags/tag4.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tags" Target="../tags/tag145.xml"/><Relationship Id="rId7" Type="http://schemas.openxmlformats.org/officeDocument/2006/relationships/slideLayout" Target="../slideLayouts/slideLayout7.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tags" Target="../tags/tag156.xml"/><Relationship Id="rId3" Type="http://schemas.openxmlformats.org/officeDocument/2006/relationships/tags" Target="../tags/tag151.xml"/><Relationship Id="rId7" Type="http://schemas.openxmlformats.org/officeDocument/2006/relationships/tags" Target="../tags/tag155.xml"/><Relationship Id="rId12" Type="http://schemas.openxmlformats.org/officeDocument/2006/relationships/image" Target="../media/image10.jpeg"/><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11" Type="http://schemas.openxmlformats.org/officeDocument/2006/relationships/slideLayout" Target="../slideLayouts/slideLayout7.xml"/><Relationship Id="rId5" Type="http://schemas.openxmlformats.org/officeDocument/2006/relationships/tags" Target="../tags/tag153.xml"/><Relationship Id="rId10" Type="http://schemas.openxmlformats.org/officeDocument/2006/relationships/tags" Target="../tags/tag158.xml"/><Relationship Id="rId4" Type="http://schemas.openxmlformats.org/officeDocument/2006/relationships/tags" Target="../tags/tag152.xml"/><Relationship Id="rId9" Type="http://schemas.openxmlformats.org/officeDocument/2006/relationships/tags" Target="../tags/tag157.xml"/></Relationships>
</file>

<file path=ppt/slides/_rels/slide12.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33" Type="http://schemas.openxmlformats.org/officeDocument/2006/relationships/image" Target="../media/image13.emf"/><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29" Type="http://schemas.openxmlformats.org/officeDocument/2006/relationships/slideLayout" Target="../slideLayouts/slideLayout7.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32" Type="http://schemas.openxmlformats.org/officeDocument/2006/relationships/customXml" Target="../ink/ink5.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28" Type="http://schemas.openxmlformats.org/officeDocument/2006/relationships/tags" Target="../tags/tag186.xml"/><Relationship Id="rId10" Type="http://schemas.openxmlformats.org/officeDocument/2006/relationships/tags" Target="../tags/tag168.xml"/><Relationship Id="rId19" Type="http://schemas.openxmlformats.org/officeDocument/2006/relationships/tags" Target="../tags/tag177.xml"/><Relationship Id="rId31" Type="http://schemas.openxmlformats.org/officeDocument/2006/relationships/image" Target="../media/image12.emf"/><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tags" Target="../tags/tag185.xml"/><Relationship Id="rId30"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7.xml"/><Relationship Id="rId5" Type="http://schemas.openxmlformats.org/officeDocument/2006/relationships/tags" Target="../tags/tag191.xml"/><Relationship Id="rId4" Type="http://schemas.openxmlformats.org/officeDocument/2006/relationships/tags" Target="../tags/tag190.xml"/></Relationships>
</file>

<file path=ppt/slides/_rels/slide14.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7.xml"/><Relationship Id="rId5" Type="http://schemas.openxmlformats.org/officeDocument/2006/relationships/tags" Target="../tags/tag196.xml"/><Relationship Id="rId4" Type="http://schemas.openxmlformats.org/officeDocument/2006/relationships/tags" Target="../tags/tag195.xml"/></Relationships>
</file>

<file path=ppt/slides/_rels/slide15.xml.rels><?xml version="1.0" encoding="UTF-8" standalone="yes"?>
<Relationships xmlns="http://schemas.openxmlformats.org/package/2006/relationships"><Relationship Id="rId8" Type="http://schemas.openxmlformats.org/officeDocument/2006/relationships/tags" Target="../tags/tag204.xml"/><Relationship Id="rId3" Type="http://schemas.openxmlformats.org/officeDocument/2006/relationships/tags" Target="../tags/tag199.xml"/><Relationship Id="rId7" Type="http://schemas.openxmlformats.org/officeDocument/2006/relationships/tags" Target="../tags/tag203.xml"/><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image" Target="../media/image14.emf"/><Relationship Id="rId5" Type="http://schemas.openxmlformats.org/officeDocument/2006/relationships/tags" Target="../tags/tag201.xml"/><Relationship Id="rId10" Type="http://schemas.openxmlformats.org/officeDocument/2006/relationships/customXml" Target="../ink/ink6.xml"/><Relationship Id="rId4" Type="http://schemas.openxmlformats.org/officeDocument/2006/relationships/tags" Target="../tags/tag200.xml"/><Relationship Id="rId9"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07.xml"/><Relationship Id="rId7" Type="http://schemas.openxmlformats.org/officeDocument/2006/relationships/tags" Target="../tags/tag211.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s>
</file>

<file path=ppt/slides/_rels/slide17.xml.rels><?xml version="1.0" encoding="UTF-8" standalone="yes"?>
<Relationships xmlns="http://schemas.openxmlformats.org/package/2006/relationships"><Relationship Id="rId13" Type="http://schemas.openxmlformats.org/officeDocument/2006/relationships/tags" Target="../tags/tag224.xml"/><Relationship Id="rId18" Type="http://schemas.openxmlformats.org/officeDocument/2006/relationships/tags" Target="../tags/tag229.xml"/><Relationship Id="rId26" Type="http://schemas.openxmlformats.org/officeDocument/2006/relationships/tags" Target="../tags/tag237.xml"/><Relationship Id="rId39" Type="http://schemas.openxmlformats.org/officeDocument/2006/relationships/tags" Target="../tags/tag250.xml"/><Relationship Id="rId3" Type="http://schemas.openxmlformats.org/officeDocument/2006/relationships/tags" Target="../tags/tag214.xml"/><Relationship Id="rId21" Type="http://schemas.openxmlformats.org/officeDocument/2006/relationships/tags" Target="../tags/tag232.xml"/><Relationship Id="rId34" Type="http://schemas.openxmlformats.org/officeDocument/2006/relationships/tags" Target="../tags/tag245.xml"/><Relationship Id="rId42" Type="http://schemas.openxmlformats.org/officeDocument/2006/relationships/tags" Target="../tags/tag253.xml"/><Relationship Id="rId47" Type="http://schemas.openxmlformats.org/officeDocument/2006/relationships/tags" Target="../tags/tag258.xml"/><Relationship Id="rId50" Type="http://schemas.openxmlformats.org/officeDocument/2006/relationships/tags" Target="../tags/tag261.xml"/><Relationship Id="rId7" Type="http://schemas.openxmlformats.org/officeDocument/2006/relationships/tags" Target="../tags/tag218.xml"/><Relationship Id="rId12" Type="http://schemas.openxmlformats.org/officeDocument/2006/relationships/tags" Target="../tags/tag223.xml"/><Relationship Id="rId17" Type="http://schemas.openxmlformats.org/officeDocument/2006/relationships/tags" Target="../tags/tag228.xml"/><Relationship Id="rId25" Type="http://schemas.openxmlformats.org/officeDocument/2006/relationships/tags" Target="../tags/tag236.xml"/><Relationship Id="rId33" Type="http://schemas.openxmlformats.org/officeDocument/2006/relationships/tags" Target="../tags/tag244.xml"/><Relationship Id="rId38" Type="http://schemas.openxmlformats.org/officeDocument/2006/relationships/tags" Target="../tags/tag249.xml"/><Relationship Id="rId46" Type="http://schemas.openxmlformats.org/officeDocument/2006/relationships/tags" Target="../tags/tag257.xml"/><Relationship Id="rId2" Type="http://schemas.openxmlformats.org/officeDocument/2006/relationships/tags" Target="../tags/tag213.xml"/><Relationship Id="rId16" Type="http://schemas.openxmlformats.org/officeDocument/2006/relationships/tags" Target="../tags/tag227.xml"/><Relationship Id="rId20" Type="http://schemas.openxmlformats.org/officeDocument/2006/relationships/tags" Target="../tags/tag231.xml"/><Relationship Id="rId29" Type="http://schemas.openxmlformats.org/officeDocument/2006/relationships/tags" Target="../tags/tag240.xml"/><Relationship Id="rId41" Type="http://schemas.openxmlformats.org/officeDocument/2006/relationships/tags" Target="../tags/tag252.xml"/><Relationship Id="rId1" Type="http://schemas.openxmlformats.org/officeDocument/2006/relationships/tags" Target="../tags/tag212.xml"/><Relationship Id="rId6" Type="http://schemas.openxmlformats.org/officeDocument/2006/relationships/tags" Target="../tags/tag217.xml"/><Relationship Id="rId11" Type="http://schemas.openxmlformats.org/officeDocument/2006/relationships/tags" Target="../tags/tag222.xml"/><Relationship Id="rId24" Type="http://schemas.openxmlformats.org/officeDocument/2006/relationships/tags" Target="../tags/tag235.xml"/><Relationship Id="rId32" Type="http://schemas.openxmlformats.org/officeDocument/2006/relationships/tags" Target="../tags/tag243.xml"/><Relationship Id="rId37" Type="http://schemas.openxmlformats.org/officeDocument/2006/relationships/tags" Target="../tags/tag248.xml"/><Relationship Id="rId40" Type="http://schemas.openxmlformats.org/officeDocument/2006/relationships/tags" Target="../tags/tag251.xml"/><Relationship Id="rId45" Type="http://schemas.openxmlformats.org/officeDocument/2006/relationships/tags" Target="../tags/tag256.xml"/><Relationship Id="rId53" Type="http://schemas.openxmlformats.org/officeDocument/2006/relationships/slideLayout" Target="../slideLayouts/slideLayout7.xml"/><Relationship Id="rId5" Type="http://schemas.openxmlformats.org/officeDocument/2006/relationships/tags" Target="../tags/tag216.xml"/><Relationship Id="rId15" Type="http://schemas.openxmlformats.org/officeDocument/2006/relationships/tags" Target="../tags/tag226.xml"/><Relationship Id="rId23" Type="http://schemas.openxmlformats.org/officeDocument/2006/relationships/tags" Target="../tags/tag234.xml"/><Relationship Id="rId28" Type="http://schemas.openxmlformats.org/officeDocument/2006/relationships/tags" Target="../tags/tag239.xml"/><Relationship Id="rId36" Type="http://schemas.openxmlformats.org/officeDocument/2006/relationships/tags" Target="../tags/tag247.xml"/><Relationship Id="rId49" Type="http://schemas.openxmlformats.org/officeDocument/2006/relationships/tags" Target="../tags/tag260.xml"/><Relationship Id="rId10" Type="http://schemas.openxmlformats.org/officeDocument/2006/relationships/tags" Target="../tags/tag221.xml"/><Relationship Id="rId19" Type="http://schemas.openxmlformats.org/officeDocument/2006/relationships/tags" Target="../tags/tag230.xml"/><Relationship Id="rId31" Type="http://schemas.openxmlformats.org/officeDocument/2006/relationships/tags" Target="../tags/tag242.xml"/><Relationship Id="rId44" Type="http://schemas.openxmlformats.org/officeDocument/2006/relationships/tags" Target="../tags/tag255.xml"/><Relationship Id="rId52" Type="http://schemas.openxmlformats.org/officeDocument/2006/relationships/tags" Target="../tags/tag263.xml"/><Relationship Id="rId4" Type="http://schemas.openxmlformats.org/officeDocument/2006/relationships/tags" Target="../tags/tag215.xml"/><Relationship Id="rId9" Type="http://schemas.openxmlformats.org/officeDocument/2006/relationships/tags" Target="../tags/tag220.xml"/><Relationship Id="rId14" Type="http://schemas.openxmlformats.org/officeDocument/2006/relationships/tags" Target="../tags/tag225.xml"/><Relationship Id="rId22" Type="http://schemas.openxmlformats.org/officeDocument/2006/relationships/tags" Target="../tags/tag233.xml"/><Relationship Id="rId27" Type="http://schemas.openxmlformats.org/officeDocument/2006/relationships/tags" Target="../tags/tag238.xml"/><Relationship Id="rId30" Type="http://schemas.openxmlformats.org/officeDocument/2006/relationships/tags" Target="../tags/tag241.xml"/><Relationship Id="rId35" Type="http://schemas.openxmlformats.org/officeDocument/2006/relationships/tags" Target="../tags/tag246.xml"/><Relationship Id="rId43" Type="http://schemas.openxmlformats.org/officeDocument/2006/relationships/tags" Target="../tags/tag254.xml"/><Relationship Id="rId48" Type="http://schemas.openxmlformats.org/officeDocument/2006/relationships/tags" Target="../tags/tag259.xml"/><Relationship Id="rId8" Type="http://schemas.openxmlformats.org/officeDocument/2006/relationships/tags" Target="../tags/tag219.xml"/><Relationship Id="rId51" Type="http://schemas.openxmlformats.org/officeDocument/2006/relationships/tags" Target="../tags/tag262.xml"/></Relationships>
</file>

<file path=ppt/slides/_rels/slide18.xml.rels><?xml version="1.0" encoding="UTF-8" standalone="yes"?>
<Relationships xmlns="http://schemas.openxmlformats.org/package/2006/relationships"><Relationship Id="rId8" Type="http://schemas.openxmlformats.org/officeDocument/2006/relationships/tags" Target="../tags/tag271.xml"/><Relationship Id="rId13" Type="http://schemas.openxmlformats.org/officeDocument/2006/relationships/tags" Target="../tags/tag276.xml"/><Relationship Id="rId3" Type="http://schemas.openxmlformats.org/officeDocument/2006/relationships/tags" Target="../tags/tag266.xml"/><Relationship Id="rId7" Type="http://schemas.openxmlformats.org/officeDocument/2006/relationships/tags" Target="../tags/tag270.xml"/><Relationship Id="rId12" Type="http://schemas.openxmlformats.org/officeDocument/2006/relationships/tags" Target="../tags/tag275.xml"/><Relationship Id="rId2" Type="http://schemas.openxmlformats.org/officeDocument/2006/relationships/tags" Target="../tags/tag265.xml"/><Relationship Id="rId16" Type="http://schemas.openxmlformats.org/officeDocument/2006/relationships/image" Target="../media/image15.jpeg"/><Relationship Id="rId1" Type="http://schemas.openxmlformats.org/officeDocument/2006/relationships/tags" Target="../tags/tag264.xml"/><Relationship Id="rId6" Type="http://schemas.openxmlformats.org/officeDocument/2006/relationships/tags" Target="../tags/tag269.xml"/><Relationship Id="rId11" Type="http://schemas.openxmlformats.org/officeDocument/2006/relationships/tags" Target="../tags/tag274.xml"/><Relationship Id="rId5" Type="http://schemas.openxmlformats.org/officeDocument/2006/relationships/tags" Target="../tags/tag268.xml"/><Relationship Id="rId15" Type="http://schemas.openxmlformats.org/officeDocument/2006/relationships/slideLayout" Target="../slideLayouts/slideLayout7.xml"/><Relationship Id="rId10" Type="http://schemas.openxmlformats.org/officeDocument/2006/relationships/tags" Target="../tags/tag273.xml"/><Relationship Id="rId4" Type="http://schemas.openxmlformats.org/officeDocument/2006/relationships/tags" Target="../tags/tag267.xml"/><Relationship Id="rId9" Type="http://schemas.openxmlformats.org/officeDocument/2006/relationships/tags" Target="../tags/tag272.xml"/><Relationship Id="rId14" Type="http://schemas.openxmlformats.org/officeDocument/2006/relationships/tags" Target="../tags/tag277.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7.xml"/><Relationship Id="rId3" Type="http://schemas.openxmlformats.org/officeDocument/2006/relationships/tags" Target="../tags/tag280.xml"/><Relationship Id="rId7" Type="http://schemas.openxmlformats.org/officeDocument/2006/relationships/tags" Target="../tags/tag284.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s>
</file>

<file path=ppt/slides/_rels/slide2.xml.rels><?xml version="1.0" encoding="UTF-8" standalone="yes"?>
<Relationships xmlns="http://schemas.openxmlformats.org/package/2006/relationships"><Relationship Id="rId8" Type="http://schemas.openxmlformats.org/officeDocument/2006/relationships/tags" Target="../tags/tag57.xml"/><Relationship Id="rId13" Type="http://schemas.openxmlformats.org/officeDocument/2006/relationships/slideLayout" Target="../slideLayouts/slideLayout7.xml"/><Relationship Id="rId3" Type="http://schemas.openxmlformats.org/officeDocument/2006/relationships/tags" Target="../tags/tag52.xml"/><Relationship Id="rId7" Type="http://schemas.openxmlformats.org/officeDocument/2006/relationships/tags" Target="../tags/tag56.xml"/><Relationship Id="rId12" Type="http://schemas.openxmlformats.org/officeDocument/2006/relationships/tags" Target="../tags/tag61.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11" Type="http://schemas.openxmlformats.org/officeDocument/2006/relationships/tags" Target="../tags/tag60.xml"/><Relationship Id="rId5" Type="http://schemas.openxmlformats.org/officeDocument/2006/relationships/tags" Target="../tags/tag54.xml"/><Relationship Id="rId10" Type="http://schemas.openxmlformats.org/officeDocument/2006/relationships/tags" Target="../tags/tag59.xml"/><Relationship Id="rId4" Type="http://schemas.openxmlformats.org/officeDocument/2006/relationships/tags" Target="../tags/tag53.xml"/><Relationship Id="rId9" Type="http://schemas.openxmlformats.org/officeDocument/2006/relationships/tags" Target="../tags/tag58.xml"/></Relationships>
</file>

<file path=ppt/slides/_rels/slide20.xml.rels><?xml version="1.0" encoding="UTF-8" standalone="yes"?>
<Relationships xmlns="http://schemas.openxmlformats.org/package/2006/relationships"><Relationship Id="rId8" Type="http://schemas.openxmlformats.org/officeDocument/2006/relationships/tags" Target="../tags/tag292.xml"/><Relationship Id="rId13" Type="http://schemas.openxmlformats.org/officeDocument/2006/relationships/tags" Target="../tags/tag297.xml"/><Relationship Id="rId18" Type="http://schemas.openxmlformats.org/officeDocument/2006/relationships/tags" Target="../tags/tag302.xml"/><Relationship Id="rId26" Type="http://schemas.openxmlformats.org/officeDocument/2006/relationships/tags" Target="../tags/tag310.xml"/><Relationship Id="rId3" Type="http://schemas.openxmlformats.org/officeDocument/2006/relationships/tags" Target="../tags/tag287.xml"/><Relationship Id="rId21" Type="http://schemas.openxmlformats.org/officeDocument/2006/relationships/tags" Target="../tags/tag305.xml"/><Relationship Id="rId7" Type="http://schemas.openxmlformats.org/officeDocument/2006/relationships/tags" Target="../tags/tag291.xml"/><Relationship Id="rId12" Type="http://schemas.openxmlformats.org/officeDocument/2006/relationships/tags" Target="../tags/tag296.xml"/><Relationship Id="rId17" Type="http://schemas.openxmlformats.org/officeDocument/2006/relationships/tags" Target="../tags/tag301.xml"/><Relationship Id="rId25" Type="http://schemas.openxmlformats.org/officeDocument/2006/relationships/tags" Target="../tags/tag309.xml"/><Relationship Id="rId2" Type="http://schemas.openxmlformats.org/officeDocument/2006/relationships/tags" Target="../tags/tag286.xml"/><Relationship Id="rId16" Type="http://schemas.openxmlformats.org/officeDocument/2006/relationships/tags" Target="../tags/tag300.xml"/><Relationship Id="rId20" Type="http://schemas.openxmlformats.org/officeDocument/2006/relationships/tags" Target="../tags/tag304.xml"/><Relationship Id="rId29" Type="http://schemas.openxmlformats.org/officeDocument/2006/relationships/slideLayout" Target="../slideLayouts/slideLayout7.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tags" Target="../tags/tag295.xml"/><Relationship Id="rId24" Type="http://schemas.openxmlformats.org/officeDocument/2006/relationships/tags" Target="../tags/tag308.xml"/><Relationship Id="rId5" Type="http://schemas.openxmlformats.org/officeDocument/2006/relationships/tags" Target="../tags/tag289.xml"/><Relationship Id="rId15" Type="http://schemas.openxmlformats.org/officeDocument/2006/relationships/tags" Target="../tags/tag299.xml"/><Relationship Id="rId23" Type="http://schemas.openxmlformats.org/officeDocument/2006/relationships/tags" Target="../tags/tag307.xml"/><Relationship Id="rId28" Type="http://schemas.openxmlformats.org/officeDocument/2006/relationships/tags" Target="../tags/tag312.xml"/><Relationship Id="rId10" Type="http://schemas.openxmlformats.org/officeDocument/2006/relationships/tags" Target="../tags/tag294.xml"/><Relationship Id="rId19" Type="http://schemas.openxmlformats.org/officeDocument/2006/relationships/tags" Target="../tags/tag303.xml"/><Relationship Id="rId4" Type="http://schemas.openxmlformats.org/officeDocument/2006/relationships/tags" Target="../tags/tag288.xml"/><Relationship Id="rId9" Type="http://schemas.openxmlformats.org/officeDocument/2006/relationships/tags" Target="../tags/tag293.xml"/><Relationship Id="rId14" Type="http://schemas.openxmlformats.org/officeDocument/2006/relationships/tags" Target="../tags/tag298.xml"/><Relationship Id="rId22" Type="http://schemas.openxmlformats.org/officeDocument/2006/relationships/tags" Target="../tags/tag306.xml"/><Relationship Id="rId27" Type="http://schemas.openxmlformats.org/officeDocument/2006/relationships/tags" Target="../tags/tag311.xml"/></Relationships>
</file>

<file path=ppt/slides/_rels/slide21.xml.rels><?xml version="1.0" encoding="UTF-8" standalone="yes"?>
<Relationships xmlns="http://schemas.openxmlformats.org/package/2006/relationships"><Relationship Id="rId8" Type="http://schemas.openxmlformats.org/officeDocument/2006/relationships/tags" Target="../tags/tag320.xml"/><Relationship Id="rId13" Type="http://schemas.openxmlformats.org/officeDocument/2006/relationships/tags" Target="../tags/tag325.xml"/><Relationship Id="rId3" Type="http://schemas.openxmlformats.org/officeDocument/2006/relationships/tags" Target="../tags/tag315.xml"/><Relationship Id="rId7" Type="http://schemas.openxmlformats.org/officeDocument/2006/relationships/tags" Target="../tags/tag319.xml"/><Relationship Id="rId12" Type="http://schemas.openxmlformats.org/officeDocument/2006/relationships/tags" Target="../tags/tag324.xml"/><Relationship Id="rId2" Type="http://schemas.openxmlformats.org/officeDocument/2006/relationships/tags" Target="../tags/tag314.xml"/><Relationship Id="rId1" Type="http://schemas.openxmlformats.org/officeDocument/2006/relationships/tags" Target="../tags/tag313.xml"/><Relationship Id="rId6" Type="http://schemas.openxmlformats.org/officeDocument/2006/relationships/tags" Target="../tags/tag318.xml"/><Relationship Id="rId11" Type="http://schemas.openxmlformats.org/officeDocument/2006/relationships/tags" Target="../tags/tag323.xml"/><Relationship Id="rId5" Type="http://schemas.openxmlformats.org/officeDocument/2006/relationships/tags" Target="../tags/tag317.xml"/><Relationship Id="rId15" Type="http://schemas.openxmlformats.org/officeDocument/2006/relationships/notesSlide" Target="../notesSlides/notesSlide6.xml"/><Relationship Id="rId10" Type="http://schemas.openxmlformats.org/officeDocument/2006/relationships/tags" Target="../tags/tag322.xml"/><Relationship Id="rId4" Type="http://schemas.openxmlformats.org/officeDocument/2006/relationships/tags" Target="../tags/tag316.xml"/><Relationship Id="rId9" Type="http://schemas.openxmlformats.org/officeDocument/2006/relationships/tags" Target="../tags/tag321.xml"/><Relationship Id="rId1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28.xml"/><Relationship Id="rId7" Type="http://schemas.openxmlformats.org/officeDocument/2006/relationships/slideLayout" Target="../slideLayouts/slideLayout7.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s>
</file>

<file path=ppt/slides/_rels/slide23.xml.rels><?xml version="1.0" encoding="UTF-8" standalone="yes"?>
<Relationships xmlns="http://schemas.openxmlformats.org/package/2006/relationships"><Relationship Id="rId8" Type="http://schemas.openxmlformats.org/officeDocument/2006/relationships/tags" Target="../tags/tag339.xml"/><Relationship Id="rId13" Type="http://schemas.openxmlformats.org/officeDocument/2006/relationships/tags" Target="../tags/tag344.xml"/><Relationship Id="rId18" Type="http://schemas.openxmlformats.org/officeDocument/2006/relationships/tags" Target="../tags/tag349.xml"/><Relationship Id="rId26" Type="http://schemas.openxmlformats.org/officeDocument/2006/relationships/tags" Target="../tags/tag357.xml"/><Relationship Id="rId3" Type="http://schemas.openxmlformats.org/officeDocument/2006/relationships/tags" Target="../tags/tag334.xml"/><Relationship Id="rId21" Type="http://schemas.openxmlformats.org/officeDocument/2006/relationships/tags" Target="../tags/tag352.xml"/><Relationship Id="rId34" Type="http://schemas.openxmlformats.org/officeDocument/2006/relationships/image" Target="../media/image4.png"/><Relationship Id="rId7" Type="http://schemas.openxmlformats.org/officeDocument/2006/relationships/tags" Target="../tags/tag338.xml"/><Relationship Id="rId12" Type="http://schemas.openxmlformats.org/officeDocument/2006/relationships/tags" Target="../tags/tag343.xml"/><Relationship Id="rId17" Type="http://schemas.openxmlformats.org/officeDocument/2006/relationships/tags" Target="../tags/tag348.xml"/><Relationship Id="rId25" Type="http://schemas.openxmlformats.org/officeDocument/2006/relationships/tags" Target="../tags/tag356.xml"/><Relationship Id="rId33" Type="http://schemas.openxmlformats.org/officeDocument/2006/relationships/slideLayout" Target="../slideLayouts/slideLayout7.xml"/><Relationship Id="rId2" Type="http://schemas.openxmlformats.org/officeDocument/2006/relationships/tags" Target="../tags/tag333.xml"/><Relationship Id="rId16" Type="http://schemas.openxmlformats.org/officeDocument/2006/relationships/tags" Target="../tags/tag347.xml"/><Relationship Id="rId20" Type="http://schemas.openxmlformats.org/officeDocument/2006/relationships/tags" Target="../tags/tag351.xml"/><Relationship Id="rId29" Type="http://schemas.openxmlformats.org/officeDocument/2006/relationships/tags" Target="../tags/tag360.xml"/><Relationship Id="rId1" Type="http://schemas.openxmlformats.org/officeDocument/2006/relationships/tags" Target="../tags/tag332.xml"/><Relationship Id="rId6" Type="http://schemas.openxmlformats.org/officeDocument/2006/relationships/tags" Target="../tags/tag337.xml"/><Relationship Id="rId11" Type="http://schemas.openxmlformats.org/officeDocument/2006/relationships/tags" Target="../tags/tag342.xml"/><Relationship Id="rId24" Type="http://schemas.openxmlformats.org/officeDocument/2006/relationships/tags" Target="../tags/tag355.xml"/><Relationship Id="rId32" Type="http://schemas.openxmlformats.org/officeDocument/2006/relationships/tags" Target="../tags/tag363.xml"/><Relationship Id="rId5" Type="http://schemas.openxmlformats.org/officeDocument/2006/relationships/tags" Target="../tags/tag336.xml"/><Relationship Id="rId15" Type="http://schemas.openxmlformats.org/officeDocument/2006/relationships/tags" Target="../tags/tag346.xml"/><Relationship Id="rId23" Type="http://schemas.openxmlformats.org/officeDocument/2006/relationships/tags" Target="../tags/tag354.xml"/><Relationship Id="rId28" Type="http://schemas.openxmlformats.org/officeDocument/2006/relationships/tags" Target="../tags/tag359.xml"/><Relationship Id="rId10" Type="http://schemas.openxmlformats.org/officeDocument/2006/relationships/tags" Target="../tags/tag341.xml"/><Relationship Id="rId19" Type="http://schemas.openxmlformats.org/officeDocument/2006/relationships/tags" Target="../tags/tag350.xml"/><Relationship Id="rId31" Type="http://schemas.openxmlformats.org/officeDocument/2006/relationships/tags" Target="../tags/tag362.xml"/><Relationship Id="rId4" Type="http://schemas.openxmlformats.org/officeDocument/2006/relationships/tags" Target="../tags/tag335.xml"/><Relationship Id="rId9" Type="http://schemas.openxmlformats.org/officeDocument/2006/relationships/tags" Target="../tags/tag340.xml"/><Relationship Id="rId14" Type="http://schemas.openxmlformats.org/officeDocument/2006/relationships/tags" Target="../tags/tag345.xml"/><Relationship Id="rId22" Type="http://schemas.openxmlformats.org/officeDocument/2006/relationships/tags" Target="../tags/tag353.xml"/><Relationship Id="rId27" Type="http://schemas.openxmlformats.org/officeDocument/2006/relationships/tags" Target="../tags/tag358.xml"/><Relationship Id="rId30" Type="http://schemas.openxmlformats.org/officeDocument/2006/relationships/tags" Target="../tags/tag361.xml"/></Relationships>
</file>

<file path=ppt/slides/_rels/slide24.xml.rels><?xml version="1.0" encoding="UTF-8" standalone="yes"?>
<Relationships xmlns="http://schemas.openxmlformats.org/package/2006/relationships"><Relationship Id="rId8" Type="http://schemas.openxmlformats.org/officeDocument/2006/relationships/tags" Target="../tags/tag371.xml"/><Relationship Id="rId13" Type="http://schemas.openxmlformats.org/officeDocument/2006/relationships/tags" Target="../tags/tag376.xml"/><Relationship Id="rId18" Type="http://schemas.openxmlformats.org/officeDocument/2006/relationships/tags" Target="../tags/tag381.xml"/><Relationship Id="rId26" Type="http://schemas.openxmlformats.org/officeDocument/2006/relationships/tags" Target="../tags/tag389.xml"/><Relationship Id="rId39" Type="http://schemas.openxmlformats.org/officeDocument/2006/relationships/tags" Target="../tags/tag402.xml"/><Relationship Id="rId3" Type="http://schemas.openxmlformats.org/officeDocument/2006/relationships/tags" Target="../tags/tag366.xml"/><Relationship Id="rId21" Type="http://schemas.openxmlformats.org/officeDocument/2006/relationships/tags" Target="../tags/tag384.xml"/><Relationship Id="rId34" Type="http://schemas.openxmlformats.org/officeDocument/2006/relationships/tags" Target="../tags/tag397.xml"/><Relationship Id="rId7" Type="http://schemas.openxmlformats.org/officeDocument/2006/relationships/tags" Target="../tags/tag370.xml"/><Relationship Id="rId12" Type="http://schemas.openxmlformats.org/officeDocument/2006/relationships/tags" Target="../tags/tag375.xml"/><Relationship Id="rId17" Type="http://schemas.openxmlformats.org/officeDocument/2006/relationships/tags" Target="../tags/tag380.xml"/><Relationship Id="rId25" Type="http://schemas.openxmlformats.org/officeDocument/2006/relationships/tags" Target="../tags/tag388.xml"/><Relationship Id="rId33" Type="http://schemas.openxmlformats.org/officeDocument/2006/relationships/tags" Target="../tags/tag396.xml"/><Relationship Id="rId38" Type="http://schemas.openxmlformats.org/officeDocument/2006/relationships/tags" Target="../tags/tag401.xml"/><Relationship Id="rId2" Type="http://schemas.openxmlformats.org/officeDocument/2006/relationships/tags" Target="../tags/tag365.xml"/><Relationship Id="rId16" Type="http://schemas.openxmlformats.org/officeDocument/2006/relationships/tags" Target="../tags/tag379.xml"/><Relationship Id="rId20" Type="http://schemas.openxmlformats.org/officeDocument/2006/relationships/tags" Target="../tags/tag383.xml"/><Relationship Id="rId29" Type="http://schemas.openxmlformats.org/officeDocument/2006/relationships/tags" Target="../tags/tag392.xml"/><Relationship Id="rId41" Type="http://schemas.openxmlformats.org/officeDocument/2006/relationships/slideLayout" Target="../slideLayouts/slideLayout7.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tags" Target="../tags/tag374.xml"/><Relationship Id="rId24" Type="http://schemas.openxmlformats.org/officeDocument/2006/relationships/tags" Target="../tags/tag387.xml"/><Relationship Id="rId32" Type="http://schemas.openxmlformats.org/officeDocument/2006/relationships/tags" Target="../tags/tag395.xml"/><Relationship Id="rId37" Type="http://schemas.openxmlformats.org/officeDocument/2006/relationships/tags" Target="../tags/tag400.xml"/><Relationship Id="rId40" Type="http://schemas.openxmlformats.org/officeDocument/2006/relationships/tags" Target="../tags/tag403.xml"/><Relationship Id="rId5" Type="http://schemas.openxmlformats.org/officeDocument/2006/relationships/tags" Target="../tags/tag368.xml"/><Relationship Id="rId15" Type="http://schemas.openxmlformats.org/officeDocument/2006/relationships/tags" Target="../tags/tag378.xml"/><Relationship Id="rId23" Type="http://schemas.openxmlformats.org/officeDocument/2006/relationships/tags" Target="../tags/tag386.xml"/><Relationship Id="rId28" Type="http://schemas.openxmlformats.org/officeDocument/2006/relationships/tags" Target="../tags/tag391.xml"/><Relationship Id="rId36" Type="http://schemas.openxmlformats.org/officeDocument/2006/relationships/tags" Target="../tags/tag399.xml"/><Relationship Id="rId10" Type="http://schemas.openxmlformats.org/officeDocument/2006/relationships/tags" Target="../tags/tag373.xml"/><Relationship Id="rId19" Type="http://schemas.openxmlformats.org/officeDocument/2006/relationships/tags" Target="../tags/tag382.xml"/><Relationship Id="rId31" Type="http://schemas.openxmlformats.org/officeDocument/2006/relationships/tags" Target="../tags/tag394.xml"/><Relationship Id="rId4" Type="http://schemas.openxmlformats.org/officeDocument/2006/relationships/tags" Target="../tags/tag367.xml"/><Relationship Id="rId9" Type="http://schemas.openxmlformats.org/officeDocument/2006/relationships/tags" Target="../tags/tag372.xml"/><Relationship Id="rId14" Type="http://schemas.openxmlformats.org/officeDocument/2006/relationships/tags" Target="../tags/tag377.xml"/><Relationship Id="rId22" Type="http://schemas.openxmlformats.org/officeDocument/2006/relationships/tags" Target="../tags/tag385.xml"/><Relationship Id="rId27" Type="http://schemas.openxmlformats.org/officeDocument/2006/relationships/tags" Target="../tags/tag390.xml"/><Relationship Id="rId30" Type="http://schemas.openxmlformats.org/officeDocument/2006/relationships/tags" Target="../tags/tag393.xml"/><Relationship Id="rId35" Type="http://schemas.openxmlformats.org/officeDocument/2006/relationships/tags" Target="../tags/tag398.xml"/></Relationships>
</file>

<file path=ppt/slides/_rels/slide25.xml.rels><?xml version="1.0" encoding="UTF-8" standalone="yes"?>
<Relationships xmlns="http://schemas.openxmlformats.org/package/2006/relationships"><Relationship Id="rId8" Type="http://schemas.openxmlformats.org/officeDocument/2006/relationships/tags" Target="../tags/tag411.xml"/><Relationship Id="rId13" Type="http://schemas.openxmlformats.org/officeDocument/2006/relationships/tags" Target="../tags/tag416.xml"/><Relationship Id="rId18" Type="http://schemas.openxmlformats.org/officeDocument/2006/relationships/tags" Target="../tags/tag421.xml"/><Relationship Id="rId3" Type="http://schemas.openxmlformats.org/officeDocument/2006/relationships/tags" Target="../tags/tag406.xml"/><Relationship Id="rId7" Type="http://schemas.openxmlformats.org/officeDocument/2006/relationships/tags" Target="../tags/tag410.xml"/><Relationship Id="rId12" Type="http://schemas.openxmlformats.org/officeDocument/2006/relationships/tags" Target="../tags/tag415.xml"/><Relationship Id="rId17" Type="http://schemas.openxmlformats.org/officeDocument/2006/relationships/tags" Target="../tags/tag420.xml"/><Relationship Id="rId2" Type="http://schemas.openxmlformats.org/officeDocument/2006/relationships/tags" Target="../tags/tag405.xml"/><Relationship Id="rId16" Type="http://schemas.openxmlformats.org/officeDocument/2006/relationships/tags" Target="../tags/tag419.xml"/><Relationship Id="rId1" Type="http://schemas.openxmlformats.org/officeDocument/2006/relationships/tags" Target="../tags/tag404.xml"/><Relationship Id="rId6" Type="http://schemas.openxmlformats.org/officeDocument/2006/relationships/tags" Target="../tags/tag409.xml"/><Relationship Id="rId11" Type="http://schemas.openxmlformats.org/officeDocument/2006/relationships/tags" Target="../tags/tag414.xml"/><Relationship Id="rId5" Type="http://schemas.openxmlformats.org/officeDocument/2006/relationships/tags" Target="../tags/tag408.xml"/><Relationship Id="rId15" Type="http://schemas.openxmlformats.org/officeDocument/2006/relationships/tags" Target="../tags/tag418.xml"/><Relationship Id="rId10" Type="http://schemas.openxmlformats.org/officeDocument/2006/relationships/tags" Target="../tags/tag413.xml"/><Relationship Id="rId19" Type="http://schemas.openxmlformats.org/officeDocument/2006/relationships/slideLayout" Target="../slideLayouts/slideLayout7.xml"/><Relationship Id="rId4" Type="http://schemas.openxmlformats.org/officeDocument/2006/relationships/tags" Target="../tags/tag407.xml"/><Relationship Id="rId9" Type="http://schemas.openxmlformats.org/officeDocument/2006/relationships/tags" Target="../tags/tag412.xml"/><Relationship Id="rId14" Type="http://schemas.openxmlformats.org/officeDocument/2006/relationships/tags" Target="../tags/tag417.xml"/></Relationships>
</file>

<file path=ppt/slides/_rels/slide26.xml.rels><?xml version="1.0" encoding="UTF-8" standalone="yes"?>
<Relationships xmlns="http://schemas.openxmlformats.org/package/2006/relationships"><Relationship Id="rId8" Type="http://schemas.openxmlformats.org/officeDocument/2006/relationships/tags" Target="../tags/tag429.xml"/><Relationship Id="rId13" Type="http://schemas.openxmlformats.org/officeDocument/2006/relationships/tags" Target="../tags/tag434.xml"/><Relationship Id="rId18" Type="http://schemas.openxmlformats.org/officeDocument/2006/relationships/tags" Target="../tags/tag439.xml"/><Relationship Id="rId3" Type="http://schemas.openxmlformats.org/officeDocument/2006/relationships/tags" Target="../tags/tag424.xml"/><Relationship Id="rId21" Type="http://schemas.openxmlformats.org/officeDocument/2006/relationships/tags" Target="../tags/tag442.xml"/><Relationship Id="rId7" Type="http://schemas.openxmlformats.org/officeDocument/2006/relationships/tags" Target="../tags/tag428.xml"/><Relationship Id="rId12" Type="http://schemas.openxmlformats.org/officeDocument/2006/relationships/tags" Target="../tags/tag433.xml"/><Relationship Id="rId17" Type="http://schemas.openxmlformats.org/officeDocument/2006/relationships/tags" Target="../tags/tag438.xml"/><Relationship Id="rId2" Type="http://schemas.openxmlformats.org/officeDocument/2006/relationships/tags" Target="../tags/tag423.xml"/><Relationship Id="rId16" Type="http://schemas.openxmlformats.org/officeDocument/2006/relationships/tags" Target="../tags/tag437.xml"/><Relationship Id="rId20" Type="http://schemas.openxmlformats.org/officeDocument/2006/relationships/tags" Target="../tags/tag441.xml"/><Relationship Id="rId1" Type="http://schemas.openxmlformats.org/officeDocument/2006/relationships/tags" Target="../tags/tag422.xml"/><Relationship Id="rId6" Type="http://schemas.openxmlformats.org/officeDocument/2006/relationships/tags" Target="../tags/tag427.xml"/><Relationship Id="rId11" Type="http://schemas.openxmlformats.org/officeDocument/2006/relationships/tags" Target="../tags/tag432.xml"/><Relationship Id="rId24" Type="http://schemas.openxmlformats.org/officeDocument/2006/relationships/image" Target="../media/image17.jpeg"/><Relationship Id="rId5" Type="http://schemas.openxmlformats.org/officeDocument/2006/relationships/tags" Target="../tags/tag426.xml"/><Relationship Id="rId15" Type="http://schemas.openxmlformats.org/officeDocument/2006/relationships/tags" Target="../tags/tag436.xml"/><Relationship Id="rId23" Type="http://schemas.openxmlformats.org/officeDocument/2006/relationships/image" Target="../media/image16.jpeg"/><Relationship Id="rId10" Type="http://schemas.openxmlformats.org/officeDocument/2006/relationships/tags" Target="../tags/tag431.xml"/><Relationship Id="rId19" Type="http://schemas.openxmlformats.org/officeDocument/2006/relationships/tags" Target="../tags/tag440.xml"/><Relationship Id="rId4" Type="http://schemas.openxmlformats.org/officeDocument/2006/relationships/tags" Target="../tags/tag425.xml"/><Relationship Id="rId9" Type="http://schemas.openxmlformats.org/officeDocument/2006/relationships/tags" Target="../tags/tag430.xml"/><Relationship Id="rId14" Type="http://schemas.openxmlformats.org/officeDocument/2006/relationships/tags" Target="../tags/tag435.xml"/><Relationship Id="rId2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tags" Target="../tags/tag450.xml"/><Relationship Id="rId3" Type="http://schemas.openxmlformats.org/officeDocument/2006/relationships/tags" Target="../tags/tag445.xml"/><Relationship Id="rId7" Type="http://schemas.openxmlformats.org/officeDocument/2006/relationships/tags" Target="../tags/tag449.xml"/><Relationship Id="rId2" Type="http://schemas.openxmlformats.org/officeDocument/2006/relationships/tags" Target="../tags/tag444.xml"/><Relationship Id="rId1" Type="http://schemas.openxmlformats.org/officeDocument/2006/relationships/tags" Target="../tags/tag443.xml"/><Relationship Id="rId6" Type="http://schemas.openxmlformats.org/officeDocument/2006/relationships/tags" Target="../tags/tag448.xml"/><Relationship Id="rId5" Type="http://schemas.openxmlformats.org/officeDocument/2006/relationships/tags" Target="../tags/tag447.xml"/><Relationship Id="rId10" Type="http://schemas.openxmlformats.org/officeDocument/2006/relationships/notesSlide" Target="../notesSlides/notesSlide8.xml"/><Relationship Id="rId4" Type="http://schemas.openxmlformats.org/officeDocument/2006/relationships/tags" Target="../tags/tag446.xml"/><Relationship Id="rId9"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tags" Target="../tags/tag458.xml"/><Relationship Id="rId13" Type="http://schemas.openxmlformats.org/officeDocument/2006/relationships/tags" Target="../tags/tag463.xml"/><Relationship Id="rId18" Type="http://schemas.openxmlformats.org/officeDocument/2006/relationships/tags" Target="../tags/tag468.xml"/><Relationship Id="rId3" Type="http://schemas.openxmlformats.org/officeDocument/2006/relationships/tags" Target="../tags/tag453.xml"/><Relationship Id="rId21" Type="http://schemas.openxmlformats.org/officeDocument/2006/relationships/tags" Target="../tags/tag471.xml"/><Relationship Id="rId7" Type="http://schemas.openxmlformats.org/officeDocument/2006/relationships/tags" Target="../tags/tag457.xml"/><Relationship Id="rId12" Type="http://schemas.openxmlformats.org/officeDocument/2006/relationships/tags" Target="../tags/tag462.xml"/><Relationship Id="rId17" Type="http://schemas.openxmlformats.org/officeDocument/2006/relationships/tags" Target="../tags/tag467.xml"/><Relationship Id="rId2" Type="http://schemas.openxmlformats.org/officeDocument/2006/relationships/tags" Target="../tags/tag452.xml"/><Relationship Id="rId16" Type="http://schemas.openxmlformats.org/officeDocument/2006/relationships/tags" Target="../tags/tag466.xml"/><Relationship Id="rId20" Type="http://schemas.openxmlformats.org/officeDocument/2006/relationships/tags" Target="../tags/tag470.xml"/><Relationship Id="rId1" Type="http://schemas.openxmlformats.org/officeDocument/2006/relationships/tags" Target="../tags/tag451.xml"/><Relationship Id="rId6" Type="http://schemas.openxmlformats.org/officeDocument/2006/relationships/tags" Target="../tags/tag456.xml"/><Relationship Id="rId11" Type="http://schemas.openxmlformats.org/officeDocument/2006/relationships/tags" Target="../tags/tag461.xml"/><Relationship Id="rId24" Type="http://schemas.openxmlformats.org/officeDocument/2006/relationships/slideLayout" Target="../slideLayouts/slideLayout7.xml"/><Relationship Id="rId5" Type="http://schemas.openxmlformats.org/officeDocument/2006/relationships/tags" Target="../tags/tag455.xml"/><Relationship Id="rId15" Type="http://schemas.openxmlformats.org/officeDocument/2006/relationships/tags" Target="../tags/tag465.xml"/><Relationship Id="rId23" Type="http://schemas.openxmlformats.org/officeDocument/2006/relationships/tags" Target="../tags/tag473.xml"/><Relationship Id="rId10" Type="http://schemas.openxmlformats.org/officeDocument/2006/relationships/tags" Target="../tags/tag460.xml"/><Relationship Id="rId19" Type="http://schemas.openxmlformats.org/officeDocument/2006/relationships/tags" Target="../tags/tag469.xml"/><Relationship Id="rId4" Type="http://schemas.openxmlformats.org/officeDocument/2006/relationships/tags" Target="../tags/tag454.xml"/><Relationship Id="rId9" Type="http://schemas.openxmlformats.org/officeDocument/2006/relationships/tags" Target="../tags/tag459.xml"/><Relationship Id="rId14" Type="http://schemas.openxmlformats.org/officeDocument/2006/relationships/tags" Target="../tags/tag464.xml"/><Relationship Id="rId22" Type="http://schemas.openxmlformats.org/officeDocument/2006/relationships/tags" Target="../tags/tag472.xml"/></Relationships>
</file>

<file path=ppt/slides/_rels/slide29.xml.rels><?xml version="1.0" encoding="UTF-8" standalone="yes"?>
<Relationships xmlns="http://schemas.openxmlformats.org/package/2006/relationships"><Relationship Id="rId8" Type="http://schemas.openxmlformats.org/officeDocument/2006/relationships/tags" Target="../tags/tag481.xml"/><Relationship Id="rId13" Type="http://schemas.openxmlformats.org/officeDocument/2006/relationships/slideLayout" Target="../slideLayouts/slideLayout7.xml"/><Relationship Id="rId3" Type="http://schemas.openxmlformats.org/officeDocument/2006/relationships/tags" Target="../tags/tag476.xml"/><Relationship Id="rId7" Type="http://schemas.openxmlformats.org/officeDocument/2006/relationships/tags" Target="../tags/tag480.xml"/><Relationship Id="rId12" Type="http://schemas.openxmlformats.org/officeDocument/2006/relationships/tags" Target="../tags/tag485.xml"/><Relationship Id="rId2" Type="http://schemas.openxmlformats.org/officeDocument/2006/relationships/tags" Target="../tags/tag475.xml"/><Relationship Id="rId1" Type="http://schemas.openxmlformats.org/officeDocument/2006/relationships/tags" Target="../tags/tag474.xml"/><Relationship Id="rId6" Type="http://schemas.openxmlformats.org/officeDocument/2006/relationships/tags" Target="../tags/tag479.xml"/><Relationship Id="rId11" Type="http://schemas.openxmlformats.org/officeDocument/2006/relationships/tags" Target="../tags/tag484.xml"/><Relationship Id="rId5" Type="http://schemas.openxmlformats.org/officeDocument/2006/relationships/tags" Target="../tags/tag478.xml"/><Relationship Id="rId10" Type="http://schemas.openxmlformats.org/officeDocument/2006/relationships/tags" Target="../tags/tag483.xml"/><Relationship Id="rId4" Type="http://schemas.openxmlformats.org/officeDocument/2006/relationships/tags" Target="../tags/tag477.xml"/><Relationship Id="rId9" Type="http://schemas.openxmlformats.org/officeDocument/2006/relationships/tags" Target="../tags/tag482.xml"/></Relationships>
</file>

<file path=ppt/slides/_rels/slide3.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notesSlide" Target="../notesSlides/notesSlide2.xml"/><Relationship Id="rId5" Type="http://schemas.openxmlformats.org/officeDocument/2006/relationships/tags" Target="../tags/tag66.xml"/><Relationship Id="rId10" Type="http://schemas.openxmlformats.org/officeDocument/2006/relationships/slideLayout" Target="../slideLayouts/slideLayout2.xml"/><Relationship Id="rId4" Type="http://schemas.openxmlformats.org/officeDocument/2006/relationships/tags" Target="../tags/tag65.xml"/><Relationship Id="rId9" Type="http://schemas.openxmlformats.org/officeDocument/2006/relationships/tags" Target="../tags/tag70.xml"/></Relationships>
</file>

<file path=ppt/slides/_rels/slide30.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tags" Target="../tags/tag498.xml"/><Relationship Id="rId18" Type="http://schemas.openxmlformats.org/officeDocument/2006/relationships/tags" Target="../tags/tag503.xml"/><Relationship Id="rId26" Type="http://schemas.openxmlformats.org/officeDocument/2006/relationships/tags" Target="../tags/tag511.xml"/><Relationship Id="rId3" Type="http://schemas.openxmlformats.org/officeDocument/2006/relationships/tags" Target="../tags/tag488.xml"/><Relationship Id="rId21" Type="http://schemas.openxmlformats.org/officeDocument/2006/relationships/tags" Target="../tags/tag506.xml"/><Relationship Id="rId34" Type="http://schemas.openxmlformats.org/officeDocument/2006/relationships/slideLayout" Target="../slideLayouts/slideLayout1.xml"/><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tags" Target="../tags/tag502.xml"/><Relationship Id="rId25" Type="http://schemas.openxmlformats.org/officeDocument/2006/relationships/tags" Target="../tags/tag510.xml"/><Relationship Id="rId33" Type="http://schemas.openxmlformats.org/officeDocument/2006/relationships/tags" Target="../tags/tag518.xml"/><Relationship Id="rId38" Type="http://schemas.openxmlformats.org/officeDocument/2006/relationships/image" Target="../media/image18.wmf"/><Relationship Id="rId2" Type="http://schemas.openxmlformats.org/officeDocument/2006/relationships/tags" Target="../tags/tag487.xml"/><Relationship Id="rId16" Type="http://schemas.openxmlformats.org/officeDocument/2006/relationships/tags" Target="../tags/tag501.xml"/><Relationship Id="rId20" Type="http://schemas.openxmlformats.org/officeDocument/2006/relationships/tags" Target="../tags/tag505.xml"/><Relationship Id="rId29" Type="http://schemas.openxmlformats.org/officeDocument/2006/relationships/tags" Target="../tags/tag514.xml"/><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tags" Target="../tags/tag509.xml"/><Relationship Id="rId32" Type="http://schemas.openxmlformats.org/officeDocument/2006/relationships/tags" Target="../tags/tag517.xml"/><Relationship Id="rId37" Type="http://schemas.openxmlformats.org/officeDocument/2006/relationships/image" Target="../media/image3.wmf"/><Relationship Id="rId5" Type="http://schemas.openxmlformats.org/officeDocument/2006/relationships/tags" Target="../tags/tag490.xml"/><Relationship Id="rId15" Type="http://schemas.openxmlformats.org/officeDocument/2006/relationships/tags" Target="../tags/tag500.xml"/><Relationship Id="rId23" Type="http://schemas.openxmlformats.org/officeDocument/2006/relationships/tags" Target="../tags/tag508.xml"/><Relationship Id="rId28" Type="http://schemas.openxmlformats.org/officeDocument/2006/relationships/tags" Target="../tags/tag513.xml"/><Relationship Id="rId36" Type="http://schemas.openxmlformats.org/officeDocument/2006/relationships/image" Target="../media/image2.png"/><Relationship Id="rId10" Type="http://schemas.openxmlformats.org/officeDocument/2006/relationships/tags" Target="../tags/tag495.xml"/><Relationship Id="rId19" Type="http://schemas.openxmlformats.org/officeDocument/2006/relationships/tags" Target="../tags/tag504.xml"/><Relationship Id="rId31" Type="http://schemas.openxmlformats.org/officeDocument/2006/relationships/tags" Target="../tags/tag516.xm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tags" Target="../tags/tag499.xml"/><Relationship Id="rId22" Type="http://schemas.openxmlformats.org/officeDocument/2006/relationships/tags" Target="../tags/tag507.xml"/><Relationship Id="rId27" Type="http://schemas.openxmlformats.org/officeDocument/2006/relationships/tags" Target="../tags/tag512.xml"/><Relationship Id="rId30" Type="http://schemas.openxmlformats.org/officeDocument/2006/relationships/tags" Target="../tags/tag515.xml"/><Relationship Id="rId35" Type="http://schemas.openxmlformats.org/officeDocument/2006/relationships/image" Target="../media/image1.wmf"/></Relationships>
</file>

<file path=ppt/slides/_rels/slide31.xml.rels><?xml version="1.0" encoding="UTF-8" standalone="yes"?>
<Relationships xmlns="http://schemas.openxmlformats.org/package/2006/relationships"><Relationship Id="rId8" Type="http://schemas.openxmlformats.org/officeDocument/2006/relationships/tags" Target="../tags/tag526.xml"/><Relationship Id="rId13" Type="http://schemas.openxmlformats.org/officeDocument/2006/relationships/tags" Target="../tags/tag531.xml"/><Relationship Id="rId18" Type="http://schemas.openxmlformats.org/officeDocument/2006/relationships/tags" Target="../tags/tag536.xml"/><Relationship Id="rId26" Type="http://schemas.openxmlformats.org/officeDocument/2006/relationships/image" Target="../media/image19.png"/><Relationship Id="rId3" Type="http://schemas.openxmlformats.org/officeDocument/2006/relationships/tags" Target="../tags/tag521.xml"/><Relationship Id="rId21" Type="http://schemas.openxmlformats.org/officeDocument/2006/relationships/slideLayout" Target="../slideLayouts/slideLayout2.xml"/><Relationship Id="rId7" Type="http://schemas.openxmlformats.org/officeDocument/2006/relationships/tags" Target="../tags/tag525.xml"/><Relationship Id="rId12" Type="http://schemas.openxmlformats.org/officeDocument/2006/relationships/tags" Target="../tags/tag530.xml"/><Relationship Id="rId17" Type="http://schemas.openxmlformats.org/officeDocument/2006/relationships/tags" Target="../tags/tag535.xml"/><Relationship Id="rId25" Type="http://schemas.openxmlformats.org/officeDocument/2006/relationships/image" Target="../media/image1.wmf"/><Relationship Id="rId2" Type="http://schemas.openxmlformats.org/officeDocument/2006/relationships/tags" Target="../tags/tag520.xml"/><Relationship Id="rId16" Type="http://schemas.openxmlformats.org/officeDocument/2006/relationships/tags" Target="../tags/tag534.xml"/><Relationship Id="rId20" Type="http://schemas.openxmlformats.org/officeDocument/2006/relationships/tags" Target="../tags/tag538.xml"/><Relationship Id="rId1" Type="http://schemas.openxmlformats.org/officeDocument/2006/relationships/tags" Target="../tags/tag519.xml"/><Relationship Id="rId6" Type="http://schemas.openxmlformats.org/officeDocument/2006/relationships/tags" Target="../tags/tag524.xml"/><Relationship Id="rId11" Type="http://schemas.openxmlformats.org/officeDocument/2006/relationships/tags" Target="../tags/tag529.xml"/><Relationship Id="rId24" Type="http://schemas.openxmlformats.org/officeDocument/2006/relationships/image" Target="../media/image2.png"/><Relationship Id="rId5" Type="http://schemas.openxmlformats.org/officeDocument/2006/relationships/tags" Target="../tags/tag523.xml"/><Relationship Id="rId15" Type="http://schemas.openxmlformats.org/officeDocument/2006/relationships/tags" Target="../tags/tag533.xml"/><Relationship Id="rId23" Type="http://schemas.openxmlformats.org/officeDocument/2006/relationships/image" Target="../media/image3.wmf"/><Relationship Id="rId10" Type="http://schemas.openxmlformats.org/officeDocument/2006/relationships/tags" Target="../tags/tag528.xml"/><Relationship Id="rId19" Type="http://schemas.openxmlformats.org/officeDocument/2006/relationships/tags" Target="../tags/tag537.xml"/><Relationship Id="rId4" Type="http://schemas.openxmlformats.org/officeDocument/2006/relationships/tags" Target="../tags/tag522.xml"/><Relationship Id="rId9" Type="http://schemas.openxmlformats.org/officeDocument/2006/relationships/tags" Target="../tags/tag527.xml"/><Relationship Id="rId14" Type="http://schemas.openxmlformats.org/officeDocument/2006/relationships/tags" Target="../tags/tag532.xml"/><Relationship Id="rId22" Type="http://schemas.openxmlformats.org/officeDocument/2006/relationships/notesSlide" Target="../notesSlides/notesSlide9.xml"/></Relationships>
</file>

<file path=ppt/slides/_rels/slide32.xml.rels><?xml version="1.0" encoding="UTF-8" standalone="yes"?>
<Relationships xmlns="http://schemas.openxmlformats.org/package/2006/relationships"><Relationship Id="rId8" Type="http://schemas.openxmlformats.org/officeDocument/2006/relationships/tags" Target="../tags/tag546.xml"/><Relationship Id="rId13" Type="http://schemas.openxmlformats.org/officeDocument/2006/relationships/image" Target="../media/image20.wmf"/><Relationship Id="rId3" Type="http://schemas.openxmlformats.org/officeDocument/2006/relationships/tags" Target="../tags/tag541.xml"/><Relationship Id="rId7" Type="http://schemas.openxmlformats.org/officeDocument/2006/relationships/tags" Target="../tags/tag545.xml"/><Relationship Id="rId12" Type="http://schemas.openxmlformats.org/officeDocument/2006/relationships/notesSlide" Target="../notesSlides/notesSlide10.xml"/><Relationship Id="rId2" Type="http://schemas.openxmlformats.org/officeDocument/2006/relationships/tags" Target="../tags/tag540.xml"/><Relationship Id="rId1" Type="http://schemas.openxmlformats.org/officeDocument/2006/relationships/tags" Target="../tags/tag539.xml"/><Relationship Id="rId6" Type="http://schemas.openxmlformats.org/officeDocument/2006/relationships/tags" Target="../tags/tag544.xml"/><Relationship Id="rId11" Type="http://schemas.openxmlformats.org/officeDocument/2006/relationships/slideLayout" Target="../slideLayouts/slideLayout2.xml"/><Relationship Id="rId5" Type="http://schemas.openxmlformats.org/officeDocument/2006/relationships/tags" Target="../tags/tag543.xml"/><Relationship Id="rId10" Type="http://schemas.openxmlformats.org/officeDocument/2006/relationships/tags" Target="../tags/tag548.xml"/><Relationship Id="rId4" Type="http://schemas.openxmlformats.org/officeDocument/2006/relationships/tags" Target="../tags/tag542.xml"/><Relationship Id="rId9" Type="http://schemas.openxmlformats.org/officeDocument/2006/relationships/tags" Target="../tags/tag547.xml"/></Relationships>
</file>

<file path=ppt/slides/_rels/slide33.xml.rels><?xml version="1.0" encoding="UTF-8" standalone="yes"?>
<Relationships xmlns="http://schemas.openxmlformats.org/package/2006/relationships"><Relationship Id="rId8" Type="http://schemas.openxmlformats.org/officeDocument/2006/relationships/tags" Target="../tags/tag556.xml"/><Relationship Id="rId13" Type="http://schemas.openxmlformats.org/officeDocument/2006/relationships/tags" Target="../tags/tag561.xml"/><Relationship Id="rId3" Type="http://schemas.openxmlformats.org/officeDocument/2006/relationships/tags" Target="../tags/tag551.xml"/><Relationship Id="rId7" Type="http://schemas.openxmlformats.org/officeDocument/2006/relationships/tags" Target="../tags/tag555.xml"/><Relationship Id="rId12" Type="http://schemas.openxmlformats.org/officeDocument/2006/relationships/tags" Target="../tags/tag560.xml"/><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tags" Target="../tags/tag559.xml"/><Relationship Id="rId5" Type="http://schemas.openxmlformats.org/officeDocument/2006/relationships/tags" Target="../tags/tag553.xml"/><Relationship Id="rId15" Type="http://schemas.openxmlformats.org/officeDocument/2006/relationships/slideLayout" Target="../slideLayouts/slideLayout1.xml"/><Relationship Id="rId10" Type="http://schemas.openxmlformats.org/officeDocument/2006/relationships/tags" Target="../tags/tag558.xml"/><Relationship Id="rId4" Type="http://schemas.openxmlformats.org/officeDocument/2006/relationships/tags" Target="../tags/tag552.xml"/><Relationship Id="rId9" Type="http://schemas.openxmlformats.org/officeDocument/2006/relationships/tags" Target="../tags/tag557.xml"/><Relationship Id="rId14" Type="http://schemas.openxmlformats.org/officeDocument/2006/relationships/tags" Target="../tags/tag562.xml"/></Relationships>
</file>

<file path=ppt/slides/_rels/slide34.xml.rels><?xml version="1.0" encoding="UTF-8" standalone="yes"?>
<Relationships xmlns="http://schemas.openxmlformats.org/package/2006/relationships"><Relationship Id="rId8" Type="http://schemas.openxmlformats.org/officeDocument/2006/relationships/tags" Target="../tags/tag570.xml"/><Relationship Id="rId13" Type="http://schemas.openxmlformats.org/officeDocument/2006/relationships/tags" Target="../tags/tag575.xml"/><Relationship Id="rId18" Type="http://schemas.openxmlformats.org/officeDocument/2006/relationships/slideLayout" Target="../slideLayouts/slideLayout1.xml"/><Relationship Id="rId3" Type="http://schemas.openxmlformats.org/officeDocument/2006/relationships/tags" Target="../tags/tag565.xml"/><Relationship Id="rId7" Type="http://schemas.openxmlformats.org/officeDocument/2006/relationships/tags" Target="../tags/tag569.xml"/><Relationship Id="rId12" Type="http://schemas.openxmlformats.org/officeDocument/2006/relationships/tags" Target="../tags/tag574.xml"/><Relationship Id="rId17" Type="http://schemas.openxmlformats.org/officeDocument/2006/relationships/tags" Target="../tags/tag579.xml"/><Relationship Id="rId2" Type="http://schemas.openxmlformats.org/officeDocument/2006/relationships/tags" Target="../tags/tag564.xml"/><Relationship Id="rId16" Type="http://schemas.openxmlformats.org/officeDocument/2006/relationships/tags" Target="../tags/tag578.xml"/><Relationship Id="rId1" Type="http://schemas.openxmlformats.org/officeDocument/2006/relationships/tags" Target="../tags/tag563.xml"/><Relationship Id="rId6" Type="http://schemas.openxmlformats.org/officeDocument/2006/relationships/tags" Target="../tags/tag568.xml"/><Relationship Id="rId11" Type="http://schemas.openxmlformats.org/officeDocument/2006/relationships/tags" Target="../tags/tag573.xml"/><Relationship Id="rId5" Type="http://schemas.openxmlformats.org/officeDocument/2006/relationships/tags" Target="../tags/tag567.xml"/><Relationship Id="rId15" Type="http://schemas.openxmlformats.org/officeDocument/2006/relationships/tags" Target="../tags/tag577.xml"/><Relationship Id="rId10" Type="http://schemas.openxmlformats.org/officeDocument/2006/relationships/tags" Target="../tags/tag572.xml"/><Relationship Id="rId4" Type="http://schemas.openxmlformats.org/officeDocument/2006/relationships/tags" Target="../tags/tag566.xml"/><Relationship Id="rId9" Type="http://schemas.openxmlformats.org/officeDocument/2006/relationships/tags" Target="../tags/tag571.xml"/><Relationship Id="rId14" Type="http://schemas.openxmlformats.org/officeDocument/2006/relationships/tags" Target="../tags/tag576.xml"/></Relationships>
</file>

<file path=ppt/slides/_rels/slide35.xml.rels><?xml version="1.0" encoding="UTF-8" standalone="yes"?>
<Relationships xmlns="http://schemas.openxmlformats.org/package/2006/relationships"><Relationship Id="rId8" Type="http://schemas.openxmlformats.org/officeDocument/2006/relationships/tags" Target="../tags/tag587.xml"/><Relationship Id="rId13" Type="http://schemas.openxmlformats.org/officeDocument/2006/relationships/tags" Target="../tags/tag592.xml"/><Relationship Id="rId3" Type="http://schemas.openxmlformats.org/officeDocument/2006/relationships/tags" Target="../tags/tag582.xml"/><Relationship Id="rId7" Type="http://schemas.openxmlformats.org/officeDocument/2006/relationships/tags" Target="../tags/tag586.xml"/><Relationship Id="rId12" Type="http://schemas.openxmlformats.org/officeDocument/2006/relationships/tags" Target="../tags/tag591.xml"/><Relationship Id="rId2" Type="http://schemas.openxmlformats.org/officeDocument/2006/relationships/tags" Target="../tags/tag581.xml"/><Relationship Id="rId16" Type="http://schemas.openxmlformats.org/officeDocument/2006/relationships/slideLayout" Target="../slideLayouts/slideLayout1.xml"/><Relationship Id="rId1" Type="http://schemas.openxmlformats.org/officeDocument/2006/relationships/tags" Target="../tags/tag580.xml"/><Relationship Id="rId6" Type="http://schemas.openxmlformats.org/officeDocument/2006/relationships/tags" Target="../tags/tag585.xml"/><Relationship Id="rId11" Type="http://schemas.openxmlformats.org/officeDocument/2006/relationships/tags" Target="../tags/tag590.xml"/><Relationship Id="rId5" Type="http://schemas.openxmlformats.org/officeDocument/2006/relationships/tags" Target="../tags/tag584.xml"/><Relationship Id="rId15" Type="http://schemas.openxmlformats.org/officeDocument/2006/relationships/tags" Target="../tags/tag594.xml"/><Relationship Id="rId10" Type="http://schemas.openxmlformats.org/officeDocument/2006/relationships/tags" Target="../tags/tag589.xml"/><Relationship Id="rId4" Type="http://schemas.openxmlformats.org/officeDocument/2006/relationships/tags" Target="../tags/tag583.xml"/><Relationship Id="rId9" Type="http://schemas.openxmlformats.org/officeDocument/2006/relationships/tags" Target="../tags/tag588.xml"/><Relationship Id="rId14" Type="http://schemas.openxmlformats.org/officeDocument/2006/relationships/tags" Target="../tags/tag593.xml"/></Relationships>
</file>

<file path=ppt/slides/_rels/slide36.xml.rels><?xml version="1.0" encoding="UTF-8" standalone="yes"?>
<Relationships xmlns="http://schemas.openxmlformats.org/package/2006/relationships"><Relationship Id="rId8" Type="http://schemas.openxmlformats.org/officeDocument/2006/relationships/tags" Target="../tags/tag602.xml"/><Relationship Id="rId13" Type="http://schemas.openxmlformats.org/officeDocument/2006/relationships/tags" Target="../tags/tag607.xml"/><Relationship Id="rId18" Type="http://schemas.openxmlformats.org/officeDocument/2006/relationships/tags" Target="../tags/tag612.xml"/><Relationship Id="rId3" Type="http://schemas.openxmlformats.org/officeDocument/2006/relationships/tags" Target="../tags/tag597.xml"/><Relationship Id="rId21" Type="http://schemas.openxmlformats.org/officeDocument/2006/relationships/tags" Target="../tags/tag615.xml"/><Relationship Id="rId7" Type="http://schemas.openxmlformats.org/officeDocument/2006/relationships/tags" Target="../tags/tag601.xml"/><Relationship Id="rId12" Type="http://schemas.openxmlformats.org/officeDocument/2006/relationships/tags" Target="../tags/tag606.xml"/><Relationship Id="rId17" Type="http://schemas.openxmlformats.org/officeDocument/2006/relationships/tags" Target="../tags/tag611.xml"/><Relationship Id="rId2" Type="http://schemas.openxmlformats.org/officeDocument/2006/relationships/tags" Target="../tags/tag596.xml"/><Relationship Id="rId16" Type="http://schemas.openxmlformats.org/officeDocument/2006/relationships/tags" Target="../tags/tag610.xml"/><Relationship Id="rId20" Type="http://schemas.openxmlformats.org/officeDocument/2006/relationships/tags" Target="../tags/tag614.xml"/><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tags" Target="../tags/tag605.xml"/><Relationship Id="rId5" Type="http://schemas.openxmlformats.org/officeDocument/2006/relationships/tags" Target="../tags/tag599.xml"/><Relationship Id="rId15" Type="http://schemas.openxmlformats.org/officeDocument/2006/relationships/tags" Target="../tags/tag609.xml"/><Relationship Id="rId10" Type="http://schemas.openxmlformats.org/officeDocument/2006/relationships/tags" Target="../tags/tag604.xml"/><Relationship Id="rId19" Type="http://schemas.openxmlformats.org/officeDocument/2006/relationships/tags" Target="../tags/tag613.xml"/><Relationship Id="rId4" Type="http://schemas.openxmlformats.org/officeDocument/2006/relationships/tags" Target="../tags/tag598.xml"/><Relationship Id="rId9" Type="http://schemas.openxmlformats.org/officeDocument/2006/relationships/tags" Target="../tags/tag603.xml"/><Relationship Id="rId14" Type="http://schemas.openxmlformats.org/officeDocument/2006/relationships/tags" Target="../tags/tag608.xml"/><Relationship Id="rId22"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8" Type="http://schemas.openxmlformats.org/officeDocument/2006/relationships/tags" Target="../tags/tag623.xml"/><Relationship Id="rId13" Type="http://schemas.openxmlformats.org/officeDocument/2006/relationships/tags" Target="../tags/tag628.xml"/><Relationship Id="rId18" Type="http://schemas.openxmlformats.org/officeDocument/2006/relationships/tags" Target="../tags/tag633.xml"/><Relationship Id="rId3" Type="http://schemas.openxmlformats.org/officeDocument/2006/relationships/tags" Target="../tags/tag618.xml"/><Relationship Id="rId21" Type="http://schemas.openxmlformats.org/officeDocument/2006/relationships/tags" Target="../tags/tag636.xml"/><Relationship Id="rId7" Type="http://schemas.openxmlformats.org/officeDocument/2006/relationships/tags" Target="../tags/tag622.xml"/><Relationship Id="rId12" Type="http://schemas.openxmlformats.org/officeDocument/2006/relationships/tags" Target="../tags/tag627.xml"/><Relationship Id="rId17" Type="http://schemas.openxmlformats.org/officeDocument/2006/relationships/tags" Target="../tags/tag632.xml"/><Relationship Id="rId2" Type="http://schemas.openxmlformats.org/officeDocument/2006/relationships/tags" Target="../tags/tag617.xml"/><Relationship Id="rId16" Type="http://schemas.openxmlformats.org/officeDocument/2006/relationships/tags" Target="../tags/tag631.xml"/><Relationship Id="rId20" Type="http://schemas.openxmlformats.org/officeDocument/2006/relationships/tags" Target="../tags/tag635.xml"/><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tags" Target="../tags/tag626.xml"/><Relationship Id="rId5" Type="http://schemas.openxmlformats.org/officeDocument/2006/relationships/tags" Target="../tags/tag620.xml"/><Relationship Id="rId15" Type="http://schemas.openxmlformats.org/officeDocument/2006/relationships/tags" Target="../tags/tag630.xml"/><Relationship Id="rId23" Type="http://schemas.openxmlformats.org/officeDocument/2006/relationships/slideLayout" Target="../slideLayouts/slideLayout1.xml"/><Relationship Id="rId10" Type="http://schemas.openxmlformats.org/officeDocument/2006/relationships/tags" Target="../tags/tag625.xml"/><Relationship Id="rId19" Type="http://schemas.openxmlformats.org/officeDocument/2006/relationships/tags" Target="../tags/tag634.xml"/><Relationship Id="rId4" Type="http://schemas.openxmlformats.org/officeDocument/2006/relationships/tags" Target="../tags/tag619.xml"/><Relationship Id="rId9" Type="http://schemas.openxmlformats.org/officeDocument/2006/relationships/tags" Target="../tags/tag624.xml"/><Relationship Id="rId14" Type="http://schemas.openxmlformats.org/officeDocument/2006/relationships/tags" Target="../tags/tag629.xml"/><Relationship Id="rId22" Type="http://schemas.openxmlformats.org/officeDocument/2006/relationships/tags" Target="../tags/tag637.xml"/></Relationships>
</file>

<file path=ppt/slides/_rels/slide38.xml.rels><?xml version="1.0" encoding="UTF-8" standalone="yes"?>
<Relationships xmlns="http://schemas.openxmlformats.org/package/2006/relationships"><Relationship Id="rId8" Type="http://schemas.openxmlformats.org/officeDocument/2006/relationships/tags" Target="../tags/tag645.xml"/><Relationship Id="rId13" Type="http://schemas.openxmlformats.org/officeDocument/2006/relationships/tags" Target="../tags/tag650.xml"/><Relationship Id="rId18" Type="http://schemas.openxmlformats.org/officeDocument/2006/relationships/tags" Target="../tags/tag655.xml"/><Relationship Id="rId3" Type="http://schemas.openxmlformats.org/officeDocument/2006/relationships/tags" Target="../tags/tag640.xml"/><Relationship Id="rId7" Type="http://schemas.openxmlformats.org/officeDocument/2006/relationships/tags" Target="../tags/tag644.xml"/><Relationship Id="rId12" Type="http://schemas.openxmlformats.org/officeDocument/2006/relationships/tags" Target="../tags/tag649.xml"/><Relationship Id="rId17" Type="http://schemas.openxmlformats.org/officeDocument/2006/relationships/tags" Target="../tags/tag654.xml"/><Relationship Id="rId2" Type="http://schemas.openxmlformats.org/officeDocument/2006/relationships/tags" Target="../tags/tag639.xml"/><Relationship Id="rId16" Type="http://schemas.openxmlformats.org/officeDocument/2006/relationships/tags" Target="../tags/tag653.xml"/><Relationship Id="rId1" Type="http://schemas.openxmlformats.org/officeDocument/2006/relationships/tags" Target="../tags/tag638.xml"/><Relationship Id="rId6" Type="http://schemas.openxmlformats.org/officeDocument/2006/relationships/tags" Target="../tags/tag643.xml"/><Relationship Id="rId11" Type="http://schemas.openxmlformats.org/officeDocument/2006/relationships/tags" Target="../tags/tag648.xml"/><Relationship Id="rId5" Type="http://schemas.openxmlformats.org/officeDocument/2006/relationships/tags" Target="../tags/tag642.xml"/><Relationship Id="rId15" Type="http://schemas.openxmlformats.org/officeDocument/2006/relationships/tags" Target="../tags/tag652.xml"/><Relationship Id="rId10" Type="http://schemas.openxmlformats.org/officeDocument/2006/relationships/tags" Target="../tags/tag647.xml"/><Relationship Id="rId19" Type="http://schemas.openxmlformats.org/officeDocument/2006/relationships/slideLayout" Target="../slideLayouts/slideLayout1.xml"/><Relationship Id="rId4" Type="http://schemas.openxmlformats.org/officeDocument/2006/relationships/tags" Target="../tags/tag641.xml"/><Relationship Id="rId9" Type="http://schemas.openxmlformats.org/officeDocument/2006/relationships/tags" Target="../tags/tag646.xml"/><Relationship Id="rId14" Type="http://schemas.openxmlformats.org/officeDocument/2006/relationships/tags" Target="../tags/tag651.xml"/></Relationships>
</file>

<file path=ppt/slides/_rels/slide39.xml.rels><?xml version="1.0" encoding="UTF-8" standalone="yes"?>
<Relationships xmlns="http://schemas.openxmlformats.org/package/2006/relationships"><Relationship Id="rId8" Type="http://schemas.openxmlformats.org/officeDocument/2006/relationships/tags" Target="../tags/tag663.xml"/><Relationship Id="rId13" Type="http://schemas.openxmlformats.org/officeDocument/2006/relationships/tags" Target="../tags/tag668.xml"/><Relationship Id="rId18" Type="http://schemas.openxmlformats.org/officeDocument/2006/relationships/tags" Target="../tags/tag673.xml"/><Relationship Id="rId3" Type="http://schemas.openxmlformats.org/officeDocument/2006/relationships/tags" Target="../tags/tag658.xml"/><Relationship Id="rId7" Type="http://schemas.openxmlformats.org/officeDocument/2006/relationships/tags" Target="../tags/tag662.xml"/><Relationship Id="rId12" Type="http://schemas.openxmlformats.org/officeDocument/2006/relationships/tags" Target="../tags/tag667.xml"/><Relationship Id="rId17" Type="http://schemas.openxmlformats.org/officeDocument/2006/relationships/tags" Target="../tags/tag672.xml"/><Relationship Id="rId2" Type="http://schemas.openxmlformats.org/officeDocument/2006/relationships/tags" Target="../tags/tag657.xml"/><Relationship Id="rId16" Type="http://schemas.openxmlformats.org/officeDocument/2006/relationships/tags" Target="../tags/tag671.xml"/><Relationship Id="rId20" Type="http://schemas.openxmlformats.org/officeDocument/2006/relationships/slideLayout" Target="../slideLayouts/slideLayout1.xml"/><Relationship Id="rId1" Type="http://schemas.openxmlformats.org/officeDocument/2006/relationships/tags" Target="../tags/tag656.xml"/><Relationship Id="rId6" Type="http://schemas.openxmlformats.org/officeDocument/2006/relationships/tags" Target="../tags/tag661.xml"/><Relationship Id="rId11" Type="http://schemas.openxmlformats.org/officeDocument/2006/relationships/tags" Target="../tags/tag666.xml"/><Relationship Id="rId5" Type="http://schemas.openxmlformats.org/officeDocument/2006/relationships/tags" Target="../tags/tag660.xml"/><Relationship Id="rId15" Type="http://schemas.openxmlformats.org/officeDocument/2006/relationships/tags" Target="../tags/tag670.xml"/><Relationship Id="rId10" Type="http://schemas.openxmlformats.org/officeDocument/2006/relationships/tags" Target="../tags/tag665.xml"/><Relationship Id="rId19" Type="http://schemas.openxmlformats.org/officeDocument/2006/relationships/tags" Target="../tags/tag674.xml"/><Relationship Id="rId4" Type="http://schemas.openxmlformats.org/officeDocument/2006/relationships/tags" Target="../tags/tag659.xml"/><Relationship Id="rId9" Type="http://schemas.openxmlformats.org/officeDocument/2006/relationships/tags" Target="../tags/tag664.xml"/><Relationship Id="rId14" Type="http://schemas.openxmlformats.org/officeDocument/2006/relationships/tags" Target="../tags/tag669.xml"/></Relationships>
</file>

<file path=ppt/slides/_rels/slide4.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notesSlide" Target="../notesSlides/notesSlide3.xml"/><Relationship Id="rId2" Type="http://schemas.openxmlformats.org/officeDocument/2006/relationships/tags" Target="../tags/tag72.xml"/><Relationship Id="rId16" Type="http://schemas.openxmlformats.org/officeDocument/2006/relationships/slideLayout" Target="../slideLayouts/slideLayout7.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40.xml.rels><?xml version="1.0" encoding="UTF-8" standalone="yes"?>
<Relationships xmlns="http://schemas.openxmlformats.org/package/2006/relationships"><Relationship Id="rId8" Type="http://schemas.openxmlformats.org/officeDocument/2006/relationships/tags" Target="../tags/tag682.xml"/><Relationship Id="rId13" Type="http://schemas.openxmlformats.org/officeDocument/2006/relationships/tags" Target="../tags/tag687.xml"/><Relationship Id="rId3" Type="http://schemas.openxmlformats.org/officeDocument/2006/relationships/tags" Target="../tags/tag677.xml"/><Relationship Id="rId7" Type="http://schemas.openxmlformats.org/officeDocument/2006/relationships/tags" Target="../tags/tag681.xml"/><Relationship Id="rId12" Type="http://schemas.openxmlformats.org/officeDocument/2006/relationships/tags" Target="../tags/tag686.xml"/><Relationship Id="rId17" Type="http://schemas.openxmlformats.org/officeDocument/2006/relationships/slideLayout" Target="../slideLayouts/slideLayout1.xml"/><Relationship Id="rId2" Type="http://schemas.openxmlformats.org/officeDocument/2006/relationships/tags" Target="../tags/tag676.xml"/><Relationship Id="rId16" Type="http://schemas.openxmlformats.org/officeDocument/2006/relationships/tags" Target="../tags/tag690.xml"/><Relationship Id="rId1" Type="http://schemas.openxmlformats.org/officeDocument/2006/relationships/tags" Target="../tags/tag675.xml"/><Relationship Id="rId6" Type="http://schemas.openxmlformats.org/officeDocument/2006/relationships/tags" Target="../tags/tag680.xml"/><Relationship Id="rId11" Type="http://schemas.openxmlformats.org/officeDocument/2006/relationships/tags" Target="../tags/tag685.xml"/><Relationship Id="rId5" Type="http://schemas.openxmlformats.org/officeDocument/2006/relationships/tags" Target="../tags/tag679.xml"/><Relationship Id="rId15" Type="http://schemas.openxmlformats.org/officeDocument/2006/relationships/tags" Target="../tags/tag689.xml"/><Relationship Id="rId10" Type="http://schemas.openxmlformats.org/officeDocument/2006/relationships/tags" Target="../tags/tag684.xml"/><Relationship Id="rId4" Type="http://schemas.openxmlformats.org/officeDocument/2006/relationships/tags" Target="../tags/tag678.xml"/><Relationship Id="rId9" Type="http://schemas.openxmlformats.org/officeDocument/2006/relationships/tags" Target="../tags/tag683.xml"/><Relationship Id="rId14" Type="http://schemas.openxmlformats.org/officeDocument/2006/relationships/tags" Target="../tags/tag688.xml"/></Relationships>
</file>

<file path=ppt/slides/_rels/slide41.xml.rels><?xml version="1.0" encoding="UTF-8" standalone="yes"?>
<Relationships xmlns="http://schemas.openxmlformats.org/package/2006/relationships"><Relationship Id="rId8" Type="http://schemas.openxmlformats.org/officeDocument/2006/relationships/tags" Target="../tags/tag698.xml"/><Relationship Id="rId13" Type="http://schemas.openxmlformats.org/officeDocument/2006/relationships/tags" Target="../tags/tag703.xml"/><Relationship Id="rId3" Type="http://schemas.openxmlformats.org/officeDocument/2006/relationships/tags" Target="../tags/tag693.xml"/><Relationship Id="rId7" Type="http://schemas.openxmlformats.org/officeDocument/2006/relationships/tags" Target="../tags/tag697.xml"/><Relationship Id="rId12" Type="http://schemas.openxmlformats.org/officeDocument/2006/relationships/tags" Target="../tags/tag702.xml"/><Relationship Id="rId17" Type="http://schemas.openxmlformats.org/officeDocument/2006/relationships/slideLayout" Target="../slideLayouts/slideLayout1.xml"/><Relationship Id="rId2" Type="http://schemas.openxmlformats.org/officeDocument/2006/relationships/tags" Target="../tags/tag692.xml"/><Relationship Id="rId16" Type="http://schemas.openxmlformats.org/officeDocument/2006/relationships/tags" Target="../tags/tag706.xml"/><Relationship Id="rId1" Type="http://schemas.openxmlformats.org/officeDocument/2006/relationships/tags" Target="../tags/tag691.xml"/><Relationship Id="rId6" Type="http://schemas.openxmlformats.org/officeDocument/2006/relationships/tags" Target="../tags/tag696.xml"/><Relationship Id="rId11" Type="http://schemas.openxmlformats.org/officeDocument/2006/relationships/tags" Target="../tags/tag701.xml"/><Relationship Id="rId5" Type="http://schemas.openxmlformats.org/officeDocument/2006/relationships/tags" Target="../tags/tag695.xml"/><Relationship Id="rId15" Type="http://schemas.openxmlformats.org/officeDocument/2006/relationships/tags" Target="../tags/tag705.xml"/><Relationship Id="rId10" Type="http://schemas.openxmlformats.org/officeDocument/2006/relationships/tags" Target="../tags/tag700.xml"/><Relationship Id="rId4" Type="http://schemas.openxmlformats.org/officeDocument/2006/relationships/tags" Target="../tags/tag694.xml"/><Relationship Id="rId9" Type="http://schemas.openxmlformats.org/officeDocument/2006/relationships/tags" Target="../tags/tag699.xml"/><Relationship Id="rId14" Type="http://schemas.openxmlformats.org/officeDocument/2006/relationships/tags" Target="../tags/tag704.xml"/></Relationships>
</file>

<file path=ppt/slides/_rels/slide42.xml.rels><?xml version="1.0" encoding="UTF-8" standalone="yes"?>
<Relationships xmlns="http://schemas.openxmlformats.org/package/2006/relationships"><Relationship Id="rId3" Type="http://schemas.openxmlformats.org/officeDocument/2006/relationships/tags" Target="../tags/tag709.xml"/><Relationship Id="rId2" Type="http://schemas.openxmlformats.org/officeDocument/2006/relationships/tags" Target="../tags/tag708.xml"/><Relationship Id="rId1" Type="http://schemas.openxmlformats.org/officeDocument/2006/relationships/tags" Target="../tags/tag707.xml"/><Relationship Id="rId6" Type="http://schemas.openxmlformats.org/officeDocument/2006/relationships/slideLayout" Target="../slideLayouts/slideLayout2.xml"/><Relationship Id="rId5" Type="http://schemas.openxmlformats.org/officeDocument/2006/relationships/tags" Target="../tags/tag711.xml"/><Relationship Id="rId4" Type="http://schemas.openxmlformats.org/officeDocument/2006/relationships/tags" Target="../tags/tag710.xml"/></Relationships>
</file>

<file path=ppt/slides/_rels/slide43.xml.rels><?xml version="1.0" encoding="UTF-8" standalone="yes"?>
<Relationships xmlns="http://schemas.openxmlformats.org/package/2006/relationships"><Relationship Id="rId8" Type="http://schemas.openxmlformats.org/officeDocument/2006/relationships/tags" Target="../tags/tag719.xml"/><Relationship Id="rId13" Type="http://schemas.openxmlformats.org/officeDocument/2006/relationships/tags" Target="../tags/tag724.xml"/><Relationship Id="rId18" Type="http://schemas.openxmlformats.org/officeDocument/2006/relationships/tags" Target="../tags/tag729.xml"/><Relationship Id="rId26" Type="http://schemas.openxmlformats.org/officeDocument/2006/relationships/tags" Target="../tags/tag737.xml"/><Relationship Id="rId3" Type="http://schemas.openxmlformats.org/officeDocument/2006/relationships/tags" Target="../tags/tag714.xml"/><Relationship Id="rId21" Type="http://schemas.openxmlformats.org/officeDocument/2006/relationships/tags" Target="../tags/tag732.xml"/><Relationship Id="rId34" Type="http://schemas.openxmlformats.org/officeDocument/2006/relationships/slideLayout" Target="../slideLayouts/slideLayout1.xml"/><Relationship Id="rId7" Type="http://schemas.openxmlformats.org/officeDocument/2006/relationships/tags" Target="../tags/tag718.xml"/><Relationship Id="rId12" Type="http://schemas.openxmlformats.org/officeDocument/2006/relationships/tags" Target="../tags/tag723.xml"/><Relationship Id="rId17" Type="http://schemas.openxmlformats.org/officeDocument/2006/relationships/tags" Target="../tags/tag728.xml"/><Relationship Id="rId25" Type="http://schemas.openxmlformats.org/officeDocument/2006/relationships/tags" Target="../tags/tag736.xml"/><Relationship Id="rId33" Type="http://schemas.openxmlformats.org/officeDocument/2006/relationships/tags" Target="../tags/tag744.xml"/><Relationship Id="rId2" Type="http://schemas.openxmlformats.org/officeDocument/2006/relationships/tags" Target="../tags/tag713.xml"/><Relationship Id="rId16" Type="http://schemas.openxmlformats.org/officeDocument/2006/relationships/tags" Target="../tags/tag727.xml"/><Relationship Id="rId20" Type="http://schemas.openxmlformats.org/officeDocument/2006/relationships/tags" Target="../tags/tag731.xml"/><Relationship Id="rId29" Type="http://schemas.openxmlformats.org/officeDocument/2006/relationships/tags" Target="../tags/tag740.xml"/><Relationship Id="rId1" Type="http://schemas.openxmlformats.org/officeDocument/2006/relationships/tags" Target="../tags/tag712.xml"/><Relationship Id="rId6" Type="http://schemas.openxmlformats.org/officeDocument/2006/relationships/tags" Target="../tags/tag717.xml"/><Relationship Id="rId11" Type="http://schemas.openxmlformats.org/officeDocument/2006/relationships/tags" Target="../tags/tag722.xml"/><Relationship Id="rId24" Type="http://schemas.openxmlformats.org/officeDocument/2006/relationships/tags" Target="../tags/tag735.xml"/><Relationship Id="rId32" Type="http://schemas.openxmlformats.org/officeDocument/2006/relationships/tags" Target="../tags/tag743.xml"/><Relationship Id="rId5" Type="http://schemas.openxmlformats.org/officeDocument/2006/relationships/tags" Target="../tags/tag716.xml"/><Relationship Id="rId15" Type="http://schemas.openxmlformats.org/officeDocument/2006/relationships/tags" Target="../tags/tag726.xml"/><Relationship Id="rId23" Type="http://schemas.openxmlformats.org/officeDocument/2006/relationships/tags" Target="../tags/tag734.xml"/><Relationship Id="rId28" Type="http://schemas.openxmlformats.org/officeDocument/2006/relationships/tags" Target="../tags/tag739.xml"/><Relationship Id="rId10" Type="http://schemas.openxmlformats.org/officeDocument/2006/relationships/tags" Target="../tags/tag721.xml"/><Relationship Id="rId19" Type="http://schemas.openxmlformats.org/officeDocument/2006/relationships/tags" Target="../tags/tag730.xml"/><Relationship Id="rId31" Type="http://schemas.openxmlformats.org/officeDocument/2006/relationships/tags" Target="../tags/tag742.xml"/><Relationship Id="rId4" Type="http://schemas.openxmlformats.org/officeDocument/2006/relationships/tags" Target="../tags/tag715.xml"/><Relationship Id="rId9" Type="http://schemas.openxmlformats.org/officeDocument/2006/relationships/tags" Target="../tags/tag720.xml"/><Relationship Id="rId14" Type="http://schemas.openxmlformats.org/officeDocument/2006/relationships/tags" Target="../tags/tag725.xml"/><Relationship Id="rId22" Type="http://schemas.openxmlformats.org/officeDocument/2006/relationships/tags" Target="../tags/tag733.xml"/><Relationship Id="rId27" Type="http://schemas.openxmlformats.org/officeDocument/2006/relationships/tags" Target="../tags/tag738.xml"/><Relationship Id="rId30" Type="http://schemas.openxmlformats.org/officeDocument/2006/relationships/tags" Target="../tags/tag741.xml"/></Relationships>
</file>

<file path=ppt/slides/_rels/slide5.xml.rels><?xml version="1.0" encoding="UTF-8" standalone="yes"?>
<Relationships xmlns="http://schemas.openxmlformats.org/package/2006/relationships"><Relationship Id="rId8" Type="http://schemas.openxmlformats.org/officeDocument/2006/relationships/tags" Target="../tags/tag93.xml"/><Relationship Id="rId13" Type="http://schemas.openxmlformats.org/officeDocument/2006/relationships/tags" Target="../tags/tag98.xml"/><Relationship Id="rId18" Type="http://schemas.openxmlformats.org/officeDocument/2006/relationships/customXml" Target="../ink/ink1.xml"/><Relationship Id="rId3" Type="http://schemas.openxmlformats.org/officeDocument/2006/relationships/tags" Target="../tags/tag88.xml"/><Relationship Id="rId7" Type="http://schemas.openxmlformats.org/officeDocument/2006/relationships/tags" Target="../tags/tag92.xml"/><Relationship Id="rId12" Type="http://schemas.openxmlformats.org/officeDocument/2006/relationships/tags" Target="../tags/tag97.xml"/><Relationship Id="rId17" Type="http://schemas.openxmlformats.org/officeDocument/2006/relationships/notesSlide" Target="../notesSlides/notesSlide4.xml"/><Relationship Id="rId2" Type="http://schemas.openxmlformats.org/officeDocument/2006/relationships/tags" Target="../tags/tag87.xml"/><Relationship Id="rId16" Type="http://schemas.openxmlformats.org/officeDocument/2006/relationships/slideLayout" Target="../slideLayouts/slideLayout7.xml"/><Relationship Id="rId1" Type="http://schemas.openxmlformats.org/officeDocument/2006/relationships/tags" Target="../tags/tag86.xml"/><Relationship Id="rId6" Type="http://schemas.openxmlformats.org/officeDocument/2006/relationships/tags" Target="../tags/tag91.xml"/><Relationship Id="rId11" Type="http://schemas.openxmlformats.org/officeDocument/2006/relationships/tags" Target="../tags/tag96.xml"/><Relationship Id="rId5" Type="http://schemas.openxmlformats.org/officeDocument/2006/relationships/tags" Target="../tags/tag90.xml"/><Relationship Id="rId15" Type="http://schemas.openxmlformats.org/officeDocument/2006/relationships/tags" Target="../tags/tag100.xml"/><Relationship Id="rId10" Type="http://schemas.openxmlformats.org/officeDocument/2006/relationships/tags" Target="../tags/tag95.xml"/><Relationship Id="rId19" Type="http://schemas.openxmlformats.org/officeDocument/2006/relationships/image" Target="../media/image7.emf"/><Relationship Id="rId4" Type="http://schemas.openxmlformats.org/officeDocument/2006/relationships/tags" Target="../tags/tag89.xml"/><Relationship Id="rId9" Type="http://schemas.openxmlformats.org/officeDocument/2006/relationships/tags" Target="../tags/tag94.xml"/><Relationship Id="rId14" Type="http://schemas.openxmlformats.org/officeDocument/2006/relationships/tags" Target="../tags/tag99.xml"/></Relationships>
</file>

<file path=ppt/slides/_rels/slide6.xml.rels><?xml version="1.0" encoding="UTF-8" standalone="yes"?>
<Relationships xmlns="http://schemas.openxmlformats.org/package/2006/relationships"><Relationship Id="rId8" Type="http://schemas.openxmlformats.org/officeDocument/2006/relationships/tags" Target="../tags/tag108.xml"/><Relationship Id="rId13" Type="http://schemas.openxmlformats.org/officeDocument/2006/relationships/tags" Target="../tags/tag113.xml"/><Relationship Id="rId18" Type="http://schemas.openxmlformats.org/officeDocument/2006/relationships/tags" Target="../tags/tag118.xml"/><Relationship Id="rId3" Type="http://schemas.openxmlformats.org/officeDocument/2006/relationships/tags" Target="../tags/tag103.xml"/><Relationship Id="rId21" Type="http://schemas.openxmlformats.org/officeDocument/2006/relationships/customXml" Target="../ink/ink2.xml"/><Relationship Id="rId7" Type="http://schemas.openxmlformats.org/officeDocument/2006/relationships/tags" Target="../tags/tag107.xml"/><Relationship Id="rId12" Type="http://schemas.openxmlformats.org/officeDocument/2006/relationships/tags" Target="../tags/tag112.xml"/><Relationship Id="rId17" Type="http://schemas.openxmlformats.org/officeDocument/2006/relationships/tags" Target="../tags/tag117.xml"/><Relationship Id="rId2" Type="http://schemas.openxmlformats.org/officeDocument/2006/relationships/tags" Target="../tags/tag102.xml"/><Relationship Id="rId16" Type="http://schemas.openxmlformats.org/officeDocument/2006/relationships/tags" Target="../tags/tag116.xml"/><Relationship Id="rId20" Type="http://schemas.openxmlformats.org/officeDocument/2006/relationships/notesSlide" Target="../notesSlides/notesSlide5.xml"/><Relationship Id="rId1" Type="http://schemas.openxmlformats.org/officeDocument/2006/relationships/tags" Target="../tags/tag101.xml"/><Relationship Id="rId6" Type="http://schemas.openxmlformats.org/officeDocument/2006/relationships/tags" Target="../tags/tag106.xml"/><Relationship Id="rId11" Type="http://schemas.openxmlformats.org/officeDocument/2006/relationships/tags" Target="../tags/tag111.xml"/><Relationship Id="rId24" Type="http://schemas.openxmlformats.org/officeDocument/2006/relationships/image" Target="../media/image9.emf"/><Relationship Id="rId5" Type="http://schemas.openxmlformats.org/officeDocument/2006/relationships/tags" Target="../tags/tag105.xml"/><Relationship Id="rId15" Type="http://schemas.openxmlformats.org/officeDocument/2006/relationships/tags" Target="../tags/tag115.xml"/><Relationship Id="rId23" Type="http://schemas.openxmlformats.org/officeDocument/2006/relationships/customXml" Target="../ink/ink3.xml"/><Relationship Id="rId10" Type="http://schemas.openxmlformats.org/officeDocument/2006/relationships/tags" Target="../tags/tag110.xml"/><Relationship Id="rId19" Type="http://schemas.openxmlformats.org/officeDocument/2006/relationships/slideLayout" Target="../slideLayouts/slideLayout7.xml"/><Relationship Id="rId4" Type="http://schemas.openxmlformats.org/officeDocument/2006/relationships/tags" Target="../tags/tag104.xml"/><Relationship Id="rId9" Type="http://schemas.openxmlformats.org/officeDocument/2006/relationships/tags" Target="../tags/tag109.xml"/><Relationship Id="rId14" Type="http://schemas.openxmlformats.org/officeDocument/2006/relationships/tags" Target="../tags/tag114.xml"/><Relationship Id="rId22" Type="http://schemas.openxmlformats.org/officeDocument/2006/relationships/image" Target="../media/image8.emf"/></Relationships>
</file>

<file path=ppt/slides/_rels/slide7.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3" Type="http://schemas.openxmlformats.org/officeDocument/2006/relationships/tags" Target="../tags/tag121.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image" Target="../media/image10.jpeg"/><Relationship Id="rId2" Type="http://schemas.openxmlformats.org/officeDocument/2006/relationships/tags" Target="../tags/tag120.xml"/><Relationship Id="rId16" Type="http://schemas.openxmlformats.org/officeDocument/2006/relationships/slideLayout" Target="../slideLayouts/slideLayout7.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_rels/slide8.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0.jpeg"/><Relationship Id="rId5" Type="http://schemas.openxmlformats.org/officeDocument/2006/relationships/slideLayout" Target="../slideLayouts/slideLayout7.xml"/><Relationship Id="rId4" Type="http://schemas.openxmlformats.org/officeDocument/2006/relationships/tags" Target="../tags/tag137.xml"/></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tags" Target="../tags/tag140.xml"/><Relationship Id="rId7" Type="http://schemas.openxmlformats.org/officeDocument/2006/relationships/image" Target="../media/image11.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slideLayout" Target="../slideLayouts/slideLayout7.xml"/><Relationship Id="rId5" Type="http://schemas.openxmlformats.org/officeDocument/2006/relationships/tags" Target="../tags/tag142.xml"/><Relationship Id="rId4" Type="http://schemas.openxmlformats.org/officeDocument/2006/relationships/tags" Target="../tags/tag1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5714" name="Group 2"/>
          <p:cNvGrpSpPr>
            <a:grpSpLocks/>
          </p:cNvGrpSpPr>
          <p:nvPr>
            <p:custDataLst>
              <p:tags r:id="rId1"/>
            </p:custDataLst>
          </p:nvPr>
        </p:nvGrpSpPr>
        <p:grpSpPr bwMode="auto">
          <a:xfrm>
            <a:off x="468313" y="1038225"/>
            <a:ext cx="6008687" cy="180975"/>
            <a:chOff x="295" y="1311"/>
            <a:chExt cx="5177" cy="114"/>
          </a:xfrm>
        </p:grpSpPr>
        <p:sp>
          <p:nvSpPr>
            <p:cNvPr id="115715" name="Rectangle 3"/>
            <p:cNvSpPr>
              <a:spLocks noChangeArrowheads="1"/>
            </p:cNvSpPr>
            <p:nvPr>
              <p:custDataLst>
                <p:tags r:id="rId47"/>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16" name="Rectangle 4"/>
            <p:cNvSpPr>
              <a:spLocks noChangeArrowheads="1"/>
            </p:cNvSpPr>
            <p:nvPr>
              <p:custDataLst>
                <p:tags r:id="rId48"/>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5717" name="Rectangle 5"/>
          <p:cNvSpPr>
            <a:spLocks noChangeArrowheads="1"/>
          </p:cNvSpPr>
          <p:nvPr>
            <p:custDataLst>
              <p:tags r:id="rId2"/>
            </p:custDataLst>
          </p:nvPr>
        </p:nvSpPr>
        <p:spPr bwMode="auto">
          <a:xfrm>
            <a:off x="538163" y="196850"/>
            <a:ext cx="57102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nchor="b"/>
          <a:lstStyle/>
          <a:p>
            <a:pPr algn="ctr"/>
            <a:r>
              <a:rPr lang="en-US" sz="4400" dirty="0">
                <a:latin typeface="Times New Roman" pitchFamily="18" charset="0"/>
              </a:rPr>
              <a:t>Puzzles!</a:t>
            </a:r>
            <a:endParaRPr lang="en-US" sz="4800" dirty="0">
              <a:latin typeface="Times New Roman" pitchFamily="18" charset="0"/>
            </a:endParaRPr>
          </a:p>
        </p:txBody>
      </p:sp>
      <p:sp>
        <p:nvSpPr>
          <p:cNvPr id="115718" name="Text Box 6"/>
          <p:cNvSpPr txBox="1">
            <a:spLocks noChangeArrowheads="1"/>
          </p:cNvSpPr>
          <p:nvPr>
            <p:custDataLst>
              <p:tags r:id="rId3"/>
            </p:custDataLst>
          </p:nvPr>
        </p:nvSpPr>
        <p:spPr bwMode="auto">
          <a:xfrm>
            <a:off x="619125" y="2224934"/>
            <a:ext cx="4979988" cy="53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spcBef>
                <a:spcPct val="50000"/>
              </a:spcBef>
            </a:pPr>
            <a:r>
              <a:rPr lang="en-US" b="1" i="1" dirty="0" smtClean="0">
                <a:solidFill>
                  <a:srgbClr val="0333FF"/>
                </a:solidFill>
                <a:latin typeface="Times New Roman" pitchFamily="18" charset="0"/>
              </a:rPr>
              <a:t>Due after Thanksgiving (but not too far after)</a:t>
            </a:r>
            <a:endParaRPr lang="en-US" sz="2200" dirty="0">
              <a:latin typeface="Times New Roman" pitchFamily="18" charset="0"/>
            </a:endParaRPr>
          </a:p>
        </p:txBody>
      </p:sp>
      <p:pic>
        <p:nvPicPr>
          <p:cNvPr id="115732" name="Picture 20"/>
          <p:cNvPicPr>
            <a:picLocks noChangeAspect="1" noChangeArrowheads="1"/>
          </p:cNvPicPr>
          <p:nvPr>
            <p:custDataLst>
              <p:tags r:id="rId4"/>
            </p:custDataLst>
          </p:nvPr>
        </p:nvPicPr>
        <p:blipFill>
          <a:blip r:embed="rId51" cstate="print">
            <a:extLst>
              <a:ext uri="{28A0092B-C50C-407E-A947-70E740481C1C}">
                <a14:useLocalDpi xmlns:a14="http://schemas.microsoft.com/office/drawing/2010/main" val="0"/>
              </a:ext>
            </a:extLst>
          </a:blip>
          <a:srcRect t="5661" b="17924"/>
          <a:stretch>
            <a:fillRect/>
          </a:stretch>
        </p:blipFill>
        <p:spPr bwMode="auto">
          <a:xfrm>
            <a:off x="993775" y="5357813"/>
            <a:ext cx="609600"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733" name="Picture 21"/>
          <p:cNvPicPr>
            <a:picLocks noChangeAspect="1" noChangeArrowheads="1"/>
          </p:cNvPicPr>
          <p:nvPr>
            <p:custDataLst>
              <p:tags r:id="rId5"/>
            </p:custDataLst>
          </p:nvPr>
        </p:nvPicPr>
        <p:blipFill>
          <a:blip r:embed="rId52" cstate="print">
            <a:extLst>
              <a:ext uri="{28A0092B-C50C-407E-A947-70E740481C1C}">
                <a14:useLocalDpi xmlns:a14="http://schemas.microsoft.com/office/drawing/2010/main" val="0"/>
              </a:ext>
            </a:extLst>
          </a:blip>
          <a:srcRect/>
          <a:stretch>
            <a:fillRect/>
          </a:stretch>
        </p:blipFill>
        <p:spPr bwMode="auto">
          <a:xfrm>
            <a:off x="896938" y="4572000"/>
            <a:ext cx="803275" cy="500063"/>
          </a:xfrm>
          <a:prstGeom prst="rect">
            <a:avLst/>
          </a:prstGeom>
          <a:noFill/>
          <a:extLst>
            <a:ext uri="{909E8E84-426E-40DD-AFC4-6F175D3DCCD1}">
              <a14:hiddenFill xmlns:a14="http://schemas.microsoft.com/office/drawing/2010/main">
                <a:solidFill>
                  <a:srgbClr val="FFFFFF"/>
                </a:solidFill>
              </a14:hiddenFill>
            </a:ext>
          </a:extLst>
        </p:spPr>
      </p:pic>
      <p:pic>
        <p:nvPicPr>
          <p:cNvPr id="115734" name="Picture 22"/>
          <p:cNvPicPr>
            <a:picLocks noChangeAspect="1" noChangeArrowheads="1"/>
          </p:cNvPicPr>
          <p:nvPr>
            <p:custDataLst>
              <p:tags r:id="rId6"/>
            </p:custDataLst>
          </p:nvPr>
        </p:nvPicPr>
        <p:blipFill>
          <a:blip r:embed="rId53">
            <a:extLst>
              <a:ext uri="{28A0092B-C50C-407E-A947-70E740481C1C}">
                <a14:useLocalDpi xmlns:a14="http://schemas.microsoft.com/office/drawing/2010/main" val="0"/>
              </a:ext>
            </a:extLst>
          </a:blip>
          <a:srcRect/>
          <a:stretch>
            <a:fillRect/>
          </a:stretch>
        </p:blipFill>
        <p:spPr bwMode="auto">
          <a:xfrm>
            <a:off x="1755775" y="3733800"/>
            <a:ext cx="1790700"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5735" name="Freeform 23"/>
          <p:cNvSpPr>
            <a:spLocks/>
          </p:cNvSpPr>
          <p:nvPr>
            <p:custDataLst>
              <p:tags r:id="rId7"/>
            </p:custDataLst>
          </p:nvPr>
        </p:nvSpPr>
        <p:spPr bwMode="auto">
          <a:xfrm flipH="1">
            <a:off x="609600" y="4033838"/>
            <a:ext cx="238125" cy="741362"/>
          </a:xfrm>
          <a:custGeom>
            <a:avLst/>
            <a:gdLst>
              <a:gd name="T0" fmla="*/ 0 w 150"/>
              <a:gd name="T1" fmla="*/ 0 h 467"/>
              <a:gd name="T2" fmla="*/ 100 w 150"/>
              <a:gd name="T3" fmla="*/ 45 h 467"/>
              <a:gd name="T4" fmla="*/ 150 w 150"/>
              <a:gd name="T5" fmla="*/ 200 h 467"/>
              <a:gd name="T6" fmla="*/ 122 w 150"/>
              <a:gd name="T7" fmla="*/ 328 h 467"/>
              <a:gd name="T8" fmla="*/ 106 w 150"/>
              <a:gd name="T9" fmla="*/ 378 h 467"/>
              <a:gd name="T10" fmla="*/ 83 w 150"/>
              <a:gd name="T11" fmla="*/ 389 h 467"/>
              <a:gd name="T12" fmla="*/ 33 w 150"/>
              <a:gd name="T13" fmla="*/ 467 h 467"/>
            </a:gdLst>
            <a:ahLst/>
            <a:cxnLst>
              <a:cxn ang="0">
                <a:pos x="T0" y="T1"/>
              </a:cxn>
              <a:cxn ang="0">
                <a:pos x="T2" y="T3"/>
              </a:cxn>
              <a:cxn ang="0">
                <a:pos x="T4" y="T5"/>
              </a:cxn>
              <a:cxn ang="0">
                <a:pos x="T6" y="T7"/>
              </a:cxn>
              <a:cxn ang="0">
                <a:pos x="T8" y="T9"/>
              </a:cxn>
              <a:cxn ang="0">
                <a:pos x="T10" y="T11"/>
              </a:cxn>
              <a:cxn ang="0">
                <a:pos x="T12" y="T13"/>
              </a:cxn>
            </a:cxnLst>
            <a:rect l="0" t="0" r="r" b="b"/>
            <a:pathLst>
              <a:path w="150" h="467">
                <a:moveTo>
                  <a:pt x="0" y="0"/>
                </a:moveTo>
                <a:cubicBezTo>
                  <a:pt x="36" y="11"/>
                  <a:pt x="64" y="32"/>
                  <a:pt x="100" y="45"/>
                </a:cubicBezTo>
                <a:cubicBezTo>
                  <a:pt x="138" y="83"/>
                  <a:pt x="129" y="150"/>
                  <a:pt x="150" y="200"/>
                </a:cubicBezTo>
                <a:cubicBezTo>
                  <a:pt x="145" y="246"/>
                  <a:pt x="136" y="283"/>
                  <a:pt x="122" y="328"/>
                </a:cubicBezTo>
                <a:cubicBezTo>
                  <a:pt x="118" y="339"/>
                  <a:pt x="114" y="369"/>
                  <a:pt x="106" y="378"/>
                </a:cubicBezTo>
                <a:cubicBezTo>
                  <a:pt x="99" y="383"/>
                  <a:pt x="90" y="385"/>
                  <a:pt x="83" y="389"/>
                </a:cubicBezTo>
                <a:cubicBezTo>
                  <a:pt x="77" y="399"/>
                  <a:pt x="52" y="467"/>
                  <a:pt x="33" y="467"/>
                </a:cubicBezTo>
              </a:path>
            </a:pathLst>
          </a:custGeom>
          <a:noFill/>
          <a:ln w="19050" cmpd="sng">
            <a:solidFill>
              <a:schemeClr val="tx1"/>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6" name="Freeform 24"/>
          <p:cNvSpPr>
            <a:spLocks/>
          </p:cNvSpPr>
          <p:nvPr>
            <p:custDataLst>
              <p:tags r:id="rId8"/>
            </p:custDataLst>
          </p:nvPr>
        </p:nvSpPr>
        <p:spPr bwMode="auto">
          <a:xfrm flipH="1">
            <a:off x="611188" y="4886325"/>
            <a:ext cx="238125" cy="741363"/>
          </a:xfrm>
          <a:custGeom>
            <a:avLst/>
            <a:gdLst>
              <a:gd name="T0" fmla="*/ 0 w 150"/>
              <a:gd name="T1" fmla="*/ 0 h 467"/>
              <a:gd name="T2" fmla="*/ 100 w 150"/>
              <a:gd name="T3" fmla="*/ 45 h 467"/>
              <a:gd name="T4" fmla="*/ 150 w 150"/>
              <a:gd name="T5" fmla="*/ 200 h 467"/>
              <a:gd name="T6" fmla="*/ 122 w 150"/>
              <a:gd name="T7" fmla="*/ 328 h 467"/>
              <a:gd name="T8" fmla="*/ 106 w 150"/>
              <a:gd name="T9" fmla="*/ 378 h 467"/>
              <a:gd name="T10" fmla="*/ 83 w 150"/>
              <a:gd name="T11" fmla="*/ 389 h 467"/>
              <a:gd name="T12" fmla="*/ 33 w 150"/>
              <a:gd name="T13" fmla="*/ 467 h 467"/>
            </a:gdLst>
            <a:ahLst/>
            <a:cxnLst>
              <a:cxn ang="0">
                <a:pos x="T0" y="T1"/>
              </a:cxn>
              <a:cxn ang="0">
                <a:pos x="T2" y="T3"/>
              </a:cxn>
              <a:cxn ang="0">
                <a:pos x="T4" y="T5"/>
              </a:cxn>
              <a:cxn ang="0">
                <a:pos x="T6" y="T7"/>
              </a:cxn>
              <a:cxn ang="0">
                <a:pos x="T8" y="T9"/>
              </a:cxn>
              <a:cxn ang="0">
                <a:pos x="T10" y="T11"/>
              </a:cxn>
              <a:cxn ang="0">
                <a:pos x="T12" y="T13"/>
              </a:cxn>
            </a:cxnLst>
            <a:rect l="0" t="0" r="r" b="b"/>
            <a:pathLst>
              <a:path w="150" h="467">
                <a:moveTo>
                  <a:pt x="0" y="0"/>
                </a:moveTo>
                <a:cubicBezTo>
                  <a:pt x="36" y="11"/>
                  <a:pt x="64" y="32"/>
                  <a:pt x="100" y="45"/>
                </a:cubicBezTo>
                <a:cubicBezTo>
                  <a:pt x="138" y="83"/>
                  <a:pt x="129" y="150"/>
                  <a:pt x="150" y="200"/>
                </a:cubicBezTo>
                <a:cubicBezTo>
                  <a:pt x="145" y="246"/>
                  <a:pt x="136" y="283"/>
                  <a:pt x="122" y="328"/>
                </a:cubicBezTo>
                <a:cubicBezTo>
                  <a:pt x="118" y="339"/>
                  <a:pt x="114" y="369"/>
                  <a:pt x="106" y="378"/>
                </a:cubicBezTo>
                <a:cubicBezTo>
                  <a:pt x="99" y="383"/>
                  <a:pt x="90" y="385"/>
                  <a:pt x="83" y="389"/>
                </a:cubicBezTo>
                <a:cubicBezTo>
                  <a:pt x="77" y="399"/>
                  <a:pt x="52" y="467"/>
                  <a:pt x="33" y="467"/>
                </a:cubicBezTo>
              </a:path>
            </a:pathLst>
          </a:custGeom>
          <a:noFill/>
          <a:ln w="19050" cmpd="sng">
            <a:solidFill>
              <a:schemeClr val="tx1"/>
            </a:solidFill>
            <a:round/>
            <a:headEn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737" name="Text Box 25"/>
          <p:cNvSpPr txBox="1">
            <a:spLocks noChangeArrowheads="1"/>
          </p:cNvSpPr>
          <p:nvPr>
            <p:custDataLst>
              <p:tags r:id="rId9"/>
            </p:custDataLst>
          </p:nvPr>
        </p:nvSpPr>
        <p:spPr bwMode="auto">
          <a:xfrm>
            <a:off x="2005013" y="5349875"/>
            <a:ext cx="2057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dirty="0">
                <a:solidFill>
                  <a:srgbClr val="0000FF"/>
                </a:solidFill>
                <a:latin typeface="Times New Roman" pitchFamily="18" charset="0"/>
              </a:rPr>
              <a:t>Keeping the CS </a:t>
            </a:r>
            <a:r>
              <a:rPr lang="en-US" sz="1400" dirty="0" smtClean="0">
                <a:solidFill>
                  <a:srgbClr val="0000FF"/>
                </a:solidFill>
                <a:latin typeface="Times New Roman" pitchFamily="18" charset="0"/>
              </a:rPr>
              <a:t>42 </a:t>
            </a:r>
            <a:r>
              <a:rPr lang="en-US" sz="1400" dirty="0">
                <a:solidFill>
                  <a:srgbClr val="0000FF"/>
                </a:solidFill>
                <a:latin typeface="Times New Roman" pitchFamily="18" charset="0"/>
              </a:rPr>
              <a:t>ecosystem balanced…</a:t>
            </a:r>
          </a:p>
        </p:txBody>
      </p:sp>
      <p:sp>
        <p:nvSpPr>
          <p:cNvPr id="115738" name="Text Box 26"/>
          <p:cNvSpPr txBox="1">
            <a:spLocks noChangeArrowheads="1"/>
          </p:cNvSpPr>
          <p:nvPr>
            <p:custDataLst>
              <p:tags r:id="rId10"/>
            </p:custDataLst>
          </p:nvPr>
        </p:nvSpPr>
        <p:spPr bwMode="auto">
          <a:xfrm>
            <a:off x="7021513" y="3657600"/>
            <a:ext cx="1676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8F01B8"/>
                </a:solidFill>
                <a:latin typeface="Times New Roman" pitchFamily="18" charset="0"/>
              </a:rPr>
              <a:t>Problem #2:</a:t>
            </a:r>
            <a:r>
              <a:rPr lang="en-US" sz="1400">
                <a:solidFill>
                  <a:srgbClr val="8F01B8"/>
                </a:solidFill>
                <a:latin typeface="Times" pitchFamily="1" charset="0"/>
              </a:rPr>
              <a:t>   </a:t>
            </a:r>
            <a:r>
              <a:rPr lang="en-US" sz="1400"/>
              <a:t>24</a:t>
            </a:r>
            <a:endParaRPr lang="en-US" sz="1400">
              <a:solidFill>
                <a:srgbClr val="8F01B8"/>
              </a:solidFill>
              <a:latin typeface="Times" pitchFamily="1" charset="0"/>
            </a:endParaRPr>
          </a:p>
        </p:txBody>
      </p:sp>
      <p:sp>
        <p:nvSpPr>
          <p:cNvPr id="115739" name="Text Box 27"/>
          <p:cNvSpPr txBox="1">
            <a:spLocks noChangeArrowheads="1"/>
          </p:cNvSpPr>
          <p:nvPr>
            <p:custDataLst>
              <p:tags r:id="rId11"/>
            </p:custDataLst>
          </p:nvPr>
        </p:nvSpPr>
        <p:spPr bwMode="auto">
          <a:xfrm>
            <a:off x="1298575" y="6096000"/>
            <a:ext cx="1676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8F01B8"/>
                </a:solidFill>
                <a:latin typeface="Times New Roman" pitchFamily="18" charset="0"/>
              </a:rPr>
              <a:t>Problem #3:</a:t>
            </a:r>
            <a:r>
              <a:rPr lang="en-US" sz="1400">
                <a:solidFill>
                  <a:srgbClr val="8F01B8"/>
                </a:solidFill>
                <a:latin typeface="Times" pitchFamily="1" charset="0"/>
              </a:rPr>
              <a:t>   </a:t>
            </a:r>
            <a:r>
              <a:rPr lang="en-US" sz="1400"/>
              <a:t>Towers of Hanoi</a:t>
            </a:r>
            <a:endParaRPr lang="en-US" sz="1400">
              <a:solidFill>
                <a:srgbClr val="8F01B8"/>
              </a:solidFill>
              <a:latin typeface="Times" pitchFamily="1" charset="0"/>
            </a:endParaRPr>
          </a:p>
        </p:txBody>
      </p:sp>
      <p:sp>
        <p:nvSpPr>
          <p:cNvPr id="115740" name="Text Box 28"/>
          <p:cNvSpPr txBox="1">
            <a:spLocks noChangeArrowheads="1"/>
          </p:cNvSpPr>
          <p:nvPr>
            <p:custDataLst>
              <p:tags r:id="rId12"/>
            </p:custDataLst>
          </p:nvPr>
        </p:nvSpPr>
        <p:spPr bwMode="auto">
          <a:xfrm>
            <a:off x="349250" y="1338263"/>
            <a:ext cx="5334000" cy="572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pPr>
            <a:r>
              <a:rPr lang="en-US" sz="2400" b="1" dirty="0">
                <a:latin typeface="Times New Roman" pitchFamily="18" charset="0"/>
              </a:rPr>
              <a:t>Assignment </a:t>
            </a:r>
            <a:r>
              <a:rPr lang="en-US" sz="2400" b="1" dirty="0" smtClean="0">
                <a:latin typeface="Times New Roman" pitchFamily="18" charset="0"/>
              </a:rPr>
              <a:t>11:  </a:t>
            </a:r>
            <a:r>
              <a:rPr lang="en-US" sz="2400" dirty="0">
                <a:latin typeface="Times New Roman" pitchFamily="18" charset="0"/>
              </a:rPr>
              <a:t>four prolog puzzles…</a:t>
            </a:r>
          </a:p>
        </p:txBody>
      </p:sp>
      <p:sp>
        <p:nvSpPr>
          <p:cNvPr id="115741" name="Text Box 29"/>
          <p:cNvSpPr txBox="1">
            <a:spLocks noChangeArrowheads="1"/>
          </p:cNvSpPr>
          <p:nvPr>
            <p:custDataLst>
              <p:tags r:id="rId13"/>
            </p:custDataLst>
          </p:nvPr>
        </p:nvSpPr>
        <p:spPr bwMode="auto">
          <a:xfrm>
            <a:off x="7239000" y="76200"/>
            <a:ext cx="144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a:solidFill>
                  <a:srgbClr val="8F01B8"/>
                </a:solidFill>
                <a:latin typeface="Times New Roman" pitchFamily="18" charset="0"/>
              </a:rPr>
              <a:t>Problem #1:</a:t>
            </a:r>
            <a:r>
              <a:rPr lang="en-US" sz="1400">
                <a:solidFill>
                  <a:srgbClr val="8F01B8"/>
                </a:solidFill>
                <a:latin typeface="Times" pitchFamily="1" charset="0"/>
              </a:rPr>
              <a:t>   </a:t>
            </a:r>
            <a:r>
              <a:rPr lang="en-US" sz="1400"/>
              <a:t>logic puzzle</a:t>
            </a:r>
            <a:endParaRPr lang="en-US" sz="1400">
              <a:solidFill>
                <a:srgbClr val="8F01B8"/>
              </a:solidFill>
              <a:latin typeface="Times" pitchFamily="1" charset="0"/>
            </a:endParaRPr>
          </a:p>
        </p:txBody>
      </p:sp>
      <p:sp>
        <p:nvSpPr>
          <p:cNvPr id="115742" name="Text Box 30"/>
          <p:cNvSpPr txBox="1">
            <a:spLocks noChangeArrowheads="1"/>
          </p:cNvSpPr>
          <p:nvPr>
            <p:custDataLst>
              <p:tags r:id="rId14"/>
            </p:custDataLst>
          </p:nvPr>
        </p:nvSpPr>
        <p:spPr bwMode="auto">
          <a:xfrm>
            <a:off x="4876800" y="6407150"/>
            <a:ext cx="4191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1400" dirty="0">
                <a:solidFill>
                  <a:srgbClr val="8F01B8"/>
                </a:solidFill>
                <a:latin typeface="Times New Roman" pitchFamily="18" charset="0"/>
              </a:rPr>
              <a:t>Problem #4:</a:t>
            </a:r>
            <a:r>
              <a:rPr lang="en-US" sz="1400" dirty="0">
                <a:solidFill>
                  <a:srgbClr val="8F01B8"/>
                </a:solidFill>
                <a:latin typeface="Times" pitchFamily="1" charset="0"/>
              </a:rPr>
              <a:t>   </a:t>
            </a:r>
            <a:r>
              <a:rPr lang="en-US" sz="1400" dirty="0" smtClean="0"/>
              <a:t>the island of knights and knaves…</a:t>
            </a:r>
            <a:endParaRPr lang="en-US" sz="1400" dirty="0">
              <a:solidFill>
                <a:srgbClr val="8F01B8"/>
              </a:solidFill>
              <a:latin typeface="Times" pitchFamily="1" charset="0"/>
            </a:endParaRPr>
          </a:p>
        </p:txBody>
      </p:sp>
      <p:pic>
        <p:nvPicPr>
          <p:cNvPr id="115746" name="Picture 34" descr="IN2d"/>
          <p:cNvPicPr>
            <a:picLocks noChangeAspect="1" noChangeArrowheads="1"/>
          </p:cNvPicPr>
          <p:nvPr>
            <p:custDataLst>
              <p:tags r:id="rId15"/>
            </p:custDataLst>
          </p:nvPr>
        </p:nvPicPr>
        <p:blipFill>
          <a:blip r:embed="rId54">
            <a:extLst>
              <a:ext uri="{28A0092B-C50C-407E-A947-70E740481C1C}">
                <a14:useLocalDpi xmlns:a14="http://schemas.microsoft.com/office/drawing/2010/main" val="0"/>
              </a:ext>
            </a:extLst>
          </a:blip>
          <a:srcRect/>
          <a:stretch>
            <a:fillRect/>
          </a:stretch>
        </p:blipFill>
        <p:spPr bwMode="auto">
          <a:xfrm>
            <a:off x="5614988" y="2514600"/>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15747" name="Picture 35" descr="zachary-quinto-spock-1"/>
          <p:cNvPicPr>
            <a:picLocks noChangeAspect="1" noChangeArrowheads="1"/>
          </p:cNvPicPr>
          <p:nvPr>
            <p:custDataLst>
              <p:tags r:id="rId16"/>
            </p:custDataLst>
          </p:nvPr>
        </p:nvPicPr>
        <p:blipFill>
          <a:blip r:embed="rId55" cstate="print">
            <a:extLst>
              <a:ext uri="{28A0092B-C50C-407E-A947-70E740481C1C}">
                <a14:useLocalDpi xmlns:a14="http://schemas.microsoft.com/office/drawing/2010/main" val="0"/>
              </a:ext>
            </a:extLst>
          </a:blip>
          <a:srcRect/>
          <a:stretch>
            <a:fillRect/>
          </a:stretch>
        </p:blipFill>
        <p:spPr bwMode="auto">
          <a:xfrm>
            <a:off x="7086600" y="685800"/>
            <a:ext cx="1828800" cy="1528763"/>
          </a:xfrm>
          <a:prstGeom prst="rect">
            <a:avLst/>
          </a:prstGeom>
          <a:noFill/>
          <a:extLst>
            <a:ext uri="{909E8E84-426E-40DD-AFC4-6F175D3DCCD1}">
              <a14:hiddenFill xmlns:a14="http://schemas.microsoft.com/office/drawing/2010/main">
                <a:solidFill>
                  <a:srgbClr val="FFFFFF"/>
                </a:solidFill>
              </a14:hiddenFill>
            </a:ext>
          </a:extLst>
        </p:spPr>
      </p:pic>
      <p:sp>
        <p:nvSpPr>
          <p:cNvPr id="115762" name="Rectangle 50"/>
          <p:cNvSpPr>
            <a:spLocks noChangeArrowheads="1"/>
          </p:cNvSpPr>
          <p:nvPr>
            <p:custDataLst>
              <p:tags r:id="rId17"/>
            </p:custDataLst>
          </p:nvPr>
        </p:nvSpPr>
        <p:spPr bwMode="auto">
          <a:xfrm>
            <a:off x="7199313" y="2324100"/>
            <a:ext cx="1357312"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900">
                <a:solidFill>
                  <a:srgbClr val="009200"/>
                </a:solidFill>
                <a:latin typeface="Comic Sans MS" pitchFamily="66" charset="0"/>
              </a:rPr>
              <a:t>The new generation of logical thinkers…</a:t>
            </a:r>
          </a:p>
        </p:txBody>
      </p:sp>
      <p:sp>
        <p:nvSpPr>
          <p:cNvPr id="115764" name="Text Box 52"/>
          <p:cNvSpPr txBox="1">
            <a:spLocks noChangeArrowheads="1"/>
          </p:cNvSpPr>
          <p:nvPr>
            <p:custDataLst>
              <p:tags r:id="rId18"/>
            </p:custDataLst>
          </p:nvPr>
        </p:nvSpPr>
        <p:spPr bwMode="auto">
          <a:xfrm>
            <a:off x="619125" y="2590800"/>
            <a:ext cx="4452938" cy="44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30000"/>
              </a:lnSpc>
              <a:spcBef>
                <a:spcPct val="50000"/>
              </a:spcBef>
            </a:pPr>
            <a:r>
              <a:rPr lang="en-US" b="1" i="1" dirty="0" smtClean="0">
                <a:solidFill>
                  <a:srgbClr val="0333FF"/>
                </a:solidFill>
                <a:latin typeface="Times New Roman" pitchFamily="18" charset="0"/>
              </a:rPr>
              <a:t>Line </a:t>
            </a:r>
            <a:r>
              <a:rPr lang="en-US" b="1" i="1" dirty="0">
                <a:solidFill>
                  <a:srgbClr val="0333FF"/>
                </a:solidFill>
                <a:latin typeface="Times New Roman" pitchFamily="18" charset="0"/>
              </a:rPr>
              <a:t>count:</a:t>
            </a:r>
            <a:endParaRPr lang="en-US" sz="2200" dirty="0">
              <a:latin typeface="Times New Roman" pitchFamily="18" charset="0"/>
            </a:endParaRPr>
          </a:p>
        </p:txBody>
      </p:sp>
      <p:sp>
        <p:nvSpPr>
          <p:cNvPr id="115765" name="Rectangle 53"/>
          <p:cNvSpPr>
            <a:spLocks noChangeArrowheads="1"/>
          </p:cNvSpPr>
          <p:nvPr>
            <p:custDataLst>
              <p:tags r:id="rId19"/>
            </p:custDataLst>
          </p:nvPr>
        </p:nvSpPr>
        <p:spPr bwMode="auto">
          <a:xfrm>
            <a:off x="2216150" y="296386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400">
                <a:solidFill>
                  <a:srgbClr val="8F01B8"/>
                </a:solidFill>
                <a:latin typeface="Times New Roman" pitchFamily="18" charset="0"/>
              </a:rPr>
              <a:t>#1</a:t>
            </a:r>
          </a:p>
        </p:txBody>
      </p:sp>
      <p:sp>
        <p:nvSpPr>
          <p:cNvPr id="115766" name="Rectangle 54"/>
          <p:cNvSpPr>
            <a:spLocks noChangeArrowheads="1"/>
          </p:cNvSpPr>
          <p:nvPr>
            <p:custDataLst>
              <p:tags r:id="rId20"/>
            </p:custDataLst>
          </p:nvPr>
        </p:nvSpPr>
        <p:spPr bwMode="auto">
          <a:xfrm>
            <a:off x="2974975" y="296386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400">
                <a:solidFill>
                  <a:srgbClr val="8F01B8"/>
                </a:solidFill>
                <a:latin typeface="Times New Roman" pitchFamily="18" charset="0"/>
              </a:rPr>
              <a:t>#2</a:t>
            </a:r>
          </a:p>
        </p:txBody>
      </p:sp>
      <p:sp>
        <p:nvSpPr>
          <p:cNvPr id="115767" name="Rectangle 55"/>
          <p:cNvSpPr>
            <a:spLocks noChangeArrowheads="1"/>
          </p:cNvSpPr>
          <p:nvPr>
            <p:custDataLst>
              <p:tags r:id="rId21"/>
            </p:custDataLst>
          </p:nvPr>
        </p:nvSpPr>
        <p:spPr bwMode="auto">
          <a:xfrm>
            <a:off x="3738563" y="2963863"/>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400">
                <a:solidFill>
                  <a:srgbClr val="8F01B8"/>
                </a:solidFill>
                <a:latin typeface="Times New Roman" pitchFamily="18" charset="0"/>
              </a:rPr>
              <a:t>#3</a:t>
            </a:r>
          </a:p>
        </p:txBody>
      </p:sp>
      <p:sp>
        <p:nvSpPr>
          <p:cNvPr id="115768" name="Rectangle 56"/>
          <p:cNvSpPr>
            <a:spLocks noChangeArrowheads="1"/>
          </p:cNvSpPr>
          <p:nvPr>
            <p:custDataLst>
              <p:tags r:id="rId22"/>
            </p:custDataLst>
          </p:nvPr>
        </p:nvSpPr>
        <p:spPr bwMode="auto">
          <a:xfrm>
            <a:off x="4503738" y="2962275"/>
            <a:ext cx="36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400" dirty="0">
                <a:solidFill>
                  <a:srgbClr val="8F01B8"/>
                </a:solidFill>
                <a:latin typeface="Times New Roman" pitchFamily="18" charset="0"/>
              </a:rPr>
              <a:t>#4</a:t>
            </a:r>
          </a:p>
        </p:txBody>
      </p:sp>
      <p:sp>
        <p:nvSpPr>
          <p:cNvPr id="115769" name="Rectangle 57"/>
          <p:cNvSpPr>
            <a:spLocks noChangeArrowheads="1"/>
          </p:cNvSpPr>
          <p:nvPr>
            <p:custDataLst>
              <p:tags r:id="rId23"/>
            </p:custDataLst>
          </p:nvPr>
        </p:nvSpPr>
        <p:spPr bwMode="auto">
          <a:xfrm>
            <a:off x="4272340" y="2743200"/>
            <a:ext cx="74892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200" b="1" dirty="0" smtClean="0"/>
              <a:t>30 </a:t>
            </a:r>
            <a:r>
              <a:rPr lang="en-US" sz="1200" b="1" dirty="0"/>
              <a:t>lines</a:t>
            </a:r>
          </a:p>
        </p:txBody>
      </p:sp>
      <p:sp>
        <p:nvSpPr>
          <p:cNvPr id="115770" name="Rectangle 58"/>
          <p:cNvSpPr>
            <a:spLocks noChangeArrowheads="1"/>
          </p:cNvSpPr>
          <p:nvPr>
            <p:custDataLst>
              <p:tags r:id="rId24"/>
            </p:custDataLst>
          </p:nvPr>
        </p:nvSpPr>
        <p:spPr bwMode="auto">
          <a:xfrm>
            <a:off x="3548063" y="2741613"/>
            <a:ext cx="74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200" b="1"/>
              <a:t>15 lines</a:t>
            </a:r>
          </a:p>
        </p:txBody>
      </p:sp>
      <p:sp>
        <p:nvSpPr>
          <p:cNvPr id="115771" name="Rectangle 59"/>
          <p:cNvSpPr>
            <a:spLocks noChangeArrowheads="1"/>
          </p:cNvSpPr>
          <p:nvPr>
            <p:custDataLst>
              <p:tags r:id="rId25"/>
            </p:custDataLst>
          </p:nvPr>
        </p:nvSpPr>
        <p:spPr bwMode="auto">
          <a:xfrm>
            <a:off x="2767013" y="2743200"/>
            <a:ext cx="742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200" b="1"/>
              <a:t>15 lines</a:t>
            </a:r>
          </a:p>
        </p:txBody>
      </p:sp>
      <p:sp>
        <p:nvSpPr>
          <p:cNvPr id="115772" name="Rectangle 60"/>
          <p:cNvSpPr>
            <a:spLocks noChangeArrowheads="1"/>
          </p:cNvSpPr>
          <p:nvPr>
            <p:custDataLst>
              <p:tags r:id="rId26"/>
            </p:custDataLst>
          </p:nvPr>
        </p:nvSpPr>
        <p:spPr bwMode="auto">
          <a:xfrm>
            <a:off x="1985963" y="2741613"/>
            <a:ext cx="7429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r">
              <a:spcBef>
                <a:spcPct val="50000"/>
              </a:spcBef>
            </a:pPr>
            <a:r>
              <a:rPr lang="en-US" sz="1200" b="1"/>
              <a:t>30 lines</a:t>
            </a:r>
          </a:p>
        </p:txBody>
      </p:sp>
      <p:grpSp>
        <p:nvGrpSpPr>
          <p:cNvPr id="62" name="Group 7182"/>
          <p:cNvGrpSpPr>
            <a:grpSpLocks/>
          </p:cNvGrpSpPr>
          <p:nvPr/>
        </p:nvGrpSpPr>
        <p:grpSpPr bwMode="auto">
          <a:xfrm>
            <a:off x="896991" y="3786573"/>
            <a:ext cx="617537" cy="635071"/>
            <a:chOff x="1676815" y="5536974"/>
            <a:chExt cx="1066385" cy="1244825"/>
          </a:xfrm>
        </p:grpSpPr>
        <p:sp>
          <p:nvSpPr>
            <p:cNvPr id="63" name="Freeform 11"/>
            <p:cNvSpPr>
              <a:spLocks/>
            </p:cNvSpPr>
            <p:nvPr>
              <p:custDataLst>
                <p:tags r:id="rId38"/>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64" name="Oval 12"/>
            <p:cNvSpPr>
              <a:spLocks noChangeArrowheads="1"/>
            </p:cNvSpPr>
            <p:nvPr>
              <p:custDataLst>
                <p:tags r:id="rId39"/>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65" name="Straight Connector 64"/>
            <p:cNvCxnSpPr>
              <a:stCxn id="81" idx="1"/>
              <a:endCxn id="81"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6" name="Group 7181"/>
            <p:cNvGrpSpPr>
              <a:grpSpLocks/>
            </p:cNvGrpSpPr>
            <p:nvPr/>
          </p:nvGrpSpPr>
          <p:grpSpPr bwMode="auto">
            <a:xfrm>
              <a:off x="1915058" y="5536974"/>
              <a:ext cx="616039" cy="613001"/>
              <a:chOff x="1905000" y="5621014"/>
              <a:chExt cx="616039" cy="613001"/>
            </a:xfrm>
          </p:grpSpPr>
          <p:sp>
            <p:nvSpPr>
              <p:cNvPr id="81" name="Oval 14"/>
              <p:cNvSpPr>
                <a:spLocks noChangeArrowheads="1"/>
              </p:cNvSpPr>
              <p:nvPr>
                <p:custDataLst>
                  <p:tags r:id="rId45"/>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82" name="Oval 17"/>
              <p:cNvSpPr>
                <a:spLocks noChangeArrowheads="1"/>
              </p:cNvSpPr>
              <p:nvPr>
                <p:custDataLst>
                  <p:tags r:id="rId46"/>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83" name="Straight Connector 82"/>
              <p:cNvCxnSpPr>
                <a:stCxn id="81"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4" name="Straight Connector 83"/>
              <p:cNvCxnSpPr>
                <a:stCxn id="81"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5" name="Straight Connector 84"/>
              <p:cNvCxnSpPr>
                <a:stCxn id="81"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7" name="Freeform 66"/>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68" name="Group 92"/>
            <p:cNvGrpSpPr>
              <a:grpSpLocks/>
            </p:cNvGrpSpPr>
            <p:nvPr/>
          </p:nvGrpSpPr>
          <p:grpSpPr bwMode="auto">
            <a:xfrm>
              <a:off x="2391951" y="5933936"/>
              <a:ext cx="213071" cy="175546"/>
              <a:chOff x="1905000" y="5621014"/>
              <a:chExt cx="616039" cy="613001"/>
            </a:xfrm>
          </p:grpSpPr>
          <p:sp>
            <p:nvSpPr>
              <p:cNvPr id="76" name="Oval 14"/>
              <p:cNvSpPr>
                <a:spLocks noChangeArrowheads="1"/>
              </p:cNvSpPr>
              <p:nvPr>
                <p:custDataLst>
                  <p:tags r:id="rId43"/>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77" name="Oval 17"/>
              <p:cNvSpPr>
                <a:spLocks noChangeArrowheads="1"/>
              </p:cNvSpPr>
              <p:nvPr>
                <p:custDataLst>
                  <p:tags r:id="rId44"/>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78" name="Straight Connector 77"/>
              <p:cNvCxnSpPr>
                <a:stCxn id="76"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9" name="Straight Connector 78"/>
              <p:cNvCxnSpPr>
                <a:stCxn id="76"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0" name="Straight Connector 79"/>
              <p:cNvCxnSpPr>
                <a:stCxn id="76"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69" name="Group 104"/>
            <p:cNvGrpSpPr>
              <a:grpSpLocks/>
            </p:cNvGrpSpPr>
            <p:nvPr/>
          </p:nvGrpSpPr>
          <p:grpSpPr bwMode="auto">
            <a:xfrm>
              <a:off x="1871482" y="5921099"/>
              <a:ext cx="213071" cy="175546"/>
              <a:chOff x="1905000" y="5621014"/>
              <a:chExt cx="616039" cy="613001"/>
            </a:xfrm>
          </p:grpSpPr>
          <p:sp>
            <p:nvSpPr>
              <p:cNvPr id="71" name="Oval 14"/>
              <p:cNvSpPr>
                <a:spLocks noChangeArrowheads="1"/>
              </p:cNvSpPr>
              <p:nvPr>
                <p:custDataLst>
                  <p:tags r:id="rId41"/>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72" name="Oval 17"/>
              <p:cNvSpPr>
                <a:spLocks noChangeArrowheads="1"/>
              </p:cNvSpPr>
              <p:nvPr>
                <p:custDataLst>
                  <p:tags r:id="rId42"/>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73" name="Straight Connector 72"/>
              <p:cNvCxnSpPr>
                <a:stCxn id="71"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4" name="Straight Connector 73"/>
              <p:cNvCxnSpPr>
                <a:stCxn id="71"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5" name="Straight Connector 74"/>
              <p:cNvCxnSpPr>
                <a:stCxn id="71"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70" name="AutoShape 19"/>
            <p:cNvSpPr>
              <a:spLocks noChangeArrowheads="1"/>
            </p:cNvSpPr>
            <p:nvPr>
              <p:custDataLst>
                <p:tags r:id="rId40"/>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grpSp>
        <p:nvGrpSpPr>
          <p:cNvPr id="86" name="Group 7182"/>
          <p:cNvGrpSpPr>
            <a:grpSpLocks/>
          </p:cNvGrpSpPr>
          <p:nvPr/>
        </p:nvGrpSpPr>
        <p:grpSpPr bwMode="auto">
          <a:xfrm>
            <a:off x="8389144" y="2561395"/>
            <a:ext cx="617537" cy="635071"/>
            <a:chOff x="1676815" y="5536974"/>
            <a:chExt cx="1066385" cy="1244825"/>
          </a:xfrm>
        </p:grpSpPr>
        <p:sp>
          <p:nvSpPr>
            <p:cNvPr id="87" name="Freeform 11"/>
            <p:cNvSpPr>
              <a:spLocks/>
            </p:cNvSpPr>
            <p:nvPr>
              <p:custDataLst>
                <p:tags r:id="rId29"/>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88" name="Oval 12"/>
            <p:cNvSpPr>
              <a:spLocks noChangeArrowheads="1"/>
            </p:cNvSpPr>
            <p:nvPr>
              <p:custDataLst>
                <p:tags r:id="rId30"/>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89" name="Straight Connector 88"/>
            <p:cNvCxnSpPr>
              <a:stCxn id="105" idx="1"/>
              <a:endCxn id="105"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0" name="Group 7181"/>
            <p:cNvGrpSpPr>
              <a:grpSpLocks/>
            </p:cNvGrpSpPr>
            <p:nvPr/>
          </p:nvGrpSpPr>
          <p:grpSpPr bwMode="auto">
            <a:xfrm>
              <a:off x="1915058" y="5536974"/>
              <a:ext cx="616039" cy="613001"/>
              <a:chOff x="1905000" y="5621014"/>
              <a:chExt cx="616039" cy="613001"/>
            </a:xfrm>
          </p:grpSpPr>
          <p:sp>
            <p:nvSpPr>
              <p:cNvPr id="105" name="Oval 14"/>
              <p:cNvSpPr>
                <a:spLocks noChangeArrowheads="1"/>
              </p:cNvSpPr>
              <p:nvPr>
                <p:custDataLst>
                  <p:tags r:id="rId36"/>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06" name="Oval 17"/>
              <p:cNvSpPr>
                <a:spLocks noChangeArrowheads="1"/>
              </p:cNvSpPr>
              <p:nvPr>
                <p:custDataLst>
                  <p:tags r:id="rId37"/>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07" name="Straight Connector 106"/>
              <p:cNvCxnSpPr>
                <a:stCxn id="105"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8" name="Straight Connector 107"/>
              <p:cNvCxnSpPr>
                <a:stCxn id="105"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9" name="Straight Connector 108"/>
              <p:cNvCxnSpPr>
                <a:stCxn id="105"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91" name="Freeform 90"/>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92" name="Group 92"/>
            <p:cNvGrpSpPr>
              <a:grpSpLocks/>
            </p:cNvGrpSpPr>
            <p:nvPr/>
          </p:nvGrpSpPr>
          <p:grpSpPr bwMode="auto">
            <a:xfrm>
              <a:off x="2391951" y="5933936"/>
              <a:ext cx="213071" cy="175546"/>
              <a:chOff x="1905000" y="5621014"/>
              <a:chExt cx="616039" cy="613001"/>
            </a:xfrm>
          </p:grpSpPr>
          <p:sp>
            <p:nvSpPr>
              <p:cNvPr id="100" name="Oval 14"/>
              <p:cNvSpPr>
                <a:spLocks noChangeArrowheads="1"/>
              </p:cNvSpPr>
              <p:nvPr>
                <p:custDataLst>
                  <p:tags r:id="rId34"/>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01" name="Oval 17"/>
              <p:cNvSpPr>
                <a:spLocks noChangeArrowheads="1"/>
              </p:cNvSpPr>
              <p:nvPr>
                <p:custDataLst>
                  <p:tags r:id="rId35"/>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02" name="Straight Connector 101"/>
              <p:cNvCxnSpPr>
                <a:stCxn id="100"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3" name="Straight Connector 102"/>
              <p:cNvCxnSpPr>
                <a:stCxn id="100"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4" name="Straight Connector 103"/>
              <p:cNvCxnSpPr>
                <a:stCxn id="100"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93" name="Group 104"/>
            <p:cNvGrpSpPr>
              <a:grpSpLocks/>
            </p:cNvGrpSpPr>
            <p:nvPr/>
          </p:nvGrpSpPr>
          <p:grpSpPr bwMode="auto">
            <a:xfrm>
              <a:off x="1871482" y="5921099"/>
              <a:ext cx="213071" cy="175546"/>
              <a:chOff x="1905000" y="5621014"/>
              <a:chExt cx="616039" cy="613001"/>
            </a:xfrm>
          </p:grpSpPr>
          <p:sp>
            <p:nvSpPr>
              <p:cNvPr id="95" name="Oval 14"/>
              <p:cNvSpPr>
                <a:spLocks noChangeArrowheads="1"/>
              </p:cNvSpPr>
              <p:nvPr>
                <p:custDataLst>
                  <p:tags r:id="rId32"/>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96" name="Oval 17"/>
              <p:cNvSpPr>
                <a:spLocks noChangeArrowheads="1"/>
              </p:cNvSpPr>
              <p:nvPr>
                <p:custDataLst>
                  <p:tags r:id="rId33"/>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97" name="Straight Connector 96"/>
              <p:cNvCxnSpPr>
                <a:stCxn id="95"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8" name="Straight Connector 97"/>
              <p:cNvCxnSpPr>
                <a:stCxn id="95"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9" name="Straight Connector 98"/>
              <p:cNvCxnSpPr>
                <a:stCxn id="95"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94" name="AutoShape 19"/>
            <p:cNvSpPr>
              <a:spLocks noChangeArrowheads="1"/>
            </p:cNvSpPr>
            <p:nvPr>
              <p:custDataLst>
                <p:tags r:id="rId31"/>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pic>
        <p:nvPicPr>
          <p:cNvPr id="110" name="Picture 83" descr="clip"/>
          <p:cNvPicPr>
            <a:picLocks noChangeAspect="1" noChangeArrowheads="1"/>
          </p:cNvPicPr>
          <p:nvPr>
            <p:custDataLst>
              <p:tags r:id="rId27"/>
            </p:custDataLst>
          </p:nvPr>
        </p:nvPicPr>
        <p:blipFill>
          <a:blip r:embed="rId56" cstate="print">
            <a:extLst>
              <a:ext uri="{28A0092B-C50C-407E-A947-70E740481C1C}">
                <a14:useLocalDpi xmlns:a14="http://schemas.microsoft.com/office/drawing/2010/main" val="0"/>
              </a:ext>
            </a:extLst>
          </a:blip>
          <a:srcRect/>
          <a:stretch>
            <a:fillRect/>
          </a:stretch>
        </p:blipFill>
        <p:spPr bwMode="auto">
          <a:xfrm>
            <a:off x="6019800" y="4654070"/>
            <a:ext cx="1630363" cy="1687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1" name="Text Box 6"/>
          <p:cNvSpPr txBox="1">
            <a:spLocks noChangeArrowheads="1"/>
          </p:cNvSpPr>
          <p:nvPr>
            <p:custDataLst>
              <p:tags r:id="rId28"/>
            </p:custDataLst>
          </p:nvPr>
        </p:nvSpPr>
        <p:spPr bwMode="auto">
          <a:xfrm>
            <a:off x="635000" y="1828800"/>
            <a:ext cx="4979988" cy="53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30000"/>
              </a:lnSpc>
              <a:spcBef>
                <a:spcPct val="50000"/>
              </a:spcBef>
            </a:pPr>
            <a:r>
              <a:rPr lang="en-US" b="1" i="1" dirty="0" smtClean="0">
                <a:solidFill>
                  <a:srgbClr val="0333FF"/>
                </a:solidFill>
                <a:latin typeface="Times New Roman" pitchFamily="18" charset="0"/>
              </a:rPr>
              <a:t>Posted after the exam</a:t>
            </a:r>
            <a:endParaRPr lang="en-US" sz="2200" dirty="0">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custDataLst>
              <p:tags r:id="rId1"/>
            </p:custDataLst>
          </p:nvPr>
        </p:nvSpPr>
        <p:spPr bwMode="auto">
          <a:xfrm>
            <a:off x="115888" y="68263"/>
            <a:ext cx="6234112"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600" b="1" i="1">
                <a:solidFill>
                  <a:srgbClr val="0333FF"/>
                </a:solidFill>
                <a:latin typeface="Times New Roman" pitchFamily="18" charset="0"/>
              </a:rPr>
              <a:t>There are five houses:</a:t>
            </a:r>
            <a:endParaRPr lang="en-US" sz="1600">
              <a:solidFill>
                <a:srgbClr val="0333FF"/>
              </a:solidFill>
              <a:latin typeface="Times New Roman" pitchFamily="18" charset="0"/>
            </a:endParaRPr>
          </a:p>
          <a:p>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nationalities</a:t>
            </a:r>
            <a:r>
              <a:rPr lang="en-US" sz="1600">
                <a:latin typeface="Times New Roman" pitchFamily="18" charset="0"/>
              </a:rPr>
              <a:t> are </a:t>
            </a:r>
            <a:r>
              <a:rPr lang="en-US" sz="1200" b="1">
                <a:latin typeface="Courier New" pitchFamily="49" charset="0"/>
              </a:rPr>
              <a:t>norwegian, brit, swede, dane, german</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pets</a:t>
            </a:r>
            <a:r>
              <a:rPr lang="en-US" sz="1600">
                <a:latin typeface="Times New Roman" pitchFamily="18" charset="0"/>
              </a:rPr>
              <a:t> are </a:t>
            </a:r>
            <a:r>
              <a:rPr lang="en-US" sz="1200" b="1">
                <a:latin typeface="Courier New" pitchFamily="49" charset="0"/>
              </a:rPr>
              <a:t>dog, bird, zebra, cat, horse</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cigars</a:t>
            </a:r>
            <a:r>
              <a:rPr lang="en-US" sz="1600">
                <a:latin typeface="Times New Roman" pitchFamily="18" charset="0"/>
              </a:rPr>
              <a:t> are </a:t>
            </a:r>
            <a:r>
              <a:rPr lang="en-US" sz="1200" b="1">
                <a:latin typeface="Courier New" pitchFamily="49" charset="0"/>
              </a:rPr>
              <a:t>pallmall, winfield, dunhill, rothmans, marlboro</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beverages</a:t>
            </a:r>
            <a:r>
              <a:rPr lang="en-US" sz="1600">
                <a:latin typeface="Times New Roman" pitchFamily="18" charset="0"/>
              </a:rPr>
              <a:t> are </a:t>
            </a:r>
            <a:r>
              <a:rPr lang="en-US" sz="1200" b="1">
                <a:latin typeface="Courier New" pitchFamily="49" charset="0"/>
              </a:rPr>
              <a:t>tea, coffee, milk, water, beer</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house colors</a:t>
            </a:r>
            <a:r>
              <a:rPr lang="en-US" sz="1600">
                <a:latin typeface="Times New Roman" pitchFamily="18" charset="0"/>
              </a:rPr>
              <a:t> are </a:t>
            </a:r>
            <a:r>
              <a:rPr lang="en-US" sz="1200" b="1">
                <a:latin typeface="Courier New" pitchFamily="49" charset="0"/>
              </a:rPr>
              <a:t>red, green, yellow, blue, white</a:t>
            </a:r>
            <a:endParaRPr lang="en-US" sz="1600">
              <a:latin typeface="Times New Roman" pitchFamily="18" charset="0"/>
            </a:endParaRPr>
          </a:p>
          <a:p>
            <a:endParaRPr lang="en-US" sz="1600">
              <a:latin typeface="Times New Roman" pitchFamily="18" charset="0"/>
            </a:endParaRPr>
          </a:p>
          <a:p>
            <a:r>
              <a:rPr lang="en-US" sz="1600" b="1" i="1">
                <a:latin typeface="Times New Roman" pitchFamily="18" charset="0"/>
              </a:rPr>
              <a:t> </a:t>
            </a:r>
            <a:r>
              <a:rPr lang="en-US" sz="1600" b="1" i="1">
                <a:solidFill>
                  <a:srgbClr val="0333FF"/>
                </a:solidFill>
                <a:latin typeface="Times New Roman" pitchFamily="18" charset="0"/>
              </a:rPr>
              <a:t>We know that</a:t>
            </a:r>
            <a:endParaRPr lang="en-US" sz="1600">
              <a:latin typeface="Times New Roman" pitchFamily="18" charset="0"/>
            </a:endParaRPr>
          </a:p>
          <a:p>
            <a:r>
              <a:rPr lang="en-US" sz="1600">
                <a:latin typeface="Times New Roman" pitchFamily="18" charset="0"/>
              </a:rPr>
              <a:t> </a:t>
            </a:r>
          </a:p>
          <a:p>
            <a:r>
              <a:rPr lang="en-US" sz="1600">
                <a:latin typeface="Times New Roman" pitchFamily="18" charset="0"/>
              </a:rPr>
              <a:t> 1) The Norwegian lives in the first house. </a:t>
            </a:r>
          </a:p>
          <a:p>
            <a:r>
              <a:rPr lang="en-US" sz="1600">
                <a:latin typeface="Times New Roman" pitchFamily="18" charset="0"/>
              </a:rPr>
              <a:t> 2) The person living in the center house drinks milk. </a:t>
            </a:r>
          </a:p>
          <a:p>
            <a:r>
              <a:rPr lang="en-US" sz="1600">
                <a:latin typeface="Times New Roman" pitchFamily="18" charset="0"/>
              </a:rPr>
              <a:t> 3) The Brit lives in a red house.</a:t>
            </a:r>
          </a:p>
          <a:p>
            <a:r>
              <a:rPr lang="en-US" sz="1600">
                <a:latin typeface="Times New Roman" pitchFamily="18" charset="0"/>
              </a:rPr>
              <a:t> 4) The Swede keeps dogs as pets.</a:t>
            </a:r>
          </a:p>
          <a:p>
            <a:r>
              <a:rPr lang="en-US" sz="1600">
                <a:latin typeface="Times New Roman" pitchFamily="18" charset="0"/>
              </a:rPr>
              <a:t> 5) The Dane drinks tea.</a:t>
            </a:r>
          </a:p>
          <a:p>
            <a:r>
              <a:rPr lang="en-US" sz="1600">
                <a:latin typeface="Times New Roman" pitchFamily="18" charset="0"/>
              </a:rPr>
              <a:t> 6) The Green house is next to, and on the left of the White house.</a:t>
            </a:r>
          </a:p>
          <a:p>
            <a:r>
              <a:rPr lang="en-US" sz="1600">
                <a:latin typeface="Times New Roman" pitchFamily="18" charset="0"/>
              </a:rPr>
              <a:t> 7) The owner of the Green house drinks coffee.</a:t>
            </a:r>
          </a:p>
          <a:p>
            <a:r>
              <a:rPr lang="en-US" sz="1600">
                <a:latin typeface="Times New Roman" pitchFamily="18" charset="0"/>
              </a:rPr>
              <a:t> 8) The person who smokes Pall Mall rears birds.</a:t>
            </a:r>
          </a:p>
          <a:p>
            <a:r>
              <a:rPr lang="en-US" sz="1600">
                <a:latin typeface="Times New Roman" pitchFamily="18" charset="0"/>
              </a:rPr>
              <a:t> 9) The owner of the Yellow house smokes Dunhill.</a:t>
            </a:r>
          </a:p>
          <a:p>
            <a:r>
              <a:rPr lang="en-US" sz="1600">
                <a:latin typeface="Times New Roman" pitchFamily="18" charset="0"/>
              </a:rPr>
              <a:t>10) The man who smokes Marlboro lives next to the one who keeps cats.</a:t>
            </a:r>
          </a:p>
          <a:p>
            <a:r>
              <a:rPr lang="en-US" sz="1600">
                <a:latin typeface="Times New Roman" pitchFamily="18" charset="0"/>
              </a:rPr>
              <a:t>11) The man who keeps horses lives next to the man who smokes Dunhill.</a:t>
            </a:r>
          </a:p>
          <a:p>
            <a:r>
              <a:rPr lang="en-US" sz="1600">
                <a:latin typeface="Times New Roman" pitchFamily="18" charset="0"/>
              </a:rPr>
              <a:t>12) The man who smokes Winfields drinks beer.</a:t>
            </a:r>
          </a:p>
          <a:p>
            <a:r>
              <a:rPr lang="en-US" sz="1600">
                <a:latin typeface="Times New Roman" pitchFamily="18" charset="0"/>
              </a:rPr>
              <a:t>13) The German smokes Rothmans.</a:t>
            </a:r>
          </a:p>
          <a:p>
            <a:r>
              <a:rPr lang="en-US" sz="1600">
                <a:latin typeface="Times New Roman" pitchFamily="18" charset="0"/>
              </a:rPr>
              <a:t>14) The red house is to the right of the blue.</a:t>
            </a:r>
          </a:p>
          <a:p>
            <a:r>
              <a:rPr lang="en-US" sz="1600">
                <a:latin typeface="Times New Roman" pitchFamily="18" charset="0"/>
              </a:rPr>
              <a:t>15) The Norwegian doesn't live by the red, white, or green houses</a:t>
            </a:r>
          </a:p>
          <a:p>
            <a:endParaRPr lang="en-US" sz="1600">
              <a:latin typeface="Times New Roman" pitchFamily="18" charset="0"/>
            </a:endParaRPr>
          </a:p>
          <a:p>
            <a:r>
              <a:rPr lang="en-US" sz="1600" b="1" i="1">
                <a:solidFill>
                  <a:schemeClr val="accent1"/>
                </a:solidFill>
                <a:latin typeface="Times New Roman" pitchFamily="18" charset="0"/>
              </a:rPr>
              <a:t>Who owns the zebra?</a:t>
            </a:r>
            <a:endParaRPr lang="en-US" sz="1600">
              <a:latin typeface="Times New Roman" pitchFamily="18" charset="0"/>
            </a:endParaRPr>
          </a:p>
        </p:txBody>
      </p:sp>
      <p:sp>
        <p:nvSpPr>
          <p:cNvPr id="14339" name="Rectangle 3"/>
          <p:cNvSpPr>
            <a:spLocks noChangeArrowheads="1"/>
          </p:cNvSpPr>
          <p:nvPr>
            <p:custDataLst>
              <p:tags r:id="rId2"/>
            </p:custDataLst>
          </p:nvPr>
        </p:nvSpPr>
        <p:spPr bwMode="auto">
          <a:xfrm>
            <a:off x="588963" y="857250"/>
            <a:ext cx="5529262" cy="750888"/>
          </a:xfrm>
          <a:prstGeom prst="rect">
            <a:avLst/>
          </a:prstGeom>
          <a:solidFill>
            <a:schemeClr val="bg1"/>
          </a:solidFill>
          <a:ln w="19050">
            <a:solidFill>
              <a:schemeClr val="folHlink"/>
            </a:solidFill>
            <a:miter lim="800000"/>
            <a:headEnd/>
            <a:tailEnd/>
          </a:ln>
        </p:spPr>
        <p:txBody>
          <a:bodyPr wrap="none" anchor="ctr">
            <a:spAutoFit/>
          </a:bodyPr>
          <a:lstStyle/>
          <a:p>
            <a:pPr algn="ctr">
              <a:spcBef>
                <a:spcPct val="50000"/>
              </a:spcBef>
            </a:pPr>
            <a:r>
              <a:rPr lang="en-US" sz="4200">
                <a:latin typeface="Times New Roman" pitchFamily="18" charset="0"/>
              </a:rPr>
              <a:t>Prolog ~ </a:t>
            </a:r>
            <a:r>
              <a:rPr lang="en-US" sz="4200" b="1" i="1">
                <a:latin typeface="Times New Roman" pitchFamily="18" charset="0"/>
              </a:rPr>
              <a:t>representation</a:t>
            </a:r>
            <a:r>
              <a:rPr lang="en-US" sz="4200">
                <a:latin typeface="Times New Roman" pitchFamily="18" charset="0"/>
              </a:rPr>
              <a:t>!</a:t>
            </a:r>
          </a:p>
        </p:txBody>
      </p:sp>
      <p:pic>
        <p:nvPicPr>
          <p:cNvPr id="14340" name="Picture 4" descr="Picture 5"/>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1282700" y="2770188"/>
            <a:ext cx="6629400" cy="3227387"/>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images"/>
          <p:cNvPicPr>
            <a:picLocks noChangeAspect="1" noChangeArrowheads="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7153275" y="29845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2" name="Group 6"/>
          <p:cNvGrpSpPr>
            <a:grpSpLocks/>
          </p:cNvGrpSpPr>
          <p:nvPr>
            <p:custDataLst>
              <p:tags r:id="rId5"/>
            </p:custDataLst>
          </p:nvPr>
        </p:nvGrpSpPr>
        <p:grpSpPr bwMode="auto">
          <a:xfrm>
            <a:off x="6554788" y="1747838"/>
            <a:ext cx="2409825" cy="180975"/>
            <a:chOff x="295" y="1311"/>
            <a:chExt cx="5177" cy="114"/>
          </a:xfrm>
        </p:grpSpPr>
        <p:sp>
          <p:nvSpPr>
            <p:cNvPr id="14344" name="Rectangle 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4345" name="Rectangle 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4343" name="Rectangle 9"/>
          <p:cNvSpPr>
            <a:spLocks noChangeArrowheads="1"/>
          </p:cNvSpPr>
          <p:nvPr>
            <p:custDataLst>
              <p:tags r:id="rId6"/>
            </p:custDataLst>
          </p:nvPr>
        </p:nvSpPr>
        <p:spPr bwMode="auto">
          <a:xfrm>
            <a:off x="6642100" y="2060575"/>
            <a:ext cx="218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a:latin typeface="Times New Roman" pitchFamily="18" charset="0"/>
              </a:rPr>
              <a:t>Einstein's Zebra puzzle: a logic challenge</a:t>
            </a:r>
          </a:p>
        </p:txBody>
      </p:sp>
    </p:spTree>
    <p:extLst>
      <p:ext uri="{BB962C8B-B14F-4D97-AF65-F5344CB8AC3E}">
        <p14:creationId xmlns:p14="http://schemas.microsoft.com/office/powerpoint/2010/main" val="25867728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custDataLst>
              <p:tags r:id="rId1"/>
            </p:custDataLst>
          </p:nvPr>
        </p:nvSpPr>
        <p:spPr bwMode="auto">
          <a:xfrm>
            <a:off x="115888" y="68263"/>
            <a:ext cx="6234112"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600" b="1" i="1">
                <a:solidFill>
                  <a:srgbClr val="0333FF"/>
                </a:solidFill>
                <a:latin typeface="Times New Roman" pitchFamily="18" charset="0"/>
              </a:rPr>
              <a:t>There are five houses:</a:t>
            </a:r>
            <a:endParaRPr lang="en-US" sz="1600">
              <a:solidFill>
                <a:srgbClr val="0333FF"/>
              </a:solidFill>
              <a:latin typeface="Times New Roman" pitchFamily="18" charset="0"/>
            </a:endParaRPr>
          </a:p>
          <a:p>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nationalities</a:t>
            </a:r>
            <a:r>
              <a:rPr lang="en-US" sz="1600">
                <a:latin typeface="Times New Roman" pitchFamily="18" charset="0"/>
              </a:rPr>
              <a:t> are </a:t>
            </a:r>
            <a:r>
              <a:rPr lang="en-US" sz="1200" b="1">
                <a:latin typeface="Courier New" pitchFamily="49" charset="0"/>
              </a:rPr>
              <a:t>norwegian, brit, swede, dane, german</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pets</a:t>
            </a:r>
            <a:r>
              <a:rPr lang="en-US" sz="1600">
                <a:latin typeface="Times New Roman" pitchFamily="18" charset="0"/>
              </a:rPr>
              <a:t> are </a:t>
            </a:r>
            <a:r>
              <a:rPr lang="en-US" sz="1200" b="1">
                <a:latin typeface="Courier New" pitchFamily="49" charset="0"/>
              </a:rPr>
              <a:t>dog, bird, zebra, cat, horse</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cigars</a:t>
            </a:r>
            <a:r>
              <a:rPr lang="en-US" sz="1600">
                <a:latin typeface="Times New Roman" pitchFamily="18" charset="0"/>
              </a:rPr>
              <a:t> are </a:t>
            </a:r>
            <a:r>
              <a:rPr lang="en-US" sz="1200" b="1">
                <a:latin typeface="Courier New" pitchFamily="49" charset="0"/>
              </a:rPr>
              <a:t>pallmall, winfield, dunhill, rothmans, marlboro</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beverages</a:t>
            </a:r>
            <a:r>
              <a:rPr lang="en-US" sz="1600">
                <a:latin typeface="Times New Roman" pitchFamily="18" charset="0"/>
              </a:rPr>
              <a:t> are </a:t>
            </a:r>
            <a:r>
              <a:rPr lang="en-US" sz="1200" b="1">
                <a:latin typeface="Courier New" pitchFamily="49" charset="0"/>
              </a:rPr>
              <a:t>tea, coffee, milk, water, beer</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house colors</a:t>
            </a:r>
            <a:r>
              <a:rPr lang="en-US" sz="1600">
                <a:latin typeface="Times New Roman" pitchFamily="18" charset="0"/>
              </a:rPr>
              <a:t> are </a:t>
            </a:r>
            <a:r>
              <a:rPr lang="en-US" sz="1200" b="1">
                <a:latin typeface="Courier New" pitchFamily="49" charset="0"/>
              </a:rPr>
              <a:t>red, green, yellow, blue, white</a:t>
            </a:r>
            <a:endParaRPr lang="en-US" sz="1600">
              <a:latin typeface="Times New Roman" pitchFamily="18" charset="0"/>
            </a:endParaRPr>
          </a:p>
          <a:p>
            <a:endParaRPr lang="en-US" sz="1600">
              <a:latin typeface="Times New Roman" pitchFamily="18" charset="0"/>
            </a:endParaRPr>
          </a:p>
          <a:p>
            <a:r>
              <a:rPr lang="en-US" sz="1600" b="1" i="1">
                <a:latin typeface="Times New Roman" pitchFamily="18" charset="0"/>
              </a:rPr>
              <a:t> </a:t>
            </a:r>
            <a:r>
              <a:rPr lang="en-US" sz="1600" b="1" i="1">
                <a:solidFill>
                  <a:srgbClr val="0333FF"/>
                </a:solidFill>
                <a:latin typeface="Times New Roman" pitchFamily="18" charset="0"/>
              </a:rPr>
              <a:t>We know that</a:t>
            </a:r>
            <a:endParaRPr lang="en-US" sz="1600">
              <a:latin typeface="Times New Roman" pitchFamily="18" charset="0"/>
            </a:endParaRPr>
          </a:p>
          <a:p>
            <a:r>
              <a:rPr lang="en-US" sz="1600">
                <a:latin typeface="Times New Roman" pitchFamily="18" charset="0"/>
              </a:rPr>
              <a:t> </a:t>
            </a:r>
          </a:p>
          <a:p>
            <a:r>
              <a:rPr lang="en-US" sz="1600">
                <a:latin typeface="Times New Roman" pitchFamily="18" charset="0"/>
              </a:rPr>
              <a:t> 1) The Norwegian lives in the first house. </a:t>
            </a:r>
          </a:p>
          <a:p>
            <a:r>
              <a:rPr lang="en-US" sz="1600">
                <a:latin typeface="Times New Roman" pitchFamily="18" charset="0"/>
              </a:rPr>
              <a:t> 2) The person living in the center house drinks milk. </a:t>
            </a:r>
          </a:p>
          <a:p>
            <a:r>
              <a:rPr lang="en-US" sz="1600">
                <a:latin typeface="Times New Roman" pitchFamily="18" charset="0"/>
              </a:rPr>
              <a:t> 3) The Brit lives in a red house.</a:t>
            </a:r>
          </a:p>
          <a:p>
            <a:r>
              <a:rPr lang="en-US" sz="1600">
                <a:latin typeface="Times New Roman" pitchFamily="18" charset="0"/>
              </a:rPr>
              <a:t> 4) The Swede keeps dogs as pets.</a:t>
            </a:r>
          </a:p>
          <a:p>
            <a:r>
              <a:rPr lang="en-US" sz="1600">
                <a:latin typeface="Times New Roman" pitchFamily="18" charset="0"/>
              </a:rPr>
              <a:t> 5) The Dane drinks tea.</a:t>
            </a:r>
          </a:p>
          <a:p>
            <a:r>
              <a:rPr lang="en-US" sz="1600">
                <a:latin typeface="Times New Roman" pitchFamily="18" charset="0"/>
              </a:rPr>
              <a:t> 6) The Green house is next to, and on the left of the White house.</a:t>
            </a:r>
          </a:p>
          <a:p>
            <a:r>
              <a:rPr lang="en-US" sz="1600">
                <a:latin typeface="Times New Roman" pitchFamily="18" charset="0"/>
              </a:rPr>
              <a:t> 7) The owner of the Green house drinks coffee.</a:t>
            </a:r>
          </a:p>
          <a:p>
            <a:r>
              <a:rPr lang="en-US" sz="1600">
                <a:latin typeface="Times New Roman" pitchFamily="18" charset="0"/>
              </a:rPr>
              <a:t> 8) The person who smokes Pall Mall rears birds.</a:t>
            </a:r>
          </a:p>
          <a:p>
            <a:r>
              <a:rPr lang="en-US" sz="1600">
                <a:latin typeface="Times New Roman" pitchFamily="18" charset="0"/>
              </a:rPr>
              <a:t> 9) The owner of the Yellow house smokes Dunhill.</a:t>
            </a:r>
          </a:p>
          <a:p>
            <a:r>
              <a:rPr lang="en-US" sz="1600">
                <a:latin typeface="Times New Roman" pitchFamily="18" charset="0"/>
              </a:rPr>
              <a:t>10) The man who smokes Marlboro lives next to the one who keeps cats.</a:t>
            </a:r>
          </a:p>
          <a:p>
            <a:r>
              <a:rPr lang="en-US" sz="1600">
                <a:latin typeface="Times New Roman" pitchFamily="18" charset="0"/>
              </a:rPr>
              <a:t>11) The man who keeps horses lives next to the man who smokes Dunhill.</a:t>
            </a:r>
          </a:p>
          <a:p>
            <a:r>
              <a:rPr lang="en-US" sz="1600">
                <a:latin typeface="Times New Roman" pitchFamily="18" charset="0"/>
              </a:rPr>
              <a:t>12) The man who smokes Winfields drinks beer.</a:t>
            </a:r>
          </a:p>
          <a:p>
            <a:r>
              <a:rPr lang="en-US" sz="1600">
                <a:latin typeface="Times New Roman" pitchFamily="18" charset="0"/>
              </a:rPr>
              <a:t>13) The German smokes Rothmans.</a:t>
            </a:r>
          </a:p>
          <a:p>
            <a:r>
              <a:rPr lang="en-US" sz="1600">
                <a:latin typeface="Times New Roman" pitchFamily="18" charset="0"/>
              </a:rPr>
              <a:t>14) The red house is to the right of the blue.</a:t>
            </a:r>
          </a:p>
          <a:p>
            <a:r>
              <a:rPr lang="en-US" sz="1600">
                <a:latin typeface="Times New Roman" pitchFamily="18" charset="0"/>
              </a:rPr>
              <a:t>15) The Norwegian doesn't live by the red, white, or green houses</a:t>
            </a:r>
          </a:p>
          <a:p>
            <a:endParaRPr lang="en-US" sz="1600">
              <a:latin typeface="Times New Roman" pitchFamily="18" charset="0"/>
            </a:endParaRPr>
          </a:p>
          <a:p>
            <a:r>
              <a:rPr lang="en-US" sz="1600" b="1" i="1">
                <a:solidFill>
                  <a:schemeClr val="accent1"/>
                </a:solidFill>
                <a:latin typeface="Times New Roman" pitchFamily="18" charset="0"/>
              </a:rPr>
              <a:t>Who owns the zebra?</a:t>
            </a:r>
            <a:endParaRPr lang="en-US" sz="1600">
              <a:latin typeface="Times New Roman" pitchFamily="18" charset="0"/>
            </a:endParaRPr>
          </a:p>
        </p:txBody>
      </p:sp>
      <p:pic>
        <p:nvPicPr>
          <p:cNvPr id="15363" name="Picture 5" descr="images"/>
          <p:cNvPicPr>
            <a:picLocks noChangeAspect="1" noChangeArrowheads="1"/>
          </p:cNvPicPr>
          <p:nvPr>
            <p:custDataLst>
              <p:tags r:id="rId2"/>
            </p:custDataLst>
          </p:nvPr>
        </p:nvPicPr>
        <p:blipFill>
          <a:blip r:embed="rId12">
            <a:extLst>
              <a:ext uri="{28A0092B-C50C-407E-A947-70E740481C1C}">
                <a14:useLocalDpi xmlns:a14="http://schemas.microsoft.com/office/drawing/2010/main" val="0"/>
              </a:ext>
            </a:extLst>
          </a:blip>
          <a:srcRect/>
          <a:stretch>
            <a:fillRect/>
          </a:stretch>
        </p:blipFill>
        <p:spPr bwMode="auto">
          <a:xfrm>
            <a:off x="7153275" y="29845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6"/>
          <p:cNvGrpSpPr>
            <a:grpSpLocks/>
          </p:cNvGrpSpPr>
          <p:nvPr>
            <p:custDataLst>
              <p:tags r:id="rId3"/>
            </p:custDataLst>
          </p:nvPr>
        </p:nvGrpSpPr>
        <p:grpSpPr bwMode="auto">
          <a:xfrm>
            <a:off x="6554788" y="1747838"/>
            <a:ext cx="2409825" cy="180975"/>
            <a:chOff x="295" y="1311"/>
            <a:chExt cx="5177" cy="114"/>
          </a:xfrm>
        </p:grpSpPr>
        <p:sp>
          <p:nvSpPr>
            <p:cNvPr id="15372" name="Rectangle 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5373" name="Rectangle 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5365" name="Rectangle 9"/>
          <p:cNvSpPr>
            <a:spLocks noChangeArrowheads="1"/>
          </p:cNvSpPr>
          <p:nvPr>
            <p:custDataLst>
              <p:tags r:id="rId4"/>
            </p:custDataLst>
          </p:nvPr>
        </p:nvSpPr>
        <p:spPr bwMode="auto">
          <a:xfrm>
            <a:off x="6642100" y="2060575"/>
            <a:ext cx="218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a:latin typeface="Times New Roman" pitchFamily="18" charset="0"/>
              </a:rPr>
              <a:t>Einstein's Zebra puzzle: a logic challenge</a:t>
            </a:r>
          </a:p>
        </p:txBody>
      </p:sp>
      <p:sp>
        <p:nvSpPr>
          <p:cNvPr id="15366" name="Rectangle 10"/>
          <p:cNvSpPr>
            <a:spLocks noChangeArrowheads="1"/>
          </p:cNvSpPr>
          <p:nvPr>
            <p:custDataLst>
              <p:tags r:id="rId5"/>
            </p:custDataLst>
          </p:nvPr>
        </p:nvSpPr>
        <p:spPr bwMode="auto">
          <a:xfrm>
            <a:off x="6299200" y="3113088"/>
            <a:ext cx="25241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b="1">
                <a:latin typeface="Times New Roman" pitchFamily="18" charset="0"/>
              </a:rPr>
              <a:t>(0) How do we represent the puzzle state?</a:t>
            </a:r>
          </a:p>
        </p:txBody>
      </p:sp>
      <p:sp>
        <p:nvSpPr>
          <p:cNvPr id="15367" name="Rectangle 11"/>
          <p:cNvSpPr>
            <a:spLocks noChangeArrowheads="1"/>
          </p:cNvSpPr>
          <p:nvPr>
            <p:custDataLst>
              <p:tags r:id="rId6"/>
            </p:custDataLst>
          </p:nvPr>
        </p:nvSpPr>
        <p:spPr bwMode="auto">
          <a:xfrm>
            <a:off x="6411913" y="3924300"/>
            <a:ext cx="218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b="1">
                <a:latin typeface="Times New Roman" pitchFamily="18" charset="0"/>
              </a:rPr>
              <a:t>(1) What relationships do we need?</a:t>
            </a:r>
          </a:p>
        </p:txBody>
      </p:sp>
      <p:sp>
        <p:nvSpPr>
          <p:cNvPr id="15368" name="Line 12"/>
          <p:cNvSpPr>
            <a:spLocks noChangeShapeType="1"/>
          </p:cNvSpPr>
          <p:nvPr>
            <p:custDataLst>
              <p:tags r:id="rId7"/>
            </p:custDataLst>
          </p:nvPr>
        </p:nvSpPr>
        <p:spPr bwMode="auto">
          <a:xfrm flipH="1" flipV="1">
            <a:off x="5095875" y="1935163"/>
            <a:ext cx="1300163" cy="122396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15369" name="Line 13"/>
          <p:cNvSpPr>
            <a:spLocks noChangeShapeType="1"/>
          </p:cNvSpPr>
          <p:nvPr>
            <p:custDataLst>
              <p:tags r:id="rId8"/>
            </p:custDataLst>
          </p:nvPr>
        </p:nvSpPr>
        <p:spPr bwMode="auto">
          <a:xfrm flipH="1">
            <a:off x="5310188" y="4095750"/>
            <a:ext cx="1114425" cy="3000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15370" name="Rectangle 14"/>
          <p:cNvSpPr>
            <a:spLocks noChangeArrowheads="1"/>
          </p:cNvSpPr>
          <p:nvPr>
            <p:custDataLst>
              <p:tags r:id="rId9"/>
            </p:custDataLst>
          </p:nvPr>
        </p:nvSpPr>
        <p:spPr bwMode="auto">
          <a:xfrm>
            <a:off x="6438900" y="5770563"/>
            <a:ext cx="218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b="1">
                <a:latin typeface="Times New Roman" pitchFamily="18" charset="0"/>
              </a:rPr>
              <a:t>(2) How do we encode the constraints?</a:t>
            </a:r>
          </a:p>
        </p:txBody>
      </p:sp>
      <p:sp>
        <p:nvSpPr>
          <p:cNvPr id="15371" name="Line 15"/>
          <p:cNvSpPr>
            <a:spLocks noChangeShapeType="1"/>
          </p:cNvSpPr>
          <p:nvPr>
            <p:custDataLst>
              <p:tags r:id="rId10"/>
            </p:custDataLst>
          </p:nvPr>
        </p:nvSpPr>
        <p:spPr bwMode="auto">
          <a:xfrm flipH="1" flipV="1">
            <a:off x="5494338" y="5307013"/>
            <a:ext cx="1020762" cy="5984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Tree>
    <p:extLst>
      <p:ext uri="{BB962C8B-B14F-4D97-AF65-F5344CB8AC3E}">
        <p14:creationId xmlns:p14="http://schemas.microsoft.com/office/powerpoint/2010/main" val="19592571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ChangeArrowheads="1"/>
          </p:cNvSpPr>
          <p:nvPr>
            <p:custDataLst>
              <p:tags r:id="rId1"/>
            </p:custDataLst>
          </p:nvPr>
        </p:nvSpPr>
        <p:spPr bwMode="auto">
          <a:xfrm>
            <a:off x="1958975" y="244475"/>
            <a:ext cx="52990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600">
                <a:solidFill>
                  <a:srgbClr val="000000"/>
                </a:solidFill>
                <a:latin typeface="Times New Roman" pitchFamily="18" charset="0"/>
              </a:rPr>
              <a:t>Zebra-puzzle representation</a:t>
            </a:r>
          </a:p>
        </p:txBody>
      </p:sp>
      <p:grpSp>
        <p:nvGrpSpPr>
          <p:cNvPr id="2054" name="Group 29"/>
          <p:cNvGrpSpPr>
            <a:grpSpLocks/>
          </p:cNvGrpSpPr>
          <p:nvPr>
            <p:custDataLst>
              <p:tags r:id="rId2"/>
            </p:custDataLst>
          </p:nvPr>
        </p:nvGrpSpPr>
        <p:grpSpPr bwMode="auto">
          <a:xfrm>
            <a:off x="609600" y="1066800"/>
            <a:ext cx="7923213" cy="180975"/>
            <a:chOff x="295" y="1311"/>
            <a:chExt cx="5177" cy="114"/>
          </a:xfrm>
        </p:grpSpPr>
        <p:sp>
          <p:nvSpPr>
            <p:cNvPr id="2080" name="Rectangle 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2081" name="Rectangle 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2055" name="Text Box 32"/>
          <p:cNvSpPr txBox="1">
            <a:spLocks noChangeArrowheads="1"/>
          </p:cNvSpPr>
          <p:nvPr>
            <p:custDataLst>
              <p:tags r:id="rId3"/>
            </p:custDataLst>
          </p:nvPr>
        </p:nvSpPr>
        <p:spPr bwMode="auto">
          <a:xfrm>
            <a:off x="460375" y="1271588"/>
            <a:ext cx="66976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a:solidFill>
                  <a:srgbClr val="000000"/>
                </a:solidFill>
              </a:rPr>
              <a:t>A list   </a:t>
            </a:r>
            <a:r>
              <a:rPr lang="en-US" sz="4200" b="1">
                <a:solidFill>
                  <a:srgbClr val="000000"/>
                </a:solidFill>
                <a:latin typeface="Courier New" pitchFamily="49" charset="0"/>
              </a:rPr>
              <a:t>H</a:t>
            </a:r>
            <a:r>
              <a:rPr lang="en-US" sz="2400">
                <a:solidFill>
                  <a:srgbClr val="000000"/>
                </a:solidFill>
              </a:rPr>
              <a:t>   reflecting the houses' spatial order</a:t>
            </a:r>
          </a:p>
        </p:txBody>
      </p:sp>
      <p:sp>
        <p:nvSpPr>
          <p:cNvPr id="2056" name="Text Box 49"/>
          <p:cNvSpPr txBox="1">
            <a:spLocks noChangeArrowheads="1"/>
          </p:cNvSpPr>
          <p:nvPr>
            <p:custDataLst>
              <p:tags r:id="rId4"/>
            </p:custDataLst>
          </p:nvPr>
        </p:nvSpPr>
        <p:spPr bwMode="auto">
          <a:xfrm>
            <a:off x="6329363" y="1408113"/>
            <a:ext cx="2222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600">
                <a:solidFill>
                  <a:srgbClr val="000000"/>
                </a:solidFill>
              </a:rPr>
              <a:t>with the five items that each house has…</a:t>
            </a:r>
          </a:p>
        </p:txBody>
      </p:sp>
      <p:sp>
        <p:nvSpPr>
          <p:cNvPr id="2057" name="Rectangle 51"/>
          <p:cNvSpPr>
            <a:spLocks noChangeArrowheads="1"/>
          </p:cNvSpPr>
          <p:nvPr>
            <p:custDataLst>
              <p:tags r:id="rId5"/>
            </p:custDataLst>
          </p:nvPr>
        </p:nvSpPr>
        <p:spPr bwMode="auto">
          <a:xfrm>
            <a:off x="450850" y="2981325"/>
            <a:ext cx="81407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b="1">
                <a:solidFill>
                  <a:srgbClr val="000000"/>
                </a:solidFill>
                <a:latin typeface="Courier New" pitchFamily="49" charset="0"/>
              </a:rPr>
              <a:t>H = [[norwegian, _, _, _, _], _, [_, _, _, milk, _], _, _]</a:t>
            </a:r>
          </a:p>
        </p:txBody>
      </p:sp>
      <p:sp>
        <p:nvSpPr>
          <p:cNvPr id="2058" name="Line 52"/>
          <p:cNvSpPr>
            <a:spLocks noChangeShapeType="1"/>
          </p:cNvSpPr>
          <p:nvPr>
            <p:custDataLst>
              <p:tags r:id="rId6"/>
            </p:custDataLst>
          </p:nvPr>
        </p:nvSpPr>
        <p:spPr bwMode="auto">
          <a:xfrm flipH="1">
            <a:off x="1879600" y="2693988"/>
            <a:ext cx="465138" cy="268287"/>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US"/>
          </a:p>
        </p:txBody>
      </p:sp>
      <p:sp>
        <p:nvSpPr>
          <p:cNvPr id="2059" name="Rectangle 53"/>
          <p:cNvSpPr>
            <a:spLocks noChangeArrowheads="1"/>
          </p:cNvSpPr>
          <p:nvPr>
            <p:custDataLst>
              <p:tags r:id="rId7"/>
            </p:custDataLst>
          </p:nvPr>
        </p:nvSpPr>
        <p:spPr bwMode="auto">
          <a:xfrm>
            <a:off x="2027238" y="2365375"/>
            <a:ext cx="755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800080"/>
                </a:solidFill>
                <a:latin typeface="Times New Roman" pitchFamily="18" charset="0"/>
              </a:rPr>
              <a:t>nation</a:t>
            </a:r>
          </a:p>
        </p:txBody>
      </p:sp>
      <p:sp>
        <p:nvSpPr>
          <p:cNvPr id="2060" name="Rectangle 54"/>
          <p:cNvSpPr>
            <a:spLocks noChangeArrowheads="1"/>
          </p:cNvSpPr>
          <p:nvPr>
            <p:custDataLst>
              <p:tags r:id="rId8"/>
            </p:custDataLst>
          </p:nvPr>
        </p:nvSpPr>
        <p:spPr bwMode="auto">
          <a:xfrm>
            <a:off x="2928938" y="2105025"/>
            <a:ext cx="46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800080"/>
                </a:solidFill>
                <a:latin typeface="Times New Roman" pitchFamily="18" charset="0"/>
              </a:rPr>
              <a:t>pet</a:t>
            </a:r>
          </a:p>
        </p:txBody>
      </p:sp>
      <p:sp>
        <p:nvSpPr>
          <p:cNvPr id="2061" name="Rectangle 55"/>
          <p:cNvSpPr>
            <a:spLocks noChangeArrowheads="1"/>
          </p:cNvSpPr>
          <p:nvPr>
            <p:custDataLst>
              <p:tags r:id="rId9"/>
            </p:custDataLst>
          </p:nvPr>
        </p:nvSpPr>
        <p:spPr bwMode="auto">
          <a:xfrm>
            <a:off x="3646488" y="2057400"/>
            <a:ext cx="641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800080"/>
                </a:solidFill>
                <a:latin typeface="Times New Roman" pitchFamily="18" charset="0"/>
              </a:rPr>
              <a:t>cigar</a:t>
            </a:r>
          </a:p>
        </p:txBody>
      </p:sp>
      <p:sp>
        <p:nvSpPr>
          <p:cNvPr id="2062" name="Rectangle 56"/>
          <p:cNvSpPr>
            <a:spLocks noChangeArrowheads="1"/>
          </p:cNvSpPr>
          <p:nvPr>
            <p:custDataLst>
              <p:tags r:id="rId10"/>
            </p:custDataLst>
          </p:nvPr>
        </p:nvSpPr>
        <p:spPr bwMode="auto">
          <a:xfrm>
            <a:off x="4416425" y="2220913"/>
            <a:ext cx="1009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800080"/>
                </a:solidFill>
                <a:latin typeface="Times New Roman" pitchFamily="18" charset="0"/>
              </a:rPr>
              <a:t>beverage</a:t>
            </a:r>
          </a:p>
        </p:txBody>
      </p:sp>
      <p:sp>
        <p:nvSpPr>
          <p:cNvPr id="2063" name="Rectangle 57"/>
          <p:cNvSpPr>
            <a:spLocks noChangeArrowheads="1"/>
          </p:cNvSpPr>
          <p:nvPr>
            <p:custDataLst>
              <p:tags r:id="rId11"/>
            </p:custDataLst>
          </p:nvPr>
        </p:nvSpPr>
        <p:spPr bwMode="auto">
          <a:xfrm>
            <a:off x="5430838" y="2435225"/>
            <a:ext cx="1244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pPr>
            <a:r>
              <a:rPr lang="en-US">
                <a:solidFill>
                  <a:srgbClr val="800080"/>
                </a:solidFill>
                <a:latin typeface="Times New Roman" pitchFamily="18" charset="0"/>
              </a:rPr>
              <a:t>house color</a:t>
            </a:r>
          </a:p>
        </p:txBody>
      </p:sp>
      <p:sp>
        <p:nvSpPr>
          <p:cNvPr id="2064" name="Line 58"/>
          <p:cNvSpPr>
            <a:spLocks noChangeShapeType="1"/>
          </p:cNvSpPr>
          <p:nvPr>
            <p:custDataLst>
              <p:tags r:id="rId12"/>
            </p:custDataLst>
          </p:nvPr>
        </p:nvSpPr>
        <p:spPr bwMode="auto">
          <a:xfrm flipH="1">
            <a:off x="2943225" y="2479675"/>
            <a:ext cx="179388" cy="52705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65" name="Line 59"/>
          <p:cNvSpPr>
            <a:spLocks noChangeShapeType="1"/>
          </p:cNvSpPr>
          <p:nvPr>
            <p:custDataLst>
              <p:tags r:id="rId13"/>
            </p:custDataLst>
          </p:nvPr>
        </p:nvSpPr>
        <p:spPr bwMode="auto">
          <a:xfrm flipH="1">
            <a:off x="3403600" y="2427288"/>
            <a:ext cx="417513" cy="56515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66" name="Line 60"/>
          <p:cNvSpPr>
            <a:spLocks noChangeShapeType="1"/>
          </p:cNvSpPr>
          <p:nvPr>
            <p:custDataLst>
              <p:tags r:id="rId14"/>
            </p:custDataLst>
          </p:nvPr>
        </p:nvSpPr>
        <p:spPr bwMode="auto">
          <a:xfrm flipH="1">
            <a:off x="3833813" y="2571750"/>
            <a:ext cx="873125" cy="439738"/>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67" name="Line 61"/>
          <p:cNvSpPr>
            <a:spLocks noChangeShapeType="1"/>
          </p:cNvSpPr>
          <p:nvPr>
            <p:custDataLst>
              <p:tags r:id="rId15"/>
            </p:custDataLst>
          </p:nvPr>
        </p:nvSpPr>
        <p:spPr bwMode="auto">
          <a:xfrm flipH="1">
            <a:off x="4210050" y="2679700"/>
            <a:ext cx="1141413" cy="323850"/>
          </a:xfrm>
          <a:prstGeom prst="line">
            <a:avLst/>
          </a:prstGeom>
          <a:noFill/>
          <a:ln w="9525">
            <a:solidFill>
              <a:schemeClr val="folHlink"/>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68" name="Rectangle 62"/>
          <p:cNvSpPr>
            <a:spLocks noChangeArrowheads="1"/>
          </p:cNvSpPr>
          <p:nvPr>
            <p:custDataLst>
              <p:tags r:id="rId16"/>
            </p:custDataLst>
          </p:nvPr>
        </p:nvSpPr>
        <p:spPr bwMode="auto">
          <a:xfrm>
            <a:off x="2287588" y="3581400"/>
            <a:ext cx="93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solidFill>
                  <a:srgbClr val="0333FF"/>
                </a:solidFill>
                <a:latin typeface="Times New Roman" pitchFamily="18" charset="0"/>
              </a:rPr>
              <a:t>House 1</a:t>
            </a:r>
          </a:p>
        </p:txBody>
      </p:sp>
      <p:sp>
        <p:nvSpPr>
          <p:cNvPr id="2069" name="Rectangle 63"/>
          <p:cNvSpPr>
            <a:spLocks noChangeArrowheads="1"/>
          </p:cNvSpPr>
          <p:nvPr>
            <p:custDataLst>
              <p:tags r:id="rId17"/>
            </p:custDataLst>
          </p:nvPr>
        </p:nvSpPr>
        <p:spPr bwMode="auto">
          <a:xfrm>
            <a:off x="4130675" y="3746500"/>
            <a:ext cx="939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solidFill>
                  <a:srgbClr val="0333FF"/>
                </a:solidFill>
                <a:latin typeface="Times New Roman" pitchFamily="18" charset="0"/>
              </a:rPr>
              <a:t>House 2</a:t>
            </a:r>
          </a:p>
        </p:txBody>
      </p:sp>
      <p:sp>
        <p:nvSpPr>
          <p:cNvPr id="2070" name="Rectangle 64"/>
          <p:cNvSpPr>
            <a:spLocks noChangeArrowheads="1"/>
          </p:cNvSpPr>
          <p:nvPr>
            <p:custDataLst>
              <p:tags r:id="rId18"/>
            </p:custDataLst>
          </p:nvPr>
        </p:nvSpPr>
        <p:spPr bwMode="auto">
          <a:xfrm>
            <a:off x="5807075" y="3573463"/>
            <a:ext cx="939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solidFill>
                  <a:srgbClr val="0333FF"/>
                </a:solidFill>
                <a:latin typeface="Times New Roman" pitchFamily="18" charset="0"/>
              </a:rPr>
              <a:t>House 3</a:t>
            </a:r>
          </a:p>
        </p:txBody>
      </p:sp>
      <p:sp>
        <p:nvSpPr>
          <p:cNvPr id="2071" name="Rectangle 65"/>
          <p:cNvSpPr>
            <a:spLocks noChangeArrowheads="1"/>
          </p:cNvSpPr>
          <p:nvPr>
            <p:custDataLst>
              <p:tags r:id="rId19"/>
            </p:custDataLst>
          </p:nvPr>
        </p:nvSpPr>
        <p:spPr bwMode="auto">
          <a:xfrm>
            <a:off x="7416800" y="3781425"/>
            <a:ext cx="12715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a:solidFill>
                  <a:srgbClr val="0333FF"/>
                </a:solidFill>
                <a:latin typeface="Times New Roman" pitchFamily="18" charset="0"/>
              </a:rPr>
              <a:t>Houses 4+5</a:t>
            </a:r>
          </a:p>
        </p:txBody>
      </p:sp>
      <p:sp>
        <p:nvSpPr>
          <p:cNvPr id="2073" name="Line 67"/>
          <p:cNvSpPr>
            <a:spLocks noChangeShapeType="1"/>
          </p:cNvSpPr>
          <p:nvPr>
            <p:custDataLst>
              <p:tags r:id="rId20"/>
            </p:custDataLst>
          </p:nvPr>
        </p:nvSpPr>
        <p:spPr bwMode="auto">
          <a:xfrm flipV="1">
            <a:off x="4618038" y="3368675"/>
            <a:ext cx="84137" cy="393700"/>
          </a:xfrm>
          <a:prstGeom prst="line">
            <a:avLst/>
          </a:prstGeom>
          <a:noFill/>
          <a:ln w="9525">
            <a:solidFill>
              <a:srgbClr val="0333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75" name="Line 69"/>
          <p:cNvSpPr>
            <a:spLocks noChangeShapeType="1"/>
          </p:cNvSpPr>
          <p:nvPr>
            <p:custDataLst>
              <p:tags r:id="rId21"/>
            </p:custDataLst>
          </p:nvPr>
        </p:nvSpPr>
        <p:spPr bwMode="auto">
          <a:xfrm flipH="1" flipV="1">
            <a:off x="7894638" y="3395663"/>
            <a:ext cx="354012" cy="409575"/>
          </a:xfrm>
          <a:prstGeom prst="line">
            <a:avLst/>
          </a:prstGeom>
          <a:noFill/>
          <a:ln w="9525">
            <a:solidFill>
              <a:srgbClr val="0333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76" name="Line 70"/>
          <p:cNvSpPr>
            <a:spLocks noChangeShapeType="1"/>
          </p:cNvSpPr>
          <p:nvPr>
            <p:custDataLst>
              <p:tags r:id="rId22"/>
            </p:custDataLst>
          </p:nvPr>
        </p:nvSpPr>
        <p:spPr bwMode="auto">
          <a:xfrm flipH="1" flipV="1">
            <a:off x="8278813" y="3378200"/>
            <a:ext cx="246062" cy="434975"/>
          </a:xfrm>
          <a:prstGeom prst="line">
            <a:avLst/>
          </a:prstGeom>
          <a:noFill/>
          <a:ln w="9525">
            <a:solidFill>
              <a:srgbClr val="0333FF"/>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2077" name="Text Box 71"/>
          <p:cNvSpPr txBox="1">
            <a:spLocks noChangeArrowheads="1"/>
          </p:cNvSpPr>
          <p:nvPr>
            <p:custDataLst>
              <p:tags r:id="rId23"/>
            </p:custDataLst>
          </p:nvPr>
        </p:nvSpPr>
        <p:spPr bwMode="auto">
          <a:xfrm>
            <a:off x="3159125" y="5727700"/>
            <a:ext cx="554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spcBef>
                <a:spcPct val="0"/>
              </a:spcBef>
            </a:pPr>
            <a:r>
              <a:rPr lang="en-US" sz="1600" b="1">
                <a:solidFill>
                  <a:srgbClr val="009200"/>
                </a:solidFill>
              </a:rPr>
              <a:t> 7) The owner of the Green house drinks coffee.</a:t>
            </a:r>
          </a:p>
        </p:txBody>
      </p:sp>
      <p:sp>
        <p:nvSpPr>
          <p:cNvPr id="2078" name="Text Box 72"/>
          <p:cNvSpPr txBox="1">
            <a:spLocks noChangeArrowheads="1"/>
          </p:cNvSpPr>
          <p:nvPr>
            <p:custDataLst>
              <p:tags r:id="rId24"/>
            </p:custDataLst>
          </p:nvPr>
        </p:nvSpPr>
        <p:spPr bwMode="auto">
          <a:xfrm>
            <a:off x="76200" y="6473825"/>
            <a:ext cx="274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b="1">
                <a:solidFill>
                  <a:srgbClr val="088E0A"/>
                </a:solidFill>
              </a:rPr>
              <a:t>Hint:</a:t>
            </a:r>
            <a:r>
              <a:rPr lang="en-US" sz="1400" b="1">
                <a:solidFill>
                  <a:srgbClr val="000000"/>
                </a:solidFill>
              </a:rPr>
              <a:t> </a:t>
            </a:r>
            <a:r>
              <a:rPr lang="en-US" sz="1400">
                <a:solidFill>
                  <a:srgbClr val="000000"/>
                </a:solidFill>
              </a:rPr>
              <a:t>use </a:t>
            </a:r>
            <a:r>
              <a:rPr lang="en-US" sz="1400" b="1">
                <a:solidFill>
                  <a:srgbClr val="000000"/>
                </a:solidFill>
                <a:latin typeface="Courier New" pitchFamily="49" charset="0"/>
              </a:rPr>
              <a:t>member</a:t>
            </a:r>
            <a:r>
              <a:rPr lang="en-US" sz="1400">
                <a:solidFill>
                  <a:srgbClr val="000000"/>
                </a:solidFill>
              </a:rPr>
              <a:t> and </a:t>
            </a:r>
            <a:r>
              <a:rPr lang="en-US" sz="1400" b="1">
                <a:solidFill>
                  <a:srgbClr val="000000"/>
                </a:solidFill>
                <a:latin typeface="Courier New" pitchFamily="49" charset="0"/>
              </a:rPr>
              <a:t>H</a:t>
            </a:r>
            <a:endParaRPr lang="en-US" sz="1400">
              <a:solidFill>
                <a:srgbClr val="000000"/>
              </a:solidFill>
            </a:endParaRPr>
          </a:p>
        </p:txBody>
      </p:sp>
      <p:sp>
        <p:nvSpPr>
          <p:cNvPr id="2079" name="Text Box 73"/>
          <p:cNvSpPr txBox="1">
            <a:spLocks noChangeArrowheads="1"/>
          </p:cNvSpPr>
          <p:nvPr>
            <p:custDataLst>
              <p:tags r:id="rId25"/>
            </p:custDataLst>
          </p:nvPr>
        </p:nvSpPr>
        <p:spPr bwMode="auto">
          <a:xfrm>
            <a:off x="1114425" y="5715000"/>
            <a:ext cx="5543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a:solidFill>
                  <a:srgbClr val="000000"/>
                </a:solidFill>
              </a:rPr>
              <a:t>Try this constraint:</a:t>
            </a:r>
          </a:p>
        </p:txBody>
      </p:sp>
      <p:sp>
        <p:nvSpPr>
          <p:cNvPr id="2082" name="AutoShape 34"/>
          <p:cNvSpPr>
            <a:spLocks/>
          </p:cNvSpPr>
          <p:nvPr>
            <p:custDataLst>
              <p:tags r:id="rId26"/>
            </p:custDataLst>
          </p:nvPr>
        </p:nvSpPr>
        <p:spPr bwMode="auto">
          <a:xfrm rot="-5400000">
            <a:off x="2705100" y="2019300"/>
            <a:ext cx="152400" cy="2971800"/>
          </a:xfrm>
          <a:prstGeom prst="leftBrace">
            <a:avLst>
              <a:gd name="adj1" fmla="val 162500"/>
              <a:gd name="adj2" fmla="val 50000"/>
            </a:avLst>
          </a:prstGeom>
          <a:noFill/>
          <a:ln w="12700">
            <a:solidFill>
              <a:srgbClr val="0333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083" name="AutoShape 35"/>
          <p:cNvSpPr>
            <a:spLocks/>
          </p:cNvSpPr>
          <p:nvPr>
            <p:custDataLst>
              <p:tags r:id="rId27"/>
            </p:custDataLst>
          </p:nvPr>
        </p:nvSpPr>
        <p:spPr bwMode="auto">
          <a:xfrm rot="-5400000">
            <a:off x="6228556" y="2342357"/>
            <a:ext cx="168275" cy="2309812"/>
          </a:xfrm>
          <a:prstGeom prst="leftBrace">
            <a:avLst>
              <a:gd name="adj1" fmla="val 114387"/>
              <a:gd name="adj2" fmla="val 50000"/>
            </a:avLst>
          </a:prstGeom>
          <a:noFill/>
          <a:ln w="12700">
            <a:solidFill>
              <a:srgbClr val="0333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mc:AlternateContent xmlns:mc="http://schemas.openxmlformats.org/markup-compatibility/2006">
        <mc:Choice xmlns:p14="http://schemas.microsoft.com/office/powerpoint/2010/main" Requires="p14">
          <p:contentPart p14:bwMode="auto" r:id="rId30">
            <p14:nvContentPartPr>
              <p14:cNvPr id="2093" name="Ink 45"/>
              <p14:cNvContentPartPr>
                <a14:cpLocks xmlns:a14="http://schemas.microsoft.com/office/drawing/2010/main" noRot="1" noChangeAspect="1" noEditPoints="1" noChangeArrowheads="1" noChangeShapeType="1"/>
              </p14:cNvContentPartPr>
              <p14:nvPr>
                <p:custDataLst>
                  <p:tags r:id="rId28"/>
                </p:custDataLst>
              </p14:nvPr>
            </p14:nvContentPartPr>
            <p14:xfrm>
              <a:off x="8462963" y="3276600"/>
              <a:ext cx="95250" cy="84138"/>
            </p14:xfrm>
          </p:contentPart>
        </mc:Choice>
        <mc:Fallback>
          <p:pic>
            <p:nvPicPr>
              <p:cNvPr id="2093" name="Ink 45"/>
              <p:cNvPicPr>
                <a:picLocks noRot="1" noChangeAspect="1" noEditPoints="1" noChangeArrowheads="1" noChangeShapeType="1"/>
              </p:cNvPicPr>
              <p:nvPr/>
            </p:nvPicPr>
            <p:blipFill>
              <a:blip r:embed="rId31"/>
              <a:stretch>
                <a:fillRect/>
              </a:stretch>
            </p:blipFill>
            <p:spPr>
              <a:xfrm>
                <a:off x="8453618" y="3267251"/>
                <a:ext cx="113941" cy="102835"/>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 name="Ink 1"/>
              <p14:cNvContentPartPr/>
              <p14:nvPr/>
            </p14:nvContentPartPr>
            <p14:xfrm>
              <a:off x="285480" y="4007520"/>
              <a:ext cx="5422680" cy="629280"/>
            </p14:xfrm>
          </p:contentPart>
        </mc:Choice>
        <mc:Fallback>
          <p:pic>
            <p:nvPicPr>
              <p:cNvPr id="2" name="Ink 1"/>
              <p:cNvPicPr/>
              <p:nvPr/>
            </p:nvPicPr>
            <p:blipFill>
              <a:blip r:embed="rId33"/>
              <a:stretch>
                <a:fillRect/>
              </a:stretch>
            </p:blipFill>
            <p:spPr>
              <a:xfrm>
                <a:off x="270000" y="3998520"/>
                <a:ext cx="5451120" cy="642600"/>
              </a:xfrm>
              <a:prstGeom prst="rect">
                <a:avLst/>
              </a:prstGeom>
            </p:spPr>
          </p:pic>
        </mc:Fallback>
      </mc:AlternateContent>
    </p:spTree>
    <p:extLst>
      <p:ext uri="{BB962C8B-B14F-4D97-AF65-F5344CB8AC3E}">
        <p14:creationId xmlns:p14="http://schemas.microsoft.com/office/powerpoint/2010/main" val="1028120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custDataLst>
              <p:tags r:id="rId1"/>
            </p:custDataLst>
          </p:nvPr>
        </p:nvSpPr>
        <p:spPr bwMode="auto">
          <a:xfrm>
            <a:off x="2263775" y="244475"/>
            <a:ext cx="4691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600">
                <a:solidFill>
                  <a:srgbClr val="000000"/>
                </a:solidFill>
                <a:latin typeface="Times New Roman" pitchFamily="18" charset="0"/>
              </a:rPr>
              <a:t>Zebra-puzzle constraints</a:t>
            </a:r>
          </a:p>
        </p:txBody>
      </p:sp>
      <p:grpSp>
        <p:nvGrpSpPr>
          <p:cNvPr id="16387" name="Group 3"/>
          <p:cNvGrpSpPr>
            <a:grpSpLocks/>
          </p:cNvGrpSpPr>
          <p:nvPr>
            <p:custDataLst>
              <p:tags r:id="rId2"/>
            </p:custDataLst>
          </p:nvPr>
        </p:nvGrpSpPr>
        <p:grpSpPr bwMode="auto">
          <a:xfrm>
            <a:off x="609600" y="1066800"/>
            <a:ext cx="7923213" cy="180975"/>
            <a:chOff x="295" y="1311"/>
            <a:chExt cx="5177" cy="114"/>
          </a:xfrm>
        </p:grpSpPr>
        <p:sp>
          <p:nvSpPr>
            <p:cNvPr id="1639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639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16388" name="Text Box 6"/>
          <p:cNvSpPr txBox="1">
            <a:spLocks noChangeArrowheads="1"/>
          </p:cNvSpPr>
          <p:nvPr>
            <p:custDataLst>
              <p:tags r:id="rId3"/>
            </p:custDataLst>
          </p:nvPr>
        </p:nvSpPr>
        <p:spPr bwMode="auto">
          <a:xfrm>
            <a:off x="914400" y="1828800"/>
            <a:ext cx="160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2400">
                <a:solidFill>
                  <a:srgbClr val="000000"/>
                </a:solidFill>
              </a:rPr>
              <a:t>Creating some helpers:</a:t>
            </a:r>
          </a:p>
        </p:txBody>
      </p:sp>
      <p:sp>
        <p:nvSpPr>
          <p:cNvPr id="16390" name="Rectangle 12"/>
          <p:cNvSpPr>
            <a:spLocks noChangeArrowheads="1"/>
          </p:cNvSpPr>
          <p:nvPr>
            <p:custDataLst>
              <p:tags r:id="rId4"/>
            </p:custDataLst>
          </p:nvPr>
        </p:nvSpPr>
        <p:spPr bwMode="auto">
          <a:xfrm>
            <a:off x="3076575" y="1447800"/>
            <a:ext cx="56721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333FF"/>
                </a:solidFill>
                <a:latin typeface="Courier New" pitchFamily="49" charset="0"/>
              </a:rPr>
              <a:t>% What does this say about L and R?</a:t>
            </a:r>
            <a:endParaRPr lang="en-US" b="1">
              <a:solidFill>
                <a:srgbClr val="000000"/>
              </a:solidFill>
              <a:latin typeface="Courier New" pitchFamily="49" charset="0"/>
            </a:endParaRPr>
          </a:p>
          <a:p>
            <a:r>
              <a:rPr lang="en-US" b="1">
                <a:solidFill>
                  <a:srgbClr val="000000"/>
                </a:solidFill>
                <a:latin typeface="Courier New" pitchFamily="49" charset="0"/>
              </a:rPr>
              <a:t>lr(L, R, [L, R | _ ]).</a:t>
            </a:r>
          </a:p>
          <a:p>
            <a:r>
              <a:rPr lang="en-US" b="1">
                <a:solidFill>
                  <a:srgbClr val="000000"/>
                </a:solidFill>
                <a:latin typeface="Courier New" pitchFamily="49" charset="0"/>
              </a:rPr>
              <a:t>lr(L, R, [ _ | Rest]) :- lr(L, R, Rest).</a:t>
            </a:r>
          </a:p>
          <a:p>
            <a:endParaRPr lang="en-US" b="1">
              <a:solidFill>
                <a:srgbClr val="000000"/>
              </a:solidFill>
              <a:latin typeface="Courier New" pitchFamily="49" charset="0"/>
            </a:endParaRPr>
          </a:p>
          <a:p>
            <a:r>
              <a:rPr lang="en-US" b="1">
                <a:solidFill>
                  <a:srgbClr val="0333FF"/>
                </a:solidFill>
                <a:latin typeface="Courier New" pitchFamily="49" charset="0"/>
              </a:rPr>
              <a:t>% … and then X and Y?</a:t>
            </a:r>
            <a:endParaRPr lang="en-US" b="1">
              <a:solidFill>
                <a:srgbClr val="000000"/>
              </a:solidFill>
              <a:latin typeface="Courier New" pitchFamily="49" charset="0"/>
            </a:endParaRPr>
          </a:p>
          <a:p>
            <a:r>
              <a:rPr lang="en-US" b="1">
                <a:solidFill>
                  <a:srgbClr val="000000"/>
                </a:solidFill>
                <a:latin typeface="Courier New" pitchFamily="49" charset="0"/>
              </a:rPr>
              <a:t>mystery(X, Y, List) :- lr(X, Y, List).</a:t>
            </a:r>
          </a:p>
          <a:p>
            <a:r>
              <a:rPr lang="en-US" b="1">
                <a:solidFill>
                  <a:srgbClr val="000000"/>
                </a:solidFill>
                <a:latin typeface="Courier New" pitchFamily="49" charset="0"/>
              </a:rPr>
              <a:t>mystery(X, Y, List) :- lr(Y, X, List).</a:t>
            </a:r>
          </a:p>
        </p:txBody>
      </p:sp>
      <p:sp>
        <p:nvSpPr>
          <p:cNvPr id="16391" name="Text Box 13"/>
          <p:cNvSpPr txBox="1">
            <a:spLocks noChangeArrowheads="1"/>
          </p:cNvSpPr>
          <p:nvPr>
            <p:custDataLst>
              <p:tags r:id="rId5"/>
            </p:custDataLst>
          </p:nvPr>
        </p:nvSpPr>
        <p:spPr bwMode="auto">
          <a:xfrm>
            <a:off x="7469188" y="3498850"/>
            <a:ext cx="147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b="1">
                <a:solidFill>
                  <a:srgbClr val="000000"/>
                </a:solidFill>
                <a:latin typeface="Courier New" pitchFamily="49" charset="0"/>
              </a:rPr>
              <a:t>List</a:t>
            </a:r>
            <a:r>
              <a:rPr lang="en-US" sz="1400">
                <a:solidFill>
                  <a:srgbClr val="000000"/>
                </a:solidFill>
              </a:rPr>
              <a:t> will be </a:t>
            </a:r>
            <a:r>
              <a:rPr lang="en-US" sz="1400" b="1">
                <a:solidFill>
                  <a:srgbClr val="000000"/>
                </a:solidFill>
                <a:latin typeface="Courier New" pitchFamily="49" charset="0"/>
              </a:rPr>
              <a:t>H</a:t>
            </a:r>
          </a:p>
        </p:txBody>
      </p:sp>
      <p:sp>
        <p:nvSpPr>
          <p:cNvPr id="3" name="TextBox 2"/>
          <p:cNvSpPr txBox="1"/>
          <p:nvPr/>
        </p:nvSpPr>
        <p:spPr>
          <a:xfrm>
            <a:off x="381000" y="4038600"/>
            <a:ext cx="6336991" cy="369332"/>
          </a:xfrm>
          <a:prstGeom prst="rect">
            <a:avLst/>
          </a:prstGeom>
          <a:noFill/>
        </p:spPr>
        <p:txBody>
          <a:bodyPr wrap="none" rtlCol="0">
            <a:spAutoFit/>
          </a:bodyPr>
          <a:lstStyle/>
          <a:p>
            <a:r>
              <a:rPr lang="en-US" dirty="0" smtClean="0"/>
              <a:t>What is the best alternate name for the "mystery" predicate?</a:t>
            </a:r>
          </a:p>
        </p:txBody>
      </p:sp>
    </p:spTree>
    <p:extLst>
      <p:ext uri="{BB962C8B-B14F-4D97-AF65-F5344CB8AC3E}">
        <p14:creationId xmlns:p14="http://schemas.microsoft.com/office/powerpoint/2010/main" val="1428691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custDataLst>
              <p:tags r:id="rId1"/>
            </p:custDataLst>
          </p:nvPr>
        </p:nvSpPr>
        <p:spPr bwMode="auto">
          <a:xfrm>
            <a:off x="2263775" y="244475"/>
            <a:ext cx="4691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600">
                <a:solidFill>
                  <a:srgbClr val="000000"/>
                </a:solidFill>
                <a:latin typeface="Times New Roman" pitchFamily="18" charset="0"/>
              </a:rPr>
              <a:t>Zebra-puzzle constraints</a:t>
            </a:r>
          </a:p>
        </p:txBody>
      </p:sp>
      <p:grpSp>
        <p:nvGrpSpPr>
          <p:cNvPr id="16387" name="Group 3"/>
          <p:cNvGrpSpPr>
            <a:grpSpLocks/>
          </p:cNvGrpSpPr>
          <p:nvPr>
            <p:custDataLst>
              <p:tags r:id="rId2"/>
            </p:custDataLst>
          </p:nvPr>
        </p:nvGrpSpPr>
        <p:grpSpPr bwMode="auto">
          <a:xfrm>
            <a:off x="609600" y="1066800"/>
            <a:ext cx="7923213" cy="180975"/>
            <a:chOff x="295" y="1311"/>
            <a:chExt cx="5177" cy="114"/>
          </a:xfrm>
        </p:grpSpPr>
        <p:sp>
          <p:nvSpPr>
            <p:cNvPr id="16393"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6394"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16388" name="Text Box 6"/>
          <p:cNvSpPr txBox="1">
            <a:spLocks noChangeArrowheads="1"/>
          </p:cNvSpPr>
          <p:nvPr>
            <p:custDataLst>
              <p:tags r:id="rId3"/>
            </p:custDataLst>
          </p:nvPr>
        </p:nvSpPr>
        <p:spPr bwMode="auto">
          <a:xfrm>
            <a:off x="914400" y="1828800"/>
            <a:ext cx="16002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2400">
                <a:solidFill>
                  <a:srgbClr val="000000"/>
                </a:solidFill>
              </a:rPr>
              <a:t>Creating some helpers:</a:t>
            </a:r>
          </a:p>
        </p:txBody>
      </p:sp>
      <p:sp>
        <p:nvSpPr>
          <p:cNvPr id="16390" name="Rectangle 12"/>
          <p:cNvSpPr>
            <a:spLocks noChangeArrowheads="1"/>
          </p:cNvSpPr>
          <p:nvPr>
            <p:custDataLst>
              <p:tags r:id="rId4"/>
            </p:custDataLst>
          </p:nvPr>
        </p:nvSpPr>
        <p:spPr bwMode="auto">
          <a:xfrm>
            <a:off x="3076575" y="1447800"/>
            <a:ext cx="56721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333FF"/>
                </a:solidFill>
                <a:latin typeface="Courier New" pitchFamily="49" charset="0"/>
              </a:rPr>
              <a:t>% What does this say about L and R?</a:t>
            </a:r>
            <a:endParaRPr lang="en-US" b="1">
              <a:solidFill>
                <a:srgbClr val="000000"/>
              </a:solidFill>
              <a:latin typeface="Courier New" pitchFamily="49" charset="0"/>
            </a:endParaRPr>
          </a:p>
          <a:p>
            <a:r>
              <a:rPr lang="en-US" b="1">
                <a:solidFill>
                  <a:srgbClr val="000000"/>
                </a:solidFill>
                <a:latin typeface="Courier New" pitchFamily="49" charset="0"/>
              </a:rPr>
              <a:t>lr(L, R, [L, R | _ ]).</a:t>
            </a:r>
          </a:p>
          <a:p>
            <a:r>
              <a:rPr lang="en-US" b="1">
                <a:solidFill>
                  <a:srgbClr val="000000"/>
                </a:solidFill>
                <a:latin typeface="Courier New" pitchFamily="49" charset="0"/>
              </a:rPr>
              <a:t>lr(L, R, [ _ | Rest]) :- lr(L, R, Rest).</a:t>
            </a:r>
          </a:p>
          <a:p>
            <a:endParaRPr lang="en-US" b="1">
              <a:solidFill>
                <a:srgbClr val="000000"/>
              </a:solidFill>
              <a:latin typeface="Courier New" pitchFamily="49" charset="0"/>
            </a:endParaRPr>
          </a:p>
          <a:p>
            <a:r>
              <a:rPr lang="en-US" b="1">
                <a:solidFill>
                  <a:srgbClr val="0333FF"/>
                </a:solidFill>
                <a:latin typeface="Courier New" pitchFamily="49" charset="0"/>
              </a:rPr>
              <a:t>% … and then X and Y?</a:t>
            </a:r>
            <a:endParaRPr lang="en-US" b="1">
              <a:solidFill>
                <a:srgbClr val="000000"/>
              </a:solidFill>
              <a:latin typeface="Courier New" pitchFamily="49" charset="0"/>
            </a:endParaRPr>
          </a:p>
          <a:p>
            <a:r>
              <a:rPr lang="en-US" b="1">
                <a:solidFill>
                  <a:srgbClr val="000000"/>
                </a:solidFill>
                <a:latin typeface="Courier New" pitchFamily="49" charset="0"/>
              </a:rPr>
              <a:t>mystery(X, Y, List) :- lr(X, Y, List).</a:t>
            </a:r>
          </a:p>
          <a:p>
            <a:r>
              <a:rPr lang="en-US" b="1">
                <a:solidFill>
                  <a:srgbClr val="000000"/>
                </a:solidFill>
                <a:latin typeface="Courier New" pitchFamily="49" charset="0"/>
              </a:rPr>
              <a:t>mystery(X, Y, List) :- lr(Y, X, List).</a:t>
            </a:r>
          </a:p>
        </p:txBody>
      </p:sp>
      <p:sp>
        <p:nvSpPr>
          <p:cNvPr id="16391" name="Text Box 13"/>
          <p:cNvSpPr txBox="1">
            <a:spLocks noChangeArrowheads="1"/>
          </p:cNvSpPr>
          <p:nvPr>
            <p:custDataLst>
              <p:tags r:id="rId5"/>
            </p:custDataLst>
          </p:nvPr>
        </p:nvSpPr>
        <p:spPr bwMode="auto">
          <a:xfrm>
            <a:off x="7469188" y="3498850"/>
            <a:ext cx="1473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b="1">
                <a:solidFill>
                  <a:srgbClr val="000000"/>
                </a:solidFill>
                <a:latin typeface="Courier New" pitchFamily="49" charset="0"/>
              </a:rPr>
              <a:t>List</a:t>
            </a:r>
            <a:r>
              <a:rPr lang="en-US" sz="1400">
                <a:solidFill>
                  <a:srgbClr val="000000"/>
                </a:solidFill>
              </a:rPr>
              <a:t> will be </a:t>
            </a:r>
            <a:r>
              <a:rPr lang="en-US" sz="1400" b="1">
                <a:solidFill>
                  <a:srgbClr val="000000"/>
                </a:solidFill>
                <a:latin typeface="Courier New" pitchFamily="49" charset="0"/>
              </a:rPr>
              <a:t>H</a:t>
            </a:r>
          </a:p>
        </p:txBody>
      </p:sp>
      <p:sp>
        <p:nvSpPr>
          <p:cNvPr id="9" name="TextBox 8"/>
          <p:cNvSpPr txBox="1"/>
          <p:nvPr/>
        </p:nvSpPr>
        <p:spPr>
          <a:xfrm>
            <a:off x="381000" y="4038600"/>
            <a:ext cx="6336991" cy="1754326"/>
          </a:xfrm>
          <a:prstGeom prst="rect">
            <a:avLst/>
          </a:prstGeom>
          <a:noFill/>
        </p:spPr>
        <p:txBody>
          <a:bodyPr wrap="none" rtlCol="0">
            <a:spAutoFit/>
          </a:bodyPr>
          <a:lstStyle/>
          <a:p>
            <a:r>
              <a:rPr lang="en-US" dirty="0" smtClean="0"/>
              <a:t>What is the best alternate name for the "mystery" predicate?</a:t>
            </a:r>
          </a:p>
          <a:p>
            <a:pPr marL="342900" indent="-342900">
              <a:buAutoNum type="alphaUcPeriod"/>
            </a:pPr>
            <a:r>
              <a:rPr lang="en-US" dirty="0" err="1" smtClean="0"/>
              <a:t>bothMembers</a:t>
            </a:r>
            <a:endParaRPr lang="en-US" dirty="0" smtClean="0"/>
          </a:p>
          <a:p>
            <a:pPr marL="342900" indent="-342900">
              <a:buAutoNum type="alphaUcPeriod"/>
            </a:pPr>
            <a:r>
              <a:rPr lang="en-US" dirty="0" err="1" smtClean="0"/>
              <a:t>leftOf</a:t>
            </a:r>
            <a:endParaRPr lang="en-US" dirty="0" smtClean="0"/>
          </a:p>
          <a:p>
            <a:pPr marL="342900" indent="-342900">
              <a:buAutoNum type="alphaUcPeriod"/>
            </a:pPr>
            <a:r>
              <a:rPr lang="en-US" dirty="0" err="1" smtClean="0"/>
              <a:t>rightOf</a:t>
            </a:r>
            <a:endParaRPr lang="en-US" dirty="0" smtClean="0"/>
          </a:p>
          <a:p>
            <a:pPr marL="342900" indent="-342900">
              <a:buAutoNum type="alphaUcPeriod"/>
            </a:pPr>
            <a:r>
              <a:rPr lang="en-US" dirty="0" err="1" smtClean="0"/>
              <a:t>nextTo</a:t>
            </a:r>
            <a:endParaRPr lang="en-US" dirty="0" smtClean="0"/>
          </a:p>
          <a:p>
            <a:pPr marL="342900" indent="-342900">
              <a:buAutoNum type="alphaUcPeriod"/>
            </a:pPr>
            <a:r>
              <a:rPr lang="en-US" dirty="0" smtClean="0"/>
              <a:t>equal</a:t>
            </a:r>
            <a:endParaRPr lang="en-US" dirty="0"/>
          </a:p>
        </p:txBody>
      </p:sp>
    </p:spTree>
    <p:extLst>
      <p:ext uri="{BB962C8B-B14F-4D97-AF65-F5344CB8AC3E}">
        <p14:creationId xmlns:p14="http://schemas.microsoft.com/office/powerpoint/2010/main" val="30184643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2"/>
          <p:cNvSpPr>
            <a:spLocks noChangeArrowheads="1"/>
          </p:cNvSpPr>
          <p:nvPr>
            <p:custDataLst>
              <p:tags r:id="rId1"/>
            </p:custDataLst>
          </p:nvPr>
        </p:nvSpPr>
        <p:spPr bwMode="auto">
          <a:xfrm>
            <a:off x="2263775" y="244475"/>
            <a:ext cx="46910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600">
                <a:solidFill>
                  <a:srgbClr val="000000"/>
                </a:solidFill>
                <a:latin typeface="Times New Roman" pitchFamily="18" charset="0"/>
              </a:rPr>
              <a:t>Zebra-puzzle constraints</a:t>
            </a:r>
          </a:p>
        </p:txBody>
      </p:sp>
      <p:grpSp>
        <p:nvGrpSpPr>
          <p:cNvPr id="3080" name="Group 3"/>
          <p:cNvGrpSpPr>
            <a:grpSpLocks/>
          </p:cNvGrpSpPr>
          <p:nvPr>
            <p:custDataLst>
              <p:tags r:id="rId2"/>
            </p:custDataLst>
          </p:nvPr>
        </p:nvGrpSpPr>
        <p:grpSpPr bwMode="auto">
          <a:xfrm>
            <a:off x="609600" y="1066800"/>
            <a:ext cx="7923213" cy="180975"/>
            <a:chOff x="295" y="1311"/>
            <a:chExt cx="5177" cy="114"/>
          </a:xfrm>
        </p:grpSpPr>
        <p:sp>
          <p:nvSpPr>
            <p:cNvPr id="308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308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3081" name="Text Box 6"/>
          <p:cNvSpPr txBox="1">
            <a:spLocks noChangeArrowheads="1"/>
          </p:cNvSpPr>
          <p:nvPr>
            <p:custDataLst>
              <p:tags r:id="rId3"/>
            </p:custDataLst>
          </p:nvPr>
        </p:nvSpPr>
        <p:spPr bwMode="auto">
          <a:xfrm>
            <a:off x="457200" y="1935163"/>
            <a:ext cx="2100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2400">
                <a:solidFill>
                  <a:srgbClr val="000000"/>
                </a:solidFill>
              </a:rPr>
              <a:t>Creating some helpers:</a:t>
            </a:r>
          </a:p>
        </p:txBody>
      </p:sp>
      <p:sp>
        <p:nvSpPr>
          <p:cNvPr id="3082" name="Text Box 9"/>
          <p:cNvSpPr txBox="1">
            <a:spLocks noChangeArrowheads="1"/>
          </p:cNvSpPr>
          <p:nvPr>
            <p:custDataLst>
              <p:tags r:id="rId4"/>
            </p:custDataLst>
          </p:nvPr>
        </p:nvSpPr>
        <p:spPr bwMode="auto">
          <a:xfrm>
            <a:off x="3143250" y="5668963"/>
            <a:ext cx="5543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spcBef>
                <a:spcPct val="0"/>
              </a:spcBef>
            </a:pPr>
            <a:r>
              <a:rPr lang="en-US" sz="1600" b="1">
                <a:solidFill>
                  <a:srgbClr val="BB1006"/>
                </a:solidFill>
              </a:rPr>
              <a:t>15) The Norwegian does not live by the red house.</a:t>
            </a:r>
          </a:p>
        </p:txBody>
      </p:sp>
      <p:sp>
        <p:nvSpPr>
          <p:cNvPr id="3083" name="Rectangle 12"/>
          <p:cNvSpPr>
            <a:spLocks noChangeArrowheads="1"/>
          </p:cNvSpPr>
          <p:nvPr>
            <p:custDataLst>
              <p:tags r:id="rId5"/>
            </p:custDataLst>
          </p:nvPr>
        </p:nvSpPr>
        <p:spPr bwMode="auto">
          <a:xfrm>
            <a:off x="3076575" y="1447800"/>
            <a:ext cx="5672138"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333FF"/>
                </a:solidFill>
                <a:latin typeface="Courier New" pitchFamily="49" charset="0"/>
              </a:rPr>
              <a:t>% left-to-right adjacency</a:t>
            </a:r>
            <a:endParaRPr lang="en-US" b="1">
              <a:solidFill>
                <a:srgbClr val="000000"/>
              </a:solidFill>
              <a:latin typeface="Courier New" pitchFamily="49" charset="0"/>
            </a:endParaRPr>
          </a:p>
          <a:p>
            <a:r>
              <a:rPr lang="en-US" b="1">
                <a:solidFill>
                  <a:srgbClr val="000000"/>
                </a:solidFill>
                <a:latin typeface="Courier New" pitchFamily="49" charset="0"/>
              </a:rPr>
              <a:t>lr(L, R, [L, R | _ ]).</a:t>
            </a:r>
          </a:p>
          <a:p>
            <a:r>
              <a:rPr lang="en-US" b="1">
                <a:solidFill>
                  <a:srgbClr val="000000"/>
                </a:solidFill>
                <a:latin typeface="Courier New" pitchFamily="49" charset="0"/>
              </a:rPr>
              <a:t>lr(L, R, [ _ | Rest]) :- lr(L, R, Rest).</a:t>
            </a:r>
          </a:p>
          <a:p>
            <a:endParaRPr lang="en-US" b="1">
              <a:solidFill>
                <a:srgbClr val="000000"/>
              </a:solidFill>
              <a:latin typeface="Courier New" pitchFamily="49" charset="0"/>
            </a:endParaRPr>
          </a:p>
          <a:p>
            <a:r>
              <a:rPr lang="en-US" b="1">
                <a:solidFill>
                  <a:srgbClr val="0333FF"/>
                </a:solidFill>
                <a:latin typeface="Courier New" pitchFamily="49" charset="0"/>
              </a:rPr>
              <a:t>% adjacency (unordered)</a:t>
            </a:r>
            <a:endParaRPr lang="en-US" b="1">
              <a:solidFill>
                <a:srgbClr val="000000"/>
              </a:solidFill>
              <a:latin typeface="Courier New" pitchFamily="49" charset="0"/>
            </a:endParaRPr>
          </a:p>
          <a:p>
            <a:r>
              <a:rPr lang="en-US" b="1">
                <a:solidFill>
                  <a:srgbClr val="000000"/>
                </a:solidFill>
                <a:latin typeface="Courier New" pitchFamily="49" charset="0"/>
              </a:rPr>
              <a:t>nextTo(X, Y, List) :- lr(X, Y, List).</a:t>
            </a:r>
          </a:p>
          <a:p>
            <a:r>
              <a:rPr lang="en-US" b="1">
                <a:solidFill>
                  <a:srgbClr val="000000"/>
                </a:solidFill>
                <a:latin typeface="Courier New" pitchFamily="49" charset="0"/>
              </a:rPr>
              <a:t>nextTo(X, Y, List) :- lr(Y, X, List).</a:t>
            </a:r>
          </a:p>
        </p:txBody>
      </p:sp>
      <p:sp>
        <p:nvSpPr>
          <p:cNvPr id="3084" name="Text Box 13"/>
          <p:cNvSpPr txBox="1">
            <a:spLocks noChangeArrowheads="1"/>
          </p:cNvSpPr>
          <p:nvPr>
            <p:custDataLst>
              <p:tags r:id="rId6"/>
            </p:custDataLst>
          </p:nvPr>
        </p:nvSpPr>
        <p:spPr bwMode="auto">
          <a:xfrm>
            <a:off x="7162800" y="3429000"/>
            <a:ext cx="1752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b="1">
                <a:solidFill>
                  <a:srgbClr val="000000"/>
                </a:solidFill>
                <a:latin typeface="Courier New" pitchFamily="49" charset="0"/>
              </a:rPr>
              <a:t>List</a:t>
            </a:r>
            <a:r>
              <a:rPr lang="en-US" sz="1400">
                <a:solidFill>
                  <a:srgbClr val="000000"/>
                </a:solidFill>
              </a:rPr>
              <a:t> will be </a:t>
            </a:r>
            <a:r>
              <a:rPr lang="en-US" sz="1400" b="1">
                <a:solidFill>
                  <a:srgbClr val="000000"/>
                </a:solidFill>
                <a:latin typeface="Courier New" pitchFamily="49" charset="0"/>
              </a:rPr>
              <a:t>H</a:t>
            </a:r>
          </a:p>
        </p:txBody>
      </p:sp>
      <p:sp>
        <p:nvSpPr>
          <p:cNvPr id="3085" name="Text Box 14"/>
          <p:cNvSpPr txBox="1">
            <a:spLocks noChangeArrowheads="1"/>
          </p:cNvSpPr>
          <p:nvPr>
            <p:custDataLst>
              <p:tags r:id="rId7"/>
            </p:custDataLst>
          </p:nvPr>
        </p:nvSpPr>
        <p:spPr bwMode="auto">
          <a:xfrm>
            <a:off x="1035050" y="5653088"/>
            <a:ext cx="5543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a:solidFill>
                  <a:srgbClr val="000000"/>
                </a:solidFill>
              </a:rPr>
              <a:t>Try this constraint:</a:t>
            </a:r>
          </a:p>
        </p:txBody>
      </p:sp>
      <p:sp>
        <p:nvSpPr>
          <p:cNvPr id="3086" name="Rectangle 10"/>
          <p:cNvSpPr>
            <a:spLocks noChangeArrowheads="1"/>
          </p:cNvSpPr>
          <p:nvPr>
            <p:custDataLst>
              <p:tags r:id="rId8"/>
            </p:custDataLst>
          </p:nvPr>
        </p:nvSpPr>
        <p:spPr bwMode="auto">
          <a:xfrm>
            <a:off x="6350000" y="6397625"/>
            <a:ext cx="26336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spcBef>
                <a:spcPct val="50000"/>
              </a:spcBef>
            </a:pPr>
            <a:r>
              <a:rPr lang="en-US" sz="1400" b="1">
                <a:latin typeface="Times New Roman" pitchFamily="18" charset="0"/>
              </a:rPr>
              <a:t>Where should this predicate go?</a:t>
            </a:r>
            <a:endParaRPr lang="en-US" sz="1400">
              <a:latin typeface="Times New Roman" pitchFamily="18" charset="0"/>
            </a:endParaRPr>
          </a:p>
        </p:txBody>
      </p:sp>
      <mc:AlternateContent xmlns:mc="http://schemas.openxmlformats.org/markup-compatibility/2006">
        <mc:Choice xmlns:p14="http://schemas.microsoft.com/office/powerpoint/2010/main" Requires="p14">
          <p:contentPart p14:bwMode="auto" r:id="rId10">
            <p14:nvContentPartPr>
              <p14:cNvPr id="2" name="Ink 1"/>
              <p14:cNvContentPartPr/>
              <p14:nvPr/>
            </p14:nvContentPartPr>
            <p14:xfrm>
              <a:off x="1157400" y="3828960"/>
              <a:ext cx="7500960" cy="2601000"/>
            </p14:xfrm>
          </p:contentPart>
        </mc:Choice>
        <mc:Fallback>
          <p:pic>
            <p:nvPicPr>
              <p:cNvPr id="2" name="Ink 1"/>
              <p:cNvPicPr/>
              <p:nvPr/>
            </p:nvPicPr>
            <p:blipFill>
              <a:blip r:embed="rId11"/>
              <a:stretch>
                <a:fillRect/>
              </a:stretch>
            </p:blipFill>
            <p:spPr>
              <a:xfrm>
                <a:off x="1144440" y="3824280"/>
                <a:ext cx="7526160" cy="2615040"/>
              </a:xfrm>
              <a:prstGeom prst="rect">
                <a:avLst/>
              </a:prstGeom>
            </p:spPr>
          </p:pic>
        </mc:Fallback>
      </mc:AlternateContent>
    </p:spTree>
    <p:extLst>
      <p:ext uri="{BB962C8B-B14F-4D97-AF65-F5344CB8AC3E}">
        <p14:creationId xmlns:p14="http://schemas.microsoft.com/office/powerpoint/2010/main" val="38449373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custDataLst>
              <p:tags r:id="rId1"/>
            </p:custDataLst>
          </p:nvPr>
        </p:nvSpPr>
        <p:spPr bwMode="auto">
          <a:xfrm>
            <a:off x="2670175" y="244475"/>
            <a:ext cx="38782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3600">
                <a:solidFill>
                  <a:srgbClr val="000000"/>
                </a:solidFill>
                <a:latin typeface="Times New Roman" pitchFamily="18" charset="0"/>
              </a:rPr>
              <a:t>Zebra-puzzle output</a:t>
            </a:r>
          </a:p>
        </p:txBody>
      </p:sp>
      <p:grpSp>
        <p:nvGrpSpPr>
          <p:cNvPr id="17411" name="Group 3"/>
          <p:cNvGrpSpPr>
            <a:grpSpLocks/>
          </p:cNvGrpSpPr>
          <p:nvPr>
            <p:custDataLst>
              <p:tags r:id="rId2"/>
            </p:custDataLst>
          </p:nvPr>
        </p:nvGrpSpPr>
        <p:grpSpPr bwMode="auto">
          <a:xfrm>
            <a:off x="609600" y="1066800"/>
            <a:ext cx="7923213" cy="180975"/>
            <a:chOff x="295" y="1311"/>
            <a:chExt cx="5177" cy="114"/>
          </a:xfrm>
        </p:grpSpPr>
        <p:sp>
          <p:nvSpPr>
            <p:cNvPr id="17417"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7418"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17412" name="Text Box 6"/>
          <p:cNvSpPr txBox="1">
            <a:spLocks noChangeArrowheads="1"/>
          </p:cNvSpPr>
          <p:nvPr>
            <p:custDataLst>
              <p:tags r:id="rId3"/>
            </p:custDataLst>
          </p:nvPr>
        </p:nvSpPr>
        <p:spPr bwMode="auto">
          <a:xfrm>
            <a:off x="200025" y="2174875"/>
            <a:ext cx="2501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2400">
                <a:solidFill>
                  <a:srgbClr val="000000"/>
                </a:solidFill>
              </a:rPr>
              <a:t>A zero-argument predicate!</a:t>
            </a:r>
          </a:p>
        </p:txBody>
      </p:sp>
      <p:sp>
        <p:nvSpPr>
          <p:cNvPr id="17413" name="Text Box 8"/>
          <p:cNvSpPr txBox="1">
            <a:spLocks noChangeArrowheads="1"/>
          </p:cNvSpPr>
          <p:nvPr>
            <p:custDataLst>
              <p:tags r:id="rId4"/>
            </p:custDataLst>
          </p:nvPr>
        </p:nvSpPr>
        <p:spPr bwMode="auto">
          <a:xfrm>
            <a:off x="219075" y="3654425"/>
            <a:ext cx="19669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a:solidFill>
                  <a:srgbClr val="000000"/>
                </a:solidFill>
              </a:rPr>
              <a:t>and its output:</a:t>
            </a:r>
          </a:p>
        </p:txBody>
      </p:sp>
      <p:sp>
        <p:nvSpPr>
          <p:cNvPr id="17414" name="Rectangle 11"/>
          <p:cNvSpPr>
            <a:spLocks noChangeArrowheads="1"/>
          </p:cNvSpPr>
          <p:nvPr>
            <p:custDataLst>
              <p:tags r:id="rId5"/>
            </p:custDataLst>
          </p:nvPr>
        </p:nvSpPr>
        <p:spPr bwMode="auto">
          <a:xfrm>
            <a:off x="2701925" y="1579563"/>
            <a:ext cx="5945188"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FF0000"/>
                </a:solidFill>
                <a:latin typeface="Courier New" pitchFamily="49" charset="0"/>
              </a:rPr>
              <a:t>solve</a:t>
            </a:r>
            <a:r>
              <a:rPr lang="en-US" b="1">
                <a:solidFill>
                  <a:srgbClr val="000000"/>
                </a:solidFill>
                <a:latin typeface="Courier New" pitchFamily="49" charset="0"/>
              </a:rPr>
              <a:t> :-</a:t>
            </a:r>
          </a:p>
          <a:p>
            <a:r>
              <a:rPr lang="en-US" b="1">
                <a:solidFill>
                  <a:srgbClr val="000000"/>
                </a:solidFill>
                <a:latin typeface="Courier New" pitchFamily="49" charset="0"/>
              </a:rPr>
              <a:t>  einstein( [ H1, H2, H3, H4, H5 ] ),</a:t>
            </a:r>
          </a:p>
          <a:p>
            <a:r>
              <a:rPr lang="en-US" b="1">
                <a:solidFill>
                  <a:srgbClr val="000000"/>
                </a:solidFill>
                <a:latin typeface="Courier New" pitchFamily="49" charset="0"/>
              </a:rPr>
              <a:t>  </a:t>
            </a:r>
            <a:r>
              <a:rPr lang="en-US" b="1">
                <a:solidFill>
                  <a:srgbClr val="800080"/>
                </a:solidFill>
                <a:latin typeface="Courier New" pitchFamily="49" charset="0"/>
              </a:rPr>
              <a:t>write</a:t>
            </a:r>
            <a:r>
              <a:rPr lang="en-US" b="1">
                <a:solidFill>
                  <a:srgbClr val="000000"/>
                </a:solidFill>
                <a:latin typeface="Courier New" pitchFamily="49" charset="0"/>
              </a:rPr>
              <a:t>( ' first house: '), </a:t>
            </a:r>
            <a:r>
              <a:rPr lang="en-US" b="1">
                <a:solidFill>
                  <a:srgbClr val="800080"/>
                </a:solidFill>
                <a:latin typeface="Courier New" pitchFamily="49" charset="0"/>
              </a:rPr>
              <a:t>write</a:t>
            </a:r>
            <a:r>
              <a:rPr lang="en-US" b="1">
                <a:solidFill>
                  <a:srgbClr val="000000"/>
                </a:solidFill>
                <a:latin typeface="Courier New" pitchFamily="49" charset="0"/>
              </a:rPr>
              <a:t>(H1), </a:t>
            </a:r>
            <a:r>
              <a:rPr lang="en-US" b="1">
                <a:solidFill>
                  <a:srgbClr val="FF9933"/>
                </a:solidFill>
                <a:latin typeface="Courier New" pitchFamily="49" charset="0"/>
              </a:rPr>
              <a:t>nl</a:t>
            </a:r>
            <a:r>
              <a:rPr lang="en-US" b="1">
                <a:solidFill>
                  <a:srgbClr val="000000"/>
                </a:solidFill>
                <a:latin typeface="Courier New" pitchFamily="49" charset="0"/>
              </a:rPr>
              <a:t>,</a:t>
            </a:r>
          </a:p>
          <a:p>
            <a:r>
              <a:rPr lang="en-US" b="1">
                <a:solidFill>
                  <a:srgbClr val="000000"/>
                </a:solidFill>
                <a:latin typeface="Courier New" pitchFamily="49" charset="0"/>
              </a:rPr>
              <a:t>  </a:t>
            </a:r>
            <a:r>
              <a:rPr lang="en-US" b="1">
                <a:solidFill>
                  <a:srgbClr val="800080"/>
                </a:solidFill>
                <a:latin typeface="Courier New" pitchFamily="49" charset="0"/>
              </a:rPr>
              <a:t>write</a:t>
            </a:r>
            <a:r>
              <a:rPr lang="en-US" b="1">
                <a:solidFill>
                  <a:srgbClr val="000000"/>
                </a:solidFill>
                <a:latin typeface="Courier New" pitchFamily="49" charset="0"/>
              </a:rPr>
              <a:t>( 'second house: '), </a:t>
            </a:r>
            <a:r>
              <a:rPr lang="en-US" b="1">
                <a:solidFill>
                  <a:srgbClr val="800080"/>
                </a:solidFill>
                <a:latin typeface="Courier New" pitchFamily="49" charset="0"/>
              </a:rPr>
              <a:t>write</a:t>
            </a:r>
            <a:r>
              <a:rPr lang="en-US" b="1">
                <a:solidFill>
                  <a:srgbClr val="000000"/>
                </a:solidFill>
                <a:latin typeface="Courier New" pitchFamily="49" charset="0"/>
              </a:rPr>
              <a:t>(H2), </a:t>
            </a:r>
            <a:r>
              <a:rPr lang="en-US" b="1">
                <a:solidFill>
                  <a:srgbClr val="FF9933"/>
                </a:solidFill>
                <a:latin typeface="Courier New" pitchFamily="49" charset="0"/>
              </a:rPr>
              <a:t>nl</a:t>
            </a:r>
            <a:r>
              <a:rPr lang="en-US" b="1">
                <a:solidFill>
                  <a:srgbClr val="000000"/>
                </a:solidFill>
                <a:latin typeface="Courier New" pitchFamily="49" charset="0"/>
              </a:rPr>
              <a:t>,</a:t>
            </a:r>
          </a:p>
          <a:p>
            <a:r>
              <a:rPr lang="en-US" b="1">
                <a:solidFill>
                  <a:srgbClr val="000000"/>
                </a:solidFill>
                <a:latin typeface="Courier New" pitchFamily="49" charset="0"/>
              </a:rPr>
              <a:t>  </a:t>
            </a:r>
            <a:r>
              <a:rPr lang="en-US" b="1">
                <a:solidFill>
                  <a:srgbClr val="800080"/>
                </a:solidFill>
                <a:latin typeface="Courier New" pitchFamily="49" charset="0"/>
              </a:rPr>
              <a:t>write</a:t>
            </a:r>
            <a:r>
              <a:rPr lang="en-US" b="1">
                <a:solidFill>
                  <a:srgbClr val="000000"/>
                </a:solidFill>
                <a:latin typeface="Courier New" pitchFamily="49" charset="0"/>
              </a:rPr>
              <a:t>( ' third house: '), </a:t>
            </a:r>
            <a:r>
              <a:rPr lang="en-US" b="1">
                <a:solidFill>
                  <a:srgbClr val="800080"/>
                </a:solidFill>
                <a:latin typeface="Courier New" pitchFamily="49" charset="0"/>
              </a:rPr>
              <a:t>write</a:t>
            </a:r>
            <a:r>
              <a:rPr lang="en-US" b="1">
                <a:solidFill>
                  <a:srgbClr val="000000"/>
                </a:solidFill>
                <a:latin typeface="Courier New" pitchFamily="49" charset="0"/>
              </a:rPr>
              <a:t>(H3), </a:t>
            </a:r>
            <a:r>
              <a:rPr lang="en-US" b="1">
                <a:solidFill>
                  <a:srgbClr val="FF9933"/>
                </a:solidFill>
                <a:latin typeface="Courier New" pitchFamily="49" charset="0"/>
              </a:rPr>
              <a:t>nl</a:t>
            </a:r>
            <a:r>
              <a:rPr lang="en-US" b="1">
                <a:solidFill>
                  <a:srgbClr val="000000"/>
                </a:solidFill>
                <a:latin typeface="Courier New" pitchFamily="49" charset="0"/>
              </a:rPr>
              <a:t>,</a:t>
            </a:r>
          </a:p>
          <a:p>
            <a:r>
              <a:rPr lang="en-US" b="1">
                <a:solidFill>
                  <a:srgbClr val="000000"/>
                </a:solidFill>
                <a:latin typeface="Courier New" pitchFamily="49" charset="0"/>
              </a:rPr>
              <a:t>  </a:t>
            </a:r>
            <a:r>
              <a:rPr lang="en-US" b="1">
                <a:solidFill>
                  <a:srgbClr val="800080"/>
                </a:solidFill>
                <a:latin typeface="Courier New" pitchFamily="49" charset="0"/>
              </a:rPr>
              <a:t>write</a:t>
            </a:r>
            <a:r>
              <a:rPr lang="en-US" b="1">
                <a:solidFill>
                  <a:srgbClr val="000000"/>
                </a:solidFill>
                <a:latin typeface="Courier New" pitchFamily="49" charset="0"/>
              </a:rPr>
              <a:t>( 'fourth house: '), </a:t>
            </a:r>
            <a:r>
              <a:rPr lang="en-US" b="1">
                <a:solidFill>
                  <a:srgbClr val="800080"/>
                </a:solidFill>
                <a:latin typeface="Courier New" pitchFamily="49" charset="0"/>
              </a:rPr>
              <a:t>write</a:t>
            </a:r>
            <a:r>
              <a:rPr lang="en-US" b="1">
                <a:solidFill>
                  <a:srgbClr val="000000"/>
                </a:solidFill>
                <a:latin typeface="Courier New" pitchFamily="49" charset="0"/>
              </a:rPr>
              <a:t>(H4), </a:t>
            </a:r>
            <a:r>
              <a:rPr lang="en-US" b="1">
                <a:solidFill>
                  <a:srgbClr val="FF9933"/>
                </a:solidFill>
                <a:latin typeface="Courier New" pitchFamily="49" charset="0"/>
              </a:rPr>
              <a:t>nl</a:t>
            </a:r>
            <a:r>
              <a:rPr lang="en-US" b="1">
                <a:solidFill>
                  <a:srgbClr val="000000"/>
                </a:solidFill>
                <a:latin typeface="Courier New" pitchFamily="49" charset="0"/>
              </a:rPr>
              <a:t>,</a:t>
            </a:r>
          </a:p>
          <a:p>
            <a:r>
              <a:rPr lang="en-US" b="1">
                <a:solidFill>
                  <a:srgbClr val="000000"/>
                </a:solidFill>
                <a:latin typeface="Courier New" pitchFamily="49" charset="0"/>
              </a:rPr>
              <a:t>  </a:t>
            </a:r>
            <a:r>
              <a:rPr lang="en-US" b="1">
                <a:solidFill>
                  <a:srgbClr val="800080"/>
                </a:solidFill>
                <a:latin typeface="Courier New" pitchFamily="49" charset="0"/>
              </a:rPr>
              <a:t>write</a:t>
            </a:r>
            <a:r>
              <a:rPr lang="en-US" b="1">
                <a:solidFill>
                  <a:srgbClr val="000000"/>
                </a:solidFill>
                <a:latin typeface="Courier New" pitchFamily="49" charset="0"/>
              </a:rPr>
              <a:t>( ' fifth house: '), </a:t>
            </a:r>
            <a:r>
              <a:rPr lang="en-US" b="1">
                <a:solidFill>
                  <a:srgbClr val="800080"/>
                </a:solidFill>
                <a:latin typeface="Courier New" pitchFamily="49" charset="0"/>
              </a:rPr>
              <a:t>write</a:t>
            </a:r>
            <a:r>
              <a:rPr lang="en-US" b="1">
                <a:solidFill>
                  <a:srgbClr val="000000"/>
                </a:solidFill>
                <a:latin typeface="Courier New" pitchFamily="49" charset="0"/>
              </a:rPr>
              <a:t>(H5), </a:t>
            </a:r>
            <a:r>
              <a:rPr lang="en-US" b="1">
                <a:solidFill>
                  <a:srgbClr val="FF9933"/>
                </a:solidFill>
                <a:latin typeface="Courier New" pitchFamily="49" charset="0"/>
              </a:rPr>
              <a:t>nl</a:t>
            </a:r>
            <a:r>
              <a:rPr lang="en-US" b="1">
                <a:solidFill>
                  <a:srgbClr val="000000"/>
                </a:solidFill>
                <a:latin typeface="Courier New" pitchFamily="49" charset="0"/>
              </a:rPr>
              <a:t>.</a:t>
            </a:r>
          </a:p>
        </p:txBody>
      </p:sp>
      <p:sp>
        <p:nvSpPr>
          <p:cNvPr id="17415" name="Text Box 12"/>
          <p:cNvSpPr txBox="1">
            <a:spLocks noChangeArrowheads="1"/>
          </p:cNvSpPr>
          <p:nvPr>
            <p:custDataLst>
              <p:tags r:id="rId6"/>
            </p:custDataLst>
          </p:nvPr>
        </p:nvSpPr>
        <p:spPr bwMode="auto">
          <a:xfrm>
            <a:off x="1892300" y="6408738"/>
            <a:ext cx="711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r"/>
            <a:r>
              <a:rPr lang="en-US">
                <a:solidFill>
                  <a:srgbClr val="000000"/>
                </a:solidFill>
              </a:rPr>
              <a:t>order ~ speed…</a:t>
            </a:r>
          </a:p>
        </p:txBody>
      </p:sp>
      <p:sp>
        <p:nvSpPr>
          <p:cNvPr id="17416" name="Rectangle 13"/>
          <p:cNvSpPr>
            <a:spLocks noChangeArrowheads="1"/>
          </p:cNvSpPr>
          <p:nvPr>
            <p:custDataLst>
              <p:tags r:id="rId7"/>
            </p:custDataLst>
          </p:nvPr>
        </p:nvSpPr>
        <p:spPr bwMode="auto">
          <a:xfrm>
            <a:off x="198438" y="4200525"/>
            <a:ext cx="75914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0000"/>
                </a:solidFill>
                <a:latin typeface="Courier New" pitchFamily="49" charset="0"/>
              </a:rPr>
              <a:t>?- </a:t>
            </a:r>
            <a:r>
              <a:rPr lang="en-US" b="1">
                <a:solidFill>
                  <a:srgbClr val="FF0000"/>
                </a:solidFill>
                <a:latin typeface="Courier New" pitchFamily="49" charset="0"/>
              </a:rPr>
              <a:t>solve</a:t>
            </a:r>
            <a:r>
              <a:rPr lang="en-US" b="1">
                <a:solidFill>
                  <a:srgbClr val="000000"/>
                </a:solidFill>
                <a:latin typeface="Courier New" pitchFamily="49" charset="0"/>
              </a:rPr>
              <a:t>.</a:t>
            </a:r>
          </a:p>
          <a:p>
            <a:endParaRPr lang="en-US" b="1">
              <a:solidFill>
                <a:srgbClr val="000000"/>
              </a:solidFill>
              <a:latin typeface="Courier New" pitchFamily="49" charset="0"/>
            </a:endParaRPr>
          </a:p>
          <a:p>
            <a:r>
              <a:rPr lang="en-US" b="1">
                <a:solidFill>
                  <a:srgbClr val="800080"/>
                </a:solidFill>
                <a:latin typeface="Courier New" pitchFamily="49" charset="0"/>
              </a:rPr>
              <a:t> first house: [norwegian, cat, dunhill, water, yellow]</a:t>
            </a:r>
          </a:p>
          <a:p>
            <a:r>
              <a:rPr lang="en-US" b="1">
                <a:solidFill>
                  <a:srgbClr val="800080"/>
                </a:solidFill>
                <a:latin typeface="Courier New" pitchFamily="49" charset="0"/>
              </a:rPr>
              <a:t>second house: [dane, horse, marlboro, tea, blue]</a:t>
            </a:r>
          </a:p>
          <a:p>
            <a:r>
              <a:rPr lang="en-US" b="1">
                <a:solidFill>
                  <a:srgbClr val="800080"/>
                </a:solidFill>
                <a:latin typeface="Courier New" pitchFamily="49" charset="0"/>
              </a:rPr>
              <a:t> third house: [brit, bird, pallmall, milk, red]</a:t>
            </a:r>
          </a:p>
          <a:p>
            <a:r>
              <a:rPr lang="en-US" b="1">
                <a:solidFill>
                  <a:srgbClr val="800080"/>
                </a:solidFill>
                <a:latin typeface="Courier New" pitchFamily="49" charset="0"/>
              </a:rPr>
              <a:t>fourth house: [german, zebra, rothmans, coffee, green]</a:t>
            </a:r>
          </a:p>
          <a:p>
            <a:r>
              <a:rPr lang="en-US" b="1">
                <a:solidFill>
                  <a:srgbClr val="800080"/>
                </a:solidFill>
                <a:latin typeface="Courier New" pitchFamily="49" charset="0"/>
              </a:rPr>
              <a:t> fifth house: [swede, dog, winfield, beer, white]</a:t>
            </a:r>
            <a:endParaRPr lang="en-US" b="1">
              <a:solidFill>
                <a:srgbClr val="000000"/>
              </a:solidFill>
              <a:latin typeface="Courier New" pitchFamily="49" charset="0"/>
            </a:endParaRPr>
          </a:p>
          <a:p>
            <a:endParaRPr lang="en-US" b="1">
              <a:solidFill>
                <a:srgbClr val="000000"/>
              </a:solidFill>
              <a:latin typeface="Courier New" pitchFamily="49" charset="0"/>
            </a:endParaRPr>
          </a:p>
          <a:p>
            <a:r>
              <a:rPr lang="en-US" b="1">
                <a:solidFill>
                  <a:srgbClr val="000000"/>
                </a:solidFill>
                <a:latin typeface="Courier New" pitchFamily="49" charset="0"/>
              </a:rPr>
              <a:t>Yes</a:t>
            </a:r>
          </a:p>
        </p:txBody>
      </p:sp>
    </p:spTree>
    <p:extLst>
      <p:ext uri="{BB962C8B-B14F-4D97-AF65-F5344CB8AC3E}">
        <p14:creationId xmlns:p14="http://schemas.microsoft.com/office/powerpoint/2010/main" val="729207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2"/>
          <p:cNvGrpSpPr>
            <a:grpSpLocks/>
          </p:cNvGrpSpPr>
          <p:nvPr>
            <p:custDataLst>
              <p:tags r:id="rId1"/>
            </p:custDataLst>
          </p:nvPr>
        </p:nvGrpSpPr>
        <p:grpSpPr bwMode="auto">
          <a:xfrm>
            <a:off x="468313" y="990600"/>
            <a:ext cx="8047037" cy="180975"/>
            <a:chOff x="295" y="1311"/>
            <a:chExt cx="5177" cy="114"/>
          </a:xfrm>
        </p:grpSpPr>
        <p:sp>
          <p:nvSpPr>
            <p:cNvPr id="1852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52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18435" name="Rectangle 5"/>
          <p:cNvSpPr>
            <a:spLocks noChangeArrowheads="1"/>
          </p:cNvSpPr>
          <p:nvPr>
            <p:custDataLst>
              <p:tags r:id="rId2"/>
            </p:custDataLst>
          </p:nvPr>
        </p:nvSpPr>
        <p:spPr bwMode="auto">
          <a:xfrm>
            <a:off x="609600" y="152400"/>
            <a:ext cx="7866063"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p>
            <a:pPr algn="ctr"/>
            <a:r>
              <a:rPr lang="en-US" sz="3600">
                <a:solidFill>
                  <a:srgbClr val="000000"/>
                </a:solidFill>
                <a:latin typeface="Times New Roman" pitchFamily="18" charset="0"/>
              </a:rPr>
              <a:t>The Mystery of the Spamwarts Express</a:t>
            </a:r>
            <a:endParaRPr lang="en-US" sz="4800">
              <a:solidFill>
                <a:srgbClr val="000000"/>
              </a:solidFill>
              <a:latin typeface="Times" pitchFamily="1" charset="0"/>
            </a:endParaRPr>
          </a:p>
        </p:txBody>
      </p:sp>
      <p:grpSp>
        <p:nvGrpSpPr>
          <p:cNvPr id="18436" name="Group 45"/>
          <p:cNvGrpSpPr>
            <a:grpSpLocks/>
          </p:cNvGrpSpPr>
          <p:nvPr>
            <p:custDataLst>
              <p:tags r:id="rId3"/>
            </p:custDataLst>
          </p:nvPr>
        </p:nvGrpSpPr>
        <p:grpSpPr bwMode="auto">
          <a:xfrm>
            <a:off x="5187950" y="1778000"/>
            <a:ext cx="457200" cy="468313"/>
            <a:chOff x="1824" y="4512"/>
            <a:chExt cx="528" cy="241"/>
          </a:xfrm>
        </p:grpSpPr>
        <p:sp>
          <p:nvSpPr>
            <p:cNvPr id="18508" name="Freeform 46"/>
            <p:cNvSpPr>
              <a:spLocks/>
            </p:cNvSpPr>
            <p:nvPr/>
          </p:nvSpPr>
          <p:spPr bwMode="auto">
            <a:xfrm>
              <a:off x="1824" y="4675"/>
              <a:ext cx="524" cy="78"/>
            </a:xfrm>
            <a:custGeom>
              <a:avLst/>
              <a:gdLst>
                <a:gd name="T0" fmla="*/ 33 w 1048"/>
                <a:gd name="T1" fmla="*/ 0 h 250"/>
                <a:gd name="T2" fmla="*/ 56 w 1048"/>
                <a:gd name="T3" fmla="*/ 1 h 250"/>
                <a:gd name="T4" fmla="*/ 59 w 1048"/>
                <a:gd name="T5" fmla="*/ 1 h 250"/>
                <a:gd name="T6" fmla="*/ 62 w 1048"/>
                <a:gd name="T7" fmla="*/ 1 h 250"/>
                <a:gd name="T8" fmla="*/ 66 w 1048"/>
                <a:gd name="T9" fmla="*/ 2 h 250"/>
                <a:gd name="T10" fmla="*/ 46 w 1048"/>
                <a:gd name="T11" fmla="*/ 2 h 250"/>
                <a:gd name="T12" fmla="*/ 5 w 1048"/>
                <a:gd name="T13" fmla="*/ 2 h 250"/>
                <a:gd name="T14" fmla="*/ 0 w 1048"/>
                <a:gd name="T15" fmla="*/ 2 h 250"/>
                <a:gd name="T16" fmla="*/ 1 w 1048"/>
                <a:gd name="T17" fmla="*/ 2 h 250"/>
                <a:gd name="T18" fmla="*/ 6 w 1048"/>
                <a:gd name="T19" fmla="*/ 1 h 250"/>
                <a:gd name="T20" fmla="*/ 12 w 1048"/>
                <a:gd name="T21" fmla="*/ 1 h 250"/>
                <a:gd name="T22" fmla="*/ 17 w 1048"/>
                <a:gd name="T23" fmla="*/ 1 h 250"/>
                <a:gd name="T24" fmla="*/ 20 w 1048"/>
                <a:gd name="T25" fmla="*/ 0 h 250"/>
                <a:gd name="T26" fmla="*/ 23 w 1048"/>
                <a:gd name="T27" fmla="*/ 0 h 250"/>
                <a:gd name="T28" fmla="*/ 31 w 1048"/>
                <a:gd name="T29" fmla="*/ 0 h 250"/>
                <a:gd name="T30" fmla="*/ 33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509" name="Oval 47"/>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510" name="Oval 48"/>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511" name="Oval 49"/>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512" name="Oval 50"/>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513" name="Oval 51"/>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514" name="Oval 52"/>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515" name="Oval 53"/>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516" name="Freeform 54"/>
            <p:cNvSpPr>
              <a:spLocks/>
            </p:cNvSpPr>
            <p:nvPr/>
          </p:nvSpPr>
          <p:spPr bwMode="auto">
            <a:xfrm>
              <a:off x="2123" y="4691"/>
              <a:ext cx="147" cy="59"/>
            </a:xfrm>
            <a:custGeom>
              <a:avLst/>
              <a:gdLst>
                <a:gd name="T0" fmla="*/ 1 w 293"/>
                <a:gd name="T1" fmla="*/ 1 h 188"/>
                <a:gd name="T2" fmla="*/ 14 w 293"/>
                <a:gd name="T3" fmla="*/ 0 h 188"/>
                <a:gd name="T4" fmla="*/ 17 w 293"/>
                <a:gd name="T5" fmla="*/ 0 h 188"/>
                <a:gd name="T6" fmla="*/ 17 w 293"/>
                <a:gd name="T7" fmla="*/ 2 h 188"/>
                <a:gd name="T8" fmla="*/ 0 w 293"/>
                <a:gd name="T9" fmla="*/ 1 h 188"/>
                <a:gd name="T10" fmla="*/ 1 w 293"/>
                <a:gd name="T11" fmla="*/ 1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517" name="Freeform 55"/>
            <p:cNvSpPr>
              <a:spLocks/>
            </p:cNvSpPr>
            <p:nvPr/>
          </p:nvSpPr>
          <p:spPr bwMode="auto">
            <a:xfrm flipH="1">
              <a:off x="1944" y="4693"/>
              <a:ext cx="146" cy="59"/>
            </a:xfrm>
            <a:custGeom>
              <a:avLst/>
              <a:gdLst>
                <a:gd name="T0" fmla="*/ 0 w 293"/>
                <a:gd name="T1" fmla="*/ 1 h 188"/>
                <a:gd name="T2" fmla="*/ 13 w 293"/>
                <a:gd name="T3" fmla="*/ 0 h 188"/>
                <a:gd name="T4" fmla="*/ 16 w 293"/>
                <a:gd name="T5" fmla="*/ 0 h 188"/>
                <a:gd name="T6" fmla="*/ 16 w 293"/>
                <a:gd name="T7" fmla="*/ 2 h 188"/>
                <a:gd name="T8" fmla="*/ 0 w 293"/>
                <a:gd name="T9" fmla="*/ 1 h 188"/>
                <a:gd name="T10" fmla="*/ 0 w 293"/>
                <a:gd name="T11" fmla="*/ 1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518" name="AutoShape 56"/>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519" name="AutoShape 57"/>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18437" name="Text Box 71"/>
          <p:cNvSpPr txBox="1">
            <a:spLocks noChangeArrowheads="1"/>
          </p:cNvSpPr>
          <p:nvPr>
            <p:custDataLst>
              <p:tags r:id="rId4"/>
            </p:custDataLst>
          </p:nvPr>
        </p:nvSpPr>
        <p:spPr bwMode="auto">
          <a:xfrm>
            <a:off x="2284413" y="2297113"/>
            <a:ext cx="1103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600">
                <a:solidFill>
                  <a:schemeClr val="tx1"/>
                </a:solidFill>
                <a:latin typeface="Comic Sans MS" pitchFamily="66" charset="0"/>
              </a:rPr>
              <a:t>Seat 1</a:t>
            </a:r>
          </a:p>
        </p:txBody>
      </p:sp>
      <p:sp>
        <p:nvSpPr>
          <p:cNvPr id="18438" name="Text Box 72"/>
          <p:cNvSpPr txBox="1">
            <a:spLocks noChangeArrowheads="1"/>
          </p:cNvSpPr>
          <p:nvPr>
            <p:custDataLst>
              <p:tags r:id="rId5"/>
            </p:custDataLst>
          </p:nvPr>
        </p:nvSpPr>
        <p:spPr bwMode="auto">
          <a:xfrm>
            <a:off x="3148013" y="2297113"/>
            <a:ext cx="1103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600">
                <a:solidFill>
                  <a:schemeClr val="tx1"/>
                </a:solidFill>
                <a:latin typeface="Comic Sans MS" pitchFamily="66" charset="0"/>
              </a:rPr>
              <a:t>Seat 2</a:t>
            </a:r>
          </a:p>
        </p:txBody>
      </p:sp>
      <p:sp>
        <p:nvSpPr>
          <p:cNvPr id="18439" name="Text Box 73"/>
          <p:cNvSpPr txBox="1">
            <a:spLocks noChangeArrowheads="1"/>
          </p:cNvSpPr>
          <p:nvPr>
            <p:custDataLst>
              <p:tags r:id="rId6"/>
            </p:custDataLst>
          </p:nvPr>
        </p:nvSpPr>
        <p:spPr bwMode="auto">
          <a:xfrm>
            <a:off x="4010025" y="2297113"/>
            <a:ext cx="1103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600">
                <a:solidFill>
                  <a:schemeClr val="tx1"/>
                </a:solidFill>
                <a:latin typeface="Comic Sans MS" pitchFamily="66" charset="0"/>
              </a:rPr>
              <a:t>Seat 3</a:t>
            </a:r>
          </a:p>
        </p:txBody>
      </p:sp>
      <p:sp>
        <p:nvSpPr>
          <p:cNvPr id="18440" name="Text Box 74"/>
          <p:cNvSpPr txBox="1">
            <a:spLocks noChangeArrowheads="1"/>
          </p:cNvSpPr>
          <p:nvPr>
            <p:custDataLst>
              <p:tags r:id="rId7"/>
            </p:custDataLst>
          </p:nvPr>
        </p:nvSpPr>
        <p:spPr bwMode="auto">
          <a:xfrm>
            <a:off x="4872038" y="2297113"/>
            <a:ext cx="1103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600">
                <a:solidFill>
                  <a:schemeClr val="tx1"/>
                </a:solidFill>
                <a:latin typeface="Comic Sans MS" pitchFamily="66" charset="0"/>
              </a:rPr>
              <a:t>Seat 4</a:t>
            </a:r>
          </a:p>
        </p:txBody>
      </p:sp>
      <p:sp>
        <p:nvSpPr>
          <p:cNvPr id="18441" name="Text Box 75"/>
          <p:cNvSpPr txBox="1">
            <a:spLocks noChangeArrowheads="1"/>
          </p:cNvSpPr>
          <p:nvPr>
            <p:custDataLst>
              <p:tags r:id="rId8"/>
            </p:custDataLst>
          </p:nvPr>
        </p:nvSpPr>
        <p:spPr bwMode="auto">
          <a:xfrm>
            <a:off x="5734050" y="2297113"/>
            <a:ext cx="1103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600">
                <a:solidFill>
                  <a:schemeClr val="tx1"/>
                </a:solidFill>
                <a:latin typeface="Comic Sans MS" pitchFamily="66" charset="0"/>
              </a:rPr>
              <a:t>Seat 5</a:t>
            </a:r>
          </a:p>
        </p:txBody>
      </p:sp>
      <p:sp>
        <p:nvSpPr>
          <p:cNvPr id="18442" name="Rectangle 76"/>
          <p:cNvSpPr>
            <a:spLocks noChangeArrowheads="1"/>
          </p:cNvSpPr>
          <p:nvPr>
            <p:custDataLst>
              <p:tags r:id="rId9"/>
            </p:custDataLst>
          </p:nvPr>
        </p:nvSpPr>
        <p:spPr bwMode="auto">
          <a:xfrm>
            <a:off x="457200" y="3071813"/>
            <a:ext cx="45434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b="1">
                <a:solidFill>
                  <a:srgbClr val="088E0A"/>
                </a:solidFill>
                <a:latin typeface="Courier New" pitchFamily="49" charset="0"/>
              </a:rPr>
              <a:t>Schools = </a:t>
            </a:r>
            <a:r>
              <a:rPr lang="en-US" sz="1200" b="1">
                <a:solidFill>
                  <a:srgbClr val="000000"/>
                </a:solidFill>
                <a:latin typeface="Courier New" pitchFamily="49" charset="0"/>
              </a:rPr>
              <a:t>[pomona, pitzer, hmc, cmc, scripps].</a:t>
            </a:r>
          </a:p>
        </p:txBody>
      </p:sp>
      <p:sp>
        <p:nvSpPr>
          <p:cNvPr id="18443" name="Rectangle 77"/>
          <p:cNvSpPr>
            <a:spLocks noChangeArrowheads="1"/>
          </p:cNvSpPr>
          <p:nvPr>
            <p:custDataLst>
              <p:tags r:id="rId10"/>
            </p:custDataLst>
          </p:nvPr>
        </p:nvSpPr>
        <p:spPr bwMode="auto">
          <a:xfrm>
            <a:off x="466725" y="2740025"/>
            <a:ext cx="49482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88E0A"/>
                </a:solidFill>
                <a:latin typeface="Courier New" pitchFamily="49" charset="0"/>
              </a:rPr>
              <a:t>Names = </a:t>
            </a:r>
            <a:r>
              <a:rPr lang="en-US" sz="1200" b="1">
                <a:solidFill>
                  <a:srgbClr val="000000"/>
                </a:solidFill>
                <a:latin typeface="Courier New" pitchFamily="49" charset="0"/>
              </a:rPr>
              <a:t>[algird, bruno, collette, dino, edwina].</a:t>
            </a:r>
          </a:p>
        </p:txBody>
      </p:sp>
      <p:sp>
        <p:nvSpPr>
          <p:cNvPr id="18444" name="Rectangle 78"/>
          <p:cNvSpPr>
            <a:spLocks noChangeArrowheads="1"/>
          </p:cNvSpPr>
          <p:nvPr>
            <p:custDataLst>
              <p:tags r:id="rId11"/>
            </p:custDataLst>
          </p:nvPr>
        </p:nvSpPr>
        <p:spPr bwMode="auto">
          <a:xfrm>
            <a:off x="466725" y="3425825"/>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88E0A"/>
                </a:solidFill>
                <a:latin typeface="Courier New" pitchFamily="49" charset="0"/>
              </a:rPr>
              <a:t>Snacks =</a:t>
            </a:r>
            <a:r>
              <a:rPr lang="en-US" sz="1200" b="1">
                <a:solidFill>
                  <a:srgbClr val="000000"/>
                </a:solidFill>
                <a:latin typeface="Courier New" pitchFamily="49" charset="0"/>
              </a:rPr>
              <a:t> [jots, chocolate, donuts, pez, spam].</a:t>
            </a:r>
          </a:p>
        </p:txBody>
      </p:sp>
      <p:sp>
        <p:nvSpPr>
          <p:cNvPr id="18445" name="Rectangle 79"/>
          <p:cNvSpPr>
            <a:spLocks noChangeArrowheads="1"/>
          </p:cNvSpPr>
          <p:nvPr>
            <p:custDataLst>
              <p:tags r:id="rId12"/>
            </p:custDataLst>
          </p:nvPr>
        </p:nvSpPr>
        <p:spPr bwMode="auto">
          <a:xfrm>
            <a:off x="390525" y="1323975"/>
            <a:ext cx="61515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t>Five "people" are traveling home in adjacent train seats for summer break…</a:t>
            </a:r>
          </a:p>
        </p:txBody>
      </p:sp>
      <p:sp>
        <p:nvSpPr>
          <p:cNvPr id="18446" name="Rectangle 80"/>
          <p:cNvSpPr>
            <a:spLocks noChangeArrowheads="1"/>
          </p:cNvSpPr>
          <p:nvPr>
            <p:custDataLst>
              <p:tags r:id="rId13"/>
            </p:custDataLst>
          </p:nvPr>
        </p:nvSpPr>
        <p:spPr bwMode="auto">
          <a:xfrm>
            <a:off x="5256213" y="3079750"/>
            <a:ext cx="35829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FF"/>
                </a:solidFill>
              </a:rPr>
              <a:t>Each is from a different Claremont College.</a:t>
            </a:r>
          </a:p>
        </p:txBody>
      </p:sp>
      <p:sp>
        <p:nvSpPr>
          <p:cNvPr id="18447" name="Rectangle 81"/>
          <p:cNvSpPr>
            <a:spLocks noChangeArrowheads="1"/>
          </p:cNvSpPr>
          <p:nvPr>
            <p:custDataLst>
              <p:tags r:id="rId14"/>
            </p:custDataLst>
          </p:nvPr>
        </p:nvSpPr>
        <p:spPr bwMode="auto">
          <a:xfrm>
            <a:off x="5256213" y="2736850"/>
            <a:ext cx="23098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FF"/>
                </a:solidFill>
              </a:rPr>
              <a:t>Each has a different name.</a:t>
            </a:r>
          </a:p>
        </p:txBody>
      </p:sp>
      <p:sp>
        <p:nvSpPr>
          <p:cNvPr id="18448" name="Rectangle 82"/>
          <p:cNvSpPr>
            <a:spLocks noChangeArrowheads="1"/>
          </p:cNvSpPr>
          <p:nvPr>
            <p:custDataLst>
              <p:tags r:id="rId15"/>
            </p:custDataLst>
          </p:nvPr>
        </p:nvSpPr>
        <p:spPr bwMode="auto">
          <a:xfrm>
            <a:off x="5256213" y="3422650"/>
            <a:ext cx="298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400">
                <a:solidFill>
                  <a:srgbClr val="0000FF"/>
                </a:solidFill>
              </a:rPr>
              <a:t>Each has brought a different snack.</a:t>
            </a:r>
          </a:p>
        </p:txBody>
      </p:sp>
      <p:sp>
        <p:nvSpPr>
          <p:cNvPr id="18449" name="Rectangle 83"/>
          <p:cNvSpPr>
            <a:spLocks noChangeArrowheads="1"/>
          </p:cNvSpPr>
          <p:nvPr>
            <p:custDataLst>
              <p:tags r:id="rId16"/>
            </p:custDataLst>
          </p:nvPr>
        </p:nvSpPr>
        <p:spPr bwMode="auto">
          <a:xfrm>
            <a:off x="1927225" y="4038600"/>
            <a:ext cx="69342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0000"/>
              </a:lnSpc>
            </a:pPr>
            <a:r>
              <a:rPr lang="en-US" sz="1600">
                <a:solidFill>
                  <a:srgbClr val="000000"/>
                </a:solidFill>
                <a:latin typeface="Times New Roman" pitchFamily="18" charset="0"/>
              </a:rPr>
              <a:t>1) Dino and Bruno sat in the end seats.</a:t>
            </a:r>
          </a:p>
          <a:p>
            <a:pPr>
              <a:lnSpc>
                <a:spcPct val="110000"/>
              </a:lnSpc>
            </a:pPr>
            <a:r>
              <a:rPr lang="en-US" sz="1600">
                <a:solidFill>
                  <a:srgbClr val="000000"/>
                </a:solidFill>
                <a:latin typeface="Times New Roman" pitchFamily="18" charset="0"/>
              </a:rPr>
              <a:t>2) Algird sat next to the student from HMC.</a:t>
            </a:r>
          </a:p>
          <a:p>
            <a:pPr>
              <a:lnSpc>
                <a:spcPct val="110000"/>
              </a:lnSpc>
            </a:pPr>
            <a:r>
              <a:rPr lang="en-US" sz="1600">
                <a:solidFill>
                  <a:srgbClr val="000000"/>
                </a:solidFill>
                <a:latin typeface="Times New Roman" pitchFamily="18" charset="0"/>
              </a:rPr>
              <a:t>3) Collette sat next to friends with chocolate and donuts.</a:t>
            </a:r>
          </a:p>
          <a:p>
            <a:pPr>
              <a:lnSpc>
                <a:spcPct val="110000"/>
              </a:lnSpc>
            </a:pPr>
            <a:r>
              <a:rPr lang="en-US" sz="1600">
                <a:solidFill>
                  <a:srgbClr val="000000"/>
                </a:solidFill>
                <a:latin typeface="Times New Roman" pitchFamily="18" charset="0"/>
              </a:rPr>
              <a:t>4) The HMC student brought spam as a snack and sat in the middle seat.</a:t>
            </a:r>
          </a:p>
          <a:p>
            <a:pPr>
              <a:lnSpc>
                <a:spcPct val="110000"/>
              </a:lnSpc>
            </a:pPr>
            <a:r>
              <a:rPr lang="en-US" sz="1600">
                <a:solidFill>
                  <a:srgbClr val="000000"/>
                </a:solidFill>
                <a:latin typeface="Times New Roman" pitchFamily="18" charset="0"/>
              </a:rPr>
              <a:t>5) Chocolate was immediately to the left of pez.</a:t>
            </a:r>
          </a:p>
          <a:p>
            <a:pPr>
              <a:lnSpc>
                <a:spcPct val="110000"/>
              </a:lnSpc>
            </a:pPr>
            <a:r>
              <a:rPr lang="en-US" sz="1600">
                <a:solidFill>
                  <a:srgbClr val="000000"/>
                </a:solidFill>
                <a:latin typeface="Times New Roman" pitchFamily="18" charset="0"/>
              </a:rPr>
              <a:t>6) Bruno, Dino, and Algird do not go to Scripps.</a:t>
            </a:r>
          </a:p>
          <a:p>
            <a:pPr>
              <a:lnSpc>
                <a:spcPct val="110000"/>
              </a:lnSpc>
            </a:pPr>
            <a:r>
              <a:rPr lang="en-US" sz="1600">
                <a:solidFill>
                  <a:srgbClr val="000000"/>
                </a:solidFill>
                <a:latin typeface="Times New Roman" pitchFamily="18" charset="0"/>
              </a:rPr>
              <a:t>7) The Pomona student sat between the one with jots and the one with spam.</a:t>
            </a:r>
          </a:p>
          <a:p>
            <a:pPr>
              <a:lnSpc>
                <a:spcPct val="110000"/>
              </a:lnSpc>
            </a:pPr>
            <a:r>
              <a:rPr lang="en-US" sz="1600">
                <a:solidFill>
                  <a:srgbClr val="000000"/>
                </a:solidFill>
                <a:latin typeface="Times New Roman" pitchFamily="18" charset="0"/>
              </a:rPr>
              <a:t>8) Dino did not sit next to the person with donuts.</a:t>
            </a:r>
          </a:p>
          <a:p>
            <a:pPr>
              <a:lnSpc>
                <a:spcPct val="110000"/>
              </a:lnSpc>
            </a:pPr>
            <a:r>
              <a:rPr lang="en-US" sz="1600">
                <a:solidFill>
                  <a:srgbClr val="000000"/>
                </a:solidFill>
                <a:latin typeface="Times New Roman" pitchFamily="18" charset="0"/>
              </a:rPr>
              <a:t>9) The CMC student did not sit next to Edwina.</a:t>
            </a:r>
          </a:p>
        </p:txBody>
      </p:sp>
      <p:sp>
        <p:nvSpPr>
          <p:cNvPr id="18450" name="Line 84"/>
          <p:cNvSpPr>
            <a:spLocks noChangeShapeType="1"/>
          </p:cNvSpPr>
          <p:nvPr>
            <p:custDataLst>
              <p:tags r:id="rId17"/>
            </p:custDataLst>
          </p:nvPr>
        </p:nvSpPr>
        <p:spPr bwMode="auto">
          <a:xfrm>
            <a:off x="341313" y="3886200"/>
            <a:ext cx="8382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8451" name="Text Box 85"/>
          <p:cNvSpPr txBox="1">
            <a:spLocks noChangeArrowheads="1"/>
          </p:cNvSpPr>
          <p:nvPr>
            <p:custDataLst>
              <p:tags r:id="rId18"/>
            </p:custDataLst>
          </p:nvPr>
        </p:nvSpPr>
        <p:spPr bwMode="auto">
          <a:xfrm>
            <a:off x="346075" y="4965700"/>
            <a:ext cx="1217613" cy="650875"/>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a:t>9 hints are available</a:t>
            </a:r>
          </a:p>
        </p:txBody>
      </p:sp>
      <p:sp>
        <p:nvSpPr>
          <p:cNvPr id="18452" name="Text Box 86"/>
          <p:cNvSpPr txBox="1">
            <a:spLocks noChangeArrowheads="1"/>
          </p:cNvSpPr>
          <p:nvPr>
            <p:custDataLst>
              <p:tags r:id="rId19"/>
            </p:custDataLst>
          </p:nvPr>
        </p:nvSpPr>
        <p:spPr bwMode="auto">
          <a:xfrm>
            <a:off x="7543800" y="6400800"/>
            <a:ext cx="1441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solidFill>
                  <a:srgbClr val="BB1006"/>
                </a:solidFill>
                <a:latin typeface="Comic Sans MS" pitchFamily="66" charset="0"/>
              </a:rPr>
              <a:t>helper rules?</a:t>
            </a:r>
          </a:p>
        </p:txBody>
      </p:sp>
      <p:grpSp>
        <p:nvGrpSpPr>
          <p:cNvPr id="18454" name="Group 45"/>
          <p:cNvGrpSpPr>
            <a:grpSpLocks/>
          </p:cNvGrpSpPr>
          <p:nvPr>
            <p:custDataLst>
              <p:tags r:id="rId20"/>
            </p:custDataLst>
          </p:nvPr>
        </p:nvGrpSpPr>
        <p:grpSpPr bwMode="auto">
          <a:xfrm>
            <a:off x="2543175" y="1778000"/>
            <a:ext cx="457200" cy="468313"/>
            <a:chOff x="1824" y="4512"/>
            <a:chExt cx="528" cy="241"/>
          </a:xfrm>
        </p:grpSpPr>
        <p:sp>
          <p:nvSpPr>
            <p:cNvPr id="18483" name="Freeform 46"/>
            <p:cNvSpPr>
              <a:spLocks/>
            </p:cNvSpPr>
            <p:nvPr/>
          </p:nvSpPr>
          <p:spPr bwMode="auto">
            <a:xfrm>
              <a:off x="1824" y="4675"/>
              <a:ext cx="524" cy="78"/>
            </a:xfrm>
            <a:custGeom>
              <a:avLst/>
              <a:gdLst>
                <a:gd name="T0" fmla="*/ 33 w 1048"/>
                <a:gd name="T1" fmla="*/ 0 h 250"/>
                <a:gd name="T2" fmla="*/ 56 w 1048"/>
                <a:gd name="T3" fmla="*/ 1 h 250"/>
                <a:gd name="T4" fmla="*/ 59 w 1048"/>
                <a:gd name="T5" fmla="*/ 1 h 250"/>
                <a:gd name="T6" fmla="*/ 62 w 1048"/>
                <a:gd name="T7" fmla="*/ 1 h 250"/>
                <a:gd name="T8" fmla="*/ 66 w 1048"/>
                <a:gd name="T9" fmla="*/ 2 h 250"/>
                <a:gd name="T10" fmla="*/ 46 w 1048"/>
                <a:gd name="T11" fmla="*/ 2 h 250"/>
                <a:gd name="T12" fmla="*/ 5 w 1048"/>
                <a:gd name="T13" fmla="*/ 2 h 250"/>
                <a:gd name="T14" fmla="*/ 0 w 1048"/>
                <a:gd name="T15" fmla="*/ 2 h 250"/>
                <a:gd name="T16" fmla="*/ 1 w 1048"/>
                <a:gd name="T17" fmla="*/ 2 h 250"/>
                <a:gd name="T18" fmla="*/ 6 w 1048"/>
                <a:gd name="T19" fmla="*/ 1 h 250"/>
                <a:gd name="T20" fmla="*/ 12 w 1048"/>
                <a:gd name="T21" fmla="*/ 1 h 250"/>
                <a:gd name="T22" fmla="*/ 17 w 1048"/>
                <a:gd name="T23" fmla="*/ 1 h 250"/>
                <a:gd name="T24" fmla="*/ 20 w 1048"/>
                <a:gd name="T25" fmla="*/ 0 h 250"/>
                <a:gd name="T26" fmla="*/ 23 w 1048"/>
                <a:gd name="T27" fmla="*/ 0 h 250"/>
                <a:gd name="T28" fmla="*/ 31 w 1048"/>
                <a:gd name="T29" fmla="*/ 0 h 250"/>
                <a:gd name="T30" fmla="*/ 33 w 1048"/>
                <a:gd name="T31" fmla="*/ 0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484" name="Oval 47"/>
            <p:cNvSpPr>
              <a:spLocks noChangeArrowheads="1"/>
            </p:cNvSpPr>
            <p:nvPr/>
          </p:nvSpPr>
          <p:spPr bwMode="auto">
            <a:xfrm>
              <a:off x="1848" y="4512"/>
              <a:ext cx="504" cy="211"/>
            </a:xfrm>
            <a:prstGeom prst="ellipse">
              <a:avLst/>
            </a:prstGeom>
            <a:solidFill>
              <a:srgbClr val="9ECC46"/>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485" name="Oval 48"/>
            <p:cNvSpPr>
              <a:spLocks noChangeArrowheads="1"/>
            </p:cNvSpPr>
            <p:nvPr/>
          </p:nvSpPr>
          <p:spPr bwMode="auto">
            <a:xfrm rot="-1967255">
              <a:off x="1896" y="4557"/>
              <a:ext cx="120" cy="60"/>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486" name="Oval 49"/>
            <p:cNvSpPr>
              <a:spLocks noChangeArrowheads="1"/>
            </p:cNvSpPr>
            <p:nvPr/>
          </p:nvSpPr>
          <p:spPr bwMode="auto">
            <a:xfrm>
              <a:off x="2040" y="4557"/>
              <a:ext cx="144"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487" name="Oval 50"/>
            <p:cNvSpPr>
              <a:spLocks noChangeArrowheads="1"/>
            </p:cNvSpPr>
            <p:nvPr/>
          </p:nvSpPr>
          <p:spPr bwMode="auto">
            <a:xfrm rot="-2071034">
              <a:off x="2208" y="4572"/>
              <a:ext cx="96" cy="75"/>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488" name="Oval 51"/>
            <p:cNvSpPr>
              <a:spLocks noChangeArrowheads="1"/>
            </p:cNvSpPr>
            <p:nvPr/>
          </p:nvSpPr>
          <p:spPr bwMode="auto">
            <a:xfrm>
              <a:off x="1947" y="4587"/>
              <a:ext cx="36" cy="21"/>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489" name="Oval 52"/>
            <p:cNvSpPr>
              <a:spLocks noChangeArrowheads="1"/>
            </p:cNvSpPr>
            <p:nvPr/>
          </p:nvSpPr>
          <p:spPr bwMode="auto">
            <a:xfrm>
              <a:off x="2091" y="4592"/>
              <a:ext cx="36"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490" name="Oval 53"/>
            <p:cNvSpPr>
              <a:spLocks noChangeArrowheads="1"/>
            </p:cNvSpPr>
            <p:nvPr/>
          </p:nvSpPr>
          <p:spPr bwMode="auto">
            <a:xfrm>
              <a:off x="2222" y="4609"/>
              <a:ext cx="35" cy="20"/>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18491" name="Freeform 54"/>
            <p:cNvSpPr>
              <a:spLocks/>
            </p:cNvSpPr>
            <p:nvPr/>
          </p:nvSpPr>
          <p:spPr bwMode="auto">
            <a:xfrm>
              <a:off x="2123" y="4691"/>
              <a:ext cx="147" cy="59"/>
            </a:xfrm>
            <a:custGeom>
              <a:avLst/>
              <a:gdLst>
                <a:gd name="T0" fmla="*/ 1 w 293"/>
                <a:gd name="T1" fmla="*/ 1 h 188"/>
                <a:gd name="T2" fmla="*/ 14 w 293"/>
                <a:gd name="T3" fmla="*/ 0 h 188"/>
                <a:gd name="T4" fmla="*/ 17 w 293"/>
                <a:gd name="T5" fmla="*/ 0 h 188"/>
                <a:gd name="T6" fmla="*/ 17 w 293"/>
                <a:gd name="T7" fmla="*/ 2 h 188"/>
                <a:gd name="T8" fmla="*/ 0 w 293"/>
                <a:gd name="T9" fmla="*/ 1 h 188"/>
                <a:gd name="T10" fmla="*/ 1 w 293"/>
                <a:gd name="T11" fmla="*/ 1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492" name="Freeform 55"/>
            <p:cNvSpPr>
              <a:spLocks/>
            </p:cNvSpPr>
            <p:nvPr/>
          </p:nvSpPr>
          <p:spPr bwMode="auto">
            <a:xfrm flipH="1">
              <a:off x="1944" y="4693"/>
              <a:ext cx="146" cy="59"/>
            </a:xfrm>
            <a:custGeom>
              <a:avLst/>
              <a:gdLst>
                <a:gd name="T0" fmla="*/ 0 w 293"/>
                <a:gd name="T1" fmla="*/ 1 h 188"/>
                <a:gd name="T2" fmla="*/ 13 w 293"/>
                <a:gd name="T3" fmla="*/ 0 h 188"/>
                <a:gd name="T4" fmla="*/ 16 w 293"/>
                <a:gd name="T5" fmla="*/ 0 h 188"/>
                <a:gd name="T6" fmla="*/ 16 w 293"/>
                <a:gd name="T7" fmla="*/ 2 h 188"/>
                <a:gd name="T8" fmla="*/ 0 w 293"/>
                <a:gd name="T9" fmla="*/ 1 h 188"/>
                <a:gd name="T10" fmla="*/ 0 w 293"/>
                <a:gd name="T11" fmla="*/ 1 h 188"/>
                <a:gd name="T12" fmla="*/ 0 60000 65536"/>
                <a:gd name="T13" fmla="*/ 0 60000 65536"/>
                <a:gd name="T14" fmla="*/ 0 60000 65536"/>
                <a:gd name="T15" fmla="*/ 0 60000 65536"/>
                <a:gd name="T16" fmla="*/ 0 60000 65536"/>
                <a:gd name="T17" fmla="*/ 0 60000 65536"/>
                <a:gd name="T18" fmla="*/ 0 w 293"/>
                <a:gd name="T19" fmla="*/ 0 h 188"/>
                <a:gd name="T20" fmla="*/ 293 w 293"/>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493" name="AutoShape 56"/>
            <p:cNvSpPr>
              <a:spLocks noChangeArrowheads="1"/>
            </p:cNvSpPr>
            <p:nvPr/>
          </p:nvSpPr>
          <p:spPr bwMode="auto">
            <a:xfrm>
              <a:off x="2084" y="4702"/>
              <a:ext cx="54" cy="38"/>
            </a:xfrm>
            <a:prstGeom prst="roundRect">
              <a:avLst>
                <a:gd name="adj" fmla="val 16667"/>
              </a:avLst>
            </a:prstGeom>
            <a:solidFill>
              <a:srgbClr val="FF0000"/>
            </a:solidFill>
            <a:ln w="9525">
              <a:solidFill>
                <a:schemeClr val="tx1"/>
              </a:solidFill>
              <a:round/>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8494" name="AutoShape 57"/>
            <p:cNvSpPr>
              <a:spLocks noChangeArrowheads="1"/>
            </p:cNvSpPr>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grpSp>
        <p:nvGrpSpPr>
          <p:cNvPr id="18456" name="Group 1047"/>
          <p:cNvGrpSpPr>
            <a:grpSpLocks/>
          </p:cNvGrpSpPr>
          <p:nvPr>
            <p:custDataLst>
              <p:tags r:id="rId21"/>
            </p:custDataLst>
          </p:nvPr>
        </p:nvGrpSpPr>
        <p:grpSpPr bwMode="auto">
          <a:xfrm>
            <a:off x="4303713" y="1709738"/>
            <a:ext cx="466725" cy="604837"/>
            <a:chOff x="2928" y="1051"/>
            <a:chExt cx="840" cy="957"/>
          </a:xfrm>
        </p:grpSpPr>
        <p:sp>
          <p:nvSpPr>
            <p:cNvPr id="18457" name="Freeform 1048"/>
            <p:cNvSpPr>
              <a:spLocks/>
            </p:cNvSpPr>
            <p:nvPr>
              <p:custDataLst>
                <p:tags r:id="rId40"/>
              </p:custDataLst>
            </p:nvPr>
          </p:nvSpPr>
          <p:spPr bwMode="auto">
            <a:xfrm>
              <a:off x="2928" y="1759"/>
              <a:ext cx="810" cy="249"/>
            </a:xfrm>
            <a:custGeom>
              <a:avLst/>
              <a:gdLst>
                <a:gd name="T0" fmla="*/ 146 w 1048"/>
                <a:gd name="T1" fmla="*/ 21 h 250"/>
                <a:gd name="T2" fmla="*/ 251 w 1048"/>
                <a:gd name="T3" fmla="*/ 83 h 250"/>
                <a:gd name="T4" fmla="*/ 262 w 1048"/>
                <a:gd name="T5" fmla="*/ 111 h 250"/>
                <a:gd name="T6" fmla="*/ 274 w 1048"/>
                <a:gd name="T7" fmla="*/ 133 h 250"/>
                <a:gd name="T8" fmla="*/ 289 w 1048"/>
                <a:gd name="T9" fmla="*/ 174 h 250"/>
                <a:gd name="T10" fmla="*/ 206 w 1048"/>
                <a:gd name="T11" fmla="*/ 243 h 250"/>
                <a:gd name="T12" fmla="*/ 22 w 1048"/>
                <a:gd name="T13" fmla="*/ 223 h 250"/>
                <a:gd name="T14" fmla="*/ 0 w 1048"/>
                <a:gd name="T15" fmla="*/ 202 h 250"/>
                <a:gd name="T16" fmla="*/ 2 w 1048"/>
                <a:gd name="T17" fmla="*/ 168 h 250"/>
                <a:gd name="T18" fmla="*/ 26 w 1048"/>
                <a:gd name="T19" fmla="*/ 126 h 250"/>
                <a:gd name="T20" fmla="*/ 57 w 1048"/>
                <a:gd name="T21" fmla="*/ 76 h 250"/>
                <a:gd name="T22" fmla="*/ 77 w 1048"/>
                <a:gd name="T23" fmla="*/ 55 h 250"/>
                <a:gd name="T24" fmla="*/ 89 w 1048"/>
                <a:gd name="T25" fmla="*/ 28 h 250"/>
                <a:gd name="T26" fmla="*/ 104 w 1048"/>
                <a:gd name="T27" fmla="*/ 14 h 250"/>
                <a:gd name="T28" fmla="*/ 139 w 1048"/>
                <a:gd name="T29" fmla="*/ 28 h 250"/>
                <a:gd name="T30" fmla="*/ 146 w 1048"/>
                <a:gd name="T31" fmla="*/ 21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48"/>
                <a:gd name="T49" fmla="*/ 0 h 250"/>
                <a:gd name="T50" fmla="*/ 1048 w 1048"/>
                <a:gd name="T51" fmla="*/ 250 h 2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FD9D0F"/>
            </a:solidFill>
            <a:ln w="9525">
              <a:solidFill>
                <a:srgbClr val="FD9D0F"/>
              </a:solidFill>
              <a:round/>
              <a:headEnd/>
              <a:tailEnd/>
            </a:ln>
          </p:spPr>
          <p:txBody>
            <a:bodyPr wrap="none" anchor="ctr"/>
            <a:lstStyle/>
            <a:p>
              <a:endParaRPr lang="en-US" sz="2400">
                <a:ea typeface="ＭＳ Ｐゴシック" pitchFamily="34" charset="-128"/>
              </a:endParaRPr>
            </a:p>
          </p:txBody>
        </p:sp>
        <p:sp>
          <p:nvSpPr>
            <p:cNvPr id="18458" name="Oval 1049"/>
            <p:cNvSpPr>
              <a:spLocks noChangeArrowheads="1"/>
            </p:cNvSpPr>
            <p:nvPr>
              <p:custDataLst>
                <p:tags r:id="rId41"/>
              </p:custDataLst>
            </p:nvPr>
          </p:nvSpPr>
          <p:spPr bwMode="auto">
            <a:xfrm>
              <a:off x="2965" y="1240"/>
              <a:ext cx="779" cy="672"/>
            </a:xfrm>
            <a:prstGeom prst="ellipse">
              <a:avLst/>
            </a:prstGeom>
            <a:solidFill>
              <a:srgbClr val="9ECC46"/>
            </a:solidFill>
            <a:ln w="9525">
              <a:solidFill>
                <a:srgbClr val="FFCC99"/>
              </a:solidFill>
              <a:round/>
              <a:headEnd/>
              <a:tailEnd/>
            </a:ln>
          </p:spPr>
          <p:txBody>
            <a:bodyPr wrap="none" anchor="ctr"/>
            <a:lstStyle/>
            <a:p>
              <a:endParaRPr lang="en-US" sz="2400">
                <a:ea typeface="ＭＳ Ｐゴシック" pitchFamily="34" charset="-128"/>
              </a:endParaRPr>
            </a:p>
          </p:txBody>
        </p:sp>
        <p:sp>
          <p:nvSpPr>
            <p:cNvPr id="18459" name="Oval 1050"/>
            <p:cNvSpPr>
              <a:spLocks noChangeArrowheads="1"/>
            </p:cNvSpPr>
            <p:nvPr>
              <p:custDataLst>
                <p:tags r:id="rId42"/>
              </p:custDataLst>
            </p:nvPr>
          </p:nvSpPr>
          <p:spPr bwMode="auto">
            <a:xfrm rot="-1967255">
              <a:off x="3039" y="1383"/>
              <a:ext cx="186" cy="192"/>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ea typeface="ＭＳ Ｐゴシック" pitchFamily="34" charset="-128"/>
              </a:endParaRPr>
            </a:p>
          </p:txBody>
        </p:sp>
        <p:sp>
          <p:nvSpPr>
            <p:cNvPr id="18460" name="Oval 1051"/>
            <p:cNvSpPr>
              <a:spLocks noChangeArrowheads="1"/>
            </p:cNvSpPr>
            <p:nvPr>
              <p:custDataLst>
                <p:tags r:id="rId43"/>
              </p:custDataLst>
            </p:nvPr>
          </p:nvSpPr>
          <p:spPr bwMode="auto">
            <a:xfrm>
              <a:off x="3262" y="1383"/>
              <a:ext cx="222"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ea typeface="ＭＳ Ｐゴシック" pitchFamily="34" charset="-128"/>
              </a:endParaRPr>
            </a:p>
          </p:txBody>
        </p:sp>
        <p:sp>
          <p:nvSpPr>
            <p:cNvPr id="18461" name="Oval 1052"/>
            <p:cNvSpPr>
              <a:spLocks noChangeArrowheads="1"/>
            </p:cNvSpPr>
            <p:nvPr>
              <p:custDataLst>
                <p:tags r:id="rId44"/>
              </p:custDataLst>
            </p:nvPr>
          </p:nvSpPr>
          <p:spPr bwMode="auto">
            <a:xfrm rot="-2071034">
              <a:off x="3521" y="1431"/>
              <a:ext cx="149" cy="239"/>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ea typeface="ＭＳ Ｐゴシック" pitchFamily="34" charset="-128"/>
              </a:endParaRPr>
            </a:p>
          </p:txBody>
        </p:sp>
        <p:sp>
          <p:nvSpPr>
            <p:cNvPr id="18462" name="Oval 1053"/>
            <p:cNvSpPr>
              <a:spLocks noChangeArrowheads="1"/>
            </p:cNvSpPr>
            <p:nvPr>
              <p:custDataLst>
                <p:tags r:id="rId45"/>
              </p:custDataLst>
            </p:nvPr>
          </p:nvSpPr>
          <p:spPr bwMode="auto">
            <a:xfrm>
              <a:off x="3118" y="1479"/>
              <a:ext cx="56" cy="67"/>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ea typeface="ＭＳ Ｐゴシック" pitchFamily="34" charset="-128"/>
              </a:endParaRPr>
            </a:p>
          </p:txBody>
        </p:sp>
        <p:sp>
          <p:nvSpPr>
            <p:cNvPr id="18463" name="Oval 1054"/>
            <p:cNvSpPr>
              <a:spLocks noChangeArrowheads="1"/>
            </p:cNvSpPr>
            <p:nvPr>
              <p:custDataLst>
                <p:tags r:id="rId46"/>
              </p:custDataLst>
            </p:nvPr>
          </p:nvSpPr>
          <p:spPr bwMode="auto">
            <a:xfrm>
              <a:off x="3341" y="1495"/>
              <a:ext cx="55"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ea typeface="ＭＳ Ｐゴシック" pitchFamily="34" charset="-128"/>
              </a:endParaRPr>
            </a:p>
          </p:txBody>
        </p:sp>
        <p:sp>
          <p:nvSpPr>
            <p:cNvPr id="18464" name="Oval 1055"/>
            <p:cNvSpPr>
              <a:spLocks noChangeArrowheads="1"/>
            </p:cNvSpPr>
            <p:nvPr>
              <p:custDataLst>
                <p:tags r:id="rId47"/>
              </p:custDataLst>
            </p:nvPr>
          </p:nvSpPr>
          <p:spPr bwMode="auto">
            <a:xfrm>
              <a:off x="3543" y="1549"/>
              <a:ext cx="54" cy="6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sz="2400">
                <a:ea typeface="ＭＳ Ｐゴシック" pitchFamily="34" charset="-128"/>
              </a:endParaRPr>
            </a:p>
          </p:txBody>
        </p:sp>
        <p:sp>
          <p:nvSpPr>
            <p:cNvPr id="18465" name="AutoShape 1056"/>
            <p:cNvSpPr>
              <a:spLocks noChangeArrowheads="1"/>
            </p:cNvSpPr>
            <p:nvPr>
              <p:custDataLst>
                <p:tags r:id="rId48"/>
              </p:custDataLst>
            </p:nvPr>
          </p:nvSpPr>
          <p:spPr bwMode="auto">
            <a:xfrm rot="-5400000">
              <a:off x="3291" y="1540"/>
              <a:ext cx="77" cy="445"/>
            </a:xfrm>
            <a:prstGeom prst="moon">
              <a:avLst>
                <a:gd name="adj" fmla="val 50000"/>
              </a:avLst>
            </a:prstGeom>
            <a:solidFill>
              <a:schemeClr val="bg2"/>
            </a:solidFill>
            <a:ln w="9525">
              <a:solidFill>
                <a:schemeClr val="tx1"/>
              </a:solidFill>
              <a:miter lim="800000"/>
              <a:headEnd/>
              <a:tailEnd/>
            </a:ln>
          </p:spPr>
          <p:txBody>
            <a:bodyPr vert="eaVert" wrap="none" anchor="ctr"/>
            <a:lstStyle/>
            <a:p>
              <a:endParaRPr lang="en-US" sz="2400">
                <a:ea typeface="ＭＳ Ｐゴシック" pitchFamily="34" charset="-128"/>
              </a:endParaRPr>
            </a:p>
          </p:txBody>
        </p:sp>
        <p:sp>
          <p:nvSpPr>
            <p:cNvPr id="18466" name="Freeform 1057"/>
            <p:cNvSpPr>
              <a:spLocks/>
            </p:cNvSpPr>
            <p:nvPr>
              <p:custDataLst>
                <p:tags r:id="rId49"/>
              </p:custDataLst>
            </p:nvPr>
          </p:nvSpPr>
          <p:spPr bwMode="auto">
            <a:xfrm>
              <a:off x="3120" y="1128"/>
              <a:ext cx="648" cy="256"/>
            </a:xfrm>
            <a:custGeom>
              <a:avLst/>
              <a:gdLst>
                <a:gd name="T0" fmla="*/ 208 w 648"/>
                <a:gd name="T1" fmla="*/ 0 h 256"/>
                <a:gd name="T2" fmla="*/ 47 w 648"/>
                <a:gd name="T3" fmla="*/ 7 h 256"/>
                <a:gd name="T4" fmla="*/ 0 w 648"/>
                <a:gd name="T5" fmla="*/ 92 h 256"/>
                <a:gd name="T6" fmla="*/ 162 w 648"/>
                <a:gd name="T7" fmla="*/ 192 h 256"/>
                <a:gd name="T8" fmla="*/ 300 w 648"/>
                <a:gd name="T9" fmla="*/ 238 h 256"/>
                <a:gd name="T10" fmla="*/ 484 w 648"/>
                <a:gd name="T11" fmla="*/ 246 h 256"/>
                <a:gd name="T12" fmla="*/ 646 w 648"/>
                <a:gd name="T13" fmla="*/ 184 h 256"/>
                <a:gd name="T14" fmla="*/ 615 w 648"/>
                <a:gd name="T15" fmla="*/ 153 h 256"/>
                <a:gd name="T16" fmla="*/ 546 w 648"/>
                <a:gd name="T17" fmla="*/ 84 h 25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8"/>
                <a:gd name="T28" fmla="*/ 0 h 256"/>
                <a:gd name="T29" fmla="*/ 648 w 648"/>
                <a:gd name="T30" fmla="*/ 256 h 25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8" h="256">
                  <a:moveTo>
                    <a:pt x="208" y="0"/>
                  </a:moveTo>
                  <a:cubicBezTo>
                    <a:pt x="154" y="2"/>
                    <a:pt x="100" y="0"/>
                    <a:pt x="47" y="7"/>
                  </a:cubicBezTo>
                  <a:cubicBezTo>
                    <a:pt x="15" y="11"/>
                    <a:pt x="0" y="92"/>
                    <a:pt x="0" y="92"/>
                  </a:cubicBezTo>
                  <a:cubicBezTo>
                    <a:pt x="19" y="199"/>
                    <a:pt x="72" y="170"/>
                    <a:pt x="162" y="192"/>
                  </a:cubicBezTo>
                  <a:cubicBezTo>
                    <a:pt x="208" y="203"/>
                    <a:pt x="252" y="234"/>
                    <a:pt x="300" y="238"/>
                  </a:cubicBezTo>
                  <a:cubicBezTo>
                    <a:pt x="361" y="243"/>
                    <a:pt x="423" y="243"/>
                    <a:pt x="484" y="246"/>
                  </a:cubicBezTo>
                  <a:cubicBezTo>
                    <a:pt x="648" y="235"/>
                    <a:pt x="569" y="256"/>
                    <a:pt x="646" y="184"/>
                  </a:cubicBezTo>
                  <a:cubicBezTo>
                    <a:pt x="642" y="180"/>
                    <a:pt x="617" y="158"/>
                    <a:pt x="615" y="153"/>
                  </a:cubicBezTo>
                  <a:cubicBezTo>
                    <a:pt x="596" y="116"/>
                    <a:pt x="599" y="84"/>
                    <a:pt x="546" y="84"/>
                  </a:cubicBezTo>
                </a:path>
              </a:pathLst>
            </a:custGeom>
            <a:solidFill>
              <a:srgbClr val="CC0099"/>
            </a:solidFill>
            <a:ln w="9525">
              <a:solidFill>
                <a:srgbClr val="FF99CC"/>
              </a:solidFill>
              <a:round/>
              <a:headEnd/>
              <a:tailEnd/>
            </a:ln>
          </p:spPr>
          <p:txBody>
            <a:bodyPr/>
            <a:lstStyle/>
            <a:p>
              <a:endParaRPr lang="en-US" sz="2400">
                <a:ea typeface="ＭＳ Ｐゴシック" pitchFamily="34" charset="-128"/>
              </a:endParaRPr>
            </a:p>
          </p:txBody>
        </p:sp>
        <p:sp>
          <p:nvSpPr>
            <p:cNvPr id="18467" name="Freeform 1058"/>
            <p:cNvSpPr>
              <a:spLocks/>
            </p:cNvSpPr>
            <p:nvPr>
              <p:custDataLst>
                <p:tags r:id="rId50"/>
              </p:custDataLst>
            </p:nvPr>
          </p:nvSpPr>
          <p:spPr bwMode="auto">
            <a:xfrm>
              <a:off x="3254" y="1051"/>
              <a:ext cx="442" cy="192"/>
            </a:xfrm>
            <a:custGeom>
              <a:avLst/>
              <a:gdLst>
                <a:gd name="T0" fmla="*/ 88 w 442"/>
                <a:gd name="T1" fmla="*/ 138 h 192"/>
                <a:gd name="T2" fmla="*/ 34 w 442"/>
                <a:gd name="T3" fmla="*/ 92 h 192"/>
                <a:gd name="T4" fmla="*/ 57 w 442"/>
                <a:gd name="T5" fmla="*/ 0 h 192"/>
                <a:gd name="T6" fmla="*/ 234 w 442"/>
                <a:gd name="T7" fmla="*/ 15 h 192"/>
                <a:gd name="T8" fmla="*/ 372 w 442"/>
                <a:gd name="T9" fmla="*/ 61 h 192"/>
                <a:gd name="T10" fmla="*/ 441 w 442"/>
                <a:gd name="T11" fmla="*/ 92 h 192"/>
                <a:gd name="T12" fmla="*/ 434 w 442"/>
                <a:gd name="T13" fmla="*/ 122 h 192"/>
                <a:gd name="T14" fmla="*/ 280 w 442"/>
                <a:gd name="T15" fmla="*/ 161 h 192"/>
                <a:gd name="T16" fmla="*/ 257 w 442"/>
                <a:gd name="T17" fmla="*/ 169 h 192"/>
                <a:gd name="T18" fmla="*/ 226 w 442"/>
                <a:gd name="T19" fmla="*/ 184 h 192"/>
                <a:gd name="T20" fmla="*/ 196 w 442"/>
                <a:gd name="T21" fmla="*/ 192 h 1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2"/>
                <a:gd name="T34" fmla="*/ 0 h 192"/>
                <a:gd name="T35" fmla="*/ 442 w 442"/>
                <a:gd name="T36" fmla="*/ 192 h 1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2" h="192">
                  <a:moveTo>
                    <a:pt x="88" y="138"/>
                  </a:moveTo>
                  <a:cubicBezTo>
                    <a:pt x="71" y="119"/>
                    <a:pt x="55" y="106"/>
                    <a:pt x="34" y="92"/>
                  </a:cubicBezTo>
                  <a:cubicBezTo>
                    <a:pt x="22" y="52"/>
                    <a:pt x="0" y="17"/>
                    <a:pt x="57" y="0"/>
                  </a:cubicBezTo>
                  <a:cubicBezTo>
                    <a:pt x="75" y="1"/>
                    <a:pt x="202" y="8"/>
                    <a:pt x="234" y="15"/>
                  </a:cubicBezTo>
                  <a:cubicBezTo>
                    <a:pt x="275" y="24"/>
                    <a:pt x="331" y="47"/>
                    <a:pt x="372" y="61"/>
                  </a:cubicBezTo>
                  <a:cubicBezTo>
                    <a:pt x="394" y="81"/>
                    <a:pt x="412" y="84"/>
                    <a:pt x="441" y="92"/>
                  </a:cubicBezTo>
                  <a:cubicBezTo>
                    <a:pt x="439" y="102"/>
                    <a:pt x="442" y="115"/>
                    <a:pt x="434" y="122"/>
                  </a:cubicBezTo>
                  <a:cubicBezTo>
                    <a:pt x="411" y="142"/>
                    <a:pt x="306" y="158"/>
                    <a:pt x="280" y="161"/>
                  </a:cubicBezTo>
                  <a:cubicBezTo>
                    <a:pt x="272" y="164"/>
                    <a:pt x="264" y="166"/>
                    <a:pt x="257" y="169"/>
                  </a:cubicBezTo>
                  <a:cubicBezTo>
                    <a:pt x="246" y="173"/>
                    <a:pt x="237" y="180"/>
                    <a:pt x="226" y="184"/>
                  </a:cubicBezTo>
                  <a:cubicBezTo>
                    <a:pt x="216" y="188"/>
                    <a:pt x="196" y="192"/>
                    <a:pt x="196" y="192"/>
                  </a:cubicBezTo>
                </a:path>
              </a:pathLst>
            </a:custGeom>
            <a:solidFill>
              <a:srgbClr val="CC0099"/>
            </a:solidFill>
            <a:ln w="9525">
              <a:solidFill>
                <a:srgbClr val="FF99CC"/>
              </a:solidFill>
              <a:round/>
              <a:headEnd/>
              <a:tailEnd/>
            </a:ln>
          </p:spPr>
          <p:txBody>
            <a:bodyPr/>
            <a:lstStyle/>
            <a:p>
              <a:endParaRPr lang="en-US" sz="2400">
                <a:ea typeface="ＭＳ Ｐゴシック" pitchFamily="34" charset="-128"/>
              </a:endParaRPr>
            </a:p>
          </p:txBody>
        </p:sp>
        <p:sp>
          <p:nvSpPr>
            <p:cNvPr id="18468" name="Freeform 1059"/>
            <p:cNvSpPr>
              <a:spLocks/>
            </p:cNvSpPr>
            <p:nvPr>
              <p:custDataLst>
                <p:tags r:id="rId51"/>
              </p:custDataLst>
            </p:nvPr>
          </p:nvSpPr>
          <p:spPr bwMode="auto">
            <a:xfrm>
              <a:off x="3025" y="1802"/>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2400">
                <a:ea typeface="ＭＳ Ｐゴシック" pitchFamily="34" charset="-128"/>
              </a:endParaRPr>
            </a:p>
          </p:txBody>
        </p:sp>
        <p:sp>
          <p:nvSpPr>
            <p:cNvPr id="18469" name="Freeform 1060"/>
            <p:cNvSpPr>
              <a:spLocks/>
            </p:cNvSpPr>
            <p:nvPr>
              <p:custDataLst>
                <p:tags r:id="rId52"/>
              </p:custDataLst>
            </p:nvPr>
          </p:nvSpPr>
          <p:spPr bwMode="auto">
            <a:xfrm flipH="1">
              <a:off x="3456" y="1813"/>
              <a:ext cx="215" cy="139"/>
            </a:xfrm>
            <a:custGeom>
              <a:avLst/>
              <a:gdLst>
                <a:gd name="T0" fmla="*/ 8 w 215"/>
                <a:gd name="T1" fmla="*/ 78 h 139"/>
                <a:gd name="T2" fmla="*/ 84 w 215"/>
                <a:gd name="T3" fmla="*/ 17 h 139"/>
                <a:gd name="T4" fmla="*/ 154 w 215"/>
                <a:gd name="T5" fmla="*/ 40 h 139"/>
                <a:gd name="T6" fmla="*/ 215 w 215"/>
                <a:gd name="T7" fmla="*/ 139 h 139"/>
                <a:gd name="T8" fmla="*/ 0 60000 65536"/>
                <a:gd name="T9" fmla="*/ 0 60000 65536"/>
                <a:gd name="T10" fmla="*/ 0 60000 65536"/>
                <a:gd name="T11" fmla="*/ 0 60000 65536"/>
                <a:gd name="T12" fmla="*/ 0 w 215"/>
                <a:gd name="T13" fmla="*/ 0 h 139"/>
                <a:gd name="T14" fmla="*/ 215 w 215"/>
                <a:gd name="T15" fmla="*/ 139 h 139"/>
              </a:gdLst>
              <a:ahLst/>
              <a:cxnLst>
                <a:cxn ang="T8">
                  <a:pos x="T0" y="T1"/>
                </a:cxn>
                <a:cxn ang="T9">
                  <a:pos x="T2" y="T3"/>
                </a:cxn>
                <a:cxn ang="T10">
                  <a:pos x="T4" y="T5"/>
                </a:cxn>
                <a:cxn ang="T11">
                  <a:pos x="T6" y="T7"/>
                </a:cxn>
              </a:cxnLst>
              <a:rect l="T12" t="T13" r="T14" b="T15"/>
              <a:pathLst>
                <a:path w="215" h="139">
                  <a:moveTo>
                    <a:pt x="8" y="78"/>
                  </a:moveTo>
                  <a:cubicBezTo>
                    <a:pt x="20" y="0"/>
                    <a:pt x="0" y="6"/>
                    <a:pt x="84" y="17"/>
                  </a:cubicBezTo>
                  <a:cubicBezTo>
                    <a:pt x="108" y="24"/>
                    <a:pt x="154" y="40"/>
                    <a:pt x="154" y="40"/>
                  </a:cubicBezTo>
                  <a:cubicBezTo>
                    <a:pt x="162" y="81"/>
                    <a:pt x="162" y="139"/>
                    <a:pt x="215" y="139"/>
                  </a:cubicBezTo>
                </a:path>
              </a:pathLst>
            </a:custGeom>
            <a:solidFill>
              <a:srgbClr val="FD9D0F"/>
            </a:solidFill>
            <a:ln w="9525">
              <a:solidFill>
                <a:srgbClr val="FFCC99"/>
              </a:solidFill>
              <a:round/>
              <a:headEnd/>
              <a:tailEnd/>
            </a:ln>
          </p:spPr>
          <p:txBody>
            <a:bodyPr/>
            <a:lstStyle/>
            <a:p>
              <a:endParaRPr lang="en-US" sz="2400">
                <a:ea typeface="ＭＳ Ｐゴシック" pitchFamily="34" charset="-128"/>
              </a:endParaRPr>
            </a:p>
          </p:txBody>
        </p:sp>
      </p:grpSp>
      <p:grpSp>
        <p:nvGrpSpPr>
          <p:cNvPr id="90" name="Group 7182"/>
          <p:cNvGrpSpPr>
            <a:grpSpLocks/>
          </p:cNvGrpSpPr>
          <p:nvPr/>
        </p:nvGrpSpPr>
        <p:grpSpPr bwMode="auto">
          <a:xfrm>
            <a:off x="3385321" y="1730732"/>
            <a:ext cx="559308" cy="581895"/>
            <a:chOff x="1676815" y="5536974"/>
            <a:chExt cx="1066385" cy="1244825"/>
          </a:xfrm>
        </p:grpSpPr>
        <p:sp>
          <p:nvSpPr>
            <p:cNvPr id="91" name="Freeform 11"/>
            <p:cNvSpPr>
              <a:spLocks/>
            </p:cNvSpPr>
            <p:nvPr>
              <p:custDataLst>
                <p:tags r:id="rId31"/>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92" name="Oval 12"/>
            <p:cNvSpPr>
              <a:spLocks noChangeArrowheads="1"/>
            </p:cNvSpPr>
            <p:nvPr>
              <p:custDataLst>
                <p:tags r:id="rId32"/>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93" name="Straight Connector 92"/>
            <p:cNvCxnSpPr>
              <a:stCxn id="109" idx="1"/>
              <a:endCxn id="109"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94" name="Group 7181"/>
            <p:cNvGrpSpPr>
              <a:grpSpLocks/>
            </p:cNvGrpSpPr>
            <p:nvPr/>
          </p:nvGrpSpPr>
          <p:grpSpPr bwMode="auto">
            <a:xfrm>
              <a:off x="1915058" y="5536974"/>
              <a:ext cx="616039" cy="613001"/>
              <a:chOff x="1905000" y="5621014"/>
              <a:chExt cx="616039" cy="613001"/>
            </a:xfrm>
          </p:grpSpPr>
          <p:sp>
            <p:nvSpPr>
              <p:cNvPr id="109" name="Oval 14"/>
              <p:cNvSpPr>
                <a:spLocks noChangeArrowheads="1"/>
              </p:cNvSpPr>
              <p:nvPr>
                <p:custDataLst>
                  <p:tags r:id="rId38"/>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10" name="Oval 17"/>
              <p:cNvSpPr>
                <a:spLocks noChangeArrowheads="1"/>
              </p:cNvSpPr>
              <p:nvPr>
                <p:custDataLst>
                  <p:tags r:id="rId39"/>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11" name="Straight Connector 110"/>
              <p:cNvCxnSpPr>
                <a:stCxn id="109"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12" name="Straight Connector 111"/>
              <p:cNvCxnSpPr>
                <a:stCxn id="109"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13" name="Straight Connector 112"/>
              <p:cNvCxnSpPr>
                <a:stCxn id="109"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95" name="Freeform 94"/>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96" name="Group 92"/>
            <p:cNvGrpSpPr>
              <a:grpSpLocks/>
            </p:cNvGrpSpPr>
            <p:nvPr/>
          </p:nvGrpSpPr>
          <p:grpSpPr bwMode="auto">
            <a:xfrm>
              <a:off x="2391951" y="5933936"/>
              <a:ext cx="213071" cy="175546"/>
              <a:chOff x="1905000" y="5621014"/>
              <a:chExt cx="616039" cy="613001"/>
            </a:xfrm>
          </p:grpSpPr>
          <p:sp>
            <p:nvSpPr>
              <p:cNvPr id="104" name="Oval 14"/>
              <p:cNvSpPr>
                <a:spLocks noChangeArrowheads="1"/>
              </p:cNvSpPr>
              <p:nvPr>
                <p:custDataLst>
                  <p:tags r:id="rId36"/>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05" name="Oval 17"/>
              <p:cNvSpPr>
                <a:spLocks noChangeArrowheads="1"/>
              </p:cNvSpPr>
              <p:nvPr>
                <p:custDataLst>
                  <p:tags r:id="rId37"/>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06" name="Straight Connector 105"/>
              <p:cNvCxnSpPr>
                <a:stCxn id="104"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7" name="Straight Connector 106"/>
              <p:cNvCxnSpPr>
                <a:stCxn id="104"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8" name="Straight Connector 107"/>
              <p:cNvCxnSpPr>
                <a:stCxn id="104"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97" name="Group 104"/>
            <p:cNvGrpSpPr>
              <a:grpSpLocks/>
            </p:cNvGrpSpPr>
            <p:nvPr/>
          </p:nvGrpSpPr>
          <p:grpSpPr bwMode="auto">
            <a:xfrm>
              <a:off x="1871482" y="5921099"/>
              <a:ext cx="213071" cy="175546"/>
              <a:chOff x="1905000" y="5621014"/>
              <a:chExt cx="616039" cy="613001"/>
            </a:xfrm>
          </p:grpSpPr>
          <p:sp>
            <p:nvSpPr>
              <p:cNvPr id="99" name="Oval 14"/>
              <p:cNvSpPr>
                <a:spLocks noChangeArrowheads="1"/>
              </p:cNvSpPr>
              <p:nvPr>
                <p:custDataLst>
                  <p:tags r:id="rId34"/>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00" name="Oval 17"/>
              <p:cNvSpPr>
                <a:spLocks noChangeArrowheads="1"/>
              </p:cNvSpPr>
              <p:nvPr>
                <p:custDataLst>
                  <p:tags r:id="rId35"/>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01" name="Straight Connector 100"/>
              <p:cNvCxnSpPr>
                <a:stCxn id="99"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2" name="Straight Connector 101"/>
              <p:cNvCxnSpPr>
                <a:stCxn id="99"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03" name="Straight Connector 102"/>
              <p:cNvCxnSpPr>
                <a:stCxn id="99"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98" name="AutoShape 19"/>
            <p:cNvSpPr>
              <a:spLocks noChangeArrowheads="1"/>
            </p:cNvSpPr>
            <p:nvPr>
              <p:custDataLst>
                <p:tags r:id="rId33"/>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grpSp>
        <p:nvGrpSpPr>
          <p:cNvPr id="115" name="Group 7182"/>
          <p:cNvGrpSpPr>
            <a:grpSpLocks/>
          </p:cNvGrpSpPr>
          <p:nvPr/>
        </p:nvGrpSpPr>
        <p:grpSpPr bwMode="auto">
          <a:xfrm>
            <a:off x="5998250" y="1725172"/>
            <a:ext cx="559308" cy="581895"/>
            <a:chOff x="1676815" y="5536974"/>
            <a:chExt cx="1066385" cy="1244825"/>
          </a:xfrm>
        </p:grpSpPr>
        <p:sp>
          <p:nvSpPr>
            <p:cNvPr id="116" name="Freeform 11"/>
            <p:cNvSpPr>
              <a:spLocks/>
            </p:cNvSpPr>
            <p:nvPr>
              <p:custDataLst>
                <p:tags r:id="rId22"/>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117" name="Oval 12"/>
            <p:cNvSpPr>
              <a:spLocks noChangeArrowheads="1"/>
            </p:cNvSpPr>
            <p:nvPr>
              <p:custDataLst>
                <p:tags r:id="rId23"/>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118" name="Straight Connector 117"/>
            <p:cNvCxnSpPr>
              <a:stCxn id="134" idx="1"/>
              <a:endCxn id="134"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9" name="Group 7181"/>
            <p:cNvGrpSpPr>
              <a:grpSpLocks/>
            </p:cNvGrpSpPr>
            <p:nvPr/>
          </p:nvGrpSpPr>
          <p:grpSpPr bwMode="auto">
            <a:xfrm>
              <a:off x="1915058" y="5536974"/>
              <a:ext cx="616039" cy="613001"/>
              <a:chOff x="1905000" y="5621014"/>
              <a:chExt cx="616039" cy="613001"/>
            </a:xfrm>
          </p:grpSpPr>
          <p:sp>
            <p:nvSpPr>
              <p:cNvPr id="134" name="Oval 14"/>
              <p:cNvSpPr>
                <a:spLocks noChangeArrowheads="1"/>
              </p:cNvSpPr>
              <p:nvPr>
                <p:custDataLst>
                  <p:tags r:id="rId29"/>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35" name="Oval 17"/>
              <p:cNvSpPr>
                <a:spLocks noChangeArrowheads="1"/>
              </p:cNvSpPr>
              <p:nvPr>
                <p:custDataLst>
                  <p:tags r:id="rId30"/>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36" name="Straight Connector 135"/>
              <p:cNvCxnSpPr>
                <a:stCxn id="134"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37" name="Straight Connector 136"/>
              <p:cNvCxnSpPr>
                <a:stCxn id="134"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38" name="Straight Connector 137"/>
              <p:cNvCxnSpPr>
                <a:stCxn id="134"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120" name="Freeform 119"/>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121" name="Group 92"/>
            <p:cNvGrpSpPr>
              <a:grpSpLocks/>
            </p:cNvGrpSpPr>
            <p:nvPr/>
          </p:nvGrpSpPr>
          <p:grpSpPr bwMode="auto">
            <a:xfrm>
              <a:off x="2391951" y="5933936"/>
              <a:ext cx="213071" cy="175546"/>
              <a:chOff x="1905000" y="5621014"/>
              <a:chExt cx="616039" cy="613001"/>
            </a:xfrm>
          </p:grpSpPr>
          <p:sp>
            <p:nvSpPr>
              <p:cNvPr id="129" name="Oval 14"/>
              <p:cNvSpPr>
                <a:spLocks noChangeArrowheads="1"/>
              </p:cNvSpPr>
              <p:nvPr>
                <p:custDataLst>
                  <p:tags r:id="rId27"/>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30" name="Oval 17"/>
              <p:cNvSpPr>
                <a:spLocks noChangeArrowheads="1"/>
              </p:cNvSpPr>
              <p:nvPr>
                <p:custDataLst>
                  <p:tags r:id="rId28"/>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31" name="Straight Connector 130"/>
              <p:cNvCxnSpPr>
                <a:stCxn id="129"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32" name="Straight Connector 131"/>
              <p:cNvCxnSpPr>
                <a:stCxn id="129"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33" name="Straight Connector 132"/>
              <p:cNvCxnSpPr>
                <a:stCxn id="129"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122" name="Group 104"/>
            <p:cNvGrpSpPr>
              <a:grpSpLocks/>
            </p:cNvGrpSpPr>
            <p:nvPr/>
          </p:nvGrpSpPr>
          <p:grpSpPr bwMode="auto">
            <a:xfrm>
              <a:off x="1871482" y="5921099"/>
              <a:ext cx="213071" cy="175546"/>
              <a:chOff x="1905000" y="5621014"/>
              <a:chExt cx="616039" cy="613001"/>
            </a:xfrm>
          </p:grpSpPr>
          <p:sp>
            <p:nvSpPr>
              <p:cNvPr id="124" name="Oval 14"/>
              <p:cNvSpPr>
                <a:spLocks noChangeArrowheads="1"/>
              </p:cNvSpPr>
              <p:nvPr>
                <p:custDataLst>
                  <p:tags r:id="rId25"/>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125" name="Oval 17"/>
              <p:cNvSpPr>
                <a:spLocks noChangeArrowheads="1"/>
              </p:cNvSpPr>
              <p:nvPr>
                <p:custDataLst>
                  <p:tags r:id="rId26"/>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126" name="Straight Connector 125"/>
              <p:cNvCxnSpPr>
                <a:stCxn id="124"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27" name="Straight Connector 126"/>
              <p:cNvCxnSpPr>
                <a:stCxn id="124"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128" name="Straight Connector 127"/>
              <p:cNvCxnSpPr>
                <a:stCxn id="124"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123" name="AutoShape 19"/>
            <p:cNvSpPr>
              <a:spLocks noChangeArrowheads="1"/>
            </p:cNvSpPr>
            <p:nvPr>
              <p:custDataLst>
                <p:tags r:id="rId24"/>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Tree>
    <p:extLst>
      <p:ext uri="{BB962C8B-B14F-4D97-AF65-F5344CB8AC3E}">
        <p14:creationId xmlns:p14="http://schemas.microsoft.com/office/powerpoint/2010/main" val="1166285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custDataLst>
              <p:tags r:id="rId1"/>
            </p:custDataLst>
          </p:nvPr>
        </p:nvGrpSpPr>
        <p:grpSpPr bwMode="auto">
          <a:xfrm>
            <a:off x="436563" y="1112838"/>
            <a:ext cx="8116887" cy="180975"/>
            <a:chOff x="295" y="1311"/>
            <a:chExt cx="5177" cy="114"/>
          </a:xfrm>
        </p:grpSpPr>
        <p:sp>
          <p:nvSpPr>
            <p:cNvPr id="20510"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20511"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20483" name="Text Box 5"/>
          <p:cNvSpPr txBox="1">
            <a:spLocks noChangeArrowheads="1"/>
          </p:cNvSpPr>
          <p:nvPr>
            <p:custDataLst>
              <p:tags r:id="rId2"/>
            </p:custDataLst>
          </p:nvPr>
        </p:nvSpPr>
        <p:spPr bwMode="auto">
          <a:xfrm>
            <a:off x="457200" y="280988"/>
            <a:ext cx="813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600">
                <a:solidFill>
                  <a:schemeClr val="tx1"/>
                </a:solidFill>
              </a:rPr>
              <a:t>Sorting out Prolog… by sorting </a:t>
            </a:r>
            <a:r>
              <a:rPr lang="en-US" sz="3600" b="1" i="1">
                <a:solidFill>
                  <a:schemeClr val="tx1"/>
                </a:solidFill>
              </a:rPr>
              <a:t>in </a:t>
            </a:r>
            <a:r>
              <a:rPr lang="en-US" sz="3600">
                <a:solidFill>
                  <a:schemeClr val="tx1"/>
                </a:solidFill>
              </a:rPr>
              <a:t>Prolog!</a:t>
            </a:r>
          </a:p>
        </p:txBody>
      </p:sp>
      <p:sp>
        <p:nvSpPr>
          <p:cNvPr id="20484" name="Rectangle 6"/>
          <p:cNvSpPr>
            <a:spLocks noChangeArrowheads="1"/>
          </p:cNvSpPr>
          <p:nvPr>
            <p:custDataLst>
              <p:tags r:id="rId3"/>
            </p:custDataLst>
          </p:nvPr>
        </p:nvSpPr>
        <p:spPr bwMode="auto">
          <a:xfrm>
            <a:off x="3263900" y="1828800"/>
            <a:ext cx="411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Font typeface="Arial" charset="0"/>
              <a:buChar char="•"/>
            </a:pPr>
            <a:r>
              <a:rPr lang="en-US" sz="2400" b="1">
                <a:latin typeface="Courier New" pitchFamily="49" charset="0"/>
              </a:rPr>
              <a:t> removeAll(E,L,NewL)</a:t>
            </a:r>
          </a:p>
        </p:txBody>
      </p:sp>
      <p:pic>
        <p:nvPicPr>
          <p:cNvPr id="20485" name="Picture 32" descr="shopgirl-perm"/>
          <p:cNvPicPr>
            <a:picLocks noChangeAspect="1" noChangeArrowheads="1"/>
          </p:cNvPicPr>
          <p:nvPr>
            <p:custDataLst>
              <p:tags r:id="rId4"/>
            </p:custDataLst>
          </p:nvPr>
        </p:nvPicPr>
        <p:blipFill>
          <a:blip r:embed="rId16">
            <a:extLst>
              <a:ext uri="{28A0092B-C50C-407E-A947-70E740481C1C}">
                <a14:useLocalDpi xmlns:a14="http://schemas.microsoft.com/office/drawing/2010/main" val="0"/>
              </a:ext>
            </a:extLst>
          </a:blip>
          <a:srcRect/>
          <a:stretch>
            <a:fillRect/>
          </a:stretch>
        </p:blipFill>
        <p:spPr bwMode="auto">
          <a:xfrm>
            <a:off x="371475" y="2286000"/>
            <a:ext cx="23701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33"/>
          <p:cNvSpPr txBox="1">
            <a:spLocks noChangeArrowheads="1"/>
          </p:cNvSpPr>
          <p:nvPr>
            <p:custDataLst>
              <p:tags r:id="rId5"/>
            </p:custDataLst>
          </p:nvPr>
        </p:nvSpPr>
        <p:spPr bwMode="auto">
          <a:xfrm>
            <a:off x="304800" y="5867400"/>
            <a:ext cx="24653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solidFill>
                  <a:srgbClr val="088E0A"/>
                </a:solidFill>
              </a:rPr>
              <a:t>Perms can be tough to get right!</a:t>
            </a:r>
          </a:p>
        </p:txBody>
      </p:sp>
      <p:sp>
        <p:nvSpPr>
          <p:cNvPr id="20488" name="Rectangle 35"/>
          <p:cNvSpPr>
            <a:spLocks noChangeArrowheads="1"/>
          </p:cNvSpPr>
          <p:nvPr>
            <p:custDataLst>
              <p:tags r:id="rId6"/>
            </p:custDataLst>
          </p:nvPr>
        </p:nvSpPr>
        <p:spPr bwMode="auto">
          <a:xfrm>
            <a:off x="3203575" y="4921250"/>
            <a:ext cx="30511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FontTx/>
              <a:buChar char="•"/>
            </a:pPr>
            <a:r>
              <a:rPr lang="en-US" sz="2400" b="1">
                <a:latin typeface="Courier New" pitchFamily="49" charset="0"/>
              </a:rPr>
              <a:t> sort(L,S) </a:t>
            </a:r>
          </a:p>
        </p:txBody>
      </p:sp>
      <p:sp>
        <p:nvSpPr>
          <p:cNvPr id="20489" name="Rectangle 36"/>
          <p:cNvSpPr>
            <a:spLocks noChangeArrowheads="1"/>
          </p:cNvSpPr>
          <p:nvPr>
            <p:custDataLst>
              <p:tags r:id="rId7"/>
            </p:custDataLst>
          </p:nvPr>
        </p:nvSpPr>
        <p:spPr bwMode="auto">
          <a:xfrm>
            <a:off x="3203575" y="5791200"/>
            <a:ext cx="4416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FontTx/>
              <a:buChar char="•"/>
            </a:pPr>
            <a:r>
              <a:rPr lang="en-US" sz="2400" b="1">
                <a:latin typeface="Courier New" pitchFamily="49" charset="0"/>
              </a:rPr>
              <a:t> split(L,S1,S2) </a:t>
            </a:r>
          </a:p>
        </p:txBody>
      </p:sp>
      <p:sp>
        <p:nvSpPr>
          <p:cNvPr id="20491" name="Text Box 38"/>
          <p:cNvSpPr txBox="1">
            <a:spLocks noChangeArrowheads="1"/>
          </p:cNvSpPr>
          <p:nvPr>
            <p:custDataLst>
              <p:tags r:id="rId8"/>
            </p:custDataLst>
          </p:nvPr>
        </p:nvSpPr>
        <p:spPr bwMode="auto">
          <a:xfrm>
            <a:off x="5526088" y="4943475"/>
            <a:ext cx="1390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a:t>S is L, sorted</a:t>
            </a:r>
          </a:p>
        </p:txBody>
      </p:sp>
      <p:sp>
        <p:nvSpPr>
          <p:cNvPr id="20493" name="Text Box 40"/>
          <p:cNvSpPr txBox="1">
            <a:spLocks noChangeArrowheads="1"/>
          </p:cNvSpPr>
          <p:nvPr>
            <p:custDataLst>
              <p:tags r:id="rId9"/>
            </p:custDataLst>
          </p:nvPr>
        </p:nvSpPr>
        <p:spPr bwMode="auto">
          <a:xfrm>
            <a:off x="5565775" y="4121150"/>
            <a:ext cx="3352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a:t>generates permutations P of L…</a:t>
            </a:r>
          </a:p>
        </p:txBody>
      </p:sp>
      <p:sp>
        <p:nvSpPr>
          <p:cNvPr id="20496" name="Rectangle 6"/>
          <p:cNvSpPr>
            <a:spLocks noChangeArrowheads="1"/>
          </p:cNvSpPr>
          <p:nvPr>
            <p:custDataLst>
              <p:tags r:id="rId10"/>
            </p:custDataLst>
          </p:nvPr>
        </p:nvSpPr>
        <p:spPr bwMode="auto">
          <a:xfrm>
            <a:off x="3263900" y="2697163"/>
            <a:ext cx="32734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Font typeface="Arial" charset="0"/>
              <a:buChar char="•"/>
            </a:pPr>
            <a:r>
              <a:rPr lang="en-US" sz="2400" b="1">
                <a:latin typeface="Courier New" pitchFamily="49" charset="0"/>
              </a:rPr>
              <a:t> uniq(L,U)</a:t>
            </a:r>
          </a:p>
        </p:txBody>
      </p:sp>
      <p:sp>
        <p:nvSpPr>
          <p:cNvPr id="20497" name="Text Box 38"/>
          <p:cNvSpPr txBox="1">
            <a:spLocks noChangeArrowheads="1"/>
          </p:cNvSpPr>
          <p:nvPr>
            <p:custDataLst>
              <p:tags r:id="rId11"/>
            </p:custDataLst>
          </p:nvPr>
        </p:nvSpPr>
        <p:spPr bwMode="auto">
          <a:xfrm>
            <a:off x="5586413" y="2741613"/>
            <a:ext cx="12954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a:t>uniquifies L</a:t>
            </a:r>
          </a:p>
        </p:txBody>
      </p:sp>
      <p:sp>
        <p:nvSpPr>
          <p:cNvPr id="20512" name="Rectangle 6"/>
          <p:cNvSpPr>
            <a:spLocks noChangeArrowheads="1"/>
          </p:cNvSpPr>
          <p:nvPr>
            <p:custDataLst>
              <p:tags r:id="rId12"/>
            </p:custDataLst>
          </p:nvPr>
        </p:nvSpPr>
        <p:spPr bwMode="auto">
          <a:xfrm>
            <a:off x="3243263" y="4114800"/>
            <a:ext cx="41116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Font typeface="Arial" charset="0"/>
              <a:buChar char="•"/>
            </a:pPr>
            <a:r>
              <a:rPr lang="en-US" sz="2400" b="1">
                <a:latin typeface="Courier New" pitchFamily="49" charset="0"/>
              </a:rPr>
              <a:t> perm(L,P)</a:t>
            </a:r>
          </a:p>
        </p:txBody>
      </p:sp>
      <p:sp>
        <p:nvSpPr>
          <p:cNvPr id="20515" name="Rectangle 35"/>
          <p:cNvSpPr>
            <a:spLocks noChangeArrowheads="1"/>
          </p:cNvSpPr>
          <p:nvPr>
            <p:custDataLst>
              <p:tags r:id="rId13"/>
            </p:custDataLst>
          </p:nvPr>
        </p:nvSpPr>
        <p:spPr bwMode="auto">
          <a:xfrm>
            <a:off x="6367463" y="5837238"/>
            <a:ext cx="2484437"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a:solidFill>
                  <a:srgbClr val="0333FF"/>
                </a:solidFill>
                <a:latin typeface="Times New Roman" pitchFamily="18" charset="0"/>
              </a:rPr>
              <a:t>where</a:t>
            </a:r>
            <a:r>
              <a:rPr lang="en-US">
                <a:solidFill>
                  <a:srgbClr val="0333FF"/>
                </a:solidFill>
                <a:latin typeface="Courier New" pitchFamily="49" charset="0"/>
              </a:rPr>
              <a:t> </a:t>
            </a:r>
            <a:r>
              <a:rPr lang="en-US" b="1">
                <a:solidFill>
                  <a:srgbClr val="0333FF"/>
                </a:solidFill>
                <a:latin typeface="Courier New" pitchFamily="49" charset="0"/>
              </a:rPr>
              <a:t>L = S1 </a:t>
            </a:r>
            <a:r>
              <a:rPr lang="en-US" b="1">
                <a:solidFill>
                  <a:srgbClr val="0333FF"/>
                </a:solidFill>
                <a:latin typeface="Courier New" pitchFamily="49" charset="0"/>
                <a:sym typeface="Symbol" pitchFamily="18" charset="2"/>
              </a:rPr>
              <a:t> </a:t>
            </a:r>
            <a:r>
              <a:rPr lang="en-US" b="1">
                <a:solidFill>
                  <a:srgbClr val="0333FF"/>
                </a:solidFill>
                <a:latin typeface="Courier New" pitchFamily="49" charset="0"/>
              </a:rPr>
              <a:t>S2</a:t>
            </a:r>
            <a:r>
              <a:rPr lang="en-US" b="1">
                <a:solidFill>
                  <a:srgbClr val="0333FF"/>
                </a:solidFill>
                <a:latin typeface="Times New Roman" pitchFamily="18" charset="0"/>
              </a:rPr>
              <a:t>.</a:t>
            </a:r>
          </a:p>
        </p:txBody>
      </p:sp>
      <p:sp>
        <p:nvSpPr>
          <p:cNvPr id="20516" name="Line 36"/>
          <p:cNvSpPr>
            <a:spLocks noChangeShapeType="1"/>
          </p:cNvSpPr>
          <p:nvPr>
            <p:custDataLst>
              <p:tags r:id="rId14"/>
            </p:custDataLst>
          </p:nvPr>
        </p:nvSpPr>
        <p:spPr bwMode="auto">
          <a:xfrm>
            <a:off x="3127375" y="3581400"/>
            <a:ext cx="54102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7137635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7282" name="Group 2"/>
          <p:cNvGrpSpPr>
            <a:grpSpLocks/>
          </p:cNvGrpSpPr>
          <p:nvPr>
            <p:custDataLst>
              <p:tags r:id="rId1"/>
            </p:custDataLst>
          </p:nvPr>
        </p:nvGrpSpPr>
        <p:grpSpPr bwMode="auto">
          <a:xfrm>
            <a:off x="436563" y="1066800"/>
            <a:ext cx="8116887" cy="180975"/>
            <a:chOff x="295" y="1311"/>
            <a:chExt cx="5177" cy="114"/>
          </a:xfrm>
        </p:grpSpPr>
        <p:sp>
          <p:nvSpPr>
            <p:cNvPr id="97283"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97284"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97285" name="Text Box 5"/>
          <p:cNvSpPr txBox="1">
            <a:spLocks noChangeArrowheads="1"/>
          </p:cNvSpPr>
          <p:nvPr>
            <p:custDataLst>
              <p:tags r:id="rId2"/>
            </p:custDataLst>
          </p:nvPr>
        </p:nvSpPr>
        <p:spPr bwMode="auto">
          <a:xfrm>
            <a:off x="457200" y="280988"/>
            <a:ext cx="81327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600">
                <a:solidFill>
                  <a:schemeClr val="tx1"/>
                </a:solidFill>
              </a:rPr>
              <a:t>Prolog </a:t>
            </a:r>
            <a:r>
              <a:rPr lang="en-US" sz="3600" b="1" i="1">
                <a:solidFill>
                  <a:schemeClr val="tx1"/>
                </a:solidFill>
              </a:rPr>
              <a:t>is </a:t>
            </a:r>
            <a:r>
              <a:rPr lang="en-US" sz="3600">
                <a:solidFill>
                  <a:schemeClr val="tx1"/>
                </a:solidFill>
              </a:rPr>
              <a:t>uniq !</a:t>
            </a:r>
          </a:p>
        </p:txBody>
      </p:sp>
      <p:sp>
        <p:nvSpPr>
          <p:cNvPr id="97314" name="Rectangle 6"/>
          <p:cNvSpPr>
            <a:spLocks noChangeArrowheads="1"/>
          </p:cNvSpPr>
          <p:nvPr>
            <p:custDataLst>
              <p:tags r:id="rId3"/>
            </p:custDataLst>
          </p:nvPr>
        </p:nvSpPr>
        <p:spPr bwMode="auto">
          <a:xfrm>
            <a:off x="1066800" y="5438775"/>
            <a:ext cx="5091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Font typeface="Arial" charset="0"/>
              <a:buNone/>
            </a:pPr>
            <a:r>
              <a:rPr lang="en-US" b="1">
                <a:latin typeface="Courier New" pitchFamily="49" charset="0"/>
              </a:rPr>
              <a:t>removeOne(E,[E|R],R).</a:t>
            </a:r>
          </a:p>
        </p:txBody>
      </p:sp>
      <p:sp>
        <p:nvSpPr>
          <p:cNvPr id="97316" name="Rectangle 6"/>
          <p:cNvSpPr>
            <a:spLocks noChangeArrowheads="1"/>
          </p:cNvSpPr>
          <p:nvPr>
            <p:custDataLst>
              <p:tags r:id="rId4"/>
            </p:custDataLst>
          </p:nvPr>
        </p:nvSpPr>
        <p:spPr bwMode="auto">
          <a:xfrm>
            <a:off x="1066800" y="5834063"/>
            <a:ext cx="769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buFont typeface="Arial" charset="0"/>
              <a:buNone/>
            </a:pPr>
            <a:r>
              <a:rPr lang="en-US" b="1">
                <a:latin typeface="Courier New" pitchFamily="49" charset="0"/>
              </a:rPr>
              <a:t>removeOne(E,[F|R],[F|R2]) :- removeOne(E,R,R2).</a:t>
            </a:r>
          </a:p>
        </p:txBody>
      </p:sp>
      <p:sp>
        <p:nvSpPr>
          <p:cNvPr id="97318" name="Rectangle 38"/>
          <p:cNvSpPr>
            <a:spLocks noChangeArrowheads="1"/>
          </p:cNvSpPr>
          <p:nvPr>
            <p:custDataLst>
              <p:tags r:id="rId5"/>
            </p:custDataLst>
          </p:nvPr>
        </p:nvSpPr>
        <p:spPr bwMode="auto">
          <a:xfrm>
            <a:off x="528638" y="4953000"/>
            <a:ext cx="27765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solidFill>
                  <a:srgbClr val="0333FF"/>
                </a:solidFill>
              </a:rPr>
              <a:t>removeOne( E, L, NewL )</a:t>
            </a:r>
          </a:p>
        </p:txBody>
      </p:sp>
      <p:sp>
        <p:nvSpPr>
          <p:cNvPr id="97319" name="Rectangle 39"/>
          <p:cNvSpPr>
            <a:spLocks noChangeArrowheads="1"/>
          </p:cNvSpPr>
          <p:nvPr>
            <p:custDataLst>
              <p:tags r:id="rId6"/>
            </p:custDataLst>
          </p:nvPr>
        </p:nvSpPr>
        <p:spPr bwMode="auto">
          <a:xfrm>
            <a:off x="528638" y="3200400"/>
            <a:ext cx="2597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solidFill>
                  <a:srgbClr val="0333FF"/>
                </a:solidFill>
              </a:rPr>
              <a:t>removeAll( E, L, NewL )</a:t>
            </a:r>
          </a:p>
        </p:txBody>
      </p:sp>
      <p:sp>
        <p:nvSpPr>
          <p:cNvPr id="97320" name="Rectangle 40"/>
          <p:cNvSpPr>
            <a:spLocks noChangeArrowheads="1"/>
          </p:cNvSpPr>
          <p:nvPr>
            <p:custDataLst>
              <p:tags r:id="rId7"/>
            </p:custDataLst>
          </p:nvPr>
        </p:nvSpPr>
        <p:spPr bwMode="auto">
          <a:xfrm>
            <a:off x="528638" y="1600200"/>
            <a:ext cx="13144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solidFill>
                  <a:srgbClr val="0333FF"/>
                </a:solidFill>
              </a:rPr>
              <a:t>uniq( L, U )</a:t>
            </a:r>
          </a:p>
        </p:txBody>
      </p:sp>
    </p:spTree>
    <p:extLst>
      <p:ext uri="{BB962C8B-B14F-4D97-AF65-F5344CB8AC3E}">
        <p14:creationId xmlns:p14="http://schemas.microsoft.com/office/powerpoint/2010/main" val="3317082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custDataLst>
              <p:tags r:id="rId1"/>
            </p:custDataLst>
          </p:nvPr>
        </p:nvSpPr>
        <p:spPr bwMode="auto">
          <a:xfrm>
            <a:off x="382588" y="1752600"/>
            <a:ext cx="3810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dirty="0" smtClean="0">
                <a:solidFill>
                  <a:schemeClr val="tx1"/>
                </a:solidFill>
                <a:latin typeface="Arial" charset="0"/>
                <a:ea typeface="ＭＳ Ｐゴシック" pitchFamily="34" charset="-128"/>
              </a:rPr>
              <a:t>This week:   </a:t>
            </a:r>
            <a:r>
              <a:rPr lang="en-US" sz="1200" dirty="0">
                <a:solidFill>
                  <a:schemeClr val="tx1"/>
                </a:solidFill>
                <a:latin typeface="Arial" charset="0"/>
                <a:ea typeface="ＭＳ Ｐゴシック" pitchFamily="34" charset="-128"/>
              </a:rPr>
              <a:t>Nov </a:t>
            </a:r>
            <a:r>
              <a:rPr lang="en-US" sz="1200" dirty="0" smtClean="0">
                <a:solidFill>
                  <a:schemeClr val="tx1"/>
                </a:solidFill>
                <a:latin typeface="Arial" charset="0"/>
                <a:ea typeface="ＭＳ Ｐゴシック" pitchFamily="34" charset="-128"/>
              </a:rPr>
              <a:t>18…</a:t>
            </a:r>
            <a:endParaRPr lang="en-US" sz="1200" dirty="0">
              <a:solidFill>
                <a:schemeClr val="tx1"/>
              </a:solidFill>
              <a:latin typeface="Arial" charset="0"/>
              <a:ea typeface="ＭＳ Ｐゴシック" pitchFamily="34" charset="-128"/>
            </a:endParaRPr>
          </a:p>
        </p:txBody>
      </p:sp>
      <p:sp>
        <p:nvSpPr>
          <p:cNvPr id="9219" name="Text Box 3"/>
          <p:cNvSpPr txBox="1">
            <a:spLocks noChangeArrowheads="1"/>
          </p:cNvSpPr>
          <p:nvPr>
            <p:custDataLst>
              <p:tags r:id="rId2"/>
            </p:custDataLst>
          </p:nvPr>
        </p:nvSpPr>
        <p:spPr bwMode="auto">
          <a:xfrm>
            <a:off x="382588" y="25908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dirty="0" smtClean="0">
                <a:solidFill>
                  <a:schemeClr val="tx1"/>
                </a:solidFill>
                <a:latin typeface="Arial" charset="0"/>
                <a:ea typeface="ＭＳ Ｐゴシック" pitchFamily="34" charset="-128"/>
              </a:rPr>
              <a:t>HW 11:        </a:t>
            </a:r>
            <a:r>
              <a:rPr lang="en-US" sz="1200" dirty="0" smtClean="0">
                <a:solidFill>
                  <a:schemeClr val="tx1"/>
                </a:solidFill>
                <a:latin typeface="Arial" charset="0"/>
                <a:ea typeface="ＭＳ Ｐゴシック" pitchFamily="34" charset="-128"/>
              </a:rPr>
              <a:t>Due Nov 30 …</a:t>
            </a:r>
            <a:endParaRPr lang="en-US" sz="1200" dirty="0">
              <a:solidFill>
                <a:schemeClr val="tx1"/>
              </a:solidFill>
              <a:latin typeface="Arial" charset="0"/>
              <a:ea typeface="ＭＳ Ｐゴシック" pitchFamily="34" charset="-128"/>
            </a:endParaRPr>
          </a:p>
        </p:txBody>
      </p:sp>
      <p:sp>
        <p:nvSpPr>
          <p:cNvPr id="9220" name="Text Box 4"/>
          <p:cNvSpPr txBox="1">
            <a:spLocks noChangeArrowheads="1"/>
          </p:cNvSpPr>
          <p:nvPr>
            <p:custDataLst>
              <p:tags r:id="rId3"/>
            </p:custDataLst>
          </p:nvPr>
        </p:nvSpPr>
        <p:spPr bwMode="auto">
          <a:xfrm>
            <a:off x="382588" y="35052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dirty="0" smtClean="0">
                <a:solidFill>
                  <a:schemeClr val="tx1"/>
                </a:solidFill>
                <a:latin typeface="Arial" charset="0"/>
                <a:ea typeface="ＭＳ Ｐゴシック" pitchFamily="34" charset="-128"/>
              </a:rPr>
              <a:t>HW 12        </a:t>
            </a:r>
            <a:r>
              <a:rPr lang="en-US" sz="1200" dirty="0" smtClean="0">
                <a:solidFill>
                  <a:schemeClr val="tx1"/>
                </a:solidFill>
                <a:latin typeface="Arial" charset="0"/>
                <a:ea typeface="ＭＳ Ｐゴシック" pitchFamily="34" charset="-128"/>
              </a:rPr>
              <a:t>Due Dec 6…</a:t>
            </a:r>
            <a:endParaRPr lang="en-US" sz="1200" dirty="0">
              <a:solidFill>
                <a:schemeClr val="tx1"/>
              </a:solidFill>
              <a:latin typeface="Arial" charset="0"/>
              <a:ea typeface="ＭＳ Ｐゴシック" pitchFamily="34" charset="-128"/>
            </a:endParaRPr>
          </a:p>
        </p:txBody>
      </p:sp>
      <p:sp>
        <p:nvSpPr>
          <p:cNvPr id="9221" name="Text Box 5"/>
          <p:cNvSpPr txBox="1">
            <a:spLocks noChangeArrowheads="1"/>
          </p:cNvSpPr>
          <p:nvPr>
            <p:custDataLst>
              <p:tags r:id="rId4"/>
            </p:custDataLst>
          </p:nvPr>
        </p:nvSpPr>
        <p:spPr bwMode="auto">
          <a:xfrm>
            <a:off x="382588" y="4495800"/>
            <a:ext cx="342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dirty="0" smtClean="0">
                <a:solidFill>
                  <a:schemeClr val="tx1"/>
                </a:solidFill>
                <a:latin typeface="Arial" charset="0"/>
                <a:ea typeface="ＭＳ Ｐゴシック" pitchFamily="34" charset="-128"/>
              </a:rPr>
              <a:t>HW13:    </a:t>
            </a:r>
            <a:r>
              <a:rPr lang="en-US" sz="1200" dirty="0">
                <a:solidFill>
                  <a:schemeClr val="tx1"/>
                </a:solidFill>
                <a:latin typeface="Arial" charset="0"/>
                <a:ea typeface="ＭＳ Ｐゴシック" pitchFamily="34" charset="-128"/>
              </a:rPr>
              <a:t> </a:t>
            </a:r>
            <a:r>
              <a:rPr lang="en-US" sz="1200" dirty="0" smtClean="0">
                <a:solidFill>
                  <a:schemeClr val="tx1"/>
                </a:solidFill>
                <a:latin typeface="Arial" charset="0"/>
                <a:ea typeface="ＭＳ Ｐゴシック" pitchFamily="34" charset="-128"/>
              </a:rPr>
              <a:t>      Due Dec 10…</a:t>
            </a:r>
            <a:endParaRPr lang="en-US" sz="1200" dirty="0">
              <a:solidFill>
                <a:schemeClr val="tx1"/>
              </a:solidFill>
              <a:latin typeface="Arial" charset="0"/>
              <a:ea typeface="ＭＳ Ｐゴシック" pitchFamily="34" charset="-128"/>
            </a:endParaRPr>
          </a:p>
        </p:txBody>
      </p:sp>
      <p:sp>
        <p:nvSpPr>
          <p:cNvPr id="9222" name="Text Box 6"/>
          <p:cNvSpPr txBox="1">
            <a:spLocks noChangeArrowheads="1"/>
          </p:cNvSpPr>
          <p:nvPr>
            <p:custDataLst>
              <p:tags r:id="rId5"/>
            </p:custDataLst>
          </p:nvPr>
        </p:nvSpPr>
        <p:spPr bwMode="auto">
          <a:xfrm>
            <a:off x="1936750" y="5750222"/>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dirty="0" smtClean="0">
                <a:solidFill>
                  <a:schemeClr val="tx1"/>
                </a:solidFill>
                <a:latin typeface="Arial" charset="0"/>
                <a:ea typeface="ＭＳ Ｐゴシック" pitchFamily="34" charset="-128"/>
              </a:rPr>
              <a:t>Final Exam: DEC 14, 2-5pm</a:t>
            </a:r>
            <a:endParaRPr lang="en-US" sz="1200" dirty="0">
              <a:solidFill>
                <a:schemeClr val="tx1"/>
              </a:solidFill>
              <a:latin typeface="Arial" charset="0"/>
              <a:ea typeface="ＭＳ Ｐゴシック" pitchFamily="34" charset="-128"/>
            </a:endParaRPr>
          </a:p>
        </p:txBody>
      </p:sp>
      <p:sp>
        <p:nvSpPr>
          <p:cNvPr id="9223" name="Text Box 8"/>
          <p:cNvSpPr txBox="1">
            <a:spLocks noChangeArrowheads="1"/>
          </p:cNvSpPr>
          <p:nvPr>
            <p:custDataLst>
              <p:tags r:id="rId6"/>
            </p:custDataLst>
          </p:nvPr>
        </p:nvSpPr>
        <p:spPr bwMode="auto">
          <a:xfrm>
            <a:off x="3735388" y="17526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dirty="0" smtClean="0">
                <a:solidFill>
                  <a:schemeClr val="tx1"/>
                </a:solidFill>
                <a:latin typeface="Arial" charset="0"/>
                <a:ea typeface="ＭＳ Ｐゴシック" pitchFamily="34" charset="-128"/>
              </a:rPr>
              <a:t>Exam 2</a:t>
            </a:r>
            <a:endParaRPr lang="en-US" sz="2400" dirty="0">
              <a:solidFill>
                <a:schemeClr val="tx1"/>
              </a:solidFill>
              <a:latin typeface="Arial" charset="0"/>
              <a:ea typeface="ＭＳ Ｐゴシック" pitchFamily="34" charset="-128"/>
            </a:endParaRPr>
          </a:p>
        </p:txBody>
      </p:sp>
      <p:sp>
        <p:nvSpPr>
          <p:cNvPr id="9224" name="Text Box 9"/>
          <p:cNvSpPr txBox="1">
            <a:spLocks noChangeArrowheads="1"/>
          </p:cNvSpPr>
          <p:nvPr>
            <p:custDataLst>
              <p:tags r:id="rId7"/>
            </p:custDataLst>
          </p:nvPr>
        </p:nvSpPr>
        <p:spPr bwMode="auto">
          <a:xfrm>
            <a:off x="3741738" y="2625725"/>
            <a:ext cx="294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dirty="0" smtClean="0">
                <a:solidFill>
                  <a:schemeClr val="folHlink"/>
                </a:solidFill>
                <a:latin typeface="Comic Sans MS" pitchFamily="66" charset="0"/>
                <a:ea typeface="ＭＳ Ｐゴシック" pitchFamily="34" charset="-128"/>
              </a:rPr>
              <a:t>Prolog Puzzles!</a:t>
            </a:r>
            <a:endParaRPr lang="en-US" sz="2400" dirty="0">
              <a:solidFill>
                <a:schemeClr val="folHlink"/>
              </a:solidFill>
              <a:latin typeface="Comic Sans MS" pitchFamily="66" charset="0"/>
              <a:ea typeface="ＭＳ Ｐゴシック" pitchFamily="34" charset="-128"/>
            </a:endParaRPr>
          </a:p>
        </p:txBody>
      </p:sp>
      <p:sp>
        <p:nvSpPr>
          <p:cNvPr id="9225" name="Text Box 10"/>
          <p:cNvSpPr txBox="1">
            <a:spLocks noChangeArrowheads="1"/>
          </p:cNvSpPr>
          <p:nvPr>
            <p:custDataLst>
              <p:tags r:id="rId8"/>
            </p:custDataLst>
          </p:nvPr>
        </p:nvSpPr>
        <p:spPr bwMode="auto">
          <a:xfrm>
            <a:off x="3735388" y="3411538"/>
            <a:ext cx="5019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i="1">
                <a:solidFill>
                  <a:schemeClr val="tx1"/>
                </a:solidFill>
                <a:latin typeface="Arial" charset="0"/>
                <a:ea typeface="ＭＳ Ｐゴシック" pitchFamily="34" charset="-128"/>
              </a:rPr>
              <a:t>"Theocomp" ~ </a:t>
            </a:r>
            <a:r>
              <a:rPr lang="en-US">
                <a:solidFill>
                  <a:schemeClr val="tx1"/>
                </a:solidFill>
                <a:latin typeface="Arial" charset="0"/>
                <a:ea typeface="ＭＳ Ｐゴシック" pitchFamily="34" charset="-128"/>
              </a:rPr>
              <a:t>formal models of computation</a:t>
            </a:r>
            <a:r>
              <a:rPr lang="en-US" sz="2400">
                <a:solidFill>
                  <a:schemeClr val="tx1"/>
                </a:solidFill>
                <a:latin typeface="Arial" charset="0"/>
                <a:ea typeface="ＭＳ Ｐゴシック" pitchFamily="34" charset="-128"/>
              </a:rPr>
              <a:t> </a:t>
            </a:r>
          </a:p>
        </p:txBody>
      </p:sp>
      <p:sp>
        <p:nvSpPr>
          <p:cNvPr id="9226" name="Text Box 11"/>
          <p:cNvSpPr txBox="1">
            <a:spLocks noChangeArrowheads="1"/>
          </p:cNvSpPr>
          <p:nvPr>
            <p:custDataLst>
              <p:tags r:id="rId9"/>
            </p:custDataLst>
          </p:nvPr>
        </p:nvSpPr>
        <p:spPr bwMode="auto">
          <a:xfrm>
            <a:off x="3752850" y="3667125"/>
            <a:ext cx="4648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a:solidFill>
                  <a:schemeClr val="tx1"/>
                </a:solidFill>
                <a:latin typeface="Arial" charset="0"/>
                <a:ea typeface="ＭＳ Ｐゴシック" pitchFamily="34" charset="-128"/>
              </a:rPr>
              <a:t>DFA, NFA, Regexes, </a:t>
            </a:r>
            <a:endParaRPr lang="en-US" sz="2400">
              <a:solidFill>
                <a:schemeClr val="tx1"/>
              </a:solidFill>
              <a:latin typeface="Arial" charset="0"/>
              <a:ea typeface="ＭＳ Ｐゴシック" pitchFamily="34" charset="-128"/>
            </a:endParaRPr>
          </a:p>
        </p:txBody>
      </p:sp>
      <p:sp>
        <p:nvSpPr>
          <p:cNvPr id="9227" name="Text Box 12"/>
          <p:cNvSpPr txBox="1">
            <a:spLocks noChangeArrowheads="1"/>
          </p:cNvSpPr>
          <p:nvPr>
            <p:custDataLst>
              <p:tags r:id="rId10"/>
            </p:custDataLst>
          </p:nvPr>
        </p:nvSpPr>
        <p:spPr bwMode="auto">
          <a:xfrm>
            <a:off x="3738563" y="4419600"/>
            <a:ext cx="47196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600" dirty="0">
                <a:solidFill>
                  <a:schemeClr val="tx1"/>
                </a:solidFill>
                <a:latin typeface="Arial" charset="0"/>
                <a:ea typeface="ＭＳ Ｐゴシック" pitchFamily="34" charset="-128"/>
              </a:rPr>
              <a:t>More on DFA, NFA, Regular expressions, also Turing Machines, reduction-style </a:t>
            </a:r>
            <a:r>
              <a:rPr lang="en-US" sz="1600" dirty="0" err="1" smtClean="0">
                <a:solidFill>
                  <a:schemeClr val="tx1"/>
                </a:solidFill>
                <a:latin typeface="Arial" charset="0"/>
                <a:ea typeface="ＭＳ Ｐゴシック" pitchFamily="34" charset="-128"/>
              </a:rPr>
              <a:t>uncomputability</a:t>
            </a:r>
            <a:endParaRPr lang="en-US" sz="1600" dirty="0">
              <a:solidFill>
                <a:schemeClr val="tx1"/>
              </a:solidFill>
              <a:latin typeface="Arial" charset="0"/>
              <a:ea typeface="ＭＳ Ｐゴシック" pitchFamily="34" charset="-128"/>
            </a:endParaRPr>
          </a:p>
        </p:txBody>
      </p:sp>
      <p:sp>
        <p:nvSpPr>
          <p:cNvPr id="9229" name="Text Box 14"/>
          <p:cNvSpPr txBox="1">
            <a:spLocks noChangeArrowheads="1"/>
          </p:cNvSpPr>
          <p:nvPr>
            <p:custDataLst>
              <p:tags r:id="rId11"/>
            </p:custDataLst>
          </p:nvPr>
        </p:nvSpPr>
        <p:spPr bwMode="auto">
          <a:xfrm>
            <a:off x="2473325" y="625475"/>
            <a:ext cx="426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2400">
                <a:solidFill>
                  <a:srgbClr val="0007CA"/>
                </a:solidFill>
                <a:latin typeface="Comic Sans MS" pitchFamily="66" charset="0"/>
                <a:ea typeface="ＭＳ Ｐゴシック" pitchFamily="34" charset="-128"/>
              </a:rPr>
              <a:t>Where we're headed…</a:t>
            </a:r>
          </a:p>
        </p:txBody>
      </p:sp>
      <p:sp>
        <p:nvSpPr>
          <p:cNvPr id="9230" name="AutoShape 15"/>
          <p:cNvSpPr>
            <a:spLocks noChangeArrowheads="1"/>
          </p:cNvSpPr>
          <p:nvPr>
            <p:custDataLst>
              <p:tags r:id="rId12"/>
            </p:custDataLst>
          </p:nvPr>
        </p:nvSpPr>
        <p:spPr bwMode="auto">
          <a:xfrm>
            <a:off x="2330450" y="403225"/>
            <a:ext cx="4484688" cy="952500"/>
          </a:xfrm>
          <a:prstGeom prst="roundRect">
            <a:avLst>
              <a:gd name="adj" fmla="val 16667"/>
            </a:avLst>
          </a:prstGeom>
          <a:noFill/>
          <a:ln w="19050">
            <a:solidFill>
              <a:srgbClr val="0007CA"/>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lgn="ctr">
              <a:spcBef>
                <a:spcPct val="50000"/>
              </a:spcBef>
            </a:pPr>
            <a:endParaRPr lang="en-US">
              <a:solidFill>
                <a:srgbClr val="0333FF"/>
              </a:solidFill>
              <a:latin typeface="Times New Roman" pitchFamily="18" charset="0"/>
            </a:endParaRPr>
          </a:p>
        </p:txBody>
      </p:sp>
    </p:spTree>
    <p:extLst>
      <p:ext uri="{BB962C8B-B14F-4D97-AF65-F5344CB8AC3E}">
        <p14:creationId xmlns:p14="http://schemas.microsoft.com/office/powerpoint/2010/main" val="19901790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ChangeArrowheads="1"/>
          </p:cNvSpPr>
          <p:nvPr>
            <p:custDataLst>
              <p:tags r:id="rId1"/>
            </p:custDataLst>
          </p:nvPr>
        </p:nvSpPr>
        <p:spPr bwMode="auto">
          <a:xfrm>
            <a:off x="2133600" y="5192713"/>
            <a:ext cx="53070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1400">
                <a:latin typeface="Times New Roman" pitchFamily="18" charset="0"/>
              </a:rPr>
              <a:t>Write </a:t>
            </a:r>
            <a:r>
              <a:rPr lang="en-US" sz="1400" b="1">
                <a:solidFill>
                  <a:srgbClr val="0333FF"/>
                </a:solidFill>
                <a:latin typeface="Courier New" pitchFamily="49" charset="0"/>
              </a:rPr>
              <a:t>split(L,S1,S2)</a:t>
            </a:r>
            <a:r>
              <a:rPr lang="en-US" sz="1400">
                <a:latin typeface="Times New Roman" pitchFamily="18" charset="0"/>
              </a:rPr>
              <a:t> that splits a list </a:t>
            </a:r>
            <a:r>
              <a:rPr lang="en-US" sz="1400" b="1">
                <a:latin typeface="Courier New" pitchFamily="49" charset="0"/>
              </a:rPr>
              <a:t>L</a:t>
            </a:r>
            <a:r>
              <a:rPr lang="en-US" sz="1400">
                <a:latin typeface="Times New Roman" pitchFamily="18" charset="0"/>
              </a:rPr>
              <a:t> into subsets </a:t>
            </a:r>
            <a:r>
              <a:rPr lang="en-US" sz="1400" b="1">
                <a:latin typeface="Courier New" pitchFamily="49" charset="0"/>
              </a:rPr>
              <a:t>S1</a:t>
            </a:r>
            <a:r>
              <a:rPr lang="en-US" sz="1400">
                <a:latin typeface="Times New Roman" pitchFamily="18" charset="0"/>
              </a:rPr>
              <a:t> and </a:t>
            </a:r>
            <a:r>
              <a:rPr lang="en-US" sz="1400" b="1">
                <a:latin typeface="Courier New" pitchFamily="49" charset="0"/>
              </a:rPr>
              <a:t>S2</a:t>
            </a:r>
            <a:r>
              <a:rPr lang="en-US" sz="1400">
                <a:latin typeface="Times New Roman" pitchFamily="18" charset="0"/>
              </a:rPr>
              <a:t>. </a:t>
            </a:r>
          </a:p>
        </p:txBody>
      </p:sp>
      <p:sp>
        <p:nvSpPr>
          <p:cNvPr id="4102" name="Text Box 7"/>
          <p:cNvSpPr txBox="1">
            <a:spLocks noChangeArrowheads="1"/>
          </p:cNvSpPr>
          <p:nvPr>
            <p:custDataLst>
              <p:tags r:id="rId2"/>
            </p:custDataLst>
          </p:nvPr>
        </p:nvSpPr>
        <p:spPr bwMode="auto">
          <a:xfrm>
            <a:off x="7189788" y="147638"/>
            <a:ext cx="17653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r"/>
            <a:r>
              <a:rPr lang="en-US" sz="3600" i="1">
                <a:solidFill>
                  <a:schemeClr val="tx1"/>
                </a:solidFill>
              </a:rPr>
              <a:t>Quiz</a:t>
            </a:r>
            <a:endParaRPr lang="en-US" sz="3600">
              <a:solidFill>
                <a:schemeClr val="tx1"/>
              </a:solidFill>
            </a:endParaRPr>
          </a:p>
        </p:txBody>
      </p:sp>
      <p:sp>
        <p:nvSpPr>
          <p:cNvPr id="4103" name="Rectangle 17"/>
          <p:cNvSpPr>
            <a:spLocks noChangeArrowheads="1"/>
          </p:cNvSpPr>
          <p:nvPr>
            <p:custDataLst>
              <p:tags r:id="rId3"/>
            </p:custDataLst>
          </p:nvPr>
        </p:nvSpPr>
        <p:spPr bwMode="auto">
          <a:xfrm>
            <a:off x="1593850" y="1704975"/>
            <a:ext cx="5302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1400">
                <a:latin typeface="Times New Roman" pitchFamily="18" charset="0"/>
              </a:rPr>
              <a:t>Write </a:t>
            </a:r>
            <a:r>
              <a:rPr lang="en-US" sz="1400" b="1">
                <a:solidFill>
                  <a:srgbClr val="0333FF"/>
                </a:solidFill>
                <a:latin typeface="Courier New" pitchFamily="49" charset="0"/>
              </a:rPr>
              <a:t>perm(L,P)</a:t>
            </a:r>
            <a:r>
              <a:rPr lang="en-US" sz="1400">
                <a:latin typeface="Times New Roman" pitchFamily="18" charset="0"/>
              </a:rPr>
              <a:t> to generate permutations </a:t>
            </a:r>
            <a:r>
              <a:rPr lang="en-US" sz="1400" b="1">
                <a:latin typeface="Courier New" pitchFamily="49" charset="0"/>
              </a:rPr>
              <a:t>P</a:t>
            </a:r>
            <a:r>
              <a:rPr lang="en-US" sz="1400">
                <a:latin typeface="Times New Roman" pitchFamily="18" charset="0"/>
              </a:rPr>
              <a:t> of a list </a:t>
            </a:r>
            <a:r>
              <a:rPr lang="en-US" sz="1400" b="1">
                <a:latin typeface="Courier New" pitchFamily="49" charset="0"/>
              </a:rPr>
              <a:t>L</a:t>
            </a:r>
            <a:r>
              <a:rPr lang="en-US" sz="1400">
                <a:latin typeface="Times New Roman" pitchFamily="18" charset="0"/>
              </a:rPr>
              <a:t>.   </a:t>
            </a:r>
          </a:p>
        </p:txBody>
      </p:sp>
      <p:sp>
        <p:nvSpPr>
          <p:cNvPr id="4104" name="Rectangle 18"/>
          <p:cNvSpPr>
            <a:spLocks noChangeArrowheads="1"/>
          </p:cNvSpPr>
          <p:nvPr>
            <p:custDataLst>
              <p:tags r:id="rId4"/>
            </p:custDataLst>
          </p:nvPr>
        </p:nvSpPr>
        <p:spPr bwMode="auto">
          <a:xfrm>
            <a:off x="7499350" y="5691188"/>
            <a:ext cx="10906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spcBef>
                <a:spcPct val="50000"/>
              </a:spcBef>
            </a:pPr>
            <a:r>
              <a:rPr lang="en-US" sz="1000" b="1" i="1">
                <a:solidFill>
                  <a:srgbClr val="088E0A"/>
                </a:solidFill>
                <a:latin typeface="Times New Roman" pitchFamily="18" charset="0"/>
              </a:rPr>
              <a:t>not</a:t>
            </a:r>
            <a:r>
              <a:rPr lang="en-US" sz="1000">
                <a:solidFill>
                  <a:srgbClr val="088E0A"/>
                </a:solidFill>
                <a:latin typeface="Times New Roman" pitchFamily="18" charset="0"/>
              </a:rPr>
              <a:t> concatenation</a:t>
            </a:r>
          </a:p>
        </p:txBody>
      </p:sp>
      <p:sp>
        <p:nvSpPr>
          <p:cNvPr id="4105" name="Rectangle 21"/>
          <p:cNvSpPr>
            <a:spLocks noChangeArrowheads="1"/>
          </p:cNvSpPr>
          <p:nvPr>
            <p:custDataLst>
              <p:tags r:id="rId5"/>
            </p:custDataLst>
          </p:nvPr>
        </p:nvSpPr>
        <p:spPr bwMode="auto">
          <a:xfrm>
            <a:off x="1535113" y="3440113"/>
            <a:ext cx="4191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1400">
                <a:latin typeface="Times New Roman" pitchFamily="18" charset="0"/>
              </a:rPr>
              <a:t>Write </a:t>
            </a:r>
            <a:r>
              <a:rPr lang="en-US" sz="1400" b="1">
                <a:solidFill>
                  <a:srgbClr val="0333FF"/>
                </a:solidFill>
                <a:latin typeface="Courier New" pitchFamily="49" charset="0"/>
              </a:rPr>
              <a:t>sort(L,S)</a:t>
            </a:r>
            <a:r>
              <a:rPr lang="en-US" sz="1400">
                <a:latin typeface="Times New Roman" pitchFamily="18" charset="0"/>
              </a:rPr>
              <a:t>, which "sorts" </a:t>
            </a:r>
            <a:r>
              <a:rPr lang="en-US" sz="1400" b="1">
                <a:latin typeface="Courier New" pitchFamily="49" charset="0"/>
              </a:rPr>
              <a:t>L</a:t>
            </a:r>
            <a:r>
              <a:rPr lang="en-US" sz="1400">
                <a:latin typeface="Times New Roman" pitchFamily="18" charset="0"/>
              </a:rPr>
              <a:t> into </a:t>
            </a:r>
            <a:r>
              <a:rPr lang="en-US" sz="1400" b="1">
                <a:latin typeface="Courier New" pitchFamily="49" charset="0"/>
              </a:rPr>
              <a:t>S</a:t>
            </a:r>
            <a:r>
              <a:rPr lang="en-US" sz="1400">
                <a:latin typeface="Times New Roman" pitchFamily="18" charset="0"/>
              </a:rPr>
              <a:t>. </a:t>
            </a:r>
          </a:p>
        </p:txBody>
      </p:sp>
      <p:sp>
        <p:nvSpPr>
          <p:cNvPr id="4106" name="Line 22"/>
          <p:cNvSpPr>
            <a:spLocks noChangeShapeType="1"/>
          </p:cNvSpPr>
          <p:nvPr>
            <p:custDataLst>
              <p:tags r:id="rId6"/>
            </p:custDataLst>
          </p:nvPr>
        </p:nvSpPr>
        <p:spPr bwMode="auto">
          <a:xfrm flipH="1" flipV="1">
            <a:off x="6935788" y="5603875"/>
            <a:ext cx="573087" cy="203200"/>
          </a:xfrm>
          <a:prstGeom prst="line">
            <a:avLst/>
          </a:prstGeom>
          <a:noFill/>
          <a:ln w="12700">
            <a:solidFill>
              <a:srgbClr val="088E0A"/>
            </a:solidFill>
            <a:round/>
            <a:headEnd/>
            <a:tailEnd type="triangle" w="med" len="me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09" name="Rectangle 25"/>
          <p:cNvSpPr>
            <a:spLocks noChangeArrowheads="1"/>
          </p:cNvSpPr>
          <p:nvPr>
            <p:custDataLst>
              <p:tags r:id="rId7"/>
            </p:custDataLst>
          </p:nvPr>
        </p:nvSpPr>
        <p:spPr bwMode="auto">
          <a:xfrm>
            <a:off x="3309938" y="1938338"/>
            <a:ext cx="24495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pPr algn="ctr"/>
            <a:r>
              <a:rPr lang="en-US" sz="1000">
                <a:latin typeface="Times New Roman" pitchFamily="18" charset="0"/>
              </a:rPr>
              <a:t>Use </a:t>
            </a:r>
            <a:r>
              <a:rPr lang="en-US" sz="1000" b="1">
                <a:latin typeface="Courier New" pitchFamily="49" charset="0"/>
              </a:rPr>
              <a:t>removeOne(E,L,NewL) </a:t>
            </a:r>
            <a:endParaRPr lang="en-US" sz="1000">
              <a:latin typeface="Times New Roman" pitchFamily="18" charset="0"/>
            </a:endParaRPr>
          </a:p>
        </p:txBody>
      </p:sp>
      <p:sp>
        <p:nvSpPr>
          <p:cNvPr id="4111" name="Line 27"/>
          <p:cNvSpPr>
            <a:spLocks noChangeShapeType="1"/>
          </p:cNvSpPr>
          <p:nvPr>
            <p:custDataLst>
              <p:tags r:id="rId8"/>
            </p:custDataLst>
          </p:nvPr>
        </p:nvSpPr>
        <p:spPr bwMode="auto">
          <a:xfrm>
            <a:off x="457200" y="5029200"/>
            <a:ext cx="6962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13" name="Rectangle 29"/>
          <p:cNvSpPr>
            <a:spLocks noChangeArrowheads="1"/>
          </p:cNvSpPr>
          <p:nvPr>
            <p:custDataLst>
              <p:tags r:id="rId9"/>
            </p:custDataLst>
          </p:nvPr>
        </p:nvSpPr>
        <p:spPr bwMode="auto">
          <a:xfrm>
            <a:off x="7288213" y="812800"/>
            <a:ext cx="12700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spcBef>
                <a:spcPct val="50000"/>
              </a:spcBef>
            </a:pPr>
            <a:r>
              <a:rPr lang="en-US" sz="900">
                <a:solidFill>
                  <a:srgbClr val="009200"/>
                </a:solidFill>
                <a:latin typeface="Comic Sans MS" pitchFamily="66" charset="0"/>
              </a:rPr>
              <a:t>Prolog pandemonium!</a:t>
            </a:r>
          </a:p>
        </p:txBody>
      </p:sp>
      <p:sp>
        <p:nvSpPr>
          <p:cNvPr id="4115" name="Rectangle 44"/>
          <p:cNvSpPr>
            <a:spLocks noChangeArrowheads="1"/>
          </p:cNvSpPr>
          <p:nvPr>
            <p:custDataLst>
              <p:tags r:id="rId10"/>
            </p:custDataLst>
          </p:nvPr>
        </p:nvSpPr>
        <p:spPr bwMode="auto">
          <a:xfrm>
            <a:off x="1485900" y="187325"/>
            <a:ext cx="458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p>
            <a:r>
              <a:rPr lang="en-US" sz="1400">
                <a:latin typeface="Times New Roman" pitchFamily="18" charset="0"/>
              </a:rPr>
              <a:t>Define </a:t>
            </a:r>
            <a:r>
              <a:rPr lang="en-US" sz="1400" b="1">
                <a:solidFill>
                  <a:srgbClr val="0333FF"/>
                </a:solidFill>
                <a:latin typeface="Courier New" pitchFamily="49" charset="0"/>
              </a:rPr>
              <a:t>sorted(L)</a:t>
            </a:r>
            <a:r>
              <a:rPr lang="en-US" sz="1400">
                <a:latin typeface="Times New Roman" pitchFamily="18" charset="0"/>
              </a:rPr>
              <a:t>. Assume </a:t>
            </a:r>
            <a:r>
              <a:rPr lang="en-US" sz="1400" b="1">
                <a:latin typeface="Courier New" pitchFamily="49" charset="0"/>
              </a:rPr>
              <a:t>L</a:t>
            </a:r>
            <a:r>
              <a:rPr lang="en-US" sz="1400">
                <a:latin typeface="Times New Roman" pitchFamily="18" charset="0"/>
              </a:rPr>
              <a:t> contains only integers. </a:t>
            </a:r>
          </a:p>
        </p:txBody>
      </p:sp>
      <p:sp>
        <p:nvSpPr>
          <p:cNvPr id="4130" name="Rectangle 34"/>
          <p:cNvSpPr>
            <a:spLocks noChangeArrowheads="1"/>
          </p:cNvSpPr>
          <p:nvPr>
            <p:custDataLst>
              <p:tags r:id="rId11"/>
            </p:custDataLst>
          </p:nvPr>
        </p:nvSpPr>
        <p:spPr bwMode="auto">
          <a:xfrm>
            <a:off x="3506788" y="430213"/>
            <a:ext cx="1554162"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000">
                <a:latin typeface="Times New Roman" pitchFamily="18" charset="0"/>
              </a:rPr>
              <a:t>You'll want </a:t>
            </a:r>
            <a:r>
              <a:rPr lang="en-US" sz="1000" i="1">
                <a:latin typeface="Times New Roman" pitchFamily="18" charset="0"/>
              </a:rPr>
              <a:t>2</a:t>
            </a:r>
            <a:r>
              <a:rPr lang="en-US" sz="1000">
                <a:latin typeface="Times New Roman" pitchFamily="18" charset="0"/>
              </a:rPr>
              <a:t> base cases…</a:t>
            </a:r>
          </a:p>
        </p:txBody>
      </p:sp>
      <p:sp>
        <p:nvSpPr>
          <p:cNvPr id="4131" name="Rectangle 35"/>
          <p:cNvSpPr>
            <a:spLocks noChangeArrowheads="1"/>
          </p:cNvSpPr>
          <p:nvPr>
            <p:custDataLst>
              <p:tags r:id="rId12"/>
            </p:custDataLst>
          </p:nvPr>
        </p:nvSpPr>
        <p:spPr bwMode="auto">
          <a:xfrm>
            <a:off x="2990850" y="3660775"/>
            <a:ext cx="184943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000">
                <a:latin typeface="Times New Roman" pitchFamily="18" charset="0"/>
              </a:rPr>
              <a:t>Use the previous two predicates!</a:t>
            </a:r>
          </a:p>
        </p:txBody>
      </p:sp>
      <p:sp>
        <p:nvSpPr>
          <p:cNvPr id="4132" name="Text Box 36"/>
          <p:cNvSpPr txBox="1">
            <a:spLocks noChangeArrowheads="1"/>
          </p:cNvSpPr>
          <p:nvPr>
            <p:custDataLst>
              <p:tags r:id="rId13"/>
            </p:custDataLst>
          </p:nvPr>
        </p:nvSpPr>
        <p:spPr bwMode="auto">
          <a:xfrm>
            <a:off x="209550" y="160338"/>
            <a:ext cx="12255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t>sorted( L )</a:t>
            </a:r>
          </a:p>
        </p:txBody>
      </p:sp>
      <p:sp>
        <p:nvSpPr>
          <p:cNvPr id="4133" name="Line 27"/>
          <p:cNvSpPr>
            <a:spLocks noChangeShapeType="1"/>
          </p:cNvSpPr>
          <p:nvPr>
            <p:custDataLst>
              <p:tags r:id="rId14"/>
            </p:custDataLst>
          </p:nvPr>
        </p:nvSpPr>
        <p:spPr bwMode="auto">
          <a:xfrm>
            <a:off x="442913" y="1524000"/>
            <a:ext cx="6962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34" name="Text Box 38"/>
          <p:cNvSpPr txBox="1">
            <a:spLocks noChangeArrowheads="1"/>
          </p:cNvSpPr>
          <p:nvPr>
            <p:custDataLst>
              <p:tags r:id="rId15"/>
            </p:custDataLst>
          </p:nvPr>
        </p:nvSpPr>
        <p:spPr bwMode="auto">
          <a:xfrm>
            <a:off x="209550" y="1655763"/>
            <a:ext cx="13906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t>perm( L, P )</a:t>
            </a:r>
          </a:p>
        </p:txBody>
      </p:sp>
      <p:sp>
        <p:nvSpPr>
          <p:cNvPr id="4135" name="Line 27"/>
          <p:cNvSpPr>
            <a:spLocks noChangeShapeType="1"/>
          </p:cNvSpPr>
          <p:nvPr>
            <p:custDataLst>
              <p:tags r:id="rId16"/>
            </p:custDataLst>
          </p:nvPr>
        </p:nvSpPr>
        <p:spPr bwMode="auto">
          <a:xfrm>
            <a:off x="457200" y="3276600"/>
            <a:ext cx="6962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nchor="ctr">
            <a:spAutoFit/>
          </a:bodyPr>
          <a:lstStyle/>
          <a:p>
            <a:endParaRPr lang="en-US"/>
          </a:p>
        </p:txBody>
      </p:sp>
      <p:sp>
        <p:nvSpPr>
          <p:cNvPr id="4136" name="Text Box 40"/>
          <p:cNvSpPr txBox="1">
            <a:spLocks noChangeArrowheads="1"/>
          </p:cNvSpPr>
          <p:nvPr>
            <p:custDataLst>
              <p:tags r:id="rId17"/>
            </p:custDataLst>
          </p:nvPr>
        </p:nvSpPr>
        <p:spPr bwMode="auto">
          <a:xfrm>
            <a:off x="209550" y="3392488"/>
            <a:ext cx="12509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t>sort( L, S )</a:t>
            </a:r>
          </a:p>
        </p:txBody>
      </p:sp>
      <p:sp>
        <p:nvSpPr>
          <p:cNvPr id="4137" name="Text Box 41"/>
          <p:cNvSpPr txBox="1">
            <a:spLocks noChangeArrowheads="1"/>
          </p:cNvSpPr>
          <p:nvPr>
            <p:custDataLst>
              <p:tags r:id="rId18"/>
            </p:custDataLst>
          </p:nvPr>
        </p:nvSpPr>
        <p:spPr bwMode="auto">
          <a:xfrm>
            <a:off x="209550" y="5132388"/>
            <a:ext cx="18542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pPr>
            <a:r>
              <a:rPr lang="en-US"/>
              <a:t>sp</a:t>
            </a:r>
            <a:r>
              <a:rPr lang="en-US">
                <a:latin typeface="ヒラギノ角ゴ ProN W3" pitchFamily="1" charset="-128"/>
              </a:rPr>
              <a:t>lit</a:t>
            </a:r>
            <a:r>
              <a:rPr lang="en-US"/>
              <a:t>( L, S1, S2 )</a:t>
            </a:r>
          </a:p>
        </p:txBody>
      </p:sp>
      <p:sp>
        <p:nvSpPr>
          <p:cNvPr id="4138" name="Rectangle 42"/>
          <p:cNvSpPr>
            <a:spLocks noChangeArrowheads="1"/>
          </p:cNvSpPr>
          <p:nvPr>
            <p:custDataLst>
              <p:tags r:id="rId19"/>
            </p:custDataLst>
          </p:nvPr>
        </p:nvSpPr>
        <p:spPr bwMode="auto">
          <a:xfrm>
            <a:off x="5438775" y="5451475"/>
            <a:ext cx="14747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000">
                <a:latin typeface="Times New Roman" pitchFamily="18" charset="0"/>
              </a:rPr>
              <a:t>so that  </a:t>
            </a:r>
            <a:r>
              <a:rPr lang="en-US" sz="1000" b="1">
                <a:latin typeface="Courier New" pitchFamily="49" charset="0"/>
              </a:rPr>
              <a:t>L = S1 </a:t>
            </a:r>
            <a:r>
              <a:rPr lang="en-US" sz="1000" b="1">
                <a:latin typeface="Courier New" pitchFamily="49" charset="0"/>
                <a:sym typeface="Symbol" pitchFamily="18" charset="2"/>
              </a:rPr>
              <a:t> </a:t>
            </a:r>
            <a:r>
              <a:rPr lang="en-US" sz="1000" b="1">
                <a:latin typeface="Courier New" pitchFamily="49" charset="0"/>
              </a:rPr>
              <a:t>S2</a:t>
            </a:r>
            <a:r>
              <a:rPr lang="en-US" sz="1000">
                <a:latin typeface="Times New Roman" pitchFamily="18" charset="0"/>
              </a:rPr>
              <a:t>.</a:t>
            </a:r>
          </a:p>
        </p:txBody>
      </p:sp>
      <p:grpSp>
        <p:nvGrpSpPr>
          <p:cNvPr id="60" name="Group 7182"/>
          <p:cNvGrpSpPr>
            <a:grpSpLocks/>
          </p:cNvGrpSpPr>
          <p:nvPr/>
        </p:nvGrpSpPr>
        <p:grpSpPr bwMode="auto">
          <a:xfrm>
            <a:off x="8395780" y="1041400"/>
            <a:ext cx="559308" cy="581895"/>
            <a:chOff x="1676815" y="5536974"/>
            <a:chExt cx="1066385" cy="1244825"/>
          </a:xfrm>
        </p:grpSpPr>
        <p:sp>
          <p:nvSpPr>
            <p:cNvPr id="61" name="Freeform 11"/>
            <p:cNvSpPr>
              <a:spLocks/>
            </p:cNvSpPr>
            <p:nvPr>
              <p:custDataLst>
                <p:tags r:id="rId20"/>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62" name="Oval 12"/>
            <p:cNvSpPr>
              <a:spLocks noChangeArrowheads="1"/>
            </p:cNvSpPr>
            <p:nvPr>
              <p:custDataLst>
                <p:tags r:id="rId21"/>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63" name="Straight Connector 62"/>
            <p:cNvCxnSpPr>
              <a:stCxn id="79" idx="1"/>
              <a:endCxn id="79"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64" name="Group 7181"/>
            <p:cNvGrpSpPr>
              <a:grpSpLocks/>
            </p:cNvGrpSpPr>
            <p:nvPr/>
          </p:nvGrpSpPr>
          <p:grpSpPr bwMode="auto">
            <a:xfrm>
              <a:off x="1915058" y="5536974"/>
              <a:ext cx="616039" cy="613001"/>
              <a:chOff x="1905000" y="5621014"/>
              <a:chExt cx="616039" cy="613001"/>
            </a:xfrm>
          </p:grpSpPr>
          <p:sp>
            <p:nvSpPr>
              <p:cNvPr id="79" name="Oval 14"/>
              <p:cNvSpPr>
                <a:spLocks noChangeArrowheads="1"/>
              </p:cNvSpPr>
              <p:nvPr>
                <p:custDataLst>
                  <p:tags r:id="rId27"/>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80" name="Oval 17"/>
              <p:cNvSpPr>
                <a:spLocks noChangeArrowheads="1"/>
              </p:cNvSpPr>
              <p:nvPr>
                <p:custDataLst>
                  <p:tags r:id="rId28"/>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81" name="Straight Connector 80"/>
              <p:cNvCxnSpPr>
                <a:stCxn id="79"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2" name="Straight Connector 81"/>
              <p:cNvCxnSpPr>
                <a:stCxn id="79"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3" name="Straight Connector 82"/>
              <p:cNvCxnSpPr>
                <a:stCxn id="79"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5" name="Freeform 64"/>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66" name="Group 92"/>
            <p:cNvGrpSpPr>
              <a:grpSpLocks/>
            </p:cNvGrpSpPr>
            <p:nvPr/>
          </p:nvGrpSpPr>
          <p:grpSpPr bwMode="auto">
            <a:xfrm>
              <a:off x="2391951" y="5933936"/>
              <a:ext cx="213071" cy="175546"/>
              <a:chOff x="1905000" y="5621014"/>
              <a:chExt cx="616039" cy="613001"/>
            </a:xfrm>
          </p:grpSpPr>
          <p:sp>
            <p:nvSpPr>
              <p:cNvPr id="74" name="Oval 14"/>
              <p:cNvSpPr>
                <a:spLocks noChangeArrowheads="1"/>
              </p:cNvSpPr>
              <p:nvPr>
                <p:custDataLst>
                  <p:tags r:id="rId25"/>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75" name="Oval 17"/>
              <p:cNvSpPr>
                <a:spLocks noChangeArrowheads="1"/>
              </p:cNvSpPr>
              <p:nvPr>
                <p:custDataLst>
                  <p:tags r:id="rId26"/>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76" name="Straight Connector 75"/>
              <p:cNvCxnSpPr>
                <a:stCxn id="74"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7" name="Straight Connector 76"/>
              <p:cNvCxnSpPr>
                <a:stCxn id="74"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8" name="Straight Connector 77"/>
              <p:cNvCxnSpPr>
                <a:stCxn id="74"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67" name="Group 104"/>
            <p:cNvGrpSpPr>
              <a:grpSpLocks/>
            </p:cNvGrpSpPr>
            <p:nvPr/>
          </p:nvGrpSpPr>
          <p:grpSpPr bwMode="auto">
            <a:xfrm>
              <a:off x="1871482" y="5921099"/>
              <a:ext cx="213071" cy="175546"/>
              <a:chOff x="1905000" y="5621014"/>
              <a:chExt cx="616039" cy="613001"/>
            </a:xfrm>
          </p:grpSpPr>
          <p:sp>
            <p:nvSpPr>
              <p:cNvPr id="69" name="Oval 14"/>
              <p:cNvSpPr>
                <a:spLocks noChangeArrowheads="1"/>
              </p:cNvSpPr>
              <p:nvPr>
                <p:custDataLst>
                  <p:tags r:id="rId23"/>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70" name="Oval 17"/>
              <p:cNvSpPr>
                <a:spLocks noChangeArrowheads="1"/>
              </p:cNvSpPr>
              <p:nvPr>
                <p:custDataLst>
                  <p:tags r:id="rId24"/>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71" name="Straight Connector 70"/>
              <p:cNvCxnSpPr>
                <a:stCxn id="69"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2" name="Straight Connector 71"/>
              <p:cNvCxnSpPr>
                <a:stCxn id="69"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73" name="Straight Connector 72"/>
              <p:cNvCxnSpPr>
                <a:stCxn id="69"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68" name="AutoShape 19"/>
            <p:cNvSpPr>
              <a:spLocks noChangeArrowheads="1"/>
            </p:cNvSpPr>
            <p:nvPr>
              <p:custDataLst>
                <p:tags r:id="rId22"/>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Tree>
    <p:extLst>
      <p:ext uri="{BB962C8B-B14F-4D97-AF65-F5344CB8AC3E}">
        <p14:creationId xmlns:p14="http://schemas.microsoft.com/office/powerpoint/2010/main" val="3145538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ph type="title"/>
            <p:custDataLst>
              <p:tags r:id="rId1"/>
            </p:custDataLst>
          </p:nvPr>
        </p:nvSpPr>
        <p:spPr bwMode="auto">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a:t>Fun and Games!</a:t>
            </a:r>
          </a:p>
        </p:txBody>
      </p:sp>
      <p:sp>
        <p:nvSpPr>
          <p:cNvPr id="117763" name="Text Box 3"/>
          <p:cNvSpPr txBox="1">
            <a:spLocks noChangeArrowheads="1"/>
          </p:cNvSpPr>
          <p:nvPr>
            <p:custDataLst>
              <p:tags r:id="rId2"/>
            </p:custDataLst>
          </p:nvPr>
        </p:nvSpPr>
        <p:spPr bwMode="auto">
          <a:xfrm>
            <a:off x="1066800" y="1447800"/>
            <a:ext cx="25574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b="1">
                <a:latin typeface="Courier New" pitchFamily="49" charset="0"/>
              </a:rPr>
              <a:t>   S  E  N  D</a:t>
            </a:r>
          </a:p>
          <a:p>
            <a:pPr eaLnBrk="1" hangingPunct="1"/>
            <a:r>
              <a:rPr lang="en-US" sz="2400" b="1">
                <a:latin typeface="Courier New" pitchFamily="49" charset="0"/>
              </a:rPr>
              <a:t>+  M  O  R  E</a:t>
            </a:r>
          </a:p>
          <a:p>
            <a:pPr eaLnBrk="1" hangingPunct="1"/>
            <a:r>
              <a:rPr lang="en-US" sz="2400" b="1">
                <a:latin typeface="Courier New" pitchFamily="49" charset="0"/>
              </a:rPr>
              <a:t>-------------</a:t>
            </a:r>
          </a:p>
          <a:p>
            <a:pPr eaLnBrk="1" hangingPunct="1"/>
            <a:r>
              <a:rPr lang="en-US" sz="2400" b="1">
                <a:latin typeface="Courier New" pitchFamily="49" charset="0"/>
              </a:rPr>
              <a:t>M  O  N  E  Y</a:t>
            </a:r>
          </a:p>
        </p:txBody>
      </p:sp>
      <p:sp>
        <p:nvSpPr>
          <p:cNvPr id="117764" name="Text Box 4"/>
          <p:cNvSpPr txBox="1">
            <a:spLocks noChangeArrowheads="1"/>
          </p:cNvSpPr>
          <p:nvPr>
            <p:custDataLst>
              <p:tags r:id="rId3"/>
            </p:custDataLst>
          </p:nvPr>
        </p:nvSpPr>
        <p:spPr bwMode="auto">
          <a:xfrm>
            <a:off x="838200" y="3175000"/>
            <a:ext cx="228123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u="sng">
                <a:latin typeface="Times New Roman" pitchFamily="18" charset="0"/>
              </a:rPr>
              <a:t>A valid solution?</a:t>
            </a:r>
          </a:p>
          <a:p>
            <a:pPr eaLnBrk="1" hangingPunct="1"/>
            <a:r>
              <a:rPr lang="en-US" sz="2400">
                <a:latin typeface="Courier New" pitchFamily="49" charset="0"/>
              </a:rPr>
              <a:t>S = </a:t>
            </a:r>
          </a:p>
          <a:p>
            <a:pPr eaLnBrk="1" hangingPunct="1"/>
            <a:r>
              <a:rPr lang="en-US" sz="2400">
                <a:latin typeface="Courier New" pitchFamily="49" charset="0"/>
              </a:rPr>
              <a:t>E = </a:t>
            </a:r>
          </a:p>
          <a:p>
            <a:pPr eaLnBrk="1" hangingPunct="1"/>
            <a:r>
              <a:rPr lang="en-US" sz="2400">
                <a:latin typeface="Courier New" pitchFamily="49" charset="0"/>
              </a:rPr>
              <a:t>N = </a:t>
            </a:r>
          </a:p>
          <a:p>
            <a:pPr eaLnBrk="1" hangingPunct="1"/>
            <a:r>
              <a:rPr lang="en-US" sz="2400">
                <a:latin typeface="Courier New" pitchFamily="49" charset="0"/>
              </a:rPr>
              <a:t>D = </a:t>
            </a:r>
          </a:p>
          <a:p>
            <a:pPr eaLnBrk="1" hangingPunct="1"/>
            <a:r>
              <a:rPr lang="en-US" sz="2400">
                <a:latin typeface="Courier New" pitchFamily="49" charset="0"/>
              </a:rPr>
              <a:t>M = </a:t>
            </a:r>
          </a:p>
          <a:p>
            <a:pPr eaLnBrk="1" hangingPunct="1"/>
            <a:r>
              <a:rPr lang="en-US" sz="2400">
                <a:latin typeface="Courier New" pitchFamily="49" charset="0"/>
              </a:rPr>
              <a:t>O = </a:t>
            </a:r>
          </a:p>
          <a:p>
            <a:pPr eaLnBrk="1" hangingPunct="1"/>
            <a:r>
              <a:rPr lang="en-US" sz="2400">
                <a:latin typeface="Courier New" pitchFamily="49" charset="0"/>
              </a:rPr>
              <a:t>R = </a:t>
            </a:r>
          </a:p>
          <a:p>
            <a:pPr eaLnBrk="1" hangingPunct="1"/>
            <a:r>
              <a:rPr lang="en-US" sz="2400">
                <a:latin typeface="Courier New" pitchFamily="49" charset="0"/>
              </a:rPr>
              <a:t>Y = </a:t>
            </a:r>
          </a:p>
        </p:txBody>
      </p:sp>
      <p:sp>
        <p:nvSpPr>
          <p:cNvPr id="117765" name="Text Box 5"/>
          <p:cNvSpPr txBox="1">
            <a:spLocks noChangeArrowheads="1"/>
          </p:cNvSpPr>
          <p:nvPr>
            <p:custDataLst>
              <p:tags r:id="rId4"/>
            </p:custDataLst>
          </p:nvPr>
        </p:nvSpPr>
        <p:spPr bwMode="auto">
          <a:xfrm>
            <a:off x="4251325" y="1309688"/>
            <a:ext cx="44132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000" b="1">
                <a:latin typeface="Times New Roman" pitchFamily="18" charset="0"/>
              </a:rPr>
              <a:t>Goal</a:t>
            </a:r>
            <a:r>
              <a:rPr lang="en-US" sz="2000">
                <a:latin typeface="Times New Roman" pitchFamily="18" charset="0"/>
              </a:rPr>
              <a:t>: Assign a distinct digit (0-9) to each</a:t>
            </a:r>
          </a:p>
          <a:p>
            <a:pPr eaLnBrk="1" hangingPunct="1"/>
            <a:r>
              <a:rPr lang="en-US" sz="2000">
                <a:latin typeface="Times New Roman" pitchFamily="18" charset="0"/>
              </a:rPr>
              <a:t>letter to produce a valid sum (M!=0)</a:t>
            </a:r>
          </a:p>
        </p:txBody>
      </p:sp>
      <p:sp>
        <p:nvSpPr>
          <p:cNvPr id="117766" name="Text Box 6"/>
          <p:cNvSpPr txBox="1">
            <a:spLocks noChangeArrowheads="1"/>
          </p:cNvSpPr>
          <p:nvPr>
            <p:custDataLst>
              <p:tags r:id="rId5"/>
            </p:custDataLst>
          </p:nvPr>
        </p:nvSpPr>
        <p:spPr bwMode="auto">
          <a:xfrm>
            <a:off x="4800600" y="3276600"/>
            <a:ext cx="2281238" cy="337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u="sng">
                <a:latin typeface="Times New Roman" pitchFamily="18" charset="0"/>
              </a:rPr>
              <a:t>A valid solution?</a:t>
            </a:r>
          </a:p>
          <a:p>
            <a:pPr eaLnBrk="1" hangingPunct="1"/>
            <a:r>
              <a:rPr lang="en-US" sz="2400">
                <a:latin typeface="Courier New" pitchFamily="49" charset="0"/>
              </a:rPr>
              <a:t>S = </a:t>
            </a:r>
          </a:p>
          <a:p>
            <a:pPr eaLnBrk="1" hangingPunct="1"/>
            <a:r>
              <a:rPr lang="en-US" sz="2400">
                <a:latin typeface="Courier New" pitchFamily="49" charset="0"/>
              </a:rPr>
              <a:t>E = </a:t>
            </a:r>
          </a:p>
          <a:p>
            <a:pPr eaLnBrk="1" hangingPunct="1"/>
            <a:r>
              <a:rPr lang="en-US" sz="2400">
                <a:latin typeface="Courier New" pitchFamily="49" charset="0"/>
              </a:rPr>
              <a:t>N = </a:t>
            </a:r>
          </a:p>
          <a:p>
            <a:pPr eaLnBrk="1" hangingPunct="1"/>
            <a:r>
              <a:rPr lang="en-US" sz="2400">
                <a:latin typeface="Courier New" pitchFamily="49" charset="0"/>
              </a:rPr>
              <a:t>D = </a:t>
            </a:r>
          </a:p>
          <a:p>
            <a:pPr eaLnBrk="1" hangingPunct="1"/>
            <a:r>
              <a:rPr lang="en-US" sz="2400">
                <a:latin typeface="Courier New" pitchFamily="49" charset="0"/>
              </a:rPr>
              <a:t>M = </a:t>
            </a:r>
          </a:p>
          <a:p>
            <a:pPr eaLnBrk="1" hangingPunct="1"/>
            <a:r>
              <a:rPr lang="en-US" sz="2400">
                <a:latin typeface="Courier New" pitchFamily="49" charset="0"/>
              </a:rPr>
              <a:t>O = </a:t>
            </a:r>
          </a:p>
          <a:p>
            <a:pPr eaLnBrk="1" hangingPunct="1"/>
            <a:r>
              <a:rPr lang="en-US" sz="2400">
                <a:latin typeface="Courier New" pitchFamily="49" charset="0"/>
              </a:rPr>
              <a:t>R = </a:t>
            </a:r>
          </a:p>
          <a:p>
            <a:pPr eaLnBrk="1" hangingPunct="1"/>
            <a:r>
              <a:rPr lang="en-US" sz="2400">
                <a:latin typeface="Courier New" pitchFamily="49" charset="0"/>
              </a:rPr>
              <a:t>Y = </a:t>
            </a:r>
          </a:p>
        </p:txBody>
      </p:sp>
      <p:sp>
        <p:nvSpPr>
          <p:cNvPr id="117767" name="Rectangle 7" hidden="1"/>
          <p:cNvSpPr>
            <a:spLocks noChangeArrowheads="1"/>
          </p:cNvSpPr>
          <p:nvPr>
            <p:custDataLst>
              <p:tags r:id="rId6"/>
            </p:custDataLst>
          </p:nvPr>
        </p:nvSpPr>
        <p:spPr bwMode="auto">
          <a:xfrm>
            <a:off x="1600200" y="3581400"/>
            <a:ext cx="376238" cy="3022600"/>
          </a:xfrm>
          <a:prstGeom prst="rect">
            <a:avLst/>
          </a:prstGeom>
          <a:noFill/>
          <a:ln w="9525" algn="ctr">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a:latin typeface="Courier New" pitchFamily="49" charset="0"/>
              </a:rPr>
              <a:t>1</a:t>
            </a:r>
          </a:p>
          <a:p>
            <a:pPr algn="ctr" eaLnBrk="1" hangingPunct="1"/>
            <a:r>
              <a:rPr lang="en-US" sz="2400">
                <a:latin typeface="Courier New" pitchFamily="49" charset="0"/>
              </a:rPr>
              <a:t>0</a:t>
            </a:r>
          </a:p>
          <a:p>
            <a:pPr algn="ctr" eaLnBrk="1" hangingPunct="1"/>
            <a:r>
              <a:rPr lang="en-US" sz="2400">
                <a:latin typeface="Courier New" pitchFamily="49" charset="0"/>
              </a:rPr>
              <a:t>2</a:t>
            </a:r>
          </a:p>
          <a:p>
            <a:pPr algn="ctr" eaLnBrk="1" hangingPunct="1"/>
            <a:r>
              <a:rPr lang="en-US" sz="2400">
                <a:latin typeface="Courier New" pitchFamily="49" charset="0"/>
              </a:rPr>
              <a:t>3</a:t>
            </a:r>
          </a:p>
          <a:p>
            <a:pPr algn="ctr" eaLnBrk="1" hangingPunct="1"/>
            <a:r>
              <a:rPr lang="en-US" sz="2400">
                <a:latin typeface="Courier New" pitchFamily="49" charset="0"/>
              </a:rPr>
              <a:t>5</a:t>
            </a:r>
          </a:p>
          <a:p>
            <a:pPr algn="ctr" eaLnBrk="1" hangingPunct="1"/>
            <a:r>
              <a:rPr lang="en-US" sz="2400">
                <a:latin typeface="Courier New" pitchFamily="49" charset="0"/>
              </a:rPr>
              <a:t>4</a:t>
            </a:r>
          </a:p>
          <a:p>
            <a:pPr algn="ctr" eaLnBrk="1" hangingPunct="1"/>
            <a:r>
              <a:rPr lang="en-US" sz="2400">
                <a:latin typeface="Courier New" pitchFamily="49" charset="0"/>
              </a:rPr>
              <a:t>9</a:t>
            </a:r>
          </a:p>
          <a:p>
            <a:pPr algn="ctr" eaLnBrk="1" hangingPunct="1"/>
            <a:r>
              <a:rPr lang="en-US" sz="2400">
                <a:latin typeface="Courier New" pitchFamily="49" charset="0"/>
              </a:rPr>
              <a:t>8</a:t>
            </a:r>
          </a:p>
        </p:txBody>
      </p:sp>
      <p:sp>
        <p:nvSpPr>
          <p:cNvPr id="117768" name="Rectangle 8" hidden="1"/>
          <p:cNvSpPr>
            <a:spLocks noChangeArrowheads="1"/>
          </p:cNvSpPr>
          <p:nvPr>
            <p:custDataLst>
              <p:tags r:id="rId7"/>
            </p:custDataLst>
          </p:nvPr>
        </p:nvSpPr>
        <p:spPr bwMode="auto">
          <a:xfrm>
            <a:off x="5638800" y="3657600"/>
            <a:ext cx="376238" cy="3022600"/>
          </a:xfrm>
          <a:prstGeom prst="rect">
            <a:avLst/>
          </a:prstGeom>
          <a:noFill/>
          <a:ln w="9525" algn="ctr">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a:latin typeface="Courier New" pitchFamily="49" charset="0"/>
              </a:rPr>
              <a:t>9</a:t>
            </a:r>
          </a:p>
          <a:p>
            <a:pPr algn="ctr" eaLnBrk="1" hangingPunct="1"/>
            <a:r>
              <a:rPr lang="en-US" sz="2400">
                <a:latin typeface="Courier New" pitchFamily="49" charset="0"/>
              </a:rPr>
              <a:t>0</a:t>
            </a:r>
          </a:p>
          <a:p>
            <a:pPr algn="ctr" eaLnBrk="1" hangingPunct="1"/>
            <a:r>
              <a:rPr lang="en-US" sz="2400">
                <a:latin typeface="Courier New" pitchFamily="49" charset="0"/>
              </a:rPr>
              <a:t>0</a:t>
            </a:r>
          </a:p>
          <a:p>
            <a:pPr algn="ctr" eaLnBrk="1" hangingPunct="1"/>
            <a:r>
              <a:rPr lang="en-US" sz="2400">
                <a:latin typeface="Courier New" pitchFamily="49" charset="0"/>
              </a:rPr>
              <a:t>0</a:t>
            </a:r>
          </a:p>
          <a:p>
            <a:pPr algn="ctr" eaLnBrk="1" hangingPunct="1"/>
            <a:r>
              <a:rPr lang="en-US" sz="2400">
                <a:latin typeface="Courier New" pitchFamily="49" charset="0"/>
              </a:rPr>
              <a:t>1</a:t>
            </a:r>
          </a:p>
          <a:p>
            <a:pPr algn="ctr" eaLnBrk="1" hangingPunct="1"/>
            <a:r>
              <a:rPr lang="en-US" sz="2400">
                <a:latin typeface="Courier New" pitchFamily="49" charset="0"/>
              </a:rPr>
              <a:t>0</a:t>
            </a:r>
          </a:p>
          <a:p>
            <a:pPr algn="ctr" eaLnBrk="1" hangingPunct="1"/>
            <a:r>
              <a:rPr lang="en-US" sz="2400">
                <a:latin typeface="Courier New" pitchFamily="49" charset="0"/>
              </a:rPr>
              <a:t>0</a:t>
            </a:r>
          </a:p>
          <a:p>
            <a:pPr algn="ctr" eaLnBrk="1" hangingPunct="1"/>
            <a:r>
              <a:rPr lang="en-US" sz="2400">
                <a:latin typeface="Courier New" pitchFamily="49" charset="0"/>
              </a:rPr>
              <a:t>0</a:t>
            </a:r>
          </a:p>
        </p:txBody>
      </p:sp>
      <p:sp>
        <p:nvSpPr>
          <p:cNvPr id="117769" name="Text Box 9" hidden="1"/>
          <p:cNvSpPr txBox="1">
            <a:spLocks noChangeArrowheads="1"/>
          </p:cNvSpPr>
          <p:nvPr>
            <p:custDataLst>
              <p:tags r:id="rId8"/>
            </p:custDataLst>
          </p:nvPr>
        </p:nvSpPr>
        <p:spPr bwMode="auto">
          <a:xfrm>
            <a:off x="6842125" y="1169988"/>
            <a:ext cx="290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1</a:t>
            </a:r>
          </a:p>
        </p:txBody>
      </p:sp>
      <p:sp>
        <p:nvSpPr>
          <p:cNvPr id="117770" name="Text Box 10" hidden="1"/>
          <p:cNvSpPr txBox="1">
            <a:spLocks noChangeArrowheads="1"/>
          </p:cNvSpPr>
          <p:nvPr>
            <p:custDataLst>
              <p:tags r:id="rId9"/>
            </p:custDataLst>
          </p:nvPr>
        </p:nvSpPr>
        <p:spPr bwMode="auto">
          <a:xfrm>
            <a:off x="6156325" y="1169988"/>
            <a:ext cx="290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2</a:t>
            </a:r>
          </a:p>
        </p:txBody>
      </p:sp>
      <p:sp>
        <p:nvSpPr>
          <p:cNvPr id="117771" name="Text Box 11" hidden="1"/>
          <p:cNvSpPr txBox="1">
            <a:spLocks noChangeArrowheads="1"/>
          </p:cNvSpPr>
          <p:nvPr>
            <p:custDataLst>
              <p:tags r:id="rId10"/>
            </p:custDataLst>
          </p:nvPr>
        </p:nvSpPr>
        <p:spPr bwMode="auto">
          <a:xfrm>
            <a:off x="6613525" y="1931988"/>
            <a:ext cx="290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3</a:t>
            </a:r>
          </a:p>
        </p:txBody>
      </p:sp>
      <p:grpSp>
        <p:nvGrpSpPr>
          <p:cNvPr id="117772" name="Group 12"/>
          <p:cNvGrpSpPr>
            <a:grpSpLocks/>
          </p:cNvGrpSpPr>
          <p:nvPr>
            <p:custDataLst>
              <p:tags r:id="rId11"/>
            </p:custDataLst>
          </p:nvPr>
        </p:nvGrpSpPr>
        <p:grpSpPr bwMode="auto">
          <a:xfrm>
            <a:off x="436563" y="922338"/>
            <a:ext cx="8218487" cy="180975"/>
            <a:chOff x="295" y="1311"/>
            <a:chExt cx="5177" cy="114"/>
          </a:xfrm>
        </p:grpSpPr>
        <p:sp>
          <p:nvSpPr>
            <p:cNvPr id="117773" name="Rectangle 13"/>
            <p:cNvSpPr>
              <a:spLocks noChangeArrowheads="1"/>
            </p:cNvSpPr>
            <p:nvPr>
              <p:custDataLst>
                <p:tags r:id="rId12"/>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4" name="Rectangle 14"/>
            <p:cNvSpPr>
              <a:spLocks noChangeArrowheads="1"/>
            </p:cNvSpPr>
            <p:nvPr>
              <p:custDataLst>
                <p:tags r:id="rId13"/>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custDataLst>
              <p:tags r:id="rId1"/>
            </p:custDataLst>
          </p:nvPr>
        </p:nvSpPr>
        <p:spPr bwMode="auto">
          <a:xfrm>
            <a:off x="228600" y="0"/>
            <a:ext cx="6670675" cy="668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latin typeface="Courier New" pitchFamily="49" charset="0"/>
              </a:rPr>
              <a:t>digits([0, 1, 2, 3, 4, 5, 6, 7, 8, 9]).</a:t>
            </a:r>
          </a:p>
          <a:p>
            <a:pPr eaLnBrk="1" hangingPunct="1"/>
            <a:endParaRPr lang="en-US" sz="1400" b="1">
              <a:latin typeface="Courier New" pitchFamily="49" charset="0"/>
            </a:endParaRPr>
          </a:p>
          <a:p>
            <a:pPr eaLnBrk="1" hangingPunct="1"/>
            <a:r>
              <a:rPr lang="en-US" sz="1400" b="1">
                <a:latin typeface="Courier New" pitchFamily="49" charset="0"/>
              </a:rPr>
              <a:t>% element( A, X, Y ) says A is an element of X, residue Y </a:t>
            </a:r>
          </a:p>
          <a:p>
            <a:pPr eaLnBrk="1" hangingPunct="1"/>
            <a:endParaRPr lang="en-US" sz="1400" b="1">
              <a:latin typeface="Courier New" pitchFamily="49" charset="0"/>
            </a:endParaRPr>
          </a:p>
          <a:p>
            <a:pPr eaLnBrk="1" hangingPunct="1"/>
            <a:r>
              <a:rPr lang="en-US" sz="1400" b="1">
                <a:latin typeface="Courier New" pitchFamily="49" charset="0"/>
              </a:rPr>
              <a:t>sum( A, B, C, Sum, Carry ) :-</a:t>
            </a: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r>
              <a:rPr lang="en-US" sz="1400" b="1">
                <a:latin typeface="Courier New" pitchFamily="49" charset="0"/>
              </a:rPr>
              <a:t>solution( [S, E, N, D, M, O, R, Y] ) :-</a:t>
            </a:r>
          </a:p>
          <a:p>
            <a:pPr eaLnBrk="1" hangingPunct="1"/>
            <a:r>
              <a:rPr lang="en-US" sz="1400" b="1">
                <a:latin typeface="Courier New" pitchFamily="49" charset="0"/>
              </a:rPr>
              <a:t>  digits( Digits ),</a:t>
            </a:r>
          </a:p>
          <a:p>
            <a:pPr eaLnBrk="1" hangingPunct="1"/>
            <a:endParaRPr lang="en-US" sz="1400" b="1">
              <a:latin typeface="Courier New" pitchFamily="49" charset="0"/>
            </a:endParaRPr>
          </a:p>
          <a:p>
            <a:pPr eaLnBrk="1" hangingPunct="1"/>
            <a:r>
              <a:rPr lang="en-US" sz="1400" b="1">
                <a:latin typeface="Courier New" pitchFamily="49" charset="0"/>
              </a:rPr>
              <a:t>  element( D, Digits, D1 ),   		/* D E Y column */</a:t>
            </a:r>
          </a:p>
          <a:p>
            <a:pPr eaLnBrk="1" hangingPunct="1"/>
            <a:r>
              <a:rPr lang="en-US" sz="1400" b="1">
                <a:latin typeface="Courier New" pitchFamily="49" charset="0"/>
              </a:rPr>
              <a:t>  element( E, D1, D2 ),</a:t>
            </a:r>
          </a:p>
          <a:p>
            <a:pPr eaLnBrk="1" hangingPunct="1"/>
            <a:r>
              <a:rPr lang="en-US" sz="1400" b="1">
                <a:latin typeface="Courier New" pitchFamily="49" charset="0"/>
              </a:rPr>
              <a:t>  sum(D, E, 0, Y, C1 ),</a:t>
            </a:r>
          </a:p>
          <a:p>
            <a:pPr eaLnBrk="1" hangingPunct="1"/>
            <a:r>
              <a:rPr lang="en-US" sz="1400" b="1">
                <a:latin typeface="Courier New" pitchFamily="49" charset="0"/>
              </a:rPr>
              <a:t>  element( Y, D2, D3),</a:t>
            </a:r>
          </a:p>
          <a:p>
            <a:pPr eaLnBrk="1" hangingPunct="1"/>
            <a:endParaRPr lang="en-US" sz="1400" b="1">
              <a:latin typeface="Courier New" pitchFamily="49" charset="0"/>
            </a:endParaRPr>
          </a:p>
          <a:p>
            <a:pPr eaLnBrk="1" hangingPunct="1"/>
            <a:r>
              <a:rPr lang="en-US" sz="1400" b="1">
                <a:latin typeface="Courier New" pitchFamily="49" charset="0"/>
              </a:rPr>
              <a:t>                              		/* N R E column */</a:t>
            </a: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r>
              <a:rPr lang="en-US" sz="1400" b="1">
                <a:latin typeface="Courier New" pitchFamily="49" charset="0"/>
              </a:rPr>
              <a:t>                             		/* E O N column */</a:t>
            </a: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r>
              <a:rPr lang="en-US" sz="1400" b="1">
                <a:latin typeface="Courier New" pitchFamily="49" charset="0"/>
              </a:rPr>
              <a:t>                             		/* S M O column */</a:t>
            </a: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endParaRPr lang="en-US" sz="1400" b="1">
              <a:latin typeface="Courier New" pitchFamily="49" charset="0"/>
            </a:endParaRPr>
          </a:p>
          <a:p>
            <a:pPr eaLnBrk="1" hangingPunct="1"/>
            <a:r>
              <a:rPr lang="en-US" sz="1400" b="1">
                <a:latin typeface="Courier New" pitchFamily="49" charset="0"/>
              </a:rPr>
              <a:t>                             		/* M != 0 */</a:t>
            </a:r>
          </a:p>
        </p:txBody>
      </p:sp>
      <p:sp>
        <p:nvSpPr>
          <p:cNvPr id="119811" name="Text Box 3" hidden="1"/>
          <p:cNvSpPr txBox="1">
            <a:spLocks noChangeArrowheads="1"/>
          </p:cNvSpPr>
          <p:nvPr>
            <p:custDataLst>
              <p:tags r:id="rId2"/>
            </p:custDataLst>
          </p:nvPr>
        </p:nvSpPr>
        <p:spPr bwMode="auto">
          <a:xfrm>
            <a:off x="6300788" y="0"/>
            <a:ext cx="2843212" cy="1155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ELEMENT EXAMPLES!</a:t>
            </a:r>
          </a:p>
          <a:p>
            <a:pPr eaLnBrk="1" hangingPunct="1"/>
            <a:r>
              <a:rPr lang="en-US" sz="1400">
                <a:solidFill>
                  <a:srgbClr val="33CC33"/>
                </a:solidFill>
                <a:latin typeface="Courier New" pitchFamily="49" charset="0"/>
              </a:rPr>
              <a:t>element( 3, [2, 1, 3, 4],</a:t>
            </a:r>
          </a:p>
          <a:p>
            <a:pPr eaLnBrk="1" hangingPunct="1"/>
            <a:r>
              <a:rPr lang="en-US" sz="1400">
                <a:solidFill>
                  <a:srgbClr val="33CC33"/>
                </a:solidFill>
                <a:latin typeface="Courier New" pitchFamily="49" charset="0"/>
              </a:rPr>
              <a:t>  [2, 1, 4] ) ?</a:t>
            </a:r>
          </a:p>
          <a:p>
            <a:pPr eaLnBrk="1" hangingPunct="1"/>
            <a:r>
              <a:rPr lang="en-US" sz="1400">
                <a:solidFill>
                  <a:srgbClr val="33CC33"/>
                </a:solidFill>
                <a:latin typeface="Courier New" pitchFamily="49" charset="0"/>
              </a:rPr>
              <a:t>element( 3, [2, 1, 3, 4],</a:t>
            </a:r>
          </a:p>
          <a:p>
            <a:pPr eaLnBrk="1" hangingPunct="1"/>
            <a:r>
              <a:rPr lang="en-US" sz="1400">
                <a:solidFill>
                  <a:srgbClr val="33CC33"/>
                </a:solidFill>
                <a:latin typeface="Courier New" pitchFamily="49" charset="0"/>
              </a:rPr>
              <a:t>  [2, 1, 3, 4]</a:t>
            </a:r>
          </a:p>
        </p:txBody>
      </p:sp>
      <p:sp>
        <p:nvSpPr>
          <p:cNvPr id="119812" name="Rectangle 4" hidden="1"/>
          <p:cNvSpPr>
            <a:spLocks noChangeArrowheads="1"/>
          </p:cNvSpPr>
          <p:nvPr>
            <p:custDataLst>
              <p:tags r:id="rId3"/>
            </p:custDataLst>
          </p:nvPr>
        </p:nvSpPr>
        <p:spPr bwMode="auto">
          <a:xfrm>
            <a:off x="457200" y="1066800"/>
            <a:ext cx="5122863" cy="831850"/>
          </a:xfrm>
          <a:prstGeom prst="rect">
            <a:avLst/>
          </a:prstGeom>
          <a:noFill/>
          <a:ln w="9525" algn="ctr">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sz="2400">
                <a:solidFill>
                  <a:srgbClr val="33CC33"/>
                </a:solidFill>
                <a:latin typeface="Courier New" pitchFamily="49" charset="0"/>
              </a:rPr>
              <a:t>Sum is (A + B + C) mod 10,</a:t>
            </a:r>
          </a:p>
          <a:p>
            <a:pPr eaLnBrk="1" hangingPunct="1"/>
            <a:r>
              <a:rPr lang="en-US" sz="2400">
                <a:solidFill>
                  <a:srgbClr val="33CC33"/>
                </a:solidFill>
                <a:latin typeface="Courier New" pitchFamily="49" charset="0"/>
              </a:rPr>
              <a:t>Carry is (A + B + C) // 10.</a:t>
            </a:r>
          </a:p>
        </p:txBody>
      </p:sp>
      <p:sp>
        <p:nvSpPr>
          <p:cNvPr id="119813" name="Text Box 5" hidden="1"/>
          <p:cNvSpPr txBox="1">
            <a:spLocks noChangeArrowheads="1"/>
          </p:cNvSpPr>
          <p:nvPr>
            <p:custDataLst>
              <p:tags r:id="rId4"/>
            </p:custDataLst>
          </p:nvPr>
        </p:nvSpPr>
        <p:spPr bwMode="auto">
          <a:xfrm>
            <a:off x="6019800" y="1295400"/>
            <a:ext cx="2098675"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sum(6, 8, 0, 4, 1)</a:t>
            </a:r>
          </a:p>
          <a:p>
            <a:pPr eaLnBrk="1" hangingPunct="1"/>
            <a:endParaRPr lang="en-US" sz="1400">
              <a:solidFill>
                <a:srgbClr val="33CC33"/>
              </a:solidFill>
              <a:latin typeface="Courier New" pitchFamily="49" charset="0"/>
            </a:endParaRPr>
          </a:p>
          <a:p>
            <a:pPr eaLnBrk="1" hangingPunct="1"/>
            <a:r>
              <a:rPr lang="en-US" sz="1400">
                <a:solidFill>
                  <a:srgbClr val="33CC33"/>
                </a:solidFill>
                <a:latin typeface="Courier New" pitchFamily="49" charset="0"/>
              </a:rPr>
              <a:t>    6</a:t>
            </a:r>
          </a:p>
          <a:p>
            <a:pPr eaLnBrk="1" hangingPunct="1"/>
            <a:r>
              <a:rPr lang="en-US" sz="1400">
                <a:solidFill>
                  <a:srgbClr val="33CC33"/>
                </a:solidFill>
                <a:latin typeface="Courier New" pitchFamily="49" charset="0"/>
              </a:rPr>
              <a:t>1   8    0</a:t>
            </a:r>
          </a:p>
          <a:p>
            <a:pPr eaLnBrk="1" hangingPunct="1"/>
            <a:r>
              <a:rPr lang="en-US" sz="1400">
                <a:solidFill>
                  <a:srgbClr val="33CC33"/>
                </a:solidFill>
                <a:latin typeface="Courier New" pitchFamily="49" charset="0"/>
              </a:rPr>
              <a:t>    --</a:t>
            </a:r>
          </a:p>
          <a:p>
            <a:pPr eaLnBrk="1" hangingPunct="1"/>
            <a:r>
              <a:rPr lang="en-US" sz="1400">
                <a:solidFill>
                  <a:srgbClr val="33CC33"/>
                </a:solidFill>
                <a:latin typeface="Courier New" pitchFamily="49" charset="0"/>
              </a:rPr>
              <a:t>    4</a:t>
            </a:r>
          </a:p>
        </p:txBody>
      </p:sp>
      <p:sp>
        <p:nvSpPr>
          <p:cNvPr id="119814" name="Rectangle 6" hidden="1"/>
          <p:cNvSpPr>
            <a:spLocks noChangeArrowheads="1"/>
          </p:cNvSpPr>
          <p:nvPr>
            <p:custDataLst>
              <p:tags r:id="rId5"/>
            </p:custDataLst>
          </p:nvPr>
        </p:nvSpPr>
        <p:spPr bwMode="auto">
          <a:xfrm>
            <a:off x="381000" y="3460750"/>
            <a:ext cx="3333750" cy="3397250"/>
          </a:xfrm>
          <a:prstGeom prst="rect">
            <a:avLst/>
          </a:prstGeom>
          <a:noFill/>
          <a:ln w="9525" algn="ctr">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r>
              <a:rPr lang="en-US">
                <a:solidFill>
                  <a:srgbClr val="33CC33"/>
                </a:solidFill>
                <a:latin typeface="Courier New" pitchFamily="49" charset="0"/>
              </a:rPr>
              <a:t>element( N, D3, D4 ),</a:t>
            </a:r>
          </a:p>
          <a:p>
            <a:pPr eaLnBrk="1" hangingPunct="1"/>
            <a:r>
              <a:rPr lang="en-US">
                <a:solidFill>
                  <a:srgbClr val="33CC33"/>
                </a:solidFill>
                <a:latin typeface="Courier New" pitchFamily="49" charset="0"/>
              </a:rPr>
              <a:t>element( R, D4, D5 ),</a:t>
            </a:r>
          </a:p>
          <a:p>
            <a:pPr eaLnBrk="1" hangingPunct="1"/>
            <a:r>
              <a:rPr lang="en-US">
                <a:solidFill>
                  <a:srgbClr val="33CC33"/>
                </a:solidFill>
                <a:latin typeface="Courier New" pitchFamily="49" charset="0"/>
              </a:rPr>
              <a:t>sum( N, R, C1, E, C2 ),</a:t>
            </a:r>
          </a:p>
          <a:p>
            <a:pPr eaLnBrk="1" hangingPunct="1"/>
            <a:endParaRPr lang="en-US">
              <a:solidFill>
                <a:srgbClr val="33CC33"/>
              </a:solidFill>
              <a:latin typeface="Courier New" pitchFamily="49" charset="0"/>
            </a:endParaRPr>
          </a:p>
          <a:p>
            <a:pPr eaLnBrk="1" hangingPunct="1"/>
            <a:r>
              <a:rPr lang="en-US">
                <a:solidFill>
                  <a:srgbClr val="33CC33"/>
                </a:solidFill>
                <a:latin typeface="Courier New" pitchFamily="49" charset="0"/>
              </a:rPr>
              <a:t>element(O, D5, D6),</a:t>
            </a:r>
          </a:p>
          <a:p>
            <a:pPr eaLnBrk="1" hangingPunct="1"/>
            <a:r>
              <a:rPr lang="en-US">
                <a:solidFill>
                  <a:srgbClr val="33CC33"/>
                </a:solidFill>
                <a:latin typeface="Courier New" pitchFamily="49" charset="0"/>
              </a:rPr>
              <a:t>sum(E, O, C2, N, C3),</a:t>
            </a:r>
          </a:p>
          <a:p>
            <a:pPr eaLnBrk="1" hangingPunct="1"/>
            <a:endParaRPr lang="en-US">
              <a:solidFill>
                <a:srgbClr val="33CC33"/>
              </a:solidFill>
              <a:latin typeface="Courier New" pitchFamily="49" charset="0"/>
            </a:endParaRPr>
          </a:p>
          <a:p>
            <a:pPr eaLnBrk="1" hangingPunct="1"/>
            <a:r>
              <a:rPr lang="en-US">
                <a:solidFill>
                  <a:srgbClr val="33CC33"/>
                </a:solidFill>
                <a:latin typeface="Courier New" pitchFamily="49" charset="0"/>
              </a:rPr>
              <a:t>element(S, D6, D7),</a:t>
            </a:r>
          </a:p>
          <a:p>
            <a:pPr eaLnBrk="1" hangingPunct="1"/>
            <a:r>
              <a:rPr lang="en-US">
                <a:solidFill>
                  <a:srgbClr val="33CC33"/>
                </a:solidFill>
                <a:latin typeface="Courier New" pitchFamily="49" charset="0"/>
              </a:rPr>
              <a:t>element(M, D7, _),</a:t>
            </a:r>
          </a:p>
          <a:p>
            <a:pPr eaLnBrk="1" hangingPunct="1"/>
            <a:r>
              <a:rPr lang="en-US">
                <a:solidFill>
                  <a:srgbClr val="33CC33"/>
                </a:solidFill>
                <a:latin typeface="Courier New" pitchFamily="49" charset="0"/>
              </a:rPr>
              <a:t>sum( S, M, C3, O, M),</a:t>
            </a:r>
          </a:p>
          <a:p>
            <a:pPr eaLnBrk="1" hangingPunct="1"/>
            <a:endParaRPr lang="en-US">
              <a:solidFill>
                <a:srgbClr val="33CC33"/>
              </a:solidFill>
              <a:latin typeface="Courier New" pitchFamily="49" charset="0"/>
            </a:endParaRPr>
          </a:p>
          <a:p>
            <a:pPr eaLnBrk="1" hangingPunct="1"/>
            <a:r>
              <a:rPr lang="en-US">
                <a:solidFill>
                  <a:srgbClr val="33CC33"/>
                </a:solidFill>
                <a:latin typeface="Courier New" pitchFamily="49" charset="0"/>
              </a:rPr>
              <a:t>M =\= 0.</a:t>
            </a:r>
          </a:p>
        </p:txBody>
      </p:sp>
      <p:sp>
        <p:nvSpPr>
          <p:cNvPr id="119815" name="Text Box 7"/>
          <p:cNvSpPr txBox="1">
            <a:spLocks noChangeArrowheads="1"/>
          </p:cNvSpPr>
          <p:nvPr>
            <p:custDataLst>
              <p:tags r:id="rId6"/>
            </p:custDataLst>
          </p:nvPr>
        </p:nvSpPr>
        <p:spPr bwMode="auto">
          <a:xfrm>
            <a:off x="7577138" y="6340475"/>
            <a:ext cx="156686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latin typeface="Courier New" pitchFamily="49" charset="0"/>
              </a:rPr>
              <a:t>money.pl by </a:t>
            </a:r>
            <a:br>
              <a:rPr lang="en-US" sz="1400">
                <a:latin typeface="Courier New" pitchFamily="49" charset="0"/>
              </a:rPr>
            </a:br>
            <a:r>
              <a:rPr lang="en-US" sz="1400">
                <a:latin typeface="Courier New" pitchFamily="49" charset="0"/>
              </a:rPr>
              <a:t>Robert Keller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custDataLst>
              <p:tags r:id="rId1"/>
            </p:custDataLst>
          </p:nvPr>
        </p:nvSpPr>
        <p:spPr bwMode="auto">
          <a:xfrm>
            <a:off x="1395413" y="161925"/>
            <a:ext cx="33305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4800">
                <a:solidFill>
                  <a:srgbClr val="000000"/>
                </a:solidFill>
                <a:latin typeface="Times New Roman" pitchFamily="18" charset="0"/>
              </a:rPr>
              <a:t>24</a:t>
            </a:r>
            <a:r>
              <a:rPr lang="en-US" sz="4000">
                <a:solidFill>
                  <a:srgbClr val="000000"/>
                </a:solidFill>
                <a:latin typeface="Times New Roman" pitchFamily="18" charset="0"/>
              </a:rPr>
              <a:t>   </a:t>
            </a:r>
            <a:r>
              <a:rPr lang="en-US" sz="3200">
                <a:solidFill>
                  <a:srgbClr val="000000"/>
                </a:solidFill>
                <a:latin typeface="Times New Roman" pitchFamily="18" charset="0"/>
              </a:rPr>
              <a:t>(Problem #2)</a:t>
            </a:r>
            <a:endParaRPr lang="en-US" sz="4000">
              <a:solidFill>
                <a:srgbClr val="000000"/>
              </a:solidFill>
              <a:latin typeface="Times New Roman" pitchFamily="18" charset="0"/>
            </a:endParaRPr>
          </a:p>
        </p:txBody>
      </p:sp>
      <p:sp>
        <p:nvSpPr>
          <p:cNvPr id="22531" name="AutoShape 3"/>
          <p:cNvSpPr>
            <a:spLocks noChangeArrowheads="1"/>
          </p:cNvSpPr>
          <p:nvPr>
            <p:custDataLst>
              <p:tags r:id="rId2"/>
            </p:custDataLst>
          </p:nvPr>
        </p:nvSpPr>
        <p:spPr bwMode="auto">
          <a:xfrm>
            <a:off x="6427788" y="1970088"/>
            <a:ext cx="1095375" cy="1563687"/>
          </a:xfrm>
          <a:prstGeom prst="roundRect">
            <a:avLst>
              <a:gd name="adj" fmla="val 16667"/>
            </a:avLst>
          </a:prstGeom>
          <a:noFill/>
          <a:ln w="28575">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32" name="AutoShape 4"/>
          <p:cNvSpPr>
            <a:spLocks noChangeArrowheads="1"/>
          </p:cNvSpPr>
          <p:nvPr>
            <p:custDataLst>
              <p:tags r:id="rId3"/>
            </p:custDataLst>
          </p:nvPr>
        </p:nvSpPr>
        <p:spPr bwMode="auto">
          <a:xfrm>
            <a:off x="7667625" y="1970088"/>
            <a:ext cx="1095375" cy="1563687"/>
          </a:xfrm>
          <a:prstGeom prst="roundRect">
            <a:avLst>
              <a:gd name="adj" fmla="val 16667"/>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33" name="AutoShape 5"/>
          <p:cNvSpPr>
            <a:spLocks noChangeArrowheads="1"/>
          </p:cNvSpPr>
          <p:nvPr>
            <p:custDataLst>
              <p:tags r:id="rId4"/>
            </p:custDataLst>
          </p:nvPr>
        </p:nvSpPr>
        <p:spPr bwMode="auto">
          <a:xfrm>
            <a:off x="6427788" y="228600"/>
            <a:ext cx="1095375" cy="1563688"/>
          </a:xfrm>
          <a:prstGeom prst="roundRect">
            <a:avLst>
              <a:gd name="adj" fmla="val 16667"/>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34" name="AutoShape 6"/>
          <p:cNvSpPr>
            <a:spLocks noChangeArrowheads="1"/>
          </p:cNvSpPr>
          <p:nvPr>
            <p:custDataLst>
              <p:tags r:id="rId5"/>
            </p:custDataLst>
          </p:nvPr>
        </p:nvSpPr>
        <p:spPr bwMode="auto">
          <a:xfrm>
            <a:off x="7667625" y="228600"/>
            <a:ext cx="1095375" cy="1563688"/>
          </a:xfrm>
          <a:prstGeom prst="roundRect">
            <a:avLst>
              <a:gd name="adj" fmla="val 16667"/>
            </a:avLst>
          </a:prstGeom>
          <a:noFill/>
          <a:ln w="28575">
            <a:solidFill>
              <a:srgbClr val="FF011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35" name="Text Box 7"/>
          <p:cNvSpPr txBox="1">
            <a:spLocks noChangeArrowheads="1"/>
          </p:cNvSpPr>
          <p:nvPr>
            <p:custDataLst>
              <p:tags r:id="rId6"/>
            </p:custDataLst>
          </p:nvPr>
        </p:nvSpPr>
        <p:spPr bwMode="auto">
          <a:xfrm>
            <a:off x="6440488" y="21113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009900"/>
                </a:solidFill>
                <a:latin typeface="Arial" charset="0"/>
              </a:rPr>
              <a:t>4</a:t>
            </a:r>
          </a:p>
        </p:txBody>
      </p:sp>
      <p:sp>
        <p:nvSpPr>
          <p:cNvPr id="22536" name="Text Box 8"/>
          <p:cNvSpPr txBox="1">
            <a:spLocks noChangeArrowheads="1"/>
          </p:cNvSpPr>
          <p:nvPr>
            <p:custDataLst>
              <p:tags r:id="rId7"/>
            </p:custDataLst>
          </p:nvPr>
        </p:nvSpPr>
        <p:spPr bwMode="auto">
          <a:xfrm flipH="1" flipV="1">
            <a:off x="7061200" y="12446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009900"/>
                </a:solidFill>
                <a:latin typeface="Arial" charset="0"/>
              </a:rPr>
              <a:t>4</a:t>
            </a:r>
          </a:p>
        </p:txBody>
      </p:sp>
      <p:sp>
        <p:nvSpPr>
          <p:cNvPr id="22537" name="Text Box 9"/>
          <p:cNvSpPr txBox="1">
            <a:spLocks noChangeArrowheads="1"/>
          </p:cNvSpPr>
          <p:nvPr>
            <p:custDataLst>
              <p:tags r:id="rId8"/>
            </p:custDataLst>
          </p:nvPr>
        </p:nvSpPr>
        <p:spPr bwMode="auto">
          <a:xfrm>
            <a:off x="7704138" y="2127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0119"/>
                </a:solidFill>
                <a:latin typeface="Arial" charset="0"/>
              </a:rPr>
              <a:t>7</a:t>
            </a:r>
          </a:p>
        </p:txBody>
      </p:sp>
      <p:sp>
        <p:nvSpPr>
          <p:cNvPr id="22538" name="Text Box 10"/>
          <p:cNvSpPr txBox="1">
            <a:spLocks noChangeArrowheads="1"/>
          </p:cNvSpPr>
          <p:nvPr>
            <p:custDataLst>
              <p:tags r:id="rId9"/>
            </p:custDataLst>
          </p:nvPr>
        </p:nvSpPr>
        <p:spPr bwMode="auto">
          <a:xfrm flipH="1" flipV="1">
            <a:off x="8316913" y="123825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0119"/>
                </a:solidFill>
                <a:latin typeface="Arial" charset="0"/>
              </a:rPr>
              <a:t>7</a:t>
            </a:r>
          </a:p>
        </p:txBody>
      </p:sp>
      <p:sp>
        <p:nvSpPr>
          <p:cNvPr id="22539" name="Text Box 11"/>
          <p:cNvSpPr txBox="1">
            <a:spLocks noChangeArrowheads="1"/>
          </p:cNvSpPr>
          <p:nvPr>
            <p:custDataLst>
              <p:tags r:id="rId10"/>
            </p:custDataLst>
          </p:nvPr>
        </p:nvSpPr>
        <p:spPr bwMode="auto">
          <a:xfrm>
            <a:off x="6443663" y="196056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33CCFF"/>
                </a:solidFill>
                <a:latin typeface="Arial" charset="0"/>
              </a:rPr>
              <a:t>2</a:t>
            </a:r>
          </a:p>
        </p:txBody>
      </p:sp>
      <p:sp>
        <p:nvSpPr>
          <p:cNvPr id="22540" name="Text Box 12"/>
          <p:cNvSpPr txBox="1">
            <a:spLocks noChangeArrowheads="1"/>
          </p:cNvSpPr>
          <p:nvPr>
            <p:custDataLst>
              <p:tags r:id="rId11"/>
            </p:custDataLst>
          </p:nvPr>
        </p:nvSpPr>
        <p:spPr bwMode="auto">
          <a:xfrm flipH="1" flipV="1">
            <a:off x="7056438" y="298608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33CCFF"/>
                </a:solidFill>
                <a:latin typeface="Arial" charset="0"/>
              </a:rPr>
              <a:t>2</a:t>
            </a:r>
          </a:p>
        </p:txBody>
      </p:sp>
      <p:sp>
        <p:nvSpPr>
          <p:cNvPr id="22541" name="Text Box 13"/>
          <p:cNvSpPr txBox="1">
            <a:spLocks noChangeArrowheads="1"/>
          </p:cNvSpPr>
          <p:nvPr>
            <p:custDataLst>
              <p:tags r:id="rId12"/>
            </p:custDataLst>
          </p:nvPr>
        </p:nvSpPr>
        <p:spPr bwMode="auto">
          <a:xfrm>
            <a:off x="7699375" y="195421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9933"/>
                </a:solidFill>
                <a:latin typeface="Arial" charset="0"/>
              </a:rPr>
              <a:t>1</a:t>
            </a:r>
            <a:endParaRPr lang="en-US" sz="3200">
              <a:solidFill>
                <a:srgbClr val="33CCFF"/>
              </a:solidFill>
              <a:latin typeface="Arial" charset="0"/>
            </a:endParaRPr>
          </a:p>
        </p:txBody>
      </p:sp>
      <p:sp>
        <p:nvSpPr>
          <p:cNvPr id="22542" name="Text Box 14"/>
          <p:cNvSpPr txBox="1">
            <a:spLocks noChangeArrowheads="1"/>
          </p:cNvSpPr>
          <p:nvPr>
            <p:custDataLst>
              <p:tags r:id="rId13"/>
            </p:custDataLst>
          </p:nvPr>
        </p:nvSpPr>
        <p:spPr bwMode="auto">
          <a:xfrm flipH="1" flipV="1">
            <a:off x="8312150" y="297973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9933"/>
                </a:solidFill>
                <a:latin typeface="Arial" charset="0"/>
              </a:rPr>
              <a:t>1</a:t>
            </a:r>
            <a:endParaRPr lang="en-US" sz="3200">
              <a:solidFill>
                <a:srgbClr val="33CCFF"/>
              </a:solidFill>
              <a:latin typeface="Arial" charset="0"/>
            </a:endParaRPr>
          </a:p>
        </p:txBody>
      </p:sp>
      <p:sp>
        <p:nvSpPr>
          <p:cNvPr id="22543" name="Oval 15"/>
          <p:cNvSpPr>
            <a:spLocks noChangeArrowheads="1"/>
          </p:cNvSpPr>
          <p:nvPr>
            <p:custDataLst>
              <p:tags r:id="rId14"/>
            </p:custDataLst>
          </p:nvPr>
        </p:nvSpPr>
        <p:spPr bwMode="auto">
          <a:xfrm>
            <a:off x="6926263" y="819150"/>
            <a:ext cx="103187" cy="103188"/>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44" name="Oval 16"/>
          <p:cNvSpPr>
            <a:spLocks noChangeArrowheads="1"/>
          </p:cNvSpPr>
          <p:nvPr>
            <p:custDataLst>
              <p:tags r:id="rId15"/>
            </p:custDataLst>
          </p:nvPr>
        </p:nvSpPr>
        <p:spPr bwMode="auto">
          <a:xfrm>
            <a:off x="7104063" y="992188"/>
            <a:ext cx="103187" cy="103187"/>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45" name="Oval 17"/>
          <p:cNvSpPr>
            <a:spLocks noChangeArrowheads="1"/>
          </p:cNvSpPr>
          <p:nvPr>
            <p:custDataLst>
              <p:tags r:id="rId16"/>
            </p:custDataLst>
          </p:nvPr>
        </p:nvSpPr>
        <p:spPr bwMode="auto">
          <a:xfrm>
            <a:off x="6756400" y="992188"/>
            <a:ext cx="103188" cy="103187"/>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46" name="Oval 18"/>
          <p:cNvSpPr>
            <a:spLocks noChangeArrowheads="1"/>
          </p:cNvSpPr>
          <p:nvPr>
            <p:custDataLst>
              <p:tags r:id="rId17"/>
            </p:custDataLst>
          </p:nvPr>
        </p:nvSpPr>
        <p:spPr bwMode="auto">
          <a:xfrm>
            <a:off x="6926263" y="1157288"/>
            <a:ext cx="103187" cy="103187"/>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47" name="Oval 19"/>
          <p:cNvSpPr>
            <a:spLocks noChangeArrowheads="1"/>
          </p:cNvSpPr>
          <p:nvPr>
            <p:custDataLst>
              <p:tags r:id="rId18"/>
            </p:custDataLst>
          </p:nvPr>
        </p:nvSpPr>
        <p:spPr bwMode="auto">
          <a:xfrm>
            <a:off x="8162925" y="765175"/>
            <a:ext cx="103188" cy="103188"/>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48" name="Oval 20"/>
          <p:cNvSpPr>
            <a:spLocks noChangeArrowheads="1"/>
          </p:cNvSpPr>
          <p:nvPr>
            <p:custDataLst>
              <p:tags r:id="rId19"/>
            </p:custDataLst>
          </p:nvPr>
        </p:nvSpPr>
        <p:spPr bwMode="auto">
          <a:xfrm>
            <a:off x="7940675" y="858838"/>
            <a:ext cx="103188"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49" name="Oval 21"/>
          <p:cNvSpPr>
            <a:spLocks noChangeArrowheads="1"/>
          </p:cNvSpPr>
          <p:nvPr>
            <p:custDataLst>
              <p:tags r:id="rId20"/>
            </p:custDataLst>
          </p:nvPr>
        </p:nvSpPr>
        <p:spPr bwMode="auto">
          <a:xfrm>
            <a:off x="8162925" y="1206500"/>
            <a:ext cx="103188" cy="103188"/>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50" name="Oval 22"/>
          <p:cNvSpPr>
            <a:spLocks noChangeArrowheads="1"/>
          </p:cNvSpPr>
          <p:nvPr>
            <p:custDataLst>
              <p:tags r:id="rId21"/>
            </p:custDataLst>
          </p:nvPr>
        </p:nvSpPr>
        <p:spPr bwMode="auto">
          <a:xfrm>
            <a:off x="7940675" y="1100138"/>
            <a:ext cx="103188"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51" name="Oval 23"/>
          <p:cNvSpPr>
            <a:spLocks noChangeArrowheads="1"/>
          </p:cNvSpPr>
          <p:nvPr>
            <p:custDataLst>
              <p:tags r:id="rId22"/>
            </p:custDataLst>
          </p:nvPr>
        </p:nvSpPr>
        <p:spPr bwMode="auto">
          <a:xfrm>
            <a:off x="8386763" y="858838"/>
            <a:ext cx="103187"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52" name="Oval 24"/>
          <p:cNvSpPr>
            <a:spLocks noChangeArrowheads="1"/>
          </p:cNvSpPr>
          <p:nvPr>
            <p:custDataLst>
              <p:tags r:id="rId23"/>
            </p:custDataLst>
          </p:nvPr>
        </p:nvSpPr>
        <p:spPr bwMode="auto">
          <a:xfrm>
            <a:off x="8386763" y="1100138"/>
            <a:ext cx="103187"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53" name="Oval 25"/>
          <p:cNvSpPr>
            <a:spLocks noChangeArrowheads="1"/>
          </p:cNvSpPr>
          <p:nvPr>
            <p:custDataLst>
              <p:tags r:id="rId24"/>
            </p:custDataLst>
          </p:nvPr>
        </p:nvSpPr>
        <p:spPr bwMode="auto">
          <a:xfrm>
            <a:off x="6815138" y="2800350"/>
            <a:ext cx="103187" cy="103188"/>
          </a:xfrm>
          <a:prstGeom prst="ellipse">
            <a:avLst/>
          </a:prstGeom>
          <a:solidFill>
            <a:srgbClr val="33CCFF"/>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54" name="Oval 26"/>
          <p:cNvSpPr>
            <a:spLocks noChangeArrowheads="1"/>
          </p:cNvSpPr>
          <p:nvPr>
            <p:custDataLst>
              <p:tags r:id="rId25"/>
            </p:custDataLst>
          </p:nvPr>
        </p:nvSpPr>
        <p:spPr bwMode="auto">
          <a:xfrm>
            <a:off x="7031038" y="2543175"/>
            <a:ext cx="103187" cy="103188"/>
          </a:xfrm>
          <a:prstGeom prst="ellipse">
            <a:avLst/>
          </a:prstGeom>
          <a:solidFill>
            <a:srgbClr val="33CCFF"/>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55" name="Oval 27"/>
          <p:cNvSpPr>
            <a:spLocks noChangeArrowheads="1"/>
          </p:cNvSpPr>
          <p:nvPr>
            <p:custDataLst>
              <p:tags r:id="rId26"/>
            </p:custDataLst>
          </p:nvPr>
        </p:nvSpPr>
        <p:spPr bwMode="auto">
          <a:xfrm>
            <a:off x="8164513" y="993775"/>
            <a:ext cx="103187" cy="103188"/>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2556" name="Oval 28"/>
          <p:cNvSpPr>
            <a:spLocks noChangeArrowheads="1"/>
          </p:cNvSpPr>
          <p:nvPr>
            <p:custDataLst>
              <p:tags r:id="rId27"/>
            </p:custDataLst>
          </p:nvPr>
        </p:nvSpPr>
        <p:spPr bwMode="auto">
          <a:xfrm>
            <a:off x="8150225" y="2725738"/>
            <a:ext cx="103188" cy="103187"/>
          </a:xfrm>
          <a:prstGeom prst="ellipse">
            <a:avLst/>
          </a:prstGeom>
          <a:solidFill>
            <a:srgbClr val="FF9933"/>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grpSp>
        <p:nvGrpSpPr>
          <p:cNvPr id="22557" name="Group 29"/>
          <p:cNvGrpSpPr>
            <a:grpSpLocks/>
          </p:cNvGrpSpPr>
          <p:nvPr>
            <p:custDataLst>
              <p:tags r:id="rId28"/>
            </p:custDataLst>
          </p:nvPr>
        </p:nvGrpSpPr>
        <p:grpSpPr bwMode="auto">
          <a:xfrm>
            <a:off x="609600" y="1066800"/>
            <a:ext cx="4864100" cy="180975"/>
            <a:chOff x="295" y="1311"/>
            <a:chExt cx="5177" cy="114"/>
          </a:xfrm>
        </p:grpSpPr>
        <p:sp>
          <p:nvSpPr>
            <p:cNvPr id="22562" name="Rectangle 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22563" name="Rectangle 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22558" name="Text Box 32"/>
          <p:cNvSpPr txBox="1">
            <a:spLocks noChangeArrowheads="1"/>
          </p:cNvSpPr>
          <p:nvPr>
            <p:custDataLst>
              <p:tags r:id="rId29"/>
            </p:custDataLst>
          </p:nvPr>
        </p:nvSpPr>
        <p:spPr bwMode="auto">
          <a:xfrm>
            <a:off x="639763" y="1951038"/>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a:solidFill>
                  <a:srgbClr val="000000"/>
                </a:solidFill>
              </a:rPr>
              <a:t>Can you combine these numbers into 24 with the operations  </a:t>
            </a:r>
            <a:r>
              <a:rPr lang="en-US" sz="2400" b="1">
                <a:solidFill>
                  <a:srgbClr val="0000FF"/>
                </a:solidFill>
                <a:latin typeface="Courier New" pitchFamily="49" charset="0"/>
              </a:rPr>
              <a:t>+ - * ÷</a:t>
            </a:r>
            <a:r>
              <a:rPr lang="en-US" sz="2400">
                <a:solidFill>
                  <a:srgbClr val="000000"/>
                </a:solidFill>
              </a:rPr>
              <a:t>  ?</a:t>
            </a:r>
          </a:p>
        </p:txBody>
      </p:sp>
      <p:sp>
        <p:nvSpPr>
          <p:cNvPr id="22559" name="Text Box 33"/>
          <p:cNvSpPr txBox="1">
            <a:spLocks noChangeArrowheads="1"/>
          </p:cNvSpPr>
          <p:nvPr>
            <p:custDataLst>
              <p:tags r:id="rId30"/>
            </p:custDataLst>
          </p:nvPr>
        </p:nvSpPr>
        <p:spPr bwMode="auto">
          <a:xfrm>
            <a:off x="3116263" y="2776538"/>
            <a:ext cx="2417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solidFill>
                  <a:srgbClr val="0000FF"/>
                </a:solidFill>
                <a:latin typeface="Arial" charset="0"/>
              </a:rPr>
              <a:t>Each operation may be used any number of times.</a:t>
            </a:r>
          </a:p>
        </p:txBody>
      </p:sp>
      <p:pic>
        <p:nvPicPr>
          <p:cNvPr id="22560" name="Picture 34" descr="IN2d"/>
          <p:cNvPicPr>
            <a:picLocks noChangeAspect="1" noChangeArrowheads="1"/>
          </p:cNvPicPr>
          <p:nvPr>
            <p:custDataLst>
              <p:tags r:id="rId31"/>
            </p:custDataLst>
          </p:nvPr>
        </p:nvPicPr>
        <p:blipFill>
          <a:blip r:embed="rId34">
            <a:extLst>
              <a:ext uri="{28A0092B-C50C-407E-A947-70E740481C1C}">
                <a14:useLocalDpi xmlns:a14="http://schemas.microsoft.com/office/drawing/2010/main" val="0"/>
              </a:ext>
            </a:extLst>
          </a:blip>
          <a:srcRect/>
          <a:stretch>
            <a:fillRect/>
          </a:stretch>
        </p:blipFill>
        <p:spPr bwMode="auto">
          <a:xfrm>
            <a:off x="381000" y="3886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61" name="Rectangle 35"/>
          <p:cNvSpPr>
            <a:spLocks noChangeArrowheads="1"/>
          </p:cNvSpPr>
          <p:nvPr>
            <p:custDataLst>
              <p:tags r:id="rId32"/>
            </p:custDataLst>
          </p:nvPr>
        </p:nvSpPr>
        <p:spPr bwMode="auto">
          <a:xfrm>
            <a:off x="3087688" y="6265863"/>
            <a:ext cx="38211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spcBef>
                <a:spcPct val="50000"/>
              </a:spcBef>
            </a:pPr>
            <a:r>
              <a:rPr lang="en-US" sz="1200">
                <a:solidFill>
                  <a:srgbClr val="000000"/>
                </a:solidFill>
                <a:latin typeface="Times New Roman" pitchFamily="18" charset="0"/>
              </a:rPr>
              <a:t>A two-dot card from the "official" 24 game: </a:t>
            </a:r>
            <a:r>
              <a:rPr lang="en-US" sz="1200" b="1">
                <a:solidFill>
                  <a:srgbClr val="000000"/>
                </a:solidFill>
                <a:latin typeface="Courier New" pitchFamily="49" charset="0"/>
              </a:rPr>
              <a:t>24game.com</a:t>
            </a:r>
            <a:endParaRPr lang="en-US" sz="12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custDataLst>
              <p:tags r:id="rId1"/>
            </p:custDataLst>
          </p:nvPr>
        </p:nvSpPr>
        <p:spPr bwMode="auto">
          <a:xfrm>
            <a:off x="1395413" y="161925"/>
            <a:ext cx="33305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p>
            <a:pPr algn="ctr"/>
            <a:r>
              <a:rPr lang="en-US" sz="4800">
                <a:solidFill>
                  <a:srgbClr val="000000"/>
                </a:solidFill>
                <a:latin typeface="Times New Roman" pitchFamily="18" charset="0"/>
              </a:rPr>
              <a:t>24</a:t>
            </a:r>
            <a:r>
              <a:rPr lang="en-US" sz="4000">
                <a:solidFill>
                  <a:srgbClr val="000000"/>
                </a:solidFill>
                <a:latin typeface="Times New Roman" pitchFamily="18" charset="0"/>
              </a:rPr>
              <a:t>   </a:t>
            </a:r>
            <a:r>
              <a:rPr lang="en-US" sz="3200">
                <a:solidFill>
                  <a:srgbClr val="000000"/>
                </a:solidFill>
                <a:latin typeface="Times New Roman" pitchFamily="18" charset="0"/>
              </a:rPr>
              <a:t>(Problem #2)</a:t>
            </a:r>
            <a:endParaRPr lang="en-US" sz="4000">
              <a:solidFill>
                <a:srgbClr val="000000"/>
              </a:solidFill>
              <a:latin typeface="Times New Roman" pitchFamily="18" charset="0"/>
            </a:endParaRPr>
          </a:p>
        </p:txBody>
      </p:sp>
      <p:sp>
        <p:nvSpPr>
          <p:cNvPr id="23555" name="AutoShape 3"/>
          <p:cNvSpPr>
            <a:spLocks noChangeArrowheads="1"/>
          </p:cNvSpPr>
          <p:nvPr>
            <p:custDataLst>
              <p:tags r:id="rId2"/>
            </p:custDataLst>
          </p:nvPr>
        </p:nvSpPr>
        <p:spPr bwMode="auto">
          <a:xfrm>
            <a:off x="6427788" y="1970088"/>
            <a:ext cx="1095375" cy="1563687"/>
          </a:xfrm>
          <a:prstGeom prst="roundRect">
            <a:avLst>
              <a:gd name="adj" fmla="val 16667"/>
            </a:avLst>
          </a:prstGeom>
          <a:noFill/>
          <a:ln w="28575">
            <a:solidFill>
              <a:srgbClr val="33CC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56" name="AutoShape 4"/>
          <p:cNvSpPr>
            <a:spLocks noChangeArrowheads="1"/>
          </p:cNvSpPr>
          <p:nvPr>
            <p:custDataLst>
              <p:tags r:id="rId3"/>
            </p:custDataLst>
          </p:nvPr>
        </p:nvSpPr>
        <p:spPr bwMode="auto">
          <a:xfrm>
            <a:off x="7667625" y="1970088"/>
            <a:ext cx="1095375" cy="1563687"/>
          </a:xfrm>
          <a:prstGeom prst="roundRect">
            <a:avLst>
              <a:gd name="adj" fmla="val 16667"/>
            </a:avLst>
          </a:prstGeom>
          <a:noFill/>
          <a:ln w="28575">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57" name="AutoShape 5"/>
          <p:cNvSpPr>
            <a:spLocks noChangeArrowheads="1"/>
          </p:cNvSpPr>
          <p:nvPr>
            <p:custDataLst>
              <p:tags r:id="rId4"/>
            </p:custDataLst>
          </p:nvPr>
        </p:nvSpPr>
        <p:spPr bwMode="auto">
          <a:xfrm>
            <a:off x="6427788" y="228600"/>
            <a:ext cx="1095375" cy="1563688"/>
          </a:xfrm>
          <a:prstGeom prst="roundRect">
            <a:avLst>
              <a:gd name="adj" fmla="val 16667"/>
            </a:avLst>
          </a:prstGeom>
          <a:noFill/>
          <a:ln w="28575">
            <a:solidFill>
              <a:srgbClr val="00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58" name="AutoShape 6"/>
          <p:cNvSpPr>
            <a:spLocks noChangeArrowheads="1"/>
          </p:cNvSpPr>
          <p:nvPr>
            <p:custDataLst>
              <p:tags r:id="rId5"/>
            </p:custDataLst>
          </p:nvPr>
        </p:nvSpPr>
        <p:spPr bwMode="auto">
          <a:xfrm>
            <a:off x="7667625" y="228600"/>
            <a:ext cx="1095375" cy="1563688"/>
          </a:xfrm>
          <a:prstGeom prst="roundRect">
            <a:avLst>
              <a:gd name="adj" fmla="val 16667"/>
            </a:avLst>
          </a:prstGeom>
          <a:noFill/>
          <a:ln w="28575">
            <a:solidFill>
              <a:srgbClr val="FF0119"/>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59" name="Text Box 7"/>
          <p:cNvSpPr txBox="1">
            <a:spLocks noChangeArrowheads="1"/>
          </p:cNvSpPr>
          <p:nvPr>
            <p:custDataLst>
              <p:tags r:id="rId6"/>
            </p:custDataLst>
          </p:nvPr>
        </p:nvSpPr>
        <p:spPr bwMode="auto">
          <a:xfrm>
            <a:off x="6440488" y="21113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009900"/>
                </a:solidFill>
                <a:latin typeface="Arial" charset="0"/>
              </a:rPr>
              <a:t>4</a:t>
            </a:r>
          </a:p>
        </p:txBody>
      </p:sp>
      <p:sp>
        <p:nvSpPr>
          <p:cNvPr id="23560" name="Text Box 8"/>
          <p:cNvSpPr txBox="1">
            <a:spLocks noChangeArrowheads="1"/>
          </p:cNvSpPr>
          <p:nvPr>
            <p:custDataLst>
              <p:tags r:id="rId7"/>
            </p:custDataLst>
          </p:nvPr>
        </p:nvSpPr>
        <p:spPr bwMode="auto">
          <a:xfrm flipH="1" flipV="1">
            <a:off x="7061200" y="124460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009900"/>
                </a:solidFill>
                <a:latin typeface="Arial" charset="0"/>
              </a:rPr>
              <a:t>4</a:t>
            </a:r>
          </a:p>
        </p:txBody>
      </p:sp>
      <p:sp>
        <p:nvSpPr>
          <p:cNvPr id="23561" name="Text Box 9"/>
          <p:cNvSpPr txBox="1">
            <a:spLocks noChangeArrowheads="1"/>
          </p:cNvSpPr>
          <p:nvPr>
            <p:custDataLst>
              <p:tags r:id="rId8"/>
            </p:custDataLst>
          </p:nvPr>
        </p:nvSpPr>
        <p:spPr bwMode="auto">
          <a:xfrm>
            <a:off x="7704138" y="212725"/>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0119"/>
                </a:solidFill>
                <a:latin typeface="Arial" charset="0"/>
              </a:rPr>
              <a:t>7</a:t>
            </a:r>
          </a:p>
        </p:txBody>
      </p:sp>
      <p:sp>
        <p:nvSpPr>
          <p:cNvPr id="23562" name="Text Box 10"/>
          <p:cNvSpPr txBox="1">
            <a:spLocks noChangeArrowheads="1"/>
          </p:cNvSpPr>
          <p:nvPr>
            <p:custDataLst>
              <p:tags r:id="rId9"/>
            </p:custDataLst>
          </p:nvPr>
        </p:nvSpPr>
        <p:spPr bwMode="auto">
          <a:xfrm flipH="1" flipV="1">
            <a:off x="8316913" y="1238250"/>
            <a:ext cx="40957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0119"/>
                </a:solidFill>
                <a:latin typeface="Arial" charset="0"/>
              </a:rPr>
              <a:t>7</a:t>
            </a:r>
          </a:p>
        </p:txBody>
      </p:sp>
      <p:sp>
        <p:nvSpPr>
          <p:cNvPr id="23563" name="Text Box 11"/>
          <p:cNvSpPr txBox="1">
            <a:spLocks noChangeArrowheads="1"/>
          </p:cNvSpPr>
          <p:nvPr>
            <p:custDataLst>
              <p:tags r:id="rId10"/>
            </p:custDataLst>
          </p:nvPr>
        </p:nvSpPr>
        <p:spPr bwMode="auto">
          <a:xfrm>
            <a:off x="6443663" y="196056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33CCFF"/>
                </a:solidFill>
                <a:latin typeface="Arial" charset="0"/>
              </a:rPr>
              <a:t>2</a:t>
            </a:r>
          </a:p>
        </p:txBody>
      </p:sp>
      <p:sp>
        <p:nvSpPr>
          <p:cNvPr id="23564" name="Text Box 12"/>
          <p:cNvSpPr txBox="1">
            <a:spLocks noChangeArrowheads="1"/>
          </p:cNvSpPr>
          <p:nvPr>
            <p:custDataLst>
              <p:tags r:id="rId11"/>
            </p:custDataLst>
          </p:nvPr>
        </p:nvSpPr>
        <p:spPr bwMode="auto">
          <a:xfrm flipH="1" flipV="1">
            <a:off x="7056438" y="298608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33CCFF"/>
                </a:solidFill>
                <a:latin typeface="Arial" charset="0"/>
              </a:rPr>
              <a:t>2</a:t>
            </a:r>
          </a:p>
        </p:txBody>
      </p:sp>
      <p:sp>
        <p:nvSpPr>
          <p:cNvPr id="23565" name="Text Box 13"/>
          <p:cNvSpPr txBox="1">
            <a:spLocks noChangeArrowheads="1"/>
          </p:cNvSpPr>
          <p:nvPr>
            <p:custDataLst>
              <p:tags r:id="rId12"/>
            </p:custDataLst>
          </p:nvPr>
        </p:nvSpPr>
        <p:spPr bwMode="auto">
          <a:xfrm>
            <a:off x="7699375" y="1954213"/>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9933"/>
                </a:solidFill>
                <a:latin typeface="Arial" charset="0"/>
              </a:rPr>
              <a:t>1</a:t>
            </a:r>
            <a:endParaRPr lang="en-US" sz="3200">
              <a:solidFill>
                <a:srgbClr val="33CCFF"/>
              </a:solidFill>
              <a:latin typeface="Arial" charset="0"/>
            </a:endParaRPr>
          </a:p>
        </p:txBody>
      </p:sp>
      <p:sp>
        <p:nvSpPr>
          <p:cNvPr id="23566" name="Text Box 14"/>
          <p:cNvSpPr txBox="1">
            <a:spLocks noChangeArrowheads="1"/>
          </p:cNvSpPr>
          <p:nvPr>
            <p:custDataLst>
              <p:tags r:id="rId13"/>
            </p:custDataLst>
          </p:nvPr>
        </p:nvSpPr>
        <p:spPr bwMode="auto">
          <a:xfrm flipH="1" flipV="1">
            <a:off x="8312150" y="2979738"/>
            <a:ext cx="4095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3200">
                <a:solidFill>
                  <a:srgbClr val="FF9933"/>
                </a:solidFill>
                <a:latin typeface="Arial" charset="0"/>
              </a:rPr>
              <a:t>1</a:t>
            </a:r>
            <a:endParaRPr lang="en-US" sz="3200">
              <a:solidFill>
                <a:srgbClr val="33CCFF"/>
              </a:solidFill>
              <a:latin typeface="Arial" charset="0"/>
            </a:endParaRPr>
          </a:p>
        </p:txBody>
      </p:sp>
      <p:sp>
        <p:nvSpPr>
          <p:cNvPr id="23567" name="Oval 15"/>
          <p:cNvSpPr>
            <a:spLocks noChangeArrowheads="1"/>
          </p:cNvSpPr>
          <p:nvPr>
            <p:custDataLst>
              <p:tags r:id="rId14"/>
            </p:custDataLst>
          </p:nvPr>
        </p:nvSpPr>
        <p:spPr bwMode="auto">
          <a:xfrm>
            <a:off x="6926263" y="819150"/>
            <a:ext cx="103187" cy="103188"/>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68" name="Oval 16"/>
          <p:cNvSpPr>
            <a:spLocks noChangeArrowheads="1"/>
          </p:cNvSpPr>
          <p:nvPr>
            <p:custDataLst>
              <p:tags r:id="rId15"/>
            </p:custDataLst>
          </p:nvPr>
        </p:nvSpPr>
        <p:spPr bwMode="auto">
          <a:xfrm>
            <a:off x="7104063" y="992188"/>
            <a:ext cx="103187" cy="103187"/>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69" name="Oval 17"/>
          <p:cNvSpPr>
            <a:spLocks noChangeArrowheads="1"/>
          </p:cNvSpPr>
          <p:nvPr>
            <p:custDataLst>
              <p:tags r:id="rId16"/>
            </p:custDataLst>
          </p:nvPr>
        </p:nvSpPr>
        <p:spPr bwMode="auto">
          <a:xfrm>
            <a:off x="6756400" y="992188"/>
            <a:ext cx="103188" cy="103187"/>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0" name="Oval 18"/>
          <p:cNvSpPr>
            <a:spLocks noChangeArrowheads="1"/>
          </p:cNvSpPr>
          <p:nvPr>
            <p:custDataLst>
              <p:tags r:id="rId17"/>
            </p:custDataLst>
          </p:nvPr>
        </p:nvSpPr>
        <p:spPr bwMode="auto">
          <a:xfrm>
            <a:off x="6926263" y="1157288"/>
            <a:ext cx="103187" cy="103187"/>
          </a:xfrm>
          <a:prstGeom prst="ellipse">
            <a:avLst/>
          </a:prstGeom>
          <a:solidFill>
            <a:srgbClr val="009900"/>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1" name="Oval 19"/>
          <p:cNvSpPr>
            <a:spLocks noChangeArrowheads="1"/>
          </p:cNvSpPr>
          <p:nvPr>
            <p:custDataLst>
              <p:tags r:id="rId18"/>
            </p:custDataLst>
          </p:nvPr>
        </p:nvSpPr>
        <p:spPr bwMode="auto">
          <a:xfrm>
            <a:off x="8162925" y="765175"/>
            <a:ext cx="103188" cy="103188"/>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2" name="Oval 20"/>
          <p:cNvSpPr>
            <a:spLocks noChangeArrowheads="1"/>
          </p:cNvSpPr>
          <p:nvPr>
            <p:custDataLst>
              <p:tags r:id="rId19"/>
            </p:custDataLst>
          </p:nvPr>
        </p:nvSpPr>
        <p:spPr bwMode="auto">
          <a:xfrm>
            <a:off x="7940675" y="858838"/>
            <a:ext cx="103188"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3" name="Oval 21"/>
          <p:cNvSpPr>
            <a:spLocks noChangeArrowheads="1"/>
          </p:cNvSpPr>
          <p:nvPr>
            <p:custDataLst>
              <p:tags r:id="rId20"/>
            </p:custDataLst>
          </p:nvPr>
        </p:nvSpPr>
        <p:spPr bwMode="auto">
          <a:xfrm>
            <a:off x="8162925" y="1206500"/>
            <a:ext cx="103188" cy="103188"/>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4" name="Oval 22"/>
          <p:cNvSpPr>
            <a:spLocks noChangeArrowheads="1"/>
          </p:cNvSpPr>
          <p:nvPr>
            <p:custDataLst>
              <p:tags r:id="rId21"/>
            </p:custDataLst>
          </p:nvPr>
        </p:nvSpPr>
        <p:spPr bwMode="auto">
          <a:xfrm>
            <a:off x="7940675" y="1100138"/>
            <a:ext cx="103188"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5" name="Oval 23"/>
          <p:cNvSpPr>
            <a:spLocks noChangeArrowheads="1"/>
          </p:cNvSpPr>
          <p:nvPr>
            <p:custDataLst>
              <p:tags r:id="rId22"/>
            </p:custDataLst>
          </p:nvPr>
        </p:nvSpPr>
        <p:spPr bwMode="auto">
          <a:xfrm>
            <a:off x="8386763" y="858838"/>
            <a:ext cx="103187"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6" name="Oval 24"/>
          <p:cNvSpPr>
            <a:spLocks noChangeArrowheads="1"/>
          </p:cNvSpPr>
          <p:nvPr>
            <p:custDataLst>
              <p:tags r:id="rId23"/>
            </p:custDataLst>
          </p:nvPr>
        </p:nvSpPr>
        <p:spPr bwMode="auto">
          <a:xfrm>
            <a:off x="8386763" y="1100138"/>
            <a:ext cx="103187" cy="103187"/>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7" name="Oval 25"/>
          <p:cNvSpPr>
            <a:spLocks noChangeArrowheads="1"/>
          </p:cNvSpPr>
          <p:nvPr>
            <p:custDataLst>
              <p:tags r:id="rId24"/>
            </p:custDataLst>
          </p:nvPr>
        </p:nvSpPr>
        <p:spPr bwMode="auto">
          <a:xfrm>
            <a:off x="6815138" y="2800350"/>
            <a:ext cx="103187" cy="103188"/>
          </a:xfrm>
          <a:prstGeom prst="ellipse">
            <a:avLst/>
          </a:prstGeom>
          <a:solidFill>
            <a:srgbClr val="33CCFF"/>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8" name="Oval 26"/>
          <p:cNvSpPr>
            <a:spLocks noChangeArrowheads="1"/>
          </p:cNvSpPr>
          <p:nvPr>
            <p:custDataLst>
              <p:tags r:id="rId25"/>
            </p:custDataLst>
          </p:nvPr>
        </p:nvSpPr>
        <p:spPr bwMode="auto">
          <a:xfrm>
            <a:off x="7031038" y="2543175"/>
            <a:ext cx="103187" cy="103188"/>
          </a:xfrm>
          <a:prstGeom prst="ellipse">
            <a:avLst/>
          </a:prstGeom>
          <a:solidFill>
            <a:srgbClr val="33CCFF"/>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79" name="Oval 27"/>
          <p:cNvSpPr>
            <a:spLocks noChangeArrowheads="1"/>
          </p:cNvSpPr>
          <p:nvPr>
            <p:custDataLst>
              <p:tags r:id="rId26"/>
            </p:custDataLst>
          </p:nvPr>
        </p:nvSpPr>
        <p:spPr bwMode="auto">
          <a:xfrm>
            <a:off x="8164513" y="993775"/>
            <a:ext cx="103187" cy="103188"/>
          </a:xfrm>
          <a:prstGeom prst="ellipse">
            <a:avLst/>
          </a:prstGeom>
          <a:solidFill>
            <a:srgbClr val="FF0119"/>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80" name="Oval 28"/>
          <p:cNvSpPr>
            <a:spLocks noChangeArrowheads="1"/>
          </p:cNvSpPr>
          <p:nvPr>
            <p:custDataLst>
              <p:tags r:id="rId27"/>
            </p:custDataLst>
          </p:nvPr>
        </p:nvSpPr>
        <p:spPr bwMode="auto">
          <a:xfrm>
            <a:off x="8150225" y="2725738"/>
            <a:ext cx="103188" cy="103187"/>
          </a:xfrm>
          <a:prstGeom prst="ellipse">
            <a:avLst/>
          </a:prstGeom>
          <a:solidFill>
            <a:srgbClr val="FF9933"/>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p>
            <a:pPr>
              <a:spcBef>
                <a:spcPct val="50000"/>
              </a:spcBef>
            </a:pPr>
            <a:endParaRPr lang="en-US" sz="2400">
              <a:solidFill>
                <a:srgbClr val="000000"/>
              </a:solidFill>
              <a:latin typeface="Times New Roman" pitchFamily="18" charset="0"/>
            </a:endParaRPr>
          </a:p>
        </p:txBody>
      </p:sp>
      <p:grpSp>
        <p:nvGrpSpPr>
          <p:cNvPr id="23581" name="Group 29"/>
          <p:cNvGrpSpPr>
            <a:grpSpLocks/>
          </p:cNvGrpSpPr>
          <p:nvPr>
            <p:custDataLst>
              <p:tags r:id="rId28"/>
            </p:custDataLst>
          </p:nvPr>
        </p:nvGrpSpPr>
        <p:grpSpPr bwMode="auto">
          <a:xfrm>
            <a:off x="609600" y="1066800"/>
            <a:ext cx="4864100" cy="180975"/>
            <a:chOff x="295" y="1311"/>
            <a:chExt cx="5177" cy="114"/>
          </a:xfrm>
        </p:grpSpPr>
        <p:sp>
          <p:nvSpPr>
            <p:cNvPr id="23594" name="Rectangle 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23595" name="Rectangle 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23582" name="Text Box 33"/>
          <p:cNvSpPr txBox="1">
            <a:spLocks noChangeArrowheads="1"/>
          </p:cNvSpPr>
          <p:nvPr>
            <p:custDataLst>
              <p:tags r:id="rId29"/>
            </p:custDataLst>
          </p:nvPr>
        </p:nvSpPr>
        <p:spPr bwMode="auto">
          <a:xfrm>
            <a:off x="3086100" y="2273300"/>
            <a:ext cx="2417763"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solidFill>
                  <a:srgbClr val="0000FF"/>
                </a:solidFill>
                <a:latin typeface="Arial" charset="0"/>
              </a:rPr>
              <a:t>Each operation may be used any number of times.</a:t>
            </a:r>
          </a:p>
        </p:txBody>
      </p:sp>
      <p:sp>
        <p:nvSpPr>
          <p:cNvPr id="23583" name="Text Box 34"/>
          <p:cNvSpPr txBox="1">
            <a:spLocks noChangeArrowheads="1"/>
          </p:cNvSpPr>
          <p:nvPr>
            <p:custDataLst>
              <p:tags r:id="rId30"/>
            </p:custDataLst>
          </p:nvPr>
        </p:nvSpPr>
        <p:spPr bwMode="auto">
          <a:xfrm>
            <a:off x="304800" y="3200400"/>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b="1">
                <a:solidFill>
                  <a:srgbClr val="000000"/>
                </a:solidFill>
                <a:latin typeface="Courier New" pitchFamily="49" charset="0"/>
              </a:rPr>
              <a:t>solve( [‘+’,‘-’,‘*’,‘/’], [1,2,4,7], 24, Tree ).</a:t>
            </a:r>
          </a:p>
        </p:txBody>
      </p:sp>
      <p:sp>
        <p:nvSpPr>
          <p:cNvPr id="23584" name="AutoShape 35"/>
          <p:cNvSpPr>
            <a:spLocks/>
          </p:cNvSpPr>
          <p:nvPr>
            <p:custDataLst>
              <p:tags r:id="rId31"/>
            </p:custDataLst>
          </p:nvPr>
        </p:nvSpPr>
        <p:spPr bwMode="auto">
          <a:xfrm rot="5400000">
            <a:off x="1959769" y="2686844"/>
            <a:ext cx="196850" cy="1862138"/>
          </a:xfrm>
          <a:prstGeom prst="rightBrace">
            <a:avLst>
              <a:gd name="adj1" fmla="val 78831"/>
              <a:gd name="adj2" fmla="val 50000"/>
            </a:avLst>
          </a:pr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85" name="AutoShape 36"/>
          <p:cNvSpPr>
            <a:spLocks/>
          </p:cNvSpPr>
          <p:nvPr>
            <p:custDataLst>
              <p:tags r:id="rId32"/>
            </p:custDataLst>
          </p:nvPr>
        </p:nvSpPr>
        <p:spPr bwMode="auto">
          <a:xfrm rot="5400000">
            <a:off x="3559969" y="3129756"/>
            <a:ext cx="196850" cy="998538"/>
          </a:xfrm>
          <a:prstGeom prst="rightBrace">
            <a:avLst>
              <a:gd name="adj1" fmla="val 42272"/>
              <a:gd name="adj2" fmla="val 50000"/>
            </a:avLst>
          </a:pr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3586" name="Text Box 37"/>
          <p:cNvSpPr txBox="1">
            <a:spLocks noChangeArrowheads="1"/>
          </p:cNvSpPr>
          <p:nvPr>
            <p:custDataLst>
              <p:tags r:id="rId33"/>
            </p:custDataLst>
          </p:nvPr>
        </p:nvSpPr>
        <p:spPr bwMode="auto">
          <a:xfrm>
            <a:off x="847725" y="3700463"/>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solidFill>
                  <a:srgbClr val="8F01B8"/>
                </a:solidFill>
                <a:latin typeface="Arial" charset="0"/>
              </a:rPr>
              <a:t>operators available: </a:t>
            </a:r>
            <a:r>
              <a:rPr lang="en-US" sz="1000" b="1">
                <a:solidFill>
                  <a:srgbClr val="8F01B8"/>
                </a:solidFill>
                <a:latin typeface="Arial" charset="0"/>
              </a:rPr>
              <a:t>(use any number of times)</a:t>
            </a:r>
          </a:p>
        </p:txBody>
      </p:sp>
      <p:sp>
        <p:nvSpPr>
          <p:cNvPr id="23587" name="Text Box 38"/>
          <p:cNvSpPr txBox="1">
            <a:spLocks noChangeArrowheads="1"/>
          </p:cNvSpPr>
          <p:nvPr>
            <p:custDataLst>
              <p:tags r:id="rId34"/>
            </p:custDataLst>
          </p:nvPr>
        </p:nvSpPr>
        <p:spPr bwMode="auto">
          <a:xfrm>
            <a:off x="2466975" y="3735388"/>
            <a:ext cx="24177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60000"/>
              </a:lnSpc>
            </a:pPr>
            <a:r>
              <a:rPr lang="en-US" sz="1400">
                <a:solidFill>
                  <a:srgbClr val="8F01B8"/>
                </a:solidFill>
                <a:latin typeface="Arial" charset="0"/>
              </a:rPr>
              <a:t>values: </a:t>
            </a:r>
          </a:p>
          <a:p>
            <a:pPr>
              <a:lnSpc>
                <a:spcPct val="60000"/>
              </a:lnSpc>
            </a:pPr>
            <a:r>
              <a:rPr lang="en-US" sz="1000" b="1">
                <a:solidFill>
                  <a:srgbClr val="8F01B8"/>
                </a:solidFill>
                <a:latin typeface="Arial" charset="0"/>
              </a:rPr>
              <a:t>(use each exactly once)</a:t>
            </a:r>
            <a:endParaRPr lang="en-US" sz="1400">
              <a:solidFill>
                <a:srgbClr val="8F01B8"/>
              </a:solidFill>
              <a:latin typeface="Arial" charset="0"/>
            </a:endParaRPr>
          </a:p>
        </p:txBody>
      </p:sp>
      <p:sp>
        <p:nvSpPr>
          <p:cNvPr id="23588" name="Text Box 39"/>
          <p:cNvSpPr txBox="1">
            <a:spLocks noChangeArrowheads="1"/>
          </p:cNvSpPr>
          <p:nvPr>
            <p:custDataLst>
              <p:tags r:id="rId35"/>
            </p:custDataLst>
          </p:nvPr>
        </p:nvSpPr>
        <p:spPr bwMode="auto">
          <a:xfrm>
            <a:off x="4441825" y="4133850"/>
            <a:ext cx="914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70000"/>
              </a:lnSpc>
            </a:pPr>
            <a:r>
              <a:rPr lang="en-US" sz="1400">
                <a:solidFill>
                  <a:srgbClr val="8F01B8"/>
                </a:solidFill>
                <a:latin typeface="Arial" charset="0"/>
              </a:rPr>
              <a:t>final answer</a:t>
            </a:r>
          </a:p>
        </p:txBody>
      </p:sp>
      <p:sp>
        <p:nvSpPr>
          <p:cNvPr id="23589" name="Line 40"/>
          <p:cNvSpPr>
            <a:spLocks noChangeShapeType="1"/>
          </p:cNvSpPr>
          <p:nvPr>
            <p:custDataLst>
              <p:tags r:id="rId36"/>
            </p:custDataLst>
          </p:nvPr>
        </p:nvSpPr>
        <p:spPr bwMode="auto">
          <a:xfrm flipH="1" flipV="1">
            <a:off x="4448175" y="3438525"/>
            <a:ext cx="255588" cy="714375"/>
          </a:xfrm>
          <a:prstGeom prst="line">
            <a:avLst/>
          </a:prstGeom>
          <a:noFill/>
          <a:ln w="19050">
            <a:solidFill>
              <a:srgbClr val="8F01B8"/>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3590" name="Rectangle 42"/>
          <p:cNvSpPr>
            <a:spLocks noChangeArrowheads="1"/>
          </p:cNvSpPr>
          <p:nvPr>
            <p:custDataLst>
              <p:tags r:id="rId37"/>
            </p:custDataLst>
          </p:nvPr>
        </p:nvSpPr>
        <p:spPr bwMode="auto">
          <a:xfrm>
            <a:off x="1143000" y="5181600"/>
            <a:ext cx="6669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sz="2400" b="1">
                <a:solidFill>
                  <a:srgbClr val="0000FF"/>
                </a:solidFill>
                <a:latin typeface="Courier New" pitchFamily="49" charset="0"/>
              </a:rPr>
              <a:t>Tree = [*, [+, 1, [-,7,2]], 4]</a:t>
            </a:r>
          </a:p>
        </p:txBody>
      </p:sp>
      <p:sp>
        <p:nvSpPr>
          <p:cNvPr id="23591" name="Line 45"/>
          <p:cNvSpPr>
            <a:spLocks noChangeShapeType="1"/>
          </p:cNvSpPr>
          <p:nvPr>
            <p:custDataLst>
              <p:tags r:id="rId38"/>
            </p:custDataLst>
          </p:nvPr>
        </p:nvSpPr>
        <p:spPr bwMode="auto">
          <a:xfrm flipH="1" flipV="1">
            <a:off x="4953000" y="3467100"/>
            <a:ext cx="403225" cy="488950"/>
          </a:xfrm>
          <a:prstGeom prst="line">
            <a:avLst/>
          </a:prstGeom>
          <a:noFill/>
          <a:ln w="19050">
            <a:solidFill>
              <a:srgbClr val="8F01B8"/>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3592" name="Text Box 46"/>
          <p:cNvSpPr txBox="1">
            <a:spLocks noChangeArrowheads="1"/>
          </p:cNvSpPr>
          <p:nvPr>
            <p:custDataLst>
              <p:tags r:id="rId39"/>
            </p:custDataLst>
          </p:nvPr>
        </p:nvSpPr>
        <p:spPr bwMode="auto">
          <a:xfrm>
            <a:off x="5199063" y="3884613"/>
            <a:ext cx="1143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70000"/>
              </a:lnSpc>
            </a:pPr>
            <a:r>
              <a:rPr lang="en-US" sz="1400">
                <a:solidFill>
                  <a:srgbClr val="8F01B8"/>
                </a:solidFill>
                <a:latin typeface="Arial" charset="0"/>
              </a:rPr>
              <a:t>arithmetic tree</a:t>
            </a:r>
          </a:p>
        </p:txBody>
      </p:sp>
      <p:sp>
        <p:nvSpPr>
          <p:cNvPr id="23593" name="Text Box 47"/>
          <p:cNvSpPr txBox="1">
            <a:spLocks noChangeArrowheads="1"/>
          </p:cNvSpPr>
          <p:nvPr>
            <p:custDataLst>
              <p:tags r:id="rId40"/>
            </p:custDataLst>
          </p:nvPr>
        </p:nvSpPr>
        <p:spPr bwMode="auto">
          <a:xfrm>
            <a:off x="561975" y="1455738"/>
            <a:ext cx="4953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a:solidFill>
                  <a:srgbClr val="000000"/>
                </a:solidFill>
              </a:rPr>
              <a:t>Can you combine these numbers into 24 with the operations  </a:t>
            </a:r>
            <a:r>
              <a:rPr lang="en-US" sz="2400" b="1">
                <a:solidFill>
                  <a:srgbClr val="0000FF"/>
                </a:solidFill>
                <a:latin typeface="Courier New" pitchFamily="49" charset="0"/>
              </a:rPr>
              <a:t>+ - * ÷</a:t>
            </a:r>
            <a:r>
              <a:rPr lang="en-US" sz="2400">
                <a:solidFill>
                  <a:srgbClr val="000000"/>
                </a:solidFill>
              </a:rPr>
              <a:t>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custDataLst>
              <p:tags r:id="rId1"/>
            </p:custDataLst>
          </p:nvPr>
        </p:nvSpPr>
        <p:spPr bwMode="auto">
          <a:xfrm>
            <a:off x="633413" y="222250"/>
            <a:ext cx="7762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sz="4000">
                <a:solidFill>
                  <a:srgbClr val="000000"/>
                </a:solidFill>
                <a:latin typeface="Times New Roman" pitchFamily="18" charset="0"/>
              </a:rPr>
              <a:t>Searching to the end…</a:t>
            </a:r>
          </a:p>
        </p:txBody>
      </p:sp>
      <p:grpSp>
        <p:nvGrpSpPr>
          <p:cNvPr id="26627" name="Group 3"/>
          <p:cNvGrpSpPr>
            <a:grpSpLocks/>
          </p:cNvGrpSpPr>
          <p:nvPr>
            <p:custDataLst>
              <p:tags r:id="rId2"/>
            </p:custDataLst>
          </p:nvPr>
        </p:nvGrpSpPr>
        <p:grpSpPr bwMode="auto">
          <a:xfrm>
            <a:off x="609600" y="1066800"/>
            <a:ext cx="7773988" cy="179388"/>
            <a:chOff x="295" y="1311"/>
            <a:chExt cx="5177" cy="114"/>
          </a:xfrm>
        </p:grpSpPr>
        <p:sp>
          <p:nvSpPr>
            <p:cNvPr id="26644"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26645"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26628" name="Rectangle 6"/>
          <p:cNvSpPr>
            <a:spLocks noChangeArrowheads="1"/>
          </p:cNvSpPr>
          <p:nvPr>
            <p:custDataLst>
              <p:tags r:id="rId3"/>
            </p:custDataLst>
          </p:nvPr>
        </p:nvSpPr>
        <p:spPr bwMode="auto">
          <a:xfrm>
            <a:off x="600075" y="1600200"/>
            <a:ext cx="8382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FF"/>
                </a:solidFill>
                <a:latin typeface="Courier New" pitchFamily="49" charset="0"/>
              </a:rPr>
              <a:t>setof( </a:t>
            </a:r>
            <a:r>
              <a:rPr lang="en-US" b="1">
                <a:solidFill>
                  <a:srgbClr val="8F01B8"/>
                </a:solidFill>
                <a:latin typeface="Courier New" pitchFamily="49" charset="0"/>
              </a:rPr>
              <a:t>Tree</a:t>
            </a:r>
            <a:r>
              <a:rPr lang="en-US" b="1">
                <a:solidFill>
                  <a:srgbClr val="0000FF"/>
                </a:solidFill>
                <a:latin typeface="Courier New" pitchFamily="49" charset="0"/>
              </a:rPr>
              <a:t>, </a:t>
            </a:r>
            <a:r>
              <a:rPr lang="en-US" sz="1400" b="1">
                <a:solidFill>
                  <a:srgbClr val="000000"/>
                </a:solidFill>
                <a:latin typeface="Courier New" pitchFamily="49" charset="0"/>
              </a:rPr>
              <a:t>solve( [‘+’,‘-’,‘*’,‘/’], [1,2,4,7], 24, </a:t>
            </a:r>
            <a:r>
              <a:rPr lang="en-US" b="1">
                <a:solidFill>
                  <a:srgbClr val="8F01B8"/>
                </a:solidFill>
                <a:latin typeface="Courier New" pitchFamily="49" charset="0"/>
              </a:rPr>
              <a:t>Tree</a:t>
            </a:r>
            <a:r>
              <a:rPr lang="en-US" sz="1400" b="1">
                <a:solidFill>
                  <a:srgbClr val="000000"/>
                </a:solidFill>
                <a:latin typeface="Courier New" pitchFamily="49" charset="0"/>
              </a:rPr>
              <a:t> ) </a:t>
            </a:r>
            <a:r>
              <a:rPr lang="en-US" b="1">
                <a:solidFill>
                  <a:srgbClr val="0000FF"/>
                </a:solidFill>
                <a:latin typeface="Courier New" pitchFamily="49" charset="0"/>
              </a:rPr>
              <a:t>, S).</a:t>
            </a:r>
          </a:p>
        </p:txBody>
      </p:sp>
      <p:sp>
        <p:nvSpPr>
          <p:cNvPr id="26629" name="Line 7"/>
          <p:cNvSpPr>
            <a:spLocks noChangeShapeType="1"/>
          </p:cNvSpPr>
          <p:nvPr>
            <p:custDataLst>
              <p:tags r:id="rId4"/>
            </p:custDataLst>
          </p:nvPr>
        </p:nvSpPr>
        <p:spPr bwMode="auto">
          <a:xfrm flipV="1">
            <a:off x="1905000" y="2019300"/>
            <a:ext cx="0" cy="228600"/>
          </a:xfrm>
          <a:prstGeom prst="line">
            <a:avLst/>
          </a:prstGeom>
          <a:noFill/>
          <a:ln w="9525">
            <a:solidFill>
              <a:srgbClr val="8F01B8"/>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6630" name="Text Box 8"/>
          <p:cNvSpPr txBox="1">
            <a:spLocks noChangeArrowheads="1"/>
          </p:cNvSpPr>
          <p:nvPr>
            <p:custDataLst>
              <p:tags r:id="rId5"/>
            </p:custDataLst>
          </p:nvPr>
        </p:nvSpPr>
        <p:spPr bwMode="auto">
          <a:xfrm>
            <a:off x="990600" y="2362200"/>
            <a:ext cx="1905000" cy="60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80000"/>
              </a:lnSpc>
            </a:pPr>
            <a:r>
              <a:rPr lang="en-US" sz="1400">
                <a:solidFill>
                  <a:srgbClr val="8F01B8"/>
                </a:solidFill>
                <a:latin typeface="Arial" charset="0"/>
              </a:rPr>
              <a:t>variable whose values you want to collect into a set</a:t>
            </a:r>
          </a:p>
        </p:txBody>
      </p:sp>
      <p:sp>
        <p:nvSpPr>
          <p:cNvPr id="26631" name="Text Box 9"/>
          <p:cNvSpPr txBox="1">
            <a:spLocks noChangeArrowheads="1"/>
          </p:cNvSpPr>
          <p:nvPr>
            <p:custDataLst>
              <p:tags r:id="rId6"/>
            </p:custDataLst>
          </p:nvPr>
        </p:nvSpPr>
        <p:spPr bwMode="auto">
          <a:xfrm>
            <a:off x="4038600" y="2446338"/>
            <a:ext cx="1905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80000"/>
              </a:lnSpc>
            </a:pPr>
            <a:r>
              <a:rPr lang="en-US" sz="1400">
                <a:solidFill>
                  <a:srgbClr val="000000"/>
                </a:solidFill>
                <a:latin typeface="Arial" charset="0"/>
              </a:rPr>
              <a:t>predicate that you would like to satisfy…</a:t>
            </a:r>
          </a:p>
        </p:txBody>
      </p:sp>
      <p:sp>
        <p:nvSpPr>
          <p:cNvPr id="26632" name="AutoShape 10"/>
          <p:cNvSpPr>
            <a:spLocks/>
          </p:cNvSpPr>
          <p:nvPr>
            <p:custDataLst>
              <p:tags r:id="rId7"/>
            </p:custDataLst>
          </p:nvPr>
        </p:nvSpPr>
        <p:spPr bwMode="auto">
          <a:xfrm rot="5400000">
            <a:off x="4894263" y="-328613"/>
            <a:ext cx="196850" cy="4949825"/>
          </a:xfrm>
          <a:prstGeom prst="rightBrace">
            <a:avLst>
              <a:gd name="adj1" fmla="val 209543"/>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
        <p:nvSpPr>
          <p:cNvPr id="26633" name="Text Box 11"/>
          <p:cNvSpPr txBox="1">
            <a:spLocks noChangeArrowheads="1"/>
          </p:cNvSpPr>
          <p:nvPr>
            <p:custDataLst>
              <p:tags r:id="rId8"/>
            </p:custDataLst>
          </p:nvPr>
        </p:nvSpPr>
        <p:spPr bwMode="auto">
          <a:xfrm>
            <a:off x="7597775" y="2271713"/>
            <a:ext cx="10668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80000"/>
              </a:lnSpc>
            </a:pPr>
            <a:r>
              <a:rPr lang="en-US" sz="1400">
                <a:solidFill>
                  <a:srgbClr val="0000FF"/>
                </a:solidFill>
                <a:latin typeface="Arial" charset="0"/>
              </a:rPr>
              <a:t>the set</a:t>
            </a:r>
          </a:p>
        </p:txBody>
      </p:sp>
      <p:sp>
        <p:nvSpPr>
          <p:cNvPr id="26634" name="Line 12"/>
          <p:cNvSpPr>
            <a:spLocks noChangeShapeType="1"/>
          </p:cNvSpPr>
          <p:nvPr>
            <p:custDataLst>
              <p:tags r:id="rId9"/>
            </p:custDataLst>
          </p:nvPr>
        </p:nvSpPr>
        <p:spPr bwMode="auto">
          <a:xfrm flipV="1">
            <a:off x="8128000" y="1981200"/>
            <a:ext cx="0" cy="228600"/>
          </a:xfrm>
          <a:prstGeom prst="line">
            <a:avLst/>
          </a:prstGeom>
          <a:noFill/>
          <a:ln w="9525">
            <a:solidFill>
              <a:srgbClr val="0000FF"/>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6635" name="Rectangle 13"/>
          <p:cNvSpPr>
            <a:spLocks noChangeArrowheads="1"/>
          </p:cNvSpPr>
          <p:nvPr>
            <p:custDataLst>
              <p:tags r:id="rId10"/>
            </p:custDataLst>
          </p:nvPr>
        </p:nvSpPr>
        <p:spPr bwMode="auto">
          <a:xfrm>
            <a:off x="600075" y="3976688"/>
            <a:ext cx="838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FF"/>
                </a:solidFill>
                <a:latin typeface="Courier New" pitchFamily="49" charset="0"/>
              </a:rPr>
              <a:t>setof( </a:t>
            </a:r>
            <a:r>
              <a:rPr lang="en-US" b="1">
                <a:solidFill>
                  <a:srgbClr val="8F01B8"/>
                </a:solidFill>
                <a:latin typeface="Courier New" pitchFamily="49" charset="0"/>
              </a:rPr>
              <a:t>Tree</a:t>
            </a:r>
            <a:r>
              <a:rPr lang="en-US" b="1">
                <a:solidFill>
                  <a:srgbClr val="0000FF"/>
                </a:solidFill>
                <a:latin typeface="Courier New" pitchFamily="49" charset="0"/>
              </a:rPr>
              <a:t>, </a:t>
            </a:r>
            <a:r>
              <a:rPr lang="en-US" sz="1400" b="1">
                <a:solidFill>
                  <a:srgbClr val="000000"/>
                </a:solidFill>
                <a:latin typeface="Courier New" pitchFamily="49" charset="0"/>
              </a:rPr>
              <a:t>solve( [‘+’,‘-’,‘*’,‘/’], [5,1,155,11], 24, </a:t>
            </a:r>
            <a:r>
              <a:rPr lang="en-US" b="1">
                <a:solidFill>
                  <a:srgbClr val="8F01B8"/>
                </a:solidFill>
                <a:latin typeface="Courier New" pitchFamily="49" charset="0"/>
              </a:rPr>
              <a:t>Tree</a:t>
            </a:r>
            <a:r>
              <a:rPr lang="en-US" sz="1400" b="1">
                <a:solidFill>
                  <a:srgbClr val="000000"/>
                </a:solidFill>
                <a:latin typeface="Courier New" pitchFamily="49" charset="0"/>
              </a:rPr>
              <a:t> ) </a:t>
            </a:r>
            <a:r>
              <a:rPr lang="en-US" b="1">
                <a:solidFill>
                  <a:srgbClr val="0000FF"/>
                </a:solidFill>
                <a:latin typeface="Courier New" pitchFamily="49" charset="0"/>
              </a:rPr>
              <a:t>, S).</a:t>
            </a:r>
          </a:p>
        </p:txBody>
      </p:sp>
      <p:sp>
        <p:nvSpPr>
          <p:cNvPr id="26636" name="Rectangle 14"/>
          <p:cNvSpPr>
            <a:spLocks noChangeArrowheads="1"/>
          </p:cNvSpPr>
          <p:nvPr>
            <p:custDataLst>
              <p:tags r:id="rId11"/>
            </p:custDataLst>
          </p:nvPr>
        </p:nvSpPr>
        <p:spPr bwMode="auto">
          <a:xfrm>
            <a:off x="600075" y="5494338"/>
            <a:ext cx="8382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solidFill>
                  <a:srgbClr val="0000FF"/>
                </a:solidFill>
                <a:latin typeface="Courier New" pitchFamily="49" charset="0"/>
              </a:rPr>
              <a:t>setof( </a:t>
            </a:r>
            <a:r>
              <a:rPr lang="en-US" b="1">
                <a:solidFill>
                  <a:srgbClr val="8F01B8"/>
                </a:solidFill>
                <a:latin typeface="Courier New" pitchFamily="49" charset="0"/>
              </a:rPr>
              <a:t>N</a:t>
            </a:r>
            <a:r>
              <a:rPr lang="en-US" b="1">
                <a:solidFill>
                  <a:srgbClr val="0000FF"/>
                </a:solidFill>
                <a:latin typeface="Courier New" pitchFamily="49" charset="0"/>
              </a:rPr>
              <a:t>, </a:t>
            </a:r>
            <a:r>
              <a:rPr lang="en-US" b="1">
                <a:solidFill>
                  <a:srgbClr val="009900"/>
                </a:solidFill>
                <a:latin typeface="Courier New" pitchFamily="49" charset="0"/>
              </a:rPr>
              <a:t>T^</a:t>
            </a:r>
            <a:r>
              <a:rPr lang="en-US" sz="1400" b="1">
                <a:solidFill>
                  <a:srgbClr val="000000"/>
                </a:solidFill>
                <a:latin typeface="Courier New" pitchFamily="49" charset="0"/>
              </a:rPr>
              <a:t>solve( [‘+’,‘-’,‘*’,‘/’], [4,4,4,4], </a:t>
            </a:r>
            <a:r>
              <a:rPr lang="en-US" b="1">
                <a:solidFill>
                  <a:srgbClr val="8F01B8"/>
                </a:solidFill>
                <a:latin typeface="Courier New" pitchFamily="49" charset="0"/>
              </a:rPr>
              <a:t>N</a:t>
            </a:r>
            <a:r>
              <a:rPr lang="en-US" sz="1400" b="1">
                <a:solidFill>
                  <a:srgbClr val="000000"/>
                </a:solidFill>
                <a:latin typeface="Courier New" pitchFamily="49" charset="0"/>
              </a:rPr>
              <a:t>, </a:t>
            </a:r>
            <a:r>
              <a:rPr lang="en-US" b="1">
                <a:solidFill>
                  <a:srgbClr val="009900"/>
                </a:solidFill>
                <a:latin typeface="Courier New" pitchFamily="49" charset="0"/>
              </a:rPr>
              <a:t>T</a:t>
            </a:r>
            <a:r>
              <a:rPr lang="en-US" sz="1400" b="1">
                <a:solidFill>
                  <a:srgbClr val="000000"/>
                </a:solidFill>
                <a:latin typeface="Courier New" pitchFamily="49" charset="0"/>
              </a:rPr>
              <a:t> ) </a:t>
            </a:r>
            <a:r>
              <a:rPr lang="en-US" b="1">
                <a:solidFill>
                  <a:srgbClr val="0000FF"/>
                </a:solidFill>
                <a:latin typeface="Courier New" pitchFamily="49" charset="0"/>
              </a:rPr>
              <a:t>, S).</a:t>
            </a:r>
          </a:p>
        </p:txBody>
      </p:sp>
      <p:sp>
        <p:nvSpPr>
          <p:cNvPr id="26637" name="Text Box 15"/>
          <p:cNvSpPr txBox="1">
            <a:spLocks noChangeArrowheads="1"/>
          </p:cNvSpPr>
          <p:nvPr>
            <p:custDataLst>
              <p:tags r:id="rId12"/>
            </p:custDataLst>
          </p:nvPr>
        </p:nvSpPr>
        <p:spPr bwMode="auto">
          <a:xfrm>
            <a:off x="819150" y="434340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a:solidFill>
                  <a:srgbClr val="000000"/>
                </a:solidFill>
              </a:rPr>
              <a:t>a much smaller example…</a:t>
            </a:r>
          </a:p>
        </p:txBody>
      </p:sp>
      <p:sp>
        <p:nvSpPr>
          <p:cNvPr id="26638" name="Text Box 16"/>
          <p:cNvSpPr txBox="1">
            <a:spLocks noChangeArrowheads="1"/>
          </p:cNvSpPr>
          <p:nvPr>
            <p:custDataLst>
              <p:tags r:id="rId13"/>
            </p:custDataLst>
          </p:nvPr>
        </p:nvSpPr>
        <p:spPr bwMode="auto">
          <a:xfrm>
            <a:off x="819150" y="5867400"/>
            <a:ext cx="3657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a:solidFill>
                  <a:srgbClr val="000000"/>
                </a:solidFill>
              </a:rPr>
              <a:t>a surprisingly well-studied problem!</a:t>
            </a:r>
          </a:p>
        </p:txBody>
      </p:sp>
      <p:sp>
        <p:nvSpPr>
          <p:cNvPr id="26639" name="Text Box 17"/>
          <p:cNvSpPr txBox="1">
            <a:spLocks noChangeArrowheads="1"/>
          </p:cNvSpPr>
          <p:nvPr>
            <p:custDataLst>
              <p:tags r:id="rId14"/>
            </p:custDataLst>
          </p:nvPr>
        </p:nvSpPr>
        <p:spPr bwMode="auto">
          <a:xfrm>
            <a:off x="5954713" y="781050"/>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r"/>
            <a:r>
              <a:rPr lang="en-US" sz="1400">
                <a:solidFill>
                  <a:srgbClr val="000000"/>
                </a:solidFill>
              </a:rPr>
              <a:t>be sure there </a:t>
            </a:r>
            <a:r>
              <a:rPr lang="en-US" sz="1400" b="1" i="1">
                <a:solidFill>
                  <a:srgbClr val="000000"/>
                </a:solidFill>
              </a:rPr>
              <a:t>is </a:t>
            </a:r>
            <a:r>
              <a:rPr lang="en-US" sz="1400">
                <a:solidFill>
                  <a:srgbClr val="000000"/>
                </a:solidFill>
              </a:rPr>
              <a:t>an end!</a:t>
            </a:r>
          </a:p>
        </p:txBody>
      </p:sp>
      <p:sp>
        <p:nvSpPr>
          <p:cNvPr id="26640" name="Text Box 18"/>
          <p:cNvSpPr txBox="1">
            <a:spLocks noChangeArrowheads="1"/>
          </p:cNvSpPr>
          <p:nvPr>
            <p:custDataLst>
              <p:tags r:id="rId15"/>
            </p:custDataLst>
          </p:nvPr>
        </p:nvSpPr>
        <p:spPr bwMode="auto">
          <a:xfrm>
            <a:off x="6629400" y="6383338"/>
            <a:ext cx="23606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b="1">
                <a:solidFill>
                  <a:srgbClr val="009200"/>
                </a:solidFill>
                <a:latin typeface="Times" pitchFamily="1" charset="0"/>
              </a:rPr>
              <a:t> </a:t>
            </a:r>
            <a:r>
              <a:rPr lang="en-US" b="1">
                <a:solidFill>
                  <a:srgbClr val="009200"/>
                </a:solidFill>
                <a:latin typeface="Courier New" pitchFamily="49" charset="0"/>
              </a:rPr>
              <a:t>T^ </a:t>
            </a:r>
            <a:r>
              <a:rPr lang="en-US" sz="1400" b="1">
                <a:solidFill>
                  <a:srgbClr val="009200"/>
                </a:solidFill>
                <a:latin typeface="Times" pitchFamily="1" charset="0"/>
              </a:rPr>
              <a:t>~   </a:t>
            </a:r>
            <a:r>
              <a:rPr lang="en-US" sz="1400" b="1">
                <a:solidFill>
                  <a:srgbClr val="009200"/>
                </a:solidFill>
              </a:rPr>
              <a:t>there exists a</a:t>
            </a:r>
            <a:r>
              <a:rPr lang="en-US" sz="1400" b="1">
                <a:solidFill>
                  <a:srgbClr val="009200"/>
                </a:solidFill>
                <a:latin typeface="Times" pitchFamily="1" charset="0"/>
              </a:rPr>
              <a:t> T</a:t>
            </a:r>
            <a:endParaRPr lang="en-US" sz="1400">
              <a:solidFill>
                <a:srgbClr val="000000"/>
              </a:solidFill>
              <a:latin typeface="Times" pitchFamily="1" charset="0"/>
            </a:endParaRPr>
          </a:p>
        </p:txBody>
      </p:sp>
      <p:sp>
        <p:nvSpPr>
          <p:cNvPr id="26641" name="Rectangle 19"/>
          <p:cNvSpPr>
            <a:spLocks noChangeArrowheads="1"/>
          </p:cNvSpPr>
          <p:nvPr>
            <p:custDataLst>
              <p:tags r:id="rId16"/>
            </p:custDataLst>
          </p:nvPr>
        </p:nvSpPr>
        <p:spPr bwMode="auto">
          <a:xfrm>
            <a:off x="7585075" y="4572000"/>
            <a:ext cx="135096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spcBef>
                <a:spcPct val="50000"/>
              </a:spcBef>
            </a:pPr>
            <a:r>
              <a:rPr lang="en-US" sz="900" b="1">
                <a:solidFill>
                  <a:srgbClr val="000000"/>
                </a:solidFill>
                <a:latin typeface="Courier New" pitchFamily="49" charset="0"/>
              </a:rPr>
              <a:t>[2,8,22,424] ~ 42</a:t>
            </a:r>
          </a:p>
        </p:txBody>
      </p:sp>
      <p:sp>
        <p:nvSpPr>
          <p:cNvPr id="26642" name="Rectangle 20"/>
          <p:cNvSpPr>
            <a:spLocks noChangeArrowheads="1"/>
          </p:cNvSpPr>
          <p:nvPr>
            <p:custDataLst>
              <p:tags r:id="rId17"/>
            </p:custDataLst>
          </p:nvPr>
        </p:nvSpPr>
        <p:spPr bwMode="auto">
          <a:xfrm>
            <a:off x="7713663" y="4786313"/>
            <a:ext cx="11445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pPr algn="ctr">
              <a:spcBef>
                <a:spcPct val="50000"/>
              </a:spcBef>
            </a:pPr>
            <a:r>
              <a:rPr lang="en-US" sz="900" b="1">
                <a:solidFill>
                  <a:srgbClr val="000000"/>
                </a:solidFill>
                <a:latin typeface="Courier New" pitchFamily="49" charset="0"/>
              </a:rPr>
              <a:t>[4,4,4,4] ~ 42</a:t>
            </a:r>
          </a:p>
        </p:txBody>
      </p:sp>
      <p:sp>
        <p:nvSpPr>
          <p:cNvPr id="26643" name="Text Box 21"/>
          <p:cNvSpPr txBox="1">
            <a:spLocks noChangeArrowheads="1"/>
          </p:cNvSpPr>
          <p:nvPr>
            <p:custDataLst>
              <p:tags r:id="rId18"/>
            </p:custDataLst>
          </p:nvPr>
        </p:nvSpPr>
        <p:spPr bwMode="auto">
          <a:xfrm>
            <a:off x="942975" y="4630738"/>
            <a:ext cx="2514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a:solidFill>
                  <a:srgbClr val="000000"/>
                </a:solidFill>
              </a:rPr>
              <a:t>notice the splitting!</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custDataLst>
              <p:tags r:id="rId1"/>
            </p:custDataLst>
          </p:nvPr>
        </p:nvSpPr>
        <p:spPr bwMode="auto">
          <a:xfrm>
            <a:off x="795338" y="2668588"/>
            <a:ext cx="5622925" cy="325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a:solidFill>
                  <a:srgbClr val="000000"/>
                </a:solidFill>
                <a:latin typeface="Courier New" pitchFamily="49" charset="0"/>
              </a:rPr>
              <a:t>0 =  4 + 4 - 4 - 4</a:t>
            </a:r>
          </a:p>
          <a:p>
            <a:pPr algn="l"/>
            <a:r>
              <a:rPr lang="en-US" b="1">
                <a:solidFill>
                  <a:srgbClr val="000000"/>
                </a:solidFill>
                <a:latin typeface="Courier New" pitchFamily="49" charset="0"/>
              </a:rPr>
              <a:t>1 =  44 / 44</a:t>
            </a:r>
          </a:p>
          <a:p>
            <a:pPr algn="l"/>
            <a:r>
              <a:rPr lang="en-US" b="1">
                <a:solidFill>
                  <a:srgbClr val="000000"/>
                </a:solidFill>
                <a:latin typeface="Courier New" pitchFamily="49" charset="0"/>
              </a:rPr>
              <a:t>2 =  4</a:t>
            </a:r>
          </a:p>
          <a:p>
            <a:pPr algn="l"/>
            <a:r>
              <a:rPr lang="en-US" b="1">
                <a:solidFill>
                  <a:srgbClr val="000000"/>
                </a:solidFill>
                <a:latin typeface="Courier New" pitchFamily="49" charset="0"/>
              </a:rPr>
              <a:t> ...</a:t>
            </a:r>
          </a:p>
          <a:p>
            <a:pPr algn="l"/>
            <a:r>
              <a:rPr lang="en-US" b="1">
                <a:solidFill>
                  <a:srgbClr val="000000"/>
                </a:solidFill>
                <a:latin typeface="Courier New" pitchFamily="49" charset="0"/>
              </a:rPr>
              <a:t>8 =  sqrt( .4 ) * ( 4 + 4 + 4 )</a:t>
            </a:r>
          </a:p>
          <a:p>
            <a:pPr algn="l"/>
            <a:r>
              <a:rPr lang="en-US" b="1">
                <a:solidFill>
                  <a:srgbClr val="000000"/>
                </a:solidFill>
                <a:latin typeface="Courier New" pitchFamily="49" charset="0"/>
              </a:rPr>
              <a:t> ...</a:t>
            </a:r>
          </a:p>
          <a:p>
            <a:pPr algn="l"/>
            <a:r>
              <a:rPr lang="en-US" b="1">
                <a:solidFill>
                  <a:srgbClr val="0000FF"/>
                </a:solidFill>
                <a:latin typeface="Courier New" pitchFamily="49" charset="0"/>
              </a:rPr>
              <a:t>19 = ???</a:t>
            </a:r>
          </a:p>
          <a:p>
            <a:pPr algn="l"/>
            <a:r>
              <a:rPr lang="en-US" b="1">
                <a:solidFill>
                  <a:srgbClr val="000000"/>
                </a:solidFill>
                <a:latin typeface="Courier New" pitchFamily="49" charset="0"/>
              </a:rPr>
              <a:t>20 = 4! + 4 - 4 - 4</a:t>
            </a:r>
            <a:r>
              <a:rPr lang="en-US" b="1">
                <a:solidFill>
                  <a:srgbClr val="0000FF"/>
                </a:solidFill>
                <a:latin typeface="Courier New" pitchFamily="49" charset="0"/>
              </a:rPr>
              <a:t> </a:t>
            </a:r>
            <a:endParaRPr lang="en-US" sz="2000">
              <a:solidFill>
                <a:srgbClr val="000000"/>
              </a:solidFill>
              <a:latin typeface="Helvetica" pitchFamily="1" charset="0"/>
            </a:endParaRPr>
          </a:p>
        </p:txBody>
      </p:sp>
      <p:grpSp>
        <p:nvGrpSpPr>
          <p:cNvPr id="27651" name="Group 3"/>
          <p:cNvGrpSpPr>
            <a:grpSpLocks/>
          </p:cNvGrpSpPr>
          <p:nvPr>
            <p:custDataLst>
              <p:tags r:id="rId2"/>
            </p:custDataLst>
          </p:nvPr>
        </p:nvGrpSpPr>
        <p:grpSpPr bwMode="auto">
          <a:xfrm>
            <a:off x="477838" y="1158875"/>
            <a:ext cx="8218487" cy="180975"/>
            <a:chOff x="295" y="1311"/>
            <a:chExt cx="5177" cy="114"/>
          </a:xfrm>
        </p:grpSpPr>
        <p:sp>
          <p:nvSpPr>
            <p:cNvPr id="27671" name="Rectangle 4"/>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27672" name="Rectangle 5"/>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27652" name="Text Box 6"/>
          <p:cNvSpPr txBox="1">
            <a:spLocks noChangeArrowheads="1"/>
          </p:cNvSpPr>
          <p:nvPr>
            <p:custDataLst>
              <p:tags r:id="rId3"/>
            </p:custDataLst>
          </p:nvPr>
        </p:nvSpPr>
        <p:spPr bwMode="auto">
          <a:xfrm>
            <a:off x="695325" y="238125"/>
            <a:ext cx="77819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4400">
                <a:solidFill>
                  <a:srgbClr val="000000"/>
                </a:solidFill>
                <a:latin typeface="Times" pitchFamily="1" charset="0"/>
              </a:rPr>
              <a:t>For four 4’s ...</a:t>
            </a:r>
          </a:p>
        </p:txBody>
      </p:sp>
      <p:sp>
        <p:nvSpPr>
          <p:cNvPr id="27653" name="Text Box 7"/>
          <p:cNvSpPr txBox="1">
            <a:spLocks noChangeArrowheads="1"/>
          </p:cNvSpPr>
          <p:nvPr>
            <p:custDataLst>
              <p:tags r:id="rId4"/>
            </p:custDataLst>
          </p:nvPr>
        </p:nvSpPr>
        <p:spPr bwMode="auto">
          <a:xfrm>
            <a:off x="6338888" y="333375"/>
            <a:ext cx="2409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endParaRPr lang="en-US" sz="1200">
              <a:solidFill>
                <a:srgbClr val="000000"/>
              </a:solidFill>
              <a:latin typeface="Times" pitchFamily="1" charset="0"/>
            </a:endParaRPr>
          </a:p>
        </p:txBody>
      </p:sp>
      <p:pic>
        <p:nvPicPr>
          <p:cNvPr id="27654" name="Picture 8"/>
          <p:cNvPicPr>
            <a:picLocks noChangeAspect="1" noChangeArrowheads="1"/>
          </p:cNvPicPr>
          <p:nvPr>
            <p:custDataLst>
              <p:tags r:id="rId5"/>
            </p:custDataLst>
          </p:nvPr>
        </p:nvPicPr>
        <p:blipFill>
          <a:blip r:embed="rId23">
            <a:extLst>
              <a:ext uri="{28A0092B-C50C-407E-A947-70E740481C1C}">
                <a14:useLocalDpi xmlns:a14="http://schemas.microsoft.com/office/drawing/2010/main" val="0"/>
              </a:ext>
            </a:extLst>
          </a:blip>
          <a:srcRect/>
          <a:stretch>
            <a:fillRect/>
          </a:stretch>
        </p:blipFill>
        <p:spPr bwMode="auto">
          <a:xfrm>
            <a:off x="169863" y="1506538"/>
            <a:ext cx="4057650" cy="103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9"/>
          <p:cNvPicPr>
            <a:picLocks noChangeAspect="1" noChangeArrowheads="1"/>
          </p:cNvPicPr>
          <p:nvPr>
            <p:custDataLst>
              <p:tags r:id="rId6"/>
            </p:custDataLst>
          </p:nvPr>
        </p:nvPicPr>
        <p:blipFill>
          <a:blip r:embed="rId24">
            <a:extLst>
              <a:ext uri="{28A0092B-C50C-407E-A947-70E740481C1C}">
                <a14:useLocalDpi xmlns:a14="http://schemas.microsoft.com/office/drawing/2010/main" val="0"/>
              </a:ext>
            </a:extLst>
          </a:blip>
          <a:srcRect/>
          <a:stretch>
            <a:fillRect/>
          </a:stretch>
        </p:blipFill>
        <p:spPr bwMode="auto">
          <a:xfrm>
            <a:off x="4373563" y="1730375"/>
            <a:ext cx="4564062"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Line 10"/>
          <p:cNvSpPr>
            <a:spLocks noChangeShapeType="1"/>
          </p:cNvSpPr>
          <p:nvPr>
            <p:custDataLst>
              <p:tags r:id="rId7"/>
            </p:custDataLst>
          </p:nvPr>
        </p:nvSpPr>
        <p:spPr bwMode="auto">
          <a:xfrm>
            <a:off x="2514600" y="4362450"/>
            <a:ext cx="153988"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57" name="Text Box 11"/>
          <p:cNvSpPr txBox="1">
            <a:spLocks noChangeArrowheads="1"/>
          </p:cNvSpPr>
          <p:nvPr>
            <p:custDataLst>
              <p:tags r:id="rId8"/>
            </p:custDataLst>
          </p:nvPr>
        </p:nvSpPr>
        <p:spPr bwMode="auto">
          <a:xfrm>
            <a:off x="1638300" y="3449638"/>
            <a:ext cx="717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000" b="1">
                <a:solidFill>
                  <a:srgbClr val="000000"/>
                </a:solidFill>
                <a:latin typeface="Courier New" pitchFamily="49" charset="0"/>
              </a:rPr>
              <a:t>4/(4+4)</a:t>
            </a:r>
          </a:p>
        </p:txBody>
      </p:sp>
      <p:sp>
        <p:nvSpPr>
          <p:cNvPr id="27658" name="Text Box 12"/>
          <p:cNvSpPr txBox="1">
            <a:spLocks noChangeArrowheads="1"/>
          </p:cNvSpPr>
          <p:nvPr>
            <p:custDataLst>
              <p:tags r:id="rId9"/>
            </p:custDataLst>
          </p:nvPr>
        </p:nvSpPr>
        <p:spPr bwMode="auto">
          <a:xfrm>
            <a:off x="5562600" y="6484938"/>
            <a:ext cx="3505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r"/>
            <a:r>
              <a:rPr lang="en-US" sz="1200" b="1">
                <a:solidFill>
                  <a:srgbClr val="8F01B8"/>
                </a:solidFill>
                <a:latin typeface="Arial" charset="0"/>
              </a:rPr>
              <a:t>Ask around…</a:t>
            </a:r>
          </a:p>
        </p:txBody>
      </p:sp>
      <p:sp>
        <p:nvSpPr>
          <p:cNvPr id="27659" name="Text Box 13"/>
          <p:cNvSpPr txBox="1">
            <a:spLocks noChangeArrowheads="1"/>
          </p:cNvSpPr>
          <p:nvPr>
            <p:custDataLst>
              <p:tags r:id="rId10"/>
            </p:custDataLst>
          </p:nvPr>
        </p:nvSpPr>
        <p:spPr bwMode="auto">
          <a:xfrm>
            <a:off x="5486400" y="3048000"/>
            <a:ext cx="3149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600" b="1" u="sng">
                <a:solidFill>
                  <a:srgbClr val="009900"/>
                </a:solidFill>
                <a:latin typeface="Times" pitchFamily="1" charset="0"/>
              </a:rPr>
              <a:t>Allowed Operations</a:t>
            </a:r>
          </a:p>
        </p:txBody>
      </p:sp>
      <p:sp>
        <p:nvSpPr>
          <p:cNvPr id="27660" name="Rectangle 14"/>
          <p:cNvSpPr>
            <a:spLocks noChangeArrowheads="1"/>
          </p:cNvSpPr>
          <p:nvPr>
            <p:custDataLst>
              <p:tags r:id="rId11"/>
            </p:custDataLst>
          </p:nvPr>
        </p:nvSpPr>
        <p:spPr bwMode="auto">
          <a:xfrm>
            <a:off x="7169150" y="343852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a:t>
            </a:r>
          </a:p>
        </p:txBody>
      </p:sp>
      <p:sp>
        <p:nvSpPr>
          <p:cNvPr id="27661" name="Rectangle 15"/>
          <p:cNvSpPr>
            <a:spLocks noChangeArrowheads="1"/>
          </p:cNvSpPr>
          <p:nvPr>
            <p:custDataLst>
              <p:tags r:id="rId12"/>
            </p:custDataLst>
          </p:nvPr>
        </p:nvSpPr>
        <p:spPr bwMode="auto">
          <a:xfrm>
            <a:off x="6153150" y="343852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a:t>
            </a:r>
          </a:p>
        </p:txBody>
      </p:sp>
      <p:sp>
        <p:nvSpPr>
          <p:cNvPr id="27662" name="Rectangle 16"/>
          <p:cNvSpPr>
            <a:spLocks noChangeArrowheads="1"/>
          </p:cNvSpPr>
          <p:nvPr>
            <p:custDataLst>
              <p:tags r:id="rId13"/>
            </p:custDataLst>
          </p:nvPr>
        </p:nvSpPr>
        <p:spPr bwMode="auto">
          <a:xfrm>
            <a:off x="6661150" y="343852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a:t>
            </a:r>
          </a:p>
        </p:txBody>
      </p:sp>
      <p:sp>
        <p:nvSpPr>
          <p:cNvPr id="27663" name="Rectangle 17"/>
          <p:cNvSpPr>
            <a:spLocks noChangeArrowheads="1"/>
          </p:cNvSpPr>
          <p:nvPr>
            <p:custDataLst>
              <p:tags r:id="rId14"/>
            </p:custDataLst>
          </p:nvPr>
        </p:nvSpPr>
        <p:spPr bwMode="auto">
          <a:xfrm>
            <a:off x="7677150" y="343852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a:t>
            </a:r>
          </a:p>
        </p:txBody>
      </p:sp>
      <p:sp>
        <p:nvSpPr>
          <p:cNvPr id="27664" name="Rectangle 18"/>
          <p:cNvSpPr>
            <a:spLocks noChangeArrowheads="1"/>
          </p:cNvSpPr>
          <p:nvPr>
            <p:custDataLst>
              <p:tags r:id="rId15"/>
            </p:custDataLst>
          </p:nvPr>
        </p:nvSpPr>
        <p:spPr bwMode="auto">
          <a:xfrm>
            <a:off x="6162675" y="3914775"/>
            <a:ext cx="7334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sqrt</a:t>
            </a:r>
          </a:p>
        </p:txBody>
      </p:sp>
      <p:sp>
        <p:nvSpPr>
          <p:cNvPr id="27665" name="Rectangle 19"/>
          <p:cNvSpPr>
            <a:spLocks noChangeArrowheads="1"/>
          </p:cNvSpPr>
          <p:nvPr>
            <p:custDataLst>
              <p:tags r:id="rId16"/>
            </p:custDataLst>
          </p:nvPr>
        </p:nvSpPr>
        <p:spPr bwMode="auto">
          <a:xfrm>
            <a:off x="7686675" y="3914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a:t>
            </a:r>
          </a:p>
        </p:txBody>
      </p:sp>
      <p:sp>
        <p:nvSpPr>
          <p:cNvPr id="27666" name="Rectangle 20"/>
          <p:cNvSpPr>
            <a:spLocks noChangeArrowheads="1"/>
          </p:cNvSpPr>
          <p:nvPr>
            <p:custDataLst>
              <p:tags r:id="rId17"/>
            </p:custDataLst>
          </p:nvPr>
        </p:nvSpPr>
        <p:spPr bwMode="auto">
          <a:xfrm>
            <a:off x="7239000" y="4343400"/>
            <a:ext cx="86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power</a:t>
            </a:r>
          </a:p>
        </p:txBody>
      </p:sp>
      <p:sp>
        <p:nvSpPr>
          <p:cNvPr id="27667" name="Line 21"/>
          <p:cNvSpPr>
            <a:spLocks noChangeShapeType="1"/>
          </p:cNvSpPr>
          <p:nvPr>
            <p:custDataLst>
              <p:tags r:id="rId18"/>
            </p:custDataLst>
          </p:nvPr>
        </p:nvSpPr>
        <p:spPr bwMode="auto">
          <a:xfrm>
            <a:off x="7426325" y="3983038"/>
            <a:ext cx="153988" cy="0"/>
          </a:xfrm>
          <a:prstGeom prst="line">
            <a:avLst/>
          </a:prstGeom>
          <a:noFill/>
          <a:ln w="19050">
            <a:solidFill>
              <a:srgbClr val="0099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68" name="Rectangle 22"/>
          <p:cNvSpPr>
            <a:spLocks noChangeArrowheads="1"/>
          </p:cNvSpPr>
          <p:nvPr>
            <p:custDataLst>
              <p:tags r:id="rId19"/>
            </p:custDataLst>
          </p:nvPr>
        </p:nvSpPr>
        <p:spPr bwMode="auto">
          <a:xfrm>
            <a:off x="6159500" y="4343400"/>
            <a:ext cx="10064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concat</a:t>
            </a:r>
          </a:p>
        </p:txBody>
      </p:sp>
      <p:sp>
        <p:nvSpPr>
          <p:cNvPr id="27669" name="Rectangle 23"/>
          <p:cNvSpPr>
            <a:spLocks noChangeArrowheads="1"/>
          </p:cNvSpPr>
          <p:nvPr>
            <p:custDataLst>
              <p:tags r:id="rId20"/>
            </p:custDataLst>
          </p:nvPr>
        </p:nvSpPr>
        <p:spPr bwMode="auto">
          <a:xfrm>
            <a:off x="6999288" y="3914775"/>
            <a:ext cx="320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b="1">
                <a:solidFill>
                  <a:srgbClr val="009900"/>
                </a:solidFill>
                <a:latin typeface="Courier New" pitchFamily="49" charset="0"/>
              </a:rPr>
              <a:t>.</a:t>
            </a:r>
          </a:p>
        </p:txBody>
      </p:sp>
      <p:sp>
        <p:nvSpPr>
          <p:cNvPr id="27670" name="Rectangle 24"/>
          <p:cNvSpPr>
            <a:spLocks noChangeArrowheads="1"/>
          </p:cNvSpPr>
          <p:nvPr>
            <p:custDataLst>
              <p:tags r:id="rId21"/>
            </p:custDataLst>
          </p:nvPr>
        </p:nvSpPr>
        <p:spPr bwMode="auto">
          <a:xfrm>
            <a:off x="6000750" y="2895600"/>
            <a:ext cx="2286000" cy="1981200"/>
          </a:xfrm>
          <a:prstGeom prst="rect">
            <a:avLst/>
          </a:prstGeom>
          <a:noFill/>
          <a:ln w="9525">
            <a:solidFill>
              <a:srgbClr val="0099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spcBef>
                <a:spcPct val="50000"/>
              </a:spcBef>
            </a:pPr>
            <a:endParaRPr lang="en-US" sz="2400">
              <a:solidFill>
                <a:srgbClr val="000000"/>
              </a:solidFill>
              <a:latin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custDataLst>
              <p:tags r:id="rId1"/>
            </p:custDataLst>
          </p:nvPr>
        </p:nvSpPr>
        <p:spPr bwMode="auto">
          <a:xfrm>
            <a:off x="576263" y="161925"/>
            <a:ext cx="497205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4800">
                <a:latin typeface="Times" pitchFamily="1" charset="0"/>
              </a:rPr>
              <a:t>24 (Hint)</a:t>
            </a:r>
            <a:r>
              <a:rPr lang="en-US" sz="4000">
                <a:latin typeface="Times" pitchFamily="1" charset="0"/>
              </a:rPr>
              <a:t>   </a:t>
            </a:r>
            <a:r>
              <a:rPr lang="en-US" sz="3200">
                <a:latin typeface="Times" pitchFamily="1" charset="0"/>
              </a:rPr>
              <a:t>(Problem #2)</a:t>
            </a:r>
            <a:endParaRPr lang="en-US" sz="4000">
              <a:latin typeface="Times" pitchFamily="1" charset="0"/>
            </a:endParaRPr>
          </a:p>
        </p:txBody>
      </p:sp>
      <p:sp>
        <p:nvSpPr>
          <p:cNvPr id="113670" name="Text Box 6" hidden="1"/>
          <p:cNvSpPr txBox="1">
            <a:spLocks noChangeArrowheads="1"/>
          </p:cNvSpPr>
          <p:nvPr>
            <p:custDataLst>
              <p:tags r:id="rId2"/>
            </p:custDataLst>
          </p:nvPr>
        </p:nvSpPr>
        <p:spPr bwMode="auto">
          <a:xfrm>
            <a:off x="5546725" y="2312988"/>
            <a:ext cx="2524125"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What’s the problem?</a:t>
            </a:r>
          </a:p>
          <a:p>
            <a:pPr eaLnBrk="1" hangingPunct="1"/>
            <a:r>
              <a:rPr lang="en-US" sz="1400">
                <a:solidFill>
                  <a:srgbClr val="33CC33"/>
                </a:solidFill>
                <a:latin typeface="Courier New" pitchFamily="49" charset="0"/>
              </a:rPr>
              <a:t>Tree, Op, Left, Right</a:t>
            </a:r>
          </a:p>
          <a:p>
            <a:pPr eaLnBrk="1" hangingPunct="1"/>
            <a:r>
              <a:rPr lang="en-US" sz="1400">
                <a:solidFill>
                  <a:srgbClr val="33CC33"/>
                </a:solidFill>
                <a:latin typeface="Courier New" pitchFamily="49" charset="0"/>
              </a:rPr>
              <a:t>could all be anything!</a:t>
            </a:r>
          </a:p>
        </p:txBody>
      </p:sp>
      <p:sp>
        <p:nvSpPr>
          <p:cNvPr id="113671" name="Text Box 7" hidden="1"/>
          <p:cNvSpPr txBox="1">
            <a:spLocks noChangeArrowheads="1"/>
          </p:cNvSpPr>
          <p:nvPr>
            <p:custDataLst>
              <p:tags r:id="rId3"/>
            </p:custDataLst>
          </p:nvPr>
        </p:nvSpPr>
        <p:spPr bwMode="auto">
          <a:xfrm>
            <a:off x="4860925" y="6122988"/>
            <a:ext cx="4013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How does this help?</a:t>
            </a:r>
          </a:p>
          <a:p>
            <a:pPr eaLnBrk="1" hangingPunct="1"/>
            <a:r>
              <a:rPr lang="en-US" sz="1400">
                <a:solidFill>
                  <a:srgbClr val="33CC33"/>
                </a:solidFill>
                <a:latin typeface="Courier New" pitchFamily="49" charset="0"/>
              </a:rPr>
              <a:t>We can pin down solid values of Tree</a:t>
            </a:r>
          </a:p>
        </p:txBody>
      </p:sp>
      <p:sp>
        <p:nvSpPr>
          <p:cNvPr id="113672" name="Text Box 8"/>
          <p:cNvSpPr txBox="1">
            <a:spLocks noChangeArrowheads="1"/>
          </p:cNvSpPr>
          <p:nvPr>
            <p:custDataLst>
              <p:tags r:id="rId4"/>
            </p:custDataLst>
          </p:nvPr>
        </p:nvSpPr>
        <p:spPr bwMode="auto">
          <a:xfrm>
            <a:off x="609600" y="1447800"/>
            <a:ext cx="78486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40000"/>
              </a:lnSpc>
              <a:spcBef>
                <a:spcPct val="50000"/>
              </a:spcBef>
            </a:pPr>
            <a:endParaRPr lang="en-US" b="1">
              <a:latin typeface="Courier New" pitchFamily="49" charset="0"/>
            </a:endParaRPr>
          </a:p>
          <a:p>
            <a:pPr>
              <a:lnSpc>
                <a:spcPct val="40000"/>
              </a:lnSpc>
              <a:spcBef>
                <a:spcPct val="50000"/>
              </a:spcBef>
            </a:pPr>
            <a:r>
              <a:rPr lang="en-US" b="1">
                <a:solidFill>
                  <a:srgbClr val="8F01B8"/>
                </a:solidFill>
                <a:latin typeface="Courier New" pitchFamily="49" charset="0"/>
              </a:rPr>
              <a:t>solve</a:t>
            </a:r>
            <a:r>
              <a:rPr lang="en-US" b="1">
                <a:latin typeface="Courier New" pitchFamily="49" charset="0"/>
              </a:rPr>
              <a:t>( base case ).</a:t>
            </a:r>
            <a:endParaRPr lang="en-US" b="1">
              <a:solidFill>
                <a:srgbClr val="8F01B8"/>
              </a:solidFill>
              <a:latin typeface="Courier New" pitchFamily="49" charset="0"/>
            </a:endParaRPr>
          </a:p>
          <a:p>
            <a:pPr>
              <a:lnSpc>
                <a:spcPct val="40000"/>
              </a:lnSpc>
              <a:spcBef>
                <a:spcPct val="50000"/>
              </a:spcBef>
            </a:pPr>
            <a:r>
              <a:rPr lang="en-US" b="1">
                <a:solidFill>
                  <a:srgbClr val="8F01B8"/>
                </a:solidFill>
                <a:latin typeface="Courier New" pitchFamily="49" charset="0"/>
              </a:rPr>
              <a:t>solve</a:t>
            </a:r>
            <a:r>
              <a:rPr lang="en-US" b="1">
                <a:latin typeface="Courier New" pitchFamily="49" charset="0"/>
              </a:rPr>
              <a:t>( Ops, Values, Sol, Tree ) :-</a:t>
            </a:r>
          </a:p>
          <a:p>
            <a:pPr>
              <a:lnSpc>
                <a:spcPct val="40000"/>
              </a:lnSpc>
              <a:spcBef>
                <a:spcPct val="50000"/>
              </a:spcBef>
            </a:pPr>
            <a:r>
              <a:rPr lang="en-US" b="1">
                <a:latin typeface="Courier New" pitchFamily="49" charset="0"/>
              </a:rPr>
              <a:t>   Tree = [ Op, Left, Right ],</a:t>
            </a:r>
          </a:p>
          <a:p>
            <a:pPr>
              <a:lnSpc>
                <a:spcPct val="40000"/>
              </a:lnSpc>
              <a:spcBef>
                <a:spcPct val="50000"/>
              </a:spcBef>
            </a:pPr>
            <a:r>
              <a:rPr lang="en-US" b="1">
                <a:latin typeface="Courier New" pitchFamily="49" charset="0"/>
              </a:rPr>
              <a:t>   ... . </a:t>
            </a:r>
          </a:p>
        </p:txBody>
      </p:sp>
      <p:sp>
        <p:nvSpPr>
          <p:cNvPr id="113674" name="Text Box 10"/>
          <p:cNvSpPr txBox="1">
            <a:spLocks noChangeArrowheads="1"/>
          </p:cNvSpPr>
          <p:nvPr>
            <p:custDataLst>
              <p:tags r:id="rId5"/>
            </p:custDataLst>
          </p:nvPr>
        </p:nvSpPr>
        <p:spPr bwMode="auto">
          <a:xfrm>
            <a:off x="609600" y="3200400"/>
            <a:ext cx="822539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dirty="0"/>
              <a:t>Why won't this work</a:t>
            </a:r>
            <a:r>
              <a:rPr lang="en-US" dirty="0" smtClean="0"/>
              <a:t>?</a:t>
            </a:r>
            <a:br>
              <a:rPr lang="en-US" dirty="0" smtClean="0"/>
            </a:br>
            <a:endParaRPr lang="en-US" dirty="0" smtClean="0"/>
          </a:p>
          <a:p>
            <a:pPr marL="342900" indent="-342900">
              <a:buAutoNum type="alphaUcPeriod"/>
            </a:pPr>
            <a:r>
              <a:rPr lang="en-US" dirty="0" smtClean="0"/>
              <a:t>What do you mean?  It will work!</a:t>
            </a:r>
          </a:p>
          <a:p>
            <a:pPr marL="342900" indent="-342900">
              <a:buAutoNum type="alphaUcPeriod"/>
            </a:pPr>
            <a:r>
              <a:rPr lang="en-US" dirty="0" smtClean="0"/>
              <a:t>You can't unify a variable with a list</a:t>
            </a:r>
          </a:p>
          <a:p>
            <a:pPr marL="342900" indent="-342900">
              <a:buAutoNum type="alphaUcPeriod"/>
            </a:pPr>
            <a:r>
              <a:rPr lang="en-US" dirty="0" smtClean="0"/>
              <a:t>You need to use the == operator instead of =</a:t>
            </a:r>
          </a:p>
          <a:p>
            <a:pPr marL="342900" indent="-342900">
              <a:buAutoNum type="alphaUcPeriod"/>
            </a:pPr>
            <a:r>
              <a:rPr lang="en-US" dirty="0" smtClean="0"/>
              <a:t>All of Tree, Op, Left and Right may be unbound, which will cause a problem</a:t>
            </a:r>
          </a:p>
          <a:p>
            <a:pPr marL="342900" indent="-342900">
              <a:buAutoNum type="alphaUcPeriod"/>
            </a:pPr>
            <a:r>
              <a:rPr lang="en-US" dirty="0" smtClean="0"/>
              <a:t>You need to instead write [ Op, Left, Right ] = Tree</a:t>
            </a:r>
          </a:p>
        </p:txBody>
      </p:sp>
      <p:grpSp>
        <p:nvGrpSpPr>
          <p:cNvPr id="113675" name="Group 29"/>
          <p:cNvGrpSpPr>
            <a:grpSpLocks/>
          </p:cNvGrpSpPr>
          <p:nvPr>
            <p:custDataLst>
              <p:tags r:id="rId6"/>
            </p:custDataLst>
          </p:nvPr>
        </p:nvGrpSpPr>
        <p:grpSpPr bwMode="auto">
          <a:xfrm>
            <a:off x="609600" y="1066800"/>
            <a:ext cx="7696200" cy="180975"/>
            <a:chOff x="295" y="1311"/>
            <a:chExt cx="5177" cy="114"/>
          </a:xfrm>
        </p:grpSpPr>
        <p:sp>
          <p:nvSpPr>
            <p:cNvPr id="113676" name="Rectangle 30"/>
            <p:cNvSpPr>
              <a:spLocks noChangeArrowheads="1"/>
            </p:cNvSpPr>
            <p:nvPr>
              <p:custDataLst>
                <p:tags r:id="rId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113677" name="Rectangle 31"/>
            <p:cNvSpPr>
              <a:spLocks noChangeArrowheads="1"/>
            </p:cNvSpPr>
            <p:nvPr>
              <p:custDataLst>
                <p:tags r:id="rId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custDataLst>
              <p:tags r:id="rId1"/>
            </p:custDataLst>
          </p:nvPr>
        </p:nvSpPr>
        <p:spPr bwMode="auto">
          <a:xfrm>
            <a:off x="2327275" y="161925"/>
            <a:ext cx="475932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sz="4800">
                <a:solidFill>
                  <a:srgbClr val="000000"/>
                </a:solidFill>
                <a:latin typeface="Times New Roman" pitchFamily="18" charset="0"/>
              </a:rPr>
              <a:t>solve</a:t>
            </a:r>
            <a:endParaRPr lang="en-US" sz="4000">
              <a:solidFill>
                <a:srgbClr val="000000"/>
              </a:solidFill>
              <a:latin typeface="Times New Roman" pitchFamily="18" charset="0"/>
            </a:endParaRPr>
          </a:p>
        </p:txBody>
      </p:sp>
      <p:grpSp>
        <p:nvGrpSpPr>
          <p:cNvPr id="24605" name="Group 29"/>
          <p:cNvGrpSpPr>
            <a:grpSpLocks/>
          </p:cNvGrpSpPr>
          <p:nvPr>
            <p:custDataLst>
              <p:tags r:id="rId2"/>
            </p:custDataLst>
          </p:nvPr>
        </p:nvGrpSpPr>
        <p:grpSpPr bwMode="auto">
          <a:xfrm>
            <a:off x="609600" y="1066800"/>
            <a:ext cx="7696200" cy="180975"/>
            <a:chOff x="295" y="1311"/>
            <a:chExt cx="5177" cy="114"/>
          </a:xfrm>
        </p:grpSpPr>
        <p:sp>
          <p:nvSpPr>
            <p:cNvPr id="24621" name="Rectangle 30"/>
            <p:cNvSpPr>
              <a:spLocks noChangeArrowheads="1"/>
            </p:cNvSpPr>
            <p:nvPr>
              <p:custDataLst>
                <p:tags r:id="rId22"/>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24622" name="Rectangle 31"/>
            <p:cNvSpPr>
              <a:spLocks noChangeArrowheads="1"/>
            </p:cNvSpPr>
            <p:nvPr>
              <p:custDataLst>
                <p:tags r:id="rId23"/>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24606" name="Text Box 33"/>
          <p:cNvSpPr txBox="1">
            <a:spLocks noChangeArrowheads="1"/>
          </p:cNvSpPr>
          <p:nvPr>
            <p:custDataLst>
              <p:tags r:id="rId3"/>
            </p:custDataLst>
          </p:nvPr>
        </p:nvSpPr>
        <p:spPr bwMode="auto">
          <a:xfrm>
            <a:off x="6199188" y="6142038"/>
            <a:ext cx="241776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solidFill>
                  <a:schemeClr val="tx1"/>
                </a:solidFill>
                <a:latin typeface="Arial" charset="0"/>
              </a:rPr>
              <a:t>Each operation may be used any number of times.</a:t>
            </a:r>
          </a:p>
        </p:txBody>
      </p:sp>
      <p:sp>
        <p:nvSpPr>
          <p:cNvPr id="24607" name="Text Box 34"/>
          <p:cNvSpPr txBox="1">
            <a:spLocks noChangeArrowheads="1"/>
          </p:cNvSpPr>
          <p:nvPr>
            <p:custDataLst>
              <p:tags r:id="rId4"/>
            </p:custDataLst>
          </p:nvPr>
        </p:nvSpPr>
        <p:spPr bwMode="auto">
          <a:xfrm>
            <a:off x="228600" y="5381625"/>
            <a:ext cx="533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b="1">
                <a:solidFill>
                  <a:srgbClr val="000000"/>
                </a:solidFill>
                <a:latin typeface="Courier New" pitchFamily="49" charset="0"/>
              </a:rPr>
              <a:t>solve( [‘+’,‘-’,‘*’,‘/’], [1,2,4,7], 24, Tree ).</a:t>
            </a:r>
          </a:p>
        </p:txBody>
      </p:sp>
      <p:sp>
        <p:nvSpPr>
          <p:cNvPr id="24608" name="AutoShape 35"/>
          <p:cNvSpPr>
            <a:spLocks/>
          </p:cNvSpPr>
          <p:nvPr>
            <p:custDataLst>
              <p:tags r:id="rId5"/>
            </p:custDataLst>
          </p:nvPr>
        </p:nvSpPr>
        <p:spPr bwMode="auto">
          <a:xfrm rot="5400000">
            <a:off x="1883569" y="4868069"/>
            <a:ext cx="196850" cy="1862138"/>
          </a:xfrm>
          <a:prstGeom prst="rightBrace">
            <a:avLst>
              <a:gd name="adj1" fmla="val 78831"/>
              <a:gd name="adj2" fmla="val 50000"/>
            </a:avLst>
          </a:pr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spcBef>
                <a:spcPct val="50000"/>
              </a:spcBef>
            </a:pPr>
            <a:endParaRPr lang="en-US" sz="2400">
              <a:solidFill>
                <a:srgbClr val="000000"/>
              </a:solidFill>
              <a:latin typeface="Times New Roman" pitchFamily="18" charset="0"/>
            </a:endParaRPr>
          </a:p>
        </p:txBody>
      </p:sp>
      <p:sp>
        <p:nvSpPr>
          <p:cNvPr id="24609" name="AutoShape 36"/>
          <p:cNvSpPr>
            <a:spLocks/>
          </p:cNvSpPr>
          <p:nvPr>
            <p:custDataLst>
              <p:tags r:id="rId6"/>
            </p:custDataLst>
          </p:nvPr>
        </p:nvSpPr>
        <p:spPr bwMode="auto">
          <a:xfrm rot="5400000">
            <a:off x="3483769" y="5310981"/>
            <a:ext cx="196850" cy="998538"/>
          </a:xfrm>
          <a:prstGeom prst="rightBrace">
            <a:avLst>
              <a:gd name="adj1" fmla="val 42272"/>
              <a:gd name="adj2" fmla="val 50000"/>
            </a:avLst>
          </a:prstGeom>
          <a:noFill/>
          <a:ln w="19050">
            <a:solidFill>
              <a:srgbClr val="8F01B8"/>
            </a:solidFill>
            <a:round/>
            <a:headEnd/>
            <a:tailEnd/>
          </a:ln>
          <a:extLst>
            <a:ext uri="{909E8E84-426E-40DD-AFC4-6F175D3DCCD1}">
              <a14:hiddenFill xmlns:a14="http://schemas.microsoft.com/office/drawing/2010/main">
                <a:solidFill>
                  <a:srgbClr val="FFFFFF"/>
                </a:solidFill>
              </a14:hiddenFill>
            </a:ext>
          </a:extLst>
        </p:spPr>
        <p:txBody>
          <a:bodyPr rot="10800000" vert="eaVert" wrap="none" anchor="ctr"/>
          <a:lstStyle/>
          <a:p>
            <a:pPr>
              <a:spcBef>
                <a:spcPct val="50000"/>
              </a:spcBef>
            </a:pPr>
            <a:endParaRPr lang="en-US" sz="2400">
              <a:solidFill>
                <a:srgbClr val="000000"/>
              </a:solidFill>
              <a:latin typeface="Times New Roman" pitchFamily="18" charset="0"/>
            </a:endParaRPr>
          </a:p>
        </p:txBody>
      </p:sp>
      <p:sp>
        <p:nvSpPr>
          <p:cNvPr id="24610" name="Text Box 37"/>
          <p:cNvSpPr txBox="1">
            <a:spLocks noChangeArrowheads="1"/>
          </p:cNvSpPr>
          <p:nvPr>
            <p:custDataLst>
              <p:tags r:id="rId7"/>
            </p:custDataLst>
          </p:nvPr>
        </p:nvSpPr>
        <p:spPr bwMode="auto">
          <a:xfrm>
            <a:off x="771525" y="5881688"/>
            <a:ext cx="1971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solidFill>
                  <a:srgbClr val="8F01B8"/>
                </a:solidFill>
                <a:latin typeface="Arial" charset="0"/>
              </a:rPr>
              <a:t>operators available: </a:t>
            </a:r>
            <a:r>
              <a:rPr lang="en-US" sz="1000" b="1">
                <a:solidFill>
                  <a:srgbClr val="8F01B8"/>
                </a:solidFill>
                <a:latin typeface="Arial" charset="0"/>
              </a:rPr>
              <a:t>(use any number of times)</a:t>
            </a:r>
          </a:p>
        </p:txBody>
      </p:sp>
      <p:sp>
        <p:nvSpPr>
          <p:cNvPr id="24611" name="Text Box 38"/>
          <p:cNvSpPr txBox="1">
            <a:spLocks noChangeArrowheads="1"/>
          </p:cNvSpPr>
          <p:nvPr>
            <p:custDataLst>
              <p:tags r:id="rId8"/>
            </p:custDataLst>
          </p:nvPr>
        </p:nvSpPr>
        <p:spPr bwMode="auto">
          <a:xfrm>
            <a:off x="2390775" y="5916613"/>
            <a:ext cx="2417763"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60000"/>
              </a:lnSpc>
            </a:pPr>
            <a:r>
              <a:rPr lang="en-US" sz="1400">
                <a:solidFill>
                  <a:srgbClr val="8F01B8"/>
                </a:solidFill>
                <a:latin typeface="Arial" charset="0"/>
              </a:rPr>
              <a:t>values: </a:t>
            </a:r>
          </a:p>
          <a:p>
            <a:pPr>
              <a:lnSpc>
                <a:spcPct val="60000"/>
              </a:lnSpc>
            </a:pPr>
            <a:r>
              <a:rPr lang="en-US" sz="1000" b="1">
                <a:solidFill>
                  <a:srgbClr val="8F01B8"/>
                </a:solidFill>
                <a:latin typeface="Arial" charset="0"/>
              </a:rPr>
              <a:t>(use each exactly once)</a:t>
            </a:r>
            <a:endParaRPr lang="en-US" sz="1400">
              <a:solidFill>
                <a:srgbClr val="8F01B8"/>
              </a:solidFill>
              <a:latin typeface="Arial" charset="0"/>
            </a:endParaRPr>
          </a:p>
        </p:txBody>
      </p:sp>
      <p:sp>
        <p:nvSpPr>
          <p:cNvPr id="24612" name="Text Box 39"/>
          <p:cNvSpPr txBox="1">
            <a:spLocks noChangeArrowheads="1"/>
          </p:cNvSpPr>
          <p:nvPr>
            <p:custDataLst>
              <p:tags r:id="rId9"/>
            </p:custDataLst>
          </p:nvPr>
        </p:nvSpPr>
        <p:spPr bwMode="auto">
          <a:xfrm>
            <a:off x="4365625" y="6315075"/>
            <a:ext cx="9144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70000"/>
              </a:lnSpc>
            </a:pPr>
            <a:r>
              <a:rPr lang="en-US" sz="1400">
                <a:solidFill>
                  <a:srgbClr val="8F01B8"/>
                </a:solidFill>
                <a:latin typeface="Arial" charset="0"/>
              </a:rPr>
              <a:t>final answer</a:t>
            </a:r>
          </a:p>
        </p:txBody>
      </p:sp>
      <p:sp>
        <p:nvSpPr>
          <p:cNvPr id="24613" name="Line 40"/>
          <p:cNvSpPr>
            <a:spLocks noChangeShapeType="1"/>
          </p:cNvSpPr>
          <p:nvPr>
            <p:custDataLst>
              <p:tags r:id="rId10"/>
            </p:custDataLst>
          </p:nvPr>
        </p:nvSpPr>
        <p:spPr bwMode="auto">
          <a:xfrm flipH="1" flipV="1">
            <a:off x="4371975" y="5619750"/>
            <a:ext cx="255588" cy="714375"/>
          </a:xfrm>
          <a:prstGeom prst="line">
            <a:avLst/>
          </a:prstGeom>
          <a:noFill/>
          <a:ln w="19050">
            <a:solidFill>
              <a:srgbClr val="8F01B8"/>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4615" name="Rectangle 42"/>
          <p:cNvSpPr>
            <a:spLocks noChangeArrowheads="1"/>
          </p:cNvSpPr>
          <p:nvPr>
            <p:custDataLst>
              <p:tags r:id="rId11"/>
            </p:custDataLst>
          </p:nvPr>
        </p:nvSpPr>
        <p:spPr bwMode="auto">
          <a:xfrm>
            <a:off x="5883275" y="5551488"/>
            <a:ext cx="3124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solidFill>
                  <a:srgbClr val="0000FF"/>
                </a:solidFill>
                <a:latin typeface="Courier New" pitchFamily="49" charset="0"/>
              </a:rPr>
              <a:t>Tree = [*,[+,1,[-,7,2]],4]</a:t>
            </a:r>
          </a:p>
        </p:txBody>
      </p:sp>
      <p:sp>
        <p:nvSpPr>
          <p:cNvPr id="24618" name="Line 45"/>
          <p:cNvSpPr>
            <a:spLocks noChangeShapeType="1"/>
          </p:cNvSpPr>
          <p:nvPr>
            <p:custDataLst>
              <p:tags r:id="rId12"/>
            </p:custDataLst>
          </p:nvPr>
        </p:nvSpPr>
        <p:spPr bwMode="auto">
          <a:xfrm flipH="1" flipV="1">
            <a:off x="4876800" y="5648325"/>
            <a:ext cx="403225" cy="488950"/>
          </a:xfrm>
          <a:prstGeom prst="line">
            <a:avLst/>
          </a:prstGeom>
          <a:noFill/>
          <a:ln w="19050">
            <a:solidFill>
              <a:srgbClr val="8F01B8"/>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4619" name="Text Box 46"/>
          <p:cNvSpPr txBox="1">
            <a:spLocks noChangeArrowheads="1"/>
          </p:cNvSpPr>
          <p:nvPr>
            <p:custDataLst>
              <p:tags r:id="rId13"/>
            </p:custDataLst>
          </p:nvPr>
        </p:nvSpPr>
        <p:spPr bwMode="auto">
          <a:xfrm>
            <a:off x="5122863" y="6065838"/>
            <a:ext cx="11430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nSpc>
                <a:spcPct val="70000"/>
              </a:lnSpc>
            </a:pPr>
            <a:r>
              <a:rPr lang="en-US" sz="1400">
                <a:solidFill>
                  <a:srgbClr val="8F01B8"/>
                </a:solidFill>
                <a:latin typeface="Arial" charset="0"/>
              </a:rPr>
              <a:t>arithmetic tree</a:t>
            </a:r>
          </a:p>
        </p:txBody>
      </p:sp>
      <p:sp>
        <p:nvSpPr>
          <p:cNvPr id="24623" name="Rectangle 47"/>
          <p:cNvSpPr>
            <a:spLocks noChangeArrowheads="1"/>
          </p:cNvSpPr>
          <p:nvPr>
            <p:custDataLst>
              <p:tags r:id="rId14"/>
            </p:custDataLst>
          </p:nvPr>
        </p:nvSpPr>
        <p:spPr bwMode="auto">
          <a:xfrm>
            <a:off x="625475" y="1524000"/>
            <a:ext cx="2865438" cy="427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FontTx/>
              <a:buChar char="•"/>
            </a:pPr>
            <a:r>
              <a:rPr lang="en-US" sz="2200">
                <a:solidFill>
                  <a:srgbClr val="000000"/>
                </a:solidFill>
                <a:latin typeface="Times New Roman" pitchFamily="18" charset="0"/>
              </a:rPr>
              <a:t> What is the base case?</a:t>
            </a:r>
          </a:p>
        </p:txBody>
      </p:sp>
      <p:sp>
        <p:nvSpPr>
          <p:cNvPr id="24624" name="Rectangle 48"/>
          <p:cNvSpPr>
            <a:spLocks noChangeArrowheads="1"/>
          </p:cNvSpPr>
          <p:nvPr>
            <p:custDataLst>
              <p:tags r:id="rId15"/>
            </p:custDataLst>
          </p:nvPr>
        </p:nvSpPr>
        <p:spPr bwMode="auto">
          <a:xfrm>
            <a:off x="609600" y="2316163"/>
            <a:ext cx="3392488"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spcBef>
                <a:spcPct val="50000"/>
              </a:spcBef>
              <a:buFontTx/>
              <a:buChar char="•"/>
            </a:pPr>
            <a:r>
              <a:rPr lang="en-US" sz="2200">
                <a:solidFill>
                  <a:srgbClr val="000000"/>
                </a:solidFill>
                <a:latin typeface="Times New Roman" pitchFamily="18" charset="0"/>
              </a:rPr>
              <a:t> What is the recursive case?</a:t>
            </a:r>
          </a:p>
        </p:txBody>
      </p:sp>
      <p:sp>
        <p:nvSpPr>
          <p:cNvPr id="24625" name="Rectangle 49"/>
          <p:cNvSpPr>
            <a:spLocks noChangeArrowheads="1"/>
          </p:cNvSpPr>
          <p:nvPr>
            <p:custDataLst>
              <p:tags r:id="rId16"/>
            </p:custDataLst>
          </p:nvPr>
        </p:nvSpPr>
        <p:spPr bwMode="auto">
          <a:xfrm>
            <a:off x="1219200" y="2895600"/>
            <a:ext cx="43307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b="1">
                <a:solidFill>
                  <a:srgbClr val="0333FF"/>
                </a:solidFill>
                <a:latin typeface="Courier New" pitchFamily="49" charset="0"/>
              </a:rPr>
              <a:t>solve</a:t>
            </a:r>
            <a:r>
              <a:rPr lang="en-US" sz="1600" b="1">
                <a:solidFill>
                  <a:srgbClr val="000000"/>
                </a:solidFill>
                <a:latin typeface="Courier New" pitchFamily="49" charset="0"/>
              </a:rPr>
              <a:t>( Ops, Values, Sol, Tree ) :-</a:t>
            </a:r>
          </a:p>
        </p:txBody>
      </p:sp>
      <p:sp>
        <p:nvSpPr>
          <p:cNvPr id="24626" name="Rectangle 50"/>
          <p:cNvSpPr>
            <a:spLocks noChangeArrowheads="1"/>
          </p:cNvSpPr>
          <p:nvPr>
            <p:custDataLst>
              <p:tags r:id="rId17"/>
            </p:custDataLst>
          </p:nvPr>
        </p:nvSpPr>
        <p:spPr bwMode="auto">
          <a:xfrm>
            <a:off x="2024063" y="3733800"/>
            <a:ext cx="34766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b="1">
                <a:solidFill>
                  <a:srgbClr val="000000"/>
                </a:solidFill>
                <a:latin typeface="Courier New" pitchFamily="49" charset="0"/>
              </a:rPr>
              <a:t>Tree = [ Op, Left, Right ].</a:t>
            </a:r>
          </a:p>
        </p:txBody>
      </p:sp>
      <p:sp>
        <p:nvSpPr>
          <p:cNvPr id="24627" name="Line 51"/>
          <p:cNvSpPr>
            <a:spLocks noChangeShapeType="1"/>
          </p:cNvSpPr>
          <p:nvPr>
            <p:custDataLst>
              <p:tags r:id="rId18"/>
            </p:custDataLst>
          </p:nvPr>
        </p:nvSpPr>
        <p:spPr bwMode="auto">
          <a:xfrm>
            <a:off x="381000" y="5029200"/>
            <a:ext cx="830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4628" name="Rectangle 52"/>
          <p:cNvSpPr>
            <a:spLocks noChangeArrowheads="1"/>
          </p:cNvSpPr>
          <p:nvPr>
            <p:custDataLst>
              <p:tags r:id="rId19"/>
            </p:custDataLst>
          </p:nvPr>
        </p:nvSpPr>
        <p:spPr bwMode="auto">
          <a:xfrm>
            <a:off x="2024063" y="3324225"/>
            <a:ext cx="6096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1600">
                <a:solidFill>
                  <a:srgbClr val="000000"/>
                </a:solidFill>
                <a:latin typeface="Times New Roman" pitchFamily="18" charset="0"/>
              </a:rPr>
              <a:t>Set up: </a:t>
            </a:r>
            <a:r>
              <a:rPr lang="en-US" sz="1600" b="1">
                <a:solidFill>
                  <a:srgbClr val="000000"/>
                </a:solidFill>
                <a:latin typeface="Courier New" pitchFamily="49" charset="0"/>
              </a:rPr>
              <a:t>Ops</a:t>
            </a:r>
            <a:r>
              <a:rPr lang="en-US" sz="1600">
                <a:solidFill>
                  <a:srgbClr val="000000"/>
                </a:solidFill>
                <a:latin typeface="Times New Roman" pitchFamily="18" charset="0"/>
              </a:rPr>
              <a:t> and </a:t>
            </a:r>
            <a:r>
              <a:rPr lang="en-US" sz="1600" b="1">
                <a:solidFill>
                  <a:srgbClr val="000000"/>
                </a:solidFill>
                <a:latin typeface="Courier New" pitchFamily="49" charset="0"/>
              </a:rPr>
              <a:t>Values</a:t>
            </a:r>
            <a:r>
              <a:rPr lang="en-US" sz="1600">
                <a:solidFill>
                  <a:srgbClr val="000000"/>
                </a:solidFill>
                <a:latin typeface="Times New Roman" pitchFamily="18" charset="0"/>
              </a:rPr>
              <a:t> will have values; </a:t>
            </a:r>
            <a:r>
              <a:rPr lang="en-US" sz="1600" b="1">
                <a:solidFill>
                  <a:srgbClr val="000000"/>
                </a:solidFill>
                <a:latin typeface="Courier New" pitchFamily="49" charset="0"/>
              </a:rPr>
              <a:t>Sol</a:t>
            </a:r>
            <a:r>
              <a:rPr lang="en-US" sz="1600">
                <a:solidFill>
                  <a:srgbClr val="000000"/>
                </a:solidFill>
                <a:latin typeface="Times New Roman" pitchFamily="18" charset="0"/>
              </a:rPr>
              <a:t> and </a:t>
            </a:r>
            <a:r>
              <a:rPr lang="en-US" sz="1600" b="1">
                <a:solidFill>
                  <a:srgbClr val="000000"/>
                </a:solidFill>
                <a:latin typeface="Courier New" pitchFamily="49" charset="0"/>
              </a:rPr>
              <a:t>Tree</a:t>
            </a:r>
            <a:r>
              <a:rPr lang="en-US" sz="1600">
                <a:solidFill>
                  <a:srgbClr val="000000"/>
                </a:solidFill>
                <a:latin typeface="Times New Roman" pitchFamily="18" charset="0"/>
              </a:rPr>
              <a:t> may not…</a:t>
            </a:r>
          </a:p>
        </p:txBody>
      </p:sp>
      <p:sp>
        <p:nvSpPr>
          <p:cNvPr id="24629" name="Rectangle 53"/>
          <p:cNvSpPr>
            <a:spLocks noChangeArrowheads="1"/>
          </p:cNvSpPr>
          <p:nvPr>
            <p:custDataLst>
              <p:tags r:id="rId20"/>
            </p:custDataLst>
          </p:nvPr>
        </p:nvSpPr>
        <p:spPr bwMode="auto">
          <a:xfrm>
            <a:off x="2024063" y="4159250"/>
            <a:ext cx="60960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spcBef>
                <a:spcPct val="50000"/>
              </a:spcBef>
            </a:pPr>
            <a:r>
              <a:rPr lang="en-US" sz="1600">
                <a:solidFill>
                  <a:srgbClr val="000000"/>
                </a:solidFill>
                <a:latin typeface="Times New Roman" pitchFamily="18" charset="0"/>
              </a:rPr>
              <a:t>Other constraints, perhaps…</a:t>
            </a:r>
          </a:p>
        </p:txBody>
      </p:sp>
      <p:sp>
        <p:nvSpPr>
          <p:cNvPr id="24630" name="Rectangle 54"/>
          <p:cNvSpPr>
            <a:spLocks noChangeArrowheads="1"/>
          </p:cNvSpPr>
          <p:nvPr>
            <p:custDataLst>
              <p:tags r:id="rId21"/>
            </p:custDataLst>
          </p:nvPr>
        </p:nvSpPr>
        <p:spPr bwMode="auto">
          <a:xfrm>
            <a:off x="7213600" y="3754438"/>
            <a:ext cx="1292225" cy="34925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sz="1600">
                <a:solidFill>
                  <a:srgbClr val="000000"/>
                </a:solidFill>
                <a:latin typeface="Times New Roman" pitchFamily="18" charset="0"/>
              </a:rPr>
              <a:t>Use </a:t>
            </a:r>
            <a:r>
              <a:rPr lang="en-US" sz="1600" b="1">
                <a:solidFill>
                  <a:srgbClr val="000000"/>
                </a:solidFill>
                <a:latin typeface="Courier New" pitchFamily="49" charset="0"/>
              </a:rPr>
              <a:t>split</a:t>
            </a:r>
            <a:r>
              <a:rPr lang="en-US" sz="1600">
                <a:solidFill>
                  <a:srgbClr val="000000"/>
                </a:solidFill>
                <a:latin typeface="Times New Roman" pitchFamily="18" charset="0"/>
              </a:rPr>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custDataLst>
              <p:tags r:id="rId1"/>
            </p:custDataLst>
          </p:nvPr>
        </p:nvSpPr>
        <p:spPr bwMode="auto">
          <a:xfrm>
            <a:off x="1176338" y="165100"/>
            <a:ext cx="7053262"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ctr">
            <a:spAutoFit/>
          </a:bodyPr>
          <a:lstStyle/>
          <a:p>
            <a:pPr algn="ctr"/>
            <a:r>
              <a:rPr lang="en-US" sz="4800" b="1">
                <a:solidFill>
                  <a:srgbClr val="000000"/>
                </a:solidFill>
                <a:latin typeface="Courier New" pitchFamily="49" charset="0"/>
              </a:rPr>
              <a:t>eval</a:t>
            </a:r>
            <a:endParaRPr lang="en-US" sz="4000">
              <a:solidFill>
                <a:srgbClr val="000000"/>
              </a:solidFill>
              <a:latin typeface="Times New Roman" pitchFamily="18" charset="0"/>
            </a:endParaRPr>
          </a:p>
        </p:txBody>
      </p:sp>
      <p:grpSp>
        <p:nvGrpSpPr>
          <p:cNvPr id="25629" name="Group 29"/>
          <p:cNvGrpSpPr>
            <a:grpSpLocks/>
          </p:cNvGrpSpPr>
          <p:nvPr>
            <p:custDataLst>
              <p:tags r:id="rId2"/>
            </p:custDataLst>
          </p:nvPr>
        </p:nvGrpSpPr>
        <p:grpSpPr bwMode="auto">
          <a:xfrm>
            <a:off x="609600" y="1066800"/>
            <a:ext cx="7924800" cy="180975"/>
            <a:chOff x="295" y="1311"/>
            <a:chExt cx="5177" cy="114"/>
          </a:xfrm>
        </p:grpSpPr>
        <p:sp>
          <p:nvSpPr>
            <p:cNvPr id="25645" name="Rectangle 30"/>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sp>
          <p:nvSpPr>
            <p:cNvPr id="25646" name="Rectangle 31"/>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spcBef>
                  <a:spcPct val="50000"/>
                </a:spcBef>
              </a:pPr>
              <a:endParaRPr lang="en-US" sz="2400">
                <a:solidFill>
                  <a:srgbClr val="000000"/>
                </a:solidFill>
                <a:latin typeface="Times New Roman" pitchFamily="18" charset="0"/>
              </a:endParaRPr>
            </a:p>
          </p:txBody>
        </p:sp>
      </p:grpSp>
      <p:sp>
        <p:nvSpPr>
          <p:cNvPr id="25631" name="Text Box 34"/>
          <p:cNvSpPr txBox="1">
            <a:spLocks noChangeArrowheads="1"/>
          </p:cNvSpPr>
          <p:nvPr>
            <p:custDataLst>
              <p:tags r:id="rId3"/>
            </p:custDataLst>
          </p:nvPr>
        </p:nvSpPr>
        <p:spPr bwMode="auto">
          <a:xfrm>
            <a:off x="685800" y="2808288"/>
            <a:ext cx="8001000"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b="1">
                <a:solidFill>
                  <a:schemeClr val="tx1"/>
                </a:solidFill>
                <a:latin typeface="Courier New" pitchFamily="49" charset="0"/>
              </a:rPr>
              <a:t>eval(R, R) :- number(R).</a:t>
            </a:r>
          </a:p>
          <a:p>
            <a:pPr algn="l"/>
            <a:r>
              <a:rPr lang="en-US" sz="1400" b="1">
                <a:solidFill>
                  <a:schemeClr val="tx1"/>
                </a:solidFill>
                <a:latin typeface="Courier New" pitchFamily="49" charset="0"/>
              </a:rPr>
              <a:t>eval([</a:t>
            </a:r>
            <a:r>
              <a:rPr lang="en-US" sz="1400" b="1">
                <a:solidFill>
                  <a:schemeClr val="accent1"/>
                </a:solidFill>
                <a:latin typeface="Courier New" pitchFamily="49" charset="0"/>
              </a:rPr>
              <a:t>'+'</a:t>
            </a:r>
            <a:r>
              <a:rPr lang="en-US" sz="1400" b="1">
                <a:solidFill>
                  <a:schemeClr val="tx1"/>
                </a:solidFill>
                <a:latin typeface="Courier New" pitchFamily="49" charset="0"/>
              </a:rPr>
              <a:t>, A, B], R) :- eval(A, AR), eval(B, BR), R is AR + BR.</a:t>
            </a:r>
          </a:p>
          <a:p>
            <a:pPr algn="l"/>
            <a:r>
              <a:rPr lang="en-US" sz="1400" b="1">
                <a:solidFill>
                  <a:schemeClr val="tx1"/>
                </a:solidFill>
                <a:latin typeface="Courier New" pitchFamily="49" charset="0"/>
              </a:rPr>
              <a:t>eval([</a:t>
            </a:r>
            <a:r>
              <a:rPr lang="en-US" sz="1400" b="1">
                <a:solidFill>
                  <a:schemeClr val="accent1"/>
                </a:solidFill>
                <a:latin typeface="Courier New" pitchFamily="49" charset="0"/>
              </a:rPr>
              <a:t>'*'</a:t>
            </a:r>
            <a:r>
              <a:rPr lang="en-US" sz="1400" b="1">
                <a:solidFill>
                  <a:schemeClr val="tx1"/>
                </a:solidFill>
                <a:latin typeface="Courier New" pitchFamily="49" charset="0"/>
              </a:rPr>
              <a:t>, A, B], R) :- eval(A, AR), eval(B, BR), R is AR * BR.</a:t>
            </a:r>
          </a:p>
          <a:p>
            <a:pPr algn="l"/>
            <a:r>
              <a:rPr lang="en-US" sz="1400" b="1">
                <a:solidFill>
                  <a:schemeClr val="tx1"/>
                </a:solidFill>
                <a:latin typeface="Courier New" pitchFamily="49" charset="0"/>
              </a:rPr>
              <a:t>eval([</a:t>
            </a:r>
            <a:r>
              <a:rPr lang="en-US" sz="1400" b="1">
                <a:solidFill>
                  <a:schemeClr val="accent1"/>
                </a:solidFill>
                <a:latin typeface="Courier New" pitchFamily="49" charset="0"/>
              </a:rPr>
              <a:t>'-'</a:t>
            </a:r>
            <a:r>
              <a:rPr lang="en-US" sz="1400" b="1">
                <a:solidFill>
                  <a:schemeClr val="tx1"/>
                </a:solidFill>
                <a:latin typeface="Courier New" pitchFamily="49" charset="0"/>
              </a:rPr>
              <a:t>, A, B], R) :- eval(A, AR), eval(B, BR), R is AR - BR.</a:t>
            </a:r>
          </a:p>
          <a:p>
            <a:pPr algn="l"/>
            <a:r>
              <a:rPr lang="en-US" sz="1400" b="1">
                <a:solidFill>
                  <a:schemeClr val="tx1"/>
                </a:solidFill>
                <a:latin typeface="Courier New" pitchFamily="49" charset="0"/>
              </a:rPr>
              <a:t>eval([</a:t>
            </a:r>
            <a:r>
              <a:rPr lang="en-US" sz="1400" b="1">
                <a:solidFill>
                  <a:schemeClr val="accent1"/>
                </a:solidFill>
                <a:latin typeface="Courier New" pitchFamily="49" charset="0"/>
              </a:rPr>
              <a:t>'/'</a:t>
            </a:r>
            <a:r>
              <a:rPr lang="en-US" sz="1400" b="1">
                <a:solidFill>
                  <a:schemeClr val="tx1"/>
                </a:solidFill>
                <a:latin typeface="Courier New" pitchFamily="49" charset="0"/>
              </a:rPr>
              <a:t>, A, B], R) :- eval(A, AR), eval(B, BR), BR\==0, R is AR // BR.</a:t>
            </a:r>
          </a:p>
        </p:txBody>
      </p:sp>
      <p:sp>
        <p:nvSpPr>
          <p:cNvPr id="25642" name="Line 45"/>
          <p:cNvSpPr>
            <a:spLocks noChangeShapeType="1"/>
          </p:cNvSpPr>
          <p:nvPr>
            <p:custDataLst>
              <p:tags r:id="rId4"/>
            </p:custDataLst>
          </p:nvPr>
        </p:nvSpPr>
        <p:spPr bwMode="auto">
          <a:xfrm flipH="1" flipV="1">
            <a:off x="3336925" y="4340225"/>
            <a:ext cx="244475" cy="373063"/>
          </a:xfrm>
          <a:prstGeom prst="line">
            <a:avLst/>
          </a:prstGeom>
          <a:noFill/>
          <a:ln w="19050">
            <a:solidFill>
              <a:srgbClr val="0333FF"/>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5643" name="Text Box 46"/>
          <p:cNvSpPr txBox="1">
            <a:spLocks noChangeArrowheads="1"/>
          </p:cNvSpPr>
          <p:nvPr>
            <p:custDataLst>
              <p:tags r:id="rId5"/>
            </p:custDataLst>
          </p:nvPr>
        </p:nvSpPr>
        <p:spPr bwMode="auto">
          <a:xfrm>
            <a:off x="3048000" y="4713288"/>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400">
                <a:latin typeface="Arial" charset="0"/>
              </a:rPr>
              <a:t>It also checks </a:t>
            </a:r>
            <a:r>
              <a:rPr lang="en-US" sz="1400" b="1">
                <a:latin typeface="Courier New" pitchFamily="49" charset="0"/>
              </a:rPr>
              <a:t>nonvar(A)</a:t>
            </a:r>
            <a:r>
              <a:rPr lang="en-US" sz="1400">
                <a:latin typeface="Arial" charset="0"/>
              </a:rPr>
              <a:t> and </a:t>
            </a:r>
            <a:r>
              <a:rPr lang="en-US" sz="1400" b="1">
                <a:latin typeface="Courier New" pitchFamily="49" charset="0"/>
              </a:rPr>
              <a:t>nonvar(B)</a:t>
            </a:r>
            <a:r>
              <a:rPr lang="en-US" sz="1400">
                <a:latin typeface="Arial" charset="0"/>
              </a:rPr>
              <a:t> </a:t>
            </a:r>
          </a:p>
        </p:txBody>
      </p:sp>
      <p:sp>
        <p:nvSpPr>
          <p:cNvPr id="25644" name="Text Box 47"/>
          <p:cNvSpPr txBox="1">
            <a:spLocks noChangeArrowheads="1"/>
          </p:cNvSpPr>
          <p:nvPr>
            <p:custDataLst>
              <p:tags r:id="rId6"/>
            </p:custDataLst>
          </p:nvPr>
        </p:nvSpPr>
        <p:spPr bwMode="auto">
          <a:xfrm>
            <a:off x="547688" y="1454150"/>
            <a:ext cx="495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2400">
                <a:solidFill>
                  <a:srgbClr val="000000"/>
                </a:solidFill>
              </a:rPr>
              <a:t>Tree-evaluation code provided:</a:t>
            </a:r>
          </a:p>
        </p:txBody>
      </p:sp>
      <p:sp>
        <p:nvSpPr>
          <p:cNvPr id="25647" name="Text Box 46"/>
          <p:cNvSpPr txBox="1">
            <a:spLocks noChangeArrowheads="1"/>
          </p:cNvSpPr>
          <p:nvPr>
            <p:custDataLst>
              <p:tags r:id="rId7"/>
            </p:custDataLst>
          </p:nvPr>
        </p:nvSpPr>
        <p:spPr bwMode="auto">
          <a:xfrm>
            <a:off x="2327275" y="2195513"/>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sz="1400">
                <a:latin typeface="Arial" charset="0"/>
              </a:rPr>
              <a:t>Notice the base case!</a:t>
            </a:r>
          </a:p>
        </p:txBody>
      </p:sp>
      <p:sp>
        <p:nvSpPr>
          <p:cNvPr id="25648" name="Line 45"/>
          <p:cNvSpPr>
            <a:spLocks noChangeShapeType="1"/>
          </p:cNvSpPr>
          <p:nvPr>
            <p:custDataLst>
              <p:tags r:id="rId8"/>
            </p:custDataLst>
          </p:nvPr>
        </p:nvSpPr>
        <p:spPr bwMode="auto">
          <a:xfrm flipH="1">
            <a:off x="1371600" y="2365375"/>
            <a:ext cx="963613" cy="455613"/>
          </a:xfrm>
          <a:prstGeom prst="line">
            <a:avLst/>
          </a:prstGeom>
          <a:noFill/>
          <a:ln w="19050">
            <a:solidFill>
              <a:srgbClr val="0333FF"/>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5649" name="Line 45"/>
          <p:cNvSpPr>
            <a:spLocks noChangeShapeType="1"/>
          </p:cNvSpPr>
          <p:nvPr>
            <p:custDataLst>
              <p:tags r:id="rId9"/>
            </p:custDataLst>
          </p:nvPr>
        </p:nvSpPr>
        <p:spPr bwMode="auto">
          <a:xfrm flipV="1">
            <a:off x="2741613" y="4391025"/>
            <a:ext cx="11112" cy="1054100"/>
          </a:xfrm>
          <a:prstGeom prst="line">
            <a:avLst/>
          </a:prstGeom>
          <a:noFill/>
          <a:ln w="19050">
            <a:solidFill>
              <a:schemeClr val="tx1"/>
            </a:solidFill>
            <a:round/>
            <a:headEnd/>
            <a:tailEnd type="triangle" w="sm" len="med"/>
          </a:ln>
          <a:extLst>
            <a:ext uri="{909E8E84-426E-40DD-AFC4-6F175D3DCCD1}">
              <a14:hiddenFill xmlns:a14="http://schemas.microsoft.com/office/drawing/2010/main">
                <a:noFill/>
              </a14:hiddenFill>
            </a:ext>
          </a:extLst>
        </p:spPr>
        <p:txBody>
          <a:bodyPr wrap="none" anchor="ctr"/>
          <a:lstStyle/>
          <a:p>
            <a:endParaRPr lang="en-US"/>
          </a:p>
        </p:txBody>
      </p:sp>
      <p:sp>
        <p:nvSpPr>
          <p:cNvPr id="25650" name="Rectangle 50"/>
          <p:cNvSpPr>
            <a:spLocks noChangeArrowheads="1"/>
          </p:cNvSpPr>
          <p:nvPr>
            <p:custDataLst>
              <p:tags r:id="rId10"/>
            </p:custDataLst>
          </p:nvPr>
        </p:nvSpPr>
        <p:spPr bwMode="auto">
          <a:xfrm>
            <a:off x="2319338" y="5424488"/>
            <a:ext cx="15367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solidFill>
                  <a:srgbClr val="000000"/>
                </a:solidFill>
                <a:latin typeface="Times New Roman" pitchFamily="18" charset="0"/>
              </a:rPr>
              <a:t>resulting value</a:t>
            </a:r>
          </a:p>
        </p:txBody>
      </p:sp>
      <p:sp>
        <p:nvSpPr>
          <p:cNvPr id="25651" name="AutoShape 51"/>
          <p:cNvSpPr>
            <a:spLocks/>
          </p:cNvSpPr>
          <p:nvPr>
            <p:custDataLst>
              <p:tags r:id="rId11"/>
            </p:custDataLst>
          </p:nvPr>
        </p:nvSpPr>
        <p:spPr bwMode="auto">
          <a:xfrm rot="5400000">
            <a:off x="1826420" y="4025106"/>
            <a:ext cx="176212" cy="1076325"/>
          </a:xfrm>
          <a:prstGeom prst="rightBrace">
            <a:avLst>
              <a:gd name="adj1" fmla="val 50901"/>
              <a:gd name="adj2" fmla="val 50000"/>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652" name="Rectangle 52"/>
          <p:cNvSpPr>
            <a:spLocks noChangeArrowheads="1"/>
          </p:cNvSpPr>
          <p:nvPr>
            <p:custDataLst>
              <p:tags r:id="rId12"/>
            </p:custDataLst>
          </p:nvPr>
        </p:nvSpPr>
        <p:spPr bwMode="auto">
          <a:xfrm>
            <a:off x="1450975" y="4687888"/>
            <a:ext cx="86360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spcBef>
                <a:spcPct val="50000"/>
              </a:spcBef>
            </a:pPr>
            <a:r>
              <a:rPr lang="en-US">
                <a:solidFill>
                  <a:srgbClr val="000000"/>
                </a:solidFill>
                <a:latin typeface="Times New Roman" pitchFamily="18" charset="0"/>
              </a:rPr>
              <a:t>the tree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ph type="title"/>
            <p:custDataLst>
              <p:tags r:id="rId1"/>
            </p:custDataLst>
          </p:nvPr>
        </p:nvSpPr>
        <p:spPr bwMode="auto">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dirty="0" smtClean="0"/>
              <a:t>Exam 2 </a:t>
            </a:r>
            <a:r>
              <a:rPr lang="en-US" sz="4400" dirty="0"/>
              <a:t>t</a:t>
            </a:r>
            <a:r>
              <a:rPr lang="en-US" sz="4400" dirty="0" smtClean="0"/>
              <a:t>his Thursday</a:t>
            </a:r>
            <a:endParaRPr lang="en-US" sz="4400" dirty="0"/>
          </a:p>
        </p:txBody>
      </p:sp>
      <p:sp>
        <p:nvSpPr>
          <p:cNvPr id="117767" name="Rectangle 7" hidden="1"/>
          <p:cNvSpPr>
            <a:spLocks noChangeArrowheads="1"/>
          </p:cNvSpPr>
          <p:nvPr>
            <p:custDataLst>
              <p:tags r:id="rId2"/>
            </p:custDataLst>
          </p:nvPr>
        </p:nvSpPr>
        <p:spPr bwMode="auto">
          <a:xfrm>
            <a:off x="1600200" y="3581400"/>
            <a:ext cx="376238" cy="3022600"/>
          </a:xfrm>
          <a:prstGeom prst="rect">
            <a:avLst/>
          </a:prstGeom>
          <a:noFill/>
          <a:ln w="9525" algn="ctr">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a:latin typeface="Courier New" pitchFamily="49" charset="0"/>
              </a:rPr>
              <a:t>1</a:t>
            </a:r>
          </a:p>
          <a:p>
            <a:pPr algn="ctr" eaLnBrk="1" hangingPunct="1"/>
            <a:r>
              <a:rPr lang="en-US" sz="2400">
                <a:latin typeface="Courier New" pitchFamily="49" charset="0"/>
              </a:rPr>
              <a:t>0</a:t>
            </a:r>
          </a:p>
          <a:p>
            <a:pPr algn="ctr" eaLnBrk="1" hangingPunct="1"/>
            <a:r>
              <a:rPr lang="en-US" sz="2400">
                <a:latin typeface="Courier New" pitchFamily="49" charset="0"/>
              </a:rPr>
              <a:t>2</a:t>
            </a:r>
          </a:p>
          <a:p>
            <a:pPr algn="ctr" eaLnBrk="1" hangingPunct="1"/>
            <a:r>
              <a:rPr lang="en-US" sz="2400">
                <a:latin typeface="Courier New" pitchFamily="49" charset="0"/>
              </a:rPr>
              <a:t>3</a:t>
            </a:r>
          </a:p>
          <a:p>
            <a:pPr algn="ctr" eaLnBrk="1" hangingPunct="1"/>
            <a:r>
              <a:rPr lang="en-US" sz="2400">
                <a:latin typeface="Courier New" pitchFamily="49" charset="0"/>
              </a:rPr>
              <a:t>5</a:t>
            </a:r>
          </a:p>
          <a:p>
            <a:pPr algn="ctr" eaLnBrk="1" hangingPunct="1"/>
            <a:r>
              <a:rPr lang="en-US" sz="2400">
                <a:latin typeface="Courier New" pitchFamily="49" charset="0"/>
              </a:rPr>
              <a:t>4</a:t>
            </a:r>
          </a:p>
          <a:p>
            <a:pPr algn="ctr" eaLnBrk="1" hangingPunct="1"/>
            <a:r>
              <a:rPr lang="en-US" sz="2400">
                <a:latin typeface="Courier New" pitchFamily="49" charset="0"/>
              </a:rPr>
              <a:t>9</a:t>
            </a:r>
          </a:p>
          <a:p>
            <a:pPr algn="ctr" eaLnBrk="1" hangingPunct="1"/>
            <a:r>
              <a:rPr lang="en-US" sz="2400">
                <a:latin typeface="Courier New" pitchFamily="49" charset="0"/>
              </a:rPr>
              <a:t>8</a:t>
            </a:r>
          </a:p>
        </p:txBody>
      </p:sp>
      <p:sp>
        <p:nvSpPr>
          <p:cNvPr id="117768" name="Rectangle 8" hidden="1"/>
          <p:cNvSpPr>
            <a:spLocks noChangeArrowheads="1"/>
          </p:cNvSpPr>
          <p:nvPr>
            <p:custDataLst>
              <p:tags r:id="rId3"/>
            </p:custDataLst>
          </p:nvPr>
        </p:nvSpPr>
        <p:spPr bwMode="auto">
          <a:xfrm>
            <a:off x="5638800" y="3657600"/>
            <a:ext cx="376238" cy="3022600"/>
          </a:xfrm>
          <a:prstGeom prst="rect">
            <a:avLst/>
          </a:prstGeom>
          <a:noFill/>
          <a:ln w="9525" algn="ctr">
            <a:solidFill>
              <a:srgbClr val="33CC33"/>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sz="2400">
                <a:latin typeface="Courier New" pitchFamily="49" charset="0"/>
              </a:rPr>
              <a:t>9</a:t>
            </a:r>
          </a:p>
          <a:p>
            <a:pPr algn="ctr" eaLnBrk="1" hangingPunct="1"/>
            <a:r>
              <a:rPr lang="en-US" sz="2400">
                <a:latin typeface="Courier New" pitchFamily="49" charset="0"/>
              </a:rPr>
              <a:t>0</a:t>
            </a:r>
          </a:p>
          <a:p>
            <a:pPr algn="ctr" eaLnBrk="1" hangingPunct="1"/>
            <a:r>
              <a:rPr lang="en-US" sz="2400">
                <a:latin typeface="Courier New" pitchFamily="49" charset="0"/>
              </a:rPr>
              <a:t>0</a:t>
            </a:r>
          </a:p>
          <a:p>
            <a:pPr algn="ctr" eaLnBrk="1" hangingPunct="1"/>
            <a:r>
              <a:rPr lang="en-US" sz="2400">
                <a:latin typeface="Courier New" pitchFamily="49" charset="0"/>
              </a:rPr>
              <a:t>0</a:t>
            </a:r>
          </a:p>
          <a:p>
            <a:pPr algn="ctr" eaLnBrk="1" hangingPunct="1"/>
            <a:r>
              <a:rPr lang="en-US" sz="2400">
                <a:latin typeface="Courier New" pitchFamily="49" charset="0"/>
              </a:rPr>
              <a:t>1</a:t>
            </a:r>
          </a:p>
          <a:p>
            <a:pPr algn="ctr" eaLnBrk="1" hangingPunct="1"/>
            <a:r>
              <a:rPr lang="en-US" sz="2400">
                <a:latin typeface="Courier New" pitchFamily="49" charset="0"/>
              </a:rPr>
              <a:t>0</a:t>
            </a:r>
          </a:p>
          <a:p>
            <a:pPr algn="ctr" eaLnBrk="1" hangingPunct="1"/>
            <a:r>
              <a:rPr lang="en-US" sz="2400">
                <a:latin typeface="Courier New" pitchFamily="49" charset="0"/>
              </a:rPr>
              <a:t>0</a:t>
            </a:r>
          </a:p>
          <a:p>
            <a:pPr algn="ctr" eaLnBrk="1" hangingPunct="1"/>
            <a:r>
              <a:rPr lang="en-US" sz="2400">
                <a:latin typeface="Courier New" pitchFamily="49" charset="0"/>
              </a:rPr>
              <a:t>0</a:t>
            </a:r>
          </a:p>
        </p:txBody>
      </p:sp>
      <p:sp>
        <p:nvSpPr>
          <p:cNvPr id="117769" name="Text Box 9" hidden="1"/>
          <p:cNvSpPr txBox="1">
            <a:spLocks noChangeArrowheads="1"/>
          </p:cNvSpPr>
          <p:nvPr>
            <p:custDataLst>
              <p:tags r:id="rId4"/>
            </p:custDataLst>
          </p:nvPr>
        </p:nvSpPr>
        <p:spPr bwMode="auto">
          <a:xfrm>
            <a:off x="6842125" y="1169988"/>
            <a:ext cx="290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1</a:t>
            </a:r>
          </a:p>
        </p:txBody>
      </p:sp>
      <p:sp>
        <p:nvSpPr>
          <p:cNvPr id="117770" name="Text Box 10" hidden="1"/>
          <p:cNvSpPr txBox="1">
            <a:spLocks noChangeArrowheads="1"/>
          </p:cNvSpPr>
          <p:nvPr>
            <p:custDataLst>
              <p:tags r:id="rId5"/>
            </p:custDataLst>
          </p:nvPr>
        </p:nvSpPr>
        <p:spPr bwMode="auto">
          <a:xfrm>
            <a:off x="6156325" y="1169988"/>
            <a:ext cx="290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2</a:t>
            </a:r>
          </a:p>
        </p:txBody>
      </p:sp>
      <p:sp>
        <p:nvSpPr>
          <p:cNvPr id="117771" name="Text Box 11" hidden="1"/>
          <p:cNvSpPr txBox="1">
            <a:spLocks noChangeArrowheads="1"/>
          </p:cNvSpPr>
          <p:nvPr>
            <p:custDataLst>
              <p:tags r:id="rId6"/>
            </p:custDataLst>
          </p:nvPr>
        </p:nvSpPr>
        <p:spPr bwMode="auto">
          <a:xfrm>
            <a:off x="6613525" y="1931988"/>
            <a:ext cx="2905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solidFill>
                  <a:srgbClr val="33CC33"/>
                </a:solidFill>
                <a:latin typeface="Courier New" pitchFamily="49" charset="0"/>
              </a:rPr>
              <a:t>3</a:t>
            </a:r>
          </a:p>
        </p:txBody>
      </p:sp>
      <p:grpSp>
        <p:nvGrpSpPr>
          <p:cNvPr id="117772" name="Group 12"/>
          <p:cNvGrpSpPr>
            <a:grpSpLocks/>
          </p:cNvGrpSpPr>
          <p:nvPr>
            <p:custDataLst>
              <p:tags r:id="rId7"/>
            </p:custDataLst>
          </p:nvPr>
        </p:nvGrpSpPr>
        <p:grpSpPr bwMode="auto">
          <a:xfrm>
            <a:off x="436563" y="922338"/>
            <a:ext cx="8218487" cy="180975"/>
            <a:chOff x="295" y="1311"/>
            <a:chExt cx="5177" cy="114"/>
          </a:xfrm>
        </p:grpSpPr>
        <p:sp>
          <p:nvSpPr>
            <p:cNvPr id="117773" name="Rectangle 13"/>
            <p:cNvSpPr>
              <a:spLocks noChangeArrowheads="1"/>
            </p:cNvSpPr>
            <p:nvPr>
              <p:custDataLst>
                <p:tags r:id="rId8"/>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774" name="Rectangle 14"/>
            <p:cNvSpPr>
              <a:spLocks noChangeArrowheads="1"/>
            </p:cNvSpPr>
            <p:nvPr>
              <p:custDataLst>
                <p:tags r:id="rId9"/>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5" name="TextBox 14"/>
          <p:cNvSpPr txBox="1"/>
          <p:nvPr/>
        </p:nvSpPr>
        <p:spPr>
          <a:xfrm>
            <a:off x="354806" y="1600200"/>
            <a:ext cx="8381999" cy="3477875"/>
          </a:xfrm>
          <a:prstGeom prst="rect">
            <a:avLst/>
          </a:prstGeom>
          <a:noFill/>
          <a:ln w="28575">
            <a:solidFill>
              <a:srgbClr val="002060"/>
            </a:solidFill>
          </a:ln>
        </p:spPr>
        <p:txBody>
          <a:bodyPr wrap="square" rtlCol="0">
            <a:spAutoFit/>
          </a:bodyPr>
          <a:lstStyle/>
          <a:p>
            <a:r>
              <a:rPr lang="en-US" sz="2800" dirty="0" smtClean="0">
                <a:solidFill>
                  <a:srgbClr val="002060"/>
                </a:solidFill>
                <a:latin typeface="+mj-lt"/>
              </a:rPr>
              <a:t>Exam </a:t>
            </a:r>
            <a:r>
              <a:rPr lang="en-US" sz="2800" dirty="0" smtClean="0">
                <a:solidFill>
                  <a:srgbClr val="002060"/>
                </a:solidFill>
                <a:latin typeface="+mj-lt"/>
              </a:rPr>
              <a:t>2: </a:t>
            </a:r>
            <a:r>
              <a:rPr lang="en-US" sz="2800" dirty="0" smtClean="0">
                <a:solidFill>
                  <a:srgbClr val="002060"/>
                </a:solidFill>
                <a:latin typeface="+mj-lt"/>
              </a:rPr>
              <a:t>THIS THURSDAY!</a:t>
            </a:r>
          </a:p>
          <a:p>
            <a:r>
              <a:rPr lang="en-US" sz="2400" u="sng" dirty="0" smtClean="0"/>
              <a:t>Allowed</a:t>
            </a:r>
            <a:r>
              <a:rPr lang="en-US" sz="2400" dirty="0" smtClean="0"/>
              <a:t>:</a:t>
            </a:r>
          </a:p>
          <a:p>
            <a:pPr marL="285750" indent="-285750">
              <a:buFont typeface="Arial" pitchFamily="34" charset="0"/>
              <a:buChar char="•"/>
            </a:pPr>
            <a:r>
              <a:rPr lang="en-US" sz="2400" dirty="0" smtClean="0"/>
              <a:t>1 8.5x11 sheet of paper with your own writing/work. </a:t>
            </a:r>
            <a:br>
              <a:rPr lang="en-US" sz="2400" dirty="0" smtClean="0"/>
            </a:br>
            <a:r>
              <a:rPr lang="en-US" sz="2400" dirty="0" smtClean="0"/>
              <a:t>(Printed copies of your own code done for this class OK)</a:t>
            </a:r>
          </a:p>
          <a:p>
            <a:pPr marL="285750" indent="-285750">
              <a:buFont typeface="Arial" pitchFamily="34" charset="0"/>
              <a:buChar char="•"/>
            </a:pPr>
            <a:r>
              <a:rPr lang="en-US" sz="2400" dirty="0" smtClean="0"/>
              <a:t>A computer for typing your solutions</a:t>
            </a:r>
          </a:p>
          <a:p>
            <a:pPr marL="742950" lvl="1" indent="-285750">
              <a:buFont typeface="Arial" pitchFamily="34" charset="0"/>
              <a:buChar char="•"/>
            </a:pPr>
            <a:r>
              <a:rPr lang="en-US" sz="2400" dirty="0" smtClean="0"/>
              <a:t>Running of code </a:t>
            </a:r>
            <a:r>
              <a:rPr lang="en-US" sz="2400" dirty="0" smtClean="0">
                <a:solidFill>
                  <a:srgbClr val="FF0000"/>
                </a:solidFill>
              </a:rPr>
              <a:t>NOT OK</a:t>
            </a:r>
          </a:p>
          <a:p>
            <a:pPr marL="742950" lvl="1" indent="-285750">
              <a:buFont typeface="Arial" pitchFamily="34" charset="0"/>
              <a:buChar char="•"/>
            </a:pPr>
            <a:r>
              <a:rPr lang="en-US" sz="2400" dirty="0" smtClean="0"/>
              <a:t>Printing programs after exam time </a:t>
            </a:r>
            <a:r>
              <a:rPr lang="en-US" sz="2400" dirty="0" smtClean="0">
                <a:solidFill>
                  <a:srgbClr val="00CC00"/>
                </a:solidFill>
              </a:rPr>
              <a:t>OK</a:t>
            </a:r>
          </a:p>
          <a:p>
            <a:pPr marL="742950" lvl="1" indent="-285750">
              <a:buFont typeface="Arial" pitchFamily="34" charset="0"/>
              <a:buChar char="•"/>
            </a:pPr>
            <a:r>
              <a:rPr lang="en-US" sz="2400" dirty="0" smtClean="0"/>
              <a:t>Programs other than those used directly to enter code </a:t>
            </a:r>
            <a:r>
              <a:rPr lang="en-US" sz="2400" dirty="0" smtClean="0">
                <a:solidFill>
                  <a:srgbClr val="FF0000"/>
                </a:solidFill>
              </a:rPr>
              <a:t>NOT OK</a:t>
            </a:r>
            <a:endParaRPr lang="en-US" sz="2400" dirty="0">
              <a:solidFill>
                <a:srgbClr val="FF0000"/>
              </a:solidFill>
            </a:endParaRPr>
          </a:p>
        </p:txBody>
      </p:sp>
    </p:spTree>
    <p:extLst>
      <p:ext uri="{BB962C8B-B14F-4D97-AF65-F5344CB8AC3E}">
        <p14:creationId xmlns:p14="http://schemas.microsoft.com/office/powerpoint/2010/main" val="124778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1858" name="Group 2"/>
          <p:cNvGrpSpPr>
            <a:grpSpLocks/>
          </p:cNvGrpSpPr>
          <p:nvPr>
            <p:custDataLst>
              <p:tags r:id="rId1"/>
            </p:custDataLst>
          </p:nvPr>
        </p:nvGrpSpPr>
        <p:grpSpPr bwMode="auto">
          <a:xfrm>
            <a:off x="477838" y="1463675"/>
            <a:ext cx="8218487" cy="180975"/>
            <a:chOff x="295" y="1311"/>
            <a:chExt cx="5177" cy="114"/>
          </a:xfrm>
        </p:grpSpPr>
        <p:sp>
          <p:nvSpPr>
            <p:cNvPr id="121859" name="Rectangle 3"/>
            <p:cNvSpPr>
              <a:spLocks noChangeArrowheads="1"/>
            </p:cNvSpPr>
            <p:nvPr>
              <p:custDataLst>
                <p:tags r:id="rId32"/>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860" name="Rectangle 4"/>
            <p:cNvSpPr>
              <a:spLocks noChangeArrowheads="1"/>
            </p:cNvSpPr>
            <p:nvPr>
              <p:custDataLst>
                <p:tags r:id="rId33"/>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1861" name="Text Box 5"/>
          <p:cNvSpPr txBox="1">
            <a:spLocks noChangeArrowheads="1"/>
          </p:cNvSpPr>
          <p:nvPr>
            <p:custDataLst>
              <p:tags r:id="rId2"/>
            </p:custDataLst>
          </p:nvPr>
        </p:nvSpPr>
        <p:spPr bwMode="auto">
          <a:xfrm>
            <a:off x="685800" y="228600"/>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pic>
        <p:nvPicPr>
          <p:cNvPr id="121862" name="Picture 6"/>
          <p:cNvPicPr>
            <a:picLocks noChangeAspect="1" noChangeArrowheads="1"/>
          </p:cNvPicPr>
          <p:nvPr>
            <p:custDataLst>
              <p:tags r:id="rId3"/>
            </p:custDataLst>
          </p:nvPr>
        </p:nvPicPr>
        <p:blipFill>
          <a:blip r:embed="rId35" cstate="print">
            <a:extLst>
              <a:ext uri="{28A0092B-C50C-407E-A947-70E740481C1C}">
                <a14:useLocalDpi xmlns:a14="http://schemas.microsoft.com/office/drawing/2010/main" val="0"/>
              </a:ext>
            </a:extLst>
          </a:blip>
          <a:srcRect t="5661" b="17924"/>
          <a:stretch>
            <a:fillRect/>
          </a:stretch>
        </p:blipFill>
        <p:spPr bwMode="auto">
          <a:xfrm>
            <a:off x="7267575" y="838200"/>
            <a:ext cx="6096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3" name="Picture 7"/>
          <p:cNvPicPr>
            <a:picLocks noChangeAspect="1" noChangeArrowheads="1"/>
          </p:cNvPicPr>
          <p:nvPr>
            <p:custDataLst>
              <p:tags r:id="rId4"/>
            </p:custDataLst>
          </p:nvPr>
        </p:nvPicPr>
        <p:blipFill>
          <a:blip r:embed="rId36" cstate="print">
            <a:extLst>
              <a:ext uri="{28A0092B-C50C-407E-A947-70E740481C1C}">
                <a14:useLocalDpi xmlns:a14="http://schemas.microsoft.com/office/drawing/2010/main" val="0"/>
              </a:ext>
            </a:extLst>
          </a:blip>
          <a:srcRect/>
          <a:stretch>
            <a:fillRect/>
          </a:stretch>
        </p:blipFill>
        <p:spPr bwMode="auto">
          <a:xfrm>
            <a:off x="4070350" y="847725"/>
            <a:ext cx="803275" cy="500063"/>
          </a:xfrm>
          <a:prstGeom prst="rect">
            <a:avLst/>
          </a:prstGeom>
          <a:noFill/>
          <a:extLst>
            <a:ext uri="{909E8E84-426E-40DD-AFC4-6F175D3DCCD1}">
              <a14:hiddenFill xmlns:a14="http://schemas.microsoft.com/office/drawing/2010/main">
                <a:solidFill>
                  <a:srgbClr val="FFFFFF"/>
                </a:solidFill>
              </a14:hiddenFill>
            </a:ext>
          </a:extLst>
        </p:spPr>
      </p:pic>
      <p:sp>
        <p:nvSpPr>
          <p:cNvPr id="121864" name="Text Box 8"/>
          <p:cNvSpPr txBox="1">
            <a:spLocks noChangeArrowheads="1"/>
          </p:cNvSpPr>
          <p:nvPr>
            <p:custDataLst>
              <p:tags r:id="rId5"/>
            </p:custDataLst>
          </p:nvPr>
        </p:nvSpPr>
        <p:spPr bwMode="auto">
          <a:xfrm>
            <a:off x="508000" y="1752600"/>
            <a:ext cx="34290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Times New Roman" pitchFamily="18" charset="0"/>
              </a:rPr>
              <a:t>Goal:</a:t>
            </a:r>
            <a:r>
              <a:rPr lang="en-US" sz="1400">
                <a:latin typeface="Times New Roman" pitchFamily="18" charset="0"/>
              </a:rPr>
              <a:t> Get back to the dorms with the spam, the spampede, and the three-eyed alien.</a:t>
            </a:r>
          </a:p>
        </p:txBody>
      </p:sp>
      <p:sp>
        <p:nvSpPr>
          <p:cNvPr id="121865" name="Text Box 9"/>
          <p:cNvSpPr txBox="1">
            <a:spLocks noChangeArrowheads="1"/>
          </p:cNvSpPr>
          <p:nvPr>
            <p:custDataLst>
              <p:tags r:id="rId6"/>
            </p:custDataLst>
          </p:nvPr>
        </p:nvSpPr>
        <p:spPr bwMode="auto">
          <a:xfrm>
            <a:off x="4495800" y="1752600"/>
            <a:ext cx="42672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Times New Roman" pitchFamily="18" charset="0"/>
              </a:rPr>
              <a:t>Constraints:</a:t>
            </a:r>
            <a:r>
              <a:rPr lang="en-US" sz="1400">
                <a:latin typeface="Times New Roman" pitchFamily="18" charset="0"/>
              </a:rPr>
              <a:t> Can’t carry more than one thing and can’t leave two things alone if one would eat the other…</a:t>
            </a:r>
          </a:p>
        </p:txBody>
      </p:sp>
      <p:sp>
        <p:nvSpPr>
          <p:cNvPr id="121866" name="Text Box 10"/>
          <p:cNvSpPr txBox="1">
            <a:spLocks noChangeArrowheads="1"/>
          </p:cNvSpPr>
          <p:nvPr>
            <p:custDataLst>
              <p:tags r:id="rId7"/>
            </p:custDataLst>
          </p:nvPr>
        </p:nvSpPr>
        <p:spPr bwMode="auto">
          <a:xfrm>
            <a:off x="685800" y="5859463"/>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West</a:t>
            </a:r>
          </a:p>
        </p:txBody>
      </p:sp>
      <p:sp>
        <p:nvSpPr>
          <p:cNvPr id="121867" name="Text Box 11"/>
          <p:cNvSpPr txBox="1">
            <a:spLocks noChangeArrowheads="1"/>
          </p:cNvSpPr>
          <p:nvPr>
            <p:custDataLst>
              <p:tags r:id="rId8"/>
            </p:custDataLst>
          </p:nvPr>
        </p:nvSpPr>
        <p:spPr bwMode="auto">
          <a:xfrm>
            <a:off x="5715000" y="5862638"/>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East</a:t>
            </a:r>
          </a:p>
        </p:txBody>
      </p:sp>
      <p:pic>
        <p:nvPicPr>
          <p:cNvPr id="121868" name="Picture 12"/>
          <p:cNvPicPr>
            <a:picLocks noChangeAspect="1" noChangeArrowheads="1"/>
          </p:cNvPicPr>
          <p:nvPr>
            <p:custDataLst>
              <p:tags r:id="rId9"/>
            </p:custDataLst>
          </p:nvPr>
        </p:nvPicPr>
        <p:blipFill>
          <a:blip r:embed="rId35" cstate="print">
            <a:extLst>
              <a:ext uri="{28A0092B-C50C-407E-A947-70E740481C1C}">
                <a14:useLocalDpi xmlns:a14="http://schemas.microsoft.com/office/drawing/2010/main" val="0"/>
              </a:ext>
            </a:extLst>
          </a:blip>
          <a:srcRect t="5661" b="17924"/>
          <a:stretch>
            <a:fillRect/>
          </a:stretch>
        </p:blipFill>
        <p:spPr bwMode="auto">
          <a:xfrm>
            <a:off x="1635125" y="2419350"/>
            <a:ext cx="6096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69" name="Picture 13"/>
          <p:cNvPicPr>
            <a:picLocks noChangeAspect="1" noChangeArrowheads="1"/>
          </p:cNvPicPr>
          <p:nvPr>
            <p:custDataLst>
              <p:tags r:id="rId10"/>
            </p:custDataLst>
          </p:nvPr>
        </p:nvPicPr>
        <p:blipFill>
          <a:blip r:embed="rId36" cstate="print">
            <a:extLst>
              <a:ext uri="{28A0092B-C50C-407E-A947-70E740481C1C}">
                <a14:useLocalDpi xmlns:a14="http://schemas.microsoft.com/office/drawing/2010/main" val="0"/>
              </a:ext>
            </a:extLst>
          </a:blip>
          <a:srcRect/>
          <a:stretch>
            <a:fillRect/>
          </a:stretch>
        </p:blipFill>
        <p:spPr bwMode="auto">
          <a:xfrm>
            <a:off x="1530350" y="3038475"/>
            <a:ext cx="803275" cy="500063"/>
          </a:xfrm>
          <a:prstGeom prst="rect">
            <a:avLst/>
          </a:prstGeom>
          <a:noFill/>
          <a:extLst>
            <a:ext uri="{909E8E84-426E-40DD-AFC4-6F175D3DCCD1}">
              <a14:hiddenFill xmlns:a14="http://schemas.microsoft.com/office/drawing/2010/main">
                <a:solidFill>
                  <a:srgbClr val="FFFFFF"/>
                </a:solidFill>
              </a14:hiddenFill>
            </a:ext>
          </a:extLst>
        </p:spPr>
      </p:pic>
      <p:pic>
        <p:nvPicPr>
          <p:cNvPr id="121870" name="Picture 14"/>
          <p:cNvPicPr>
            <a:picLocks noChangeAspect="1" noChangeArrowheads="1"/>
          </p:cNvPicPr>
          <p:nvPr>
            <p:custDataLst>
              <p:tags r:id="rId11"/>
            </p:custDataLst>
          </p:nvPr>
        </p:nvPicPr>
        <p:blipFill>
          <a:blip r:embed="rId37">
            <a:extLst>
              <a:ext uri="{28A0092B-C50C-407E-A947-70E740481C1C}">
                <a14:useLocalDpi xmlns:a14="http://schemas.microsoft.com/office/drawing/2010/main" val="0"/>
              </a:ext>
            </a:extLst>
          </a:blip>
          <a:srcRect/>
          <a:stretch>
            <a:fillRect/>
          </a:stretch>
        </p:blipFill>
        <p:spPr bwMode="auto">
          <a:xfrm>
            <a:off x="1416050" y="4191000"/>
            <a:ext cx="1436688" cy="158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1871" name="Picture 15"/>
          <p:cNvPicPr>
            <a:picLocks noChangeAspect="1" noChangeArrowheads="1"/>
          </p:cNvPicPr>
          <p:nvPr>
            <p:custDataLst>
              <p:tags r:id="rId12"/>
            </p:custDataLst>
          </p:nvPr>
        </p:nvPicPr>
        <p:blipFill>
          <a:blip r:embed="rId38">
            <a:lum bright="36000" contrast="50000"/>
            <a:extLst>
              <a:ext uri="{28A0092B-C50C-407E-A947-70E740481C1C}">
                <a14:useLocalDpi xmlns:a14="http://schemas.microsoft.com/office/drawing/2010/main" val="0"/>
              </a:ext>
            </a:extLst>
          </a:blip>
          <a:srcRect l="14218" t="5846" r="74687" b="79782"/>
          <a:stretch>
            <a:fillRect/>
          </a:stretch>
        </p:blipFill>
        <p:spPr bwMode="auto">
          <a:xfrm>
            <a:off x="184150" y="5548313"/>
            <a:ext cx="1114425" cy="111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1900" name="Rectangle 44"/>
          <p:cNvSpPr>
            <a:spLocks noChangeArrowheads="1"/>
          </p:cNvSpPr>
          <p:nvPr>
            <p:custDataLst>
              <p:tags r:id="rId13"/>
            </p:custDataLst>
          </p:nvPr>
        </p:nvSpPr>
        <p:spPr bwMode="auto">
          <a:xfrm>
            <a:off x="1025525" y="4311650"/>
            <a:ext cx="7477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a:latin typeface="Times New Roman" pitchFamily="18" charset="0"/>
              </a:rPr>
              <a:t>Mudder</a:t>
            </a:r>
          </a:p>
        </p:txBody>
      </p:sp>
      <p:grpSp>
        <p:nvGrpSpPr>
          <p:cNvPr id="45" name="Group 7182"/>
          <p:cNvGrpSpPr>
            <a:grpSpLocks/>
          </p:cNvGrpSpPr>
          <p:nvPr/>
        </p:nvGrpSpPr>
        <p:grpSpPr bwMode="auto">
          <a:xfrm>
            <a:off x="1758394" y="765893"/>
            <a:ext cx="559308" cy="581895"/>
            <a:chOff x="1676815" y="5536974"/>
            <a:chExt cx="1066385" cy="1244825"/>
          </a:xfrm>
        </p:grpSpPr>
        <p:sp>
          <p:nvSpPr>
            <p:cNvPr id="46" name="Freeform 11"/>
            <p:cNvSpPr>
              <a:spLocks/>
            </p:cNvSpPr>
            <p:nvPr>
              <p:custDataLst>
                <p:tags r:id="rId23"/>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47" name="Oval 12"/>
            <p:cNvSpPr>
              <a:spLocks noChangeArrowheads="1"/>
            </p:cNvSpPr>
            <p:nvPr>
              <p:custDataLst>
                <p:tags r:id="rId24"/>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48" name="Straight Connector 47"/>
            <p:cNvCxnSpPr>
              <a:stCxn id="64" idx="1"/>
              <a:endCxn id="64"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9" name="Group 7181"/>
            <p:cNvGrpSpPr>
              <a:grpSpLocks/>
            </p:cNvGrpSpPr>
            <p:nvPr/>
          </p:nvGrpSpPr>
          <p:grpSpPr bwMode="auto">
            <a:xfrm>
              <a:off x="1915058" y="5536974"/>
              <a:ext cx="616039" cy="613001"/>
              <a:chOff x="1905000" y="5621014"/>
              <a:chExt cx="616039" cy="613001"/>
            </a:xfrm>
          </p:grpSpPr>
          <p:sp>
            <p:nvSpPr>
              <p:cNvPr id="64" name="Oval 14"/>
              <p:cNvSpPr>
                <a:spLocks noChangeArrowheads="1"/>
              </p:cNvSpPr>
              <p:nvPr>
                <p:custDataLst>
                  <p:tags r:id="rId30"/>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65" name="Oval 17"/>
              <p:cNvSpPr>
                <a:spLocks noChangeArrowheads="1"/>
              </p:cNvSpPr>
              <p:nvPr>
                <p:custDataLst>
                  <p:tags r:id="rId31"/>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66" name="Straight Connector 65"/>
              <p:cNvCxnSpPr>
                <a:stCxn id="64"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7" name="Straight Connector 66"/>
              <p:cNvCxnSpPr>
                <a:stCxn id="64"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8" name="Straight Connector 67"/>
              <p:cNvCxnSpPr>
                <a:stCxn id="64"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50" name="Freeform 49"/>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51" name="Group 92"/>
            <p:cNvGrpSpPr>
              <a:grpSpLocks/>
            </p:cNvGrpSpPr>
            <p:nvPr/>
          </p:nvGrpSpPr>
          <p:grpSpPr bwMode="auto">
            <a:xfrm>
              <a:off x="2391951" y="5933936"/>
              <a:ext cx="213071" cy="175546"/>
              <a:chOff x="1905000" y="5621014"/>
              <a:chExt cx="616039" cy="613001"/>
            </a:xfrm>
          </p:grpSpPr>
          <p:sp>
            <p:nvSpPr>
              <p:cNvPr id="59" name="Oval 14"/>
              <p:cNvSpPr>
                <a:spLocks noChangeArrowheads="1"/>
              </p:cNvSpPr>
              <p:nvPr>
                <p:custDataLst>
                  <p:tags r:id="rId28"/>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60" name="Oval 17"/>
              <p:cNvSpPr>
                <a:spLocks noChangeArrowheads="1"/>
              </p:cNvSpPr>
              <p:nvPr>
                <p:custDataLst>
                  <p:tags r:id="rId29"/>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61" name="Straight Connector 60"/>
              <p:cNvCxnSpPr>
                <a:stCxn id="59"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2" name="Straight Connector 61"/>
              <p:cNvCxnSpPr>
                <a:stCxn id="59"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 name="Straight Connector 62"/>
              <p:cNvCxnSpPr>
                <a:stCxn id="59"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52" name="Group 104"/>
            <p:cNvGrpSpPr>
              <a:grpSpLocks/>
            </p:cNvGrpSpPr>
            <p:nvPr/>
          </p:nvGrpSpPr>
          <p:grpSpPr bwMode="auto">
            <a:xfrm>
              <a:off x="1871482" y="5921099"/>
              <a:ext cx="213071" cy="175546"/>
              <a:chOff x="1905000" y="5621014"/>
              <a:chExt cx="616039" cy="613001"/>
            </a:xfrm>
          </p:grpSpPr>
          <p:sp>
            <p:nvSpPr>
              <p:cNvPr id="54" name="Oval 14"/>
              <p:cNvSpPr>
                <a:spLocks noChangeArrowheads="1"/>
              </p:cNvSpPr>
              <p:nvPr>
                <p:custDataLst>
                  <p:tags r:id="rId26"/>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55" name="Oval 17"/>
              <p:cNvSpPr>
                <a:spLocks noChangeArrowheads="1"/>
              </p:cNvSpPr>
              <p:nvPr>
                <p:custDataLst>
                  <p:tags r:id="rId27"/>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56" name="Straight Connector 55"/>
              <p:cNvCxnSpPr>
                <a:stCxn id="54"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7" name="Straight Connector 56"/>
              <p:cNvCxnSpPr>
                <a:stCxn id="54"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 name="Straight Connector 57"/>
              <p:cNvCxnSpPr>
                <a:stCxn id="54"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53" name="AutoShape 19"/>
            <p:cNvSpPr>
              <a:spLocks noChangeArrowheads="1"/>
            </p:cNvSpPr>
            <p:nvPr>
              <p:custDataLst>
                <p:tags r:id="rId25"/>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grpSp>
        <p:nvGrpSpPr>
          <p:cNvPr id="69" name="Group 7182"/>
          <p:cNvGrpSpPr>
            <a:grpSpLocks/>
          </p:cNvGrpSpPr>
          <p:nvPr/>
        </p:nvGrpSpPr>
        <p:grpSpPr bwMode="auto">
          <a:xfrm>
            <a:off x="1635125" y="3598802"/>
            <a:ext cx="559308" cy="581895"/>
            <a:chOff x="1676815" y="5536974"/>
            <a:chExt cx="1066385" cy="1244825"/>
          </a:xfrm>
        </p:grpSpPr>
        <p:sp>
          <p:nvSpPr>
            <p:cNvPr id="70" name="Freeform 11"/>
            <p:cNvSpPr>
              <a:spLocks/>
            </p:cNvSpPr>
            <p:nvPr>
              <p:custDataLst>
                <p:tags r:id="rId14"/>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71" name="Oval 12"/>
            <p:cNvSpPr>
              <a:spLocks noChangeArrowheads="1"/>
            </p:cNvSpPr>
            <p:nvPr>
              <p:custDataLst>
                <p:tags r:id="rId15"/>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72" name="Straight Connector 71"/>
            <p:cNvCxnSpPr>
              <a:stCxn id="88" idx="1"/>
              <a:endCxn id="88"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73" name="Group 7181"/>
            <p:cNvGrpSpPr>
              <a:grpSpLocks/>
            </p:cNvGrpSpPr>
            <p:nvPr/>
          </p:nvGrpSpPr>
          <p:grpSpPr bwMode="auto">
            <a:xfrm>
              <a:off x="1915058" y="5536974"/>
              <a:ext cx="616039" cy="613001"/>
              <a:chOff x="1905000" y="5621014"/>
              <a:chExt cx="616039" cy="613001"/>
            </a:xfrm>
          </p:grpSpPr>
          <p:sp>
            <p:nvSpPr>
              <p:cNvPr id="88" name="Oval 14"/>
              <p:cNvSpPr>
                <a:spLocks noChangeArrowheads="1"/>
              </p:cNvSpPr>
              <p:nvPr>
                <p:custDataLst>
                  <p:tags r:id="rId21"/>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89" name="Oval 17"/>
              <p:cNvSpPr>
                <a:spLocks noChangeArrowheads="1"/>
              </p:cNvSpPr>
              <p:nvPr>
                <p:custDataLst>
                  <p:tags r:id="rId22"/>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90" name="Straight Connector 89"/>
              <p:cNvCxnSpPr>
                <a:stCxn id="88"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1" name="Straight Connector 90"/>
              <p:cNvCxnSpPr>
                <a:stCxn id="88"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92" name="Straight Connector 91"/>
              <p:cNvCxnSpPr>
                <a:stCxn id="88"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74" name="Freeform 73"/>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75" name="Group 92"/>
            <p:cNvGrpSpPr>
              <a:grpSpLocks/>
            </p:cNvGrpSpPr>
            <p:nvPr/>
          </p:nvGrpSpPr>
          <p:grpSpPr bwMode="auto">
            <a:xfrm>
              <a:off x="2391951" y="5933936"/>
              <a:ext cx="213071" cy="175546"/>
              <a:chOff x="1905000" y="5621014"/>
              <a:chExt cx="616039" cy="613001"/>
            </a:xfrm>
          </p:grpSpPr>
          <p:sp>
            <p:nvSpPr>
              <p:cNvPr id="83" name="Oval 14"/>
              <p:cNvSpPr>
                <a:spLocks noChangeArrowheads="1"/>
              </p:cNvSpPr>
              <p:nvPr>
                <p:custDataLst>
                  <p:tags r:id="rId19"/>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84" name="Oval 17"/>
              <p:cNvSpPr>
                <a:spLocks noChangeArrowheads="1"/>
              </p:cNvSpPr>
              <p:nvPr>
                <p:custDataLst>
                  <p:tags r:id="rId20"/>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85" name="Straight Connector 84"/>
              <p:cNvCxnSpPr>
                <a:stCxn id="83"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6" name="Straight Connector 85"/>
              <p:cNvCxnSpPr>
                <a:stCxn id="83"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7" name="Straight Connector 86"/>
              <p:cNvCxnSpPr>
                <a:stCxn id="83"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76" name="Group 104"/>
            <p:cNvGrpSpPr>
              <a:grpSpLocks/>
            </p:cNvGrpSpPr>
            <p:nvPr/>
          </p:nvGrpSpPr>
          <p:grpSpPr bwMode="auto">
            <a:xfrm>
              <a:off x="1871482" y="5921099"/>
              <a:ext cx="213071" cy="175546"/>
              <a:chOff x="1905000" y="5621014"/>
              <a:chExt cx="616039" cy="613001"/>
            </a:xfrm>
          </p:grpSpPr>
          <p:sp>
            <p:nvSpPr>
              <p:cNvPr id="78" name="Oval 14"/>
              <p:cNvSpPr>
                <a:spLocks noChangeArrowheads="1"/>
              </p:cNvSpPr>
              <p:nvPr>
                <p:custDataLst>
                  <p:tags r:id="rId17"/>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79" name="Oval 17"/>
              <p:cNvSpPr>
                <a:spLocks noChangeArrowheads="1"/>
              </p:cNvSpPr>
              <p:nvPr>
                <p:custDataLst>
                  <p:tags r:id="rId18"/>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80" name="Straight Connector 79"/>
              <p:cNvCxnSpPr>
                <a:stCxn id="78"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1" name="Straight Connector 80"/>
              <p:cNvCxnSpPr>
                <a:stCxn id="78"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82" name="Straight Connector 81"/>
              <p:cNvCxnSpPr>
                <a:stCxn id="78"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77" name="AutoShape 19"/>
            <p:cNvSpPr>
              <a:spLocks noChangeArrowheads="1"/>
            </p:cNvSpPr>
            <p:nvPr>
              <p:custDataLst>
                <p:tags r:id="rId16"/>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7" name="Line 7"/>
          <p:cNvSpPr>
            <a:spLocks noChangeShapeType="1"/>
          </p:cNvSpPr>
          <p:nvPr>
            <p:custDataLst>
              <p:tags r:id="rId1"/>
            </p:custDataLst>
          </p:nvPr>
        </p:nvSpPr>
        <p:spPr bwMode="auto">
          <a:xfrm>
            <a:off x="533400" y="2133600"/>
            <a:ext cx="3352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8" name="Line 8"/>
          <p:cNvSpPr>
            <a:spLocks noChangeShapeType="1"/>
          </p:cNvSpPr>
          <p:nvPr>
            <p:custDataLst>
              <p:tags r:id="rId2"/>
            </p:custDataLst>
          </p:nvPr>
        </p:nvSpPr>
        <p:spPr bwMode="auto">
          <a:xfrm>
            <a:off x="3886200" y="21336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50" name="Line 10"/>
          <p:cNvSpPr>
            <a:spLocks noChangeShapeType="1"/>
          </p:cNvSpPr>
          <p:nvPr>
            <p:custDataLst>
              <p:tags r:id="rId3"/>
            </p:custDataLst>
          </p:nvPr>
        </p:nvSpPr>
        <p:spPr bwMode="auto">
          <a:xfrm flipV="1">
            <a:off x="7391400" y="1981200"/>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51" name="Line 11"/>
          <p:cNvSpPr>
            <a:spLocks noChangeShapeType="1"/>
          </p:cNvSpPr>
          <p:nvPr>
            <p:custDataLst>
              <p:tags r:id="rId4"/>
            </p:custDataLst>
          </p:nvPr>
        </p:nvSpPr>
        <p:spPr bwMode="auto">
          <a:xfrm>
            <a:off x="7391400" y="1981200"/>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60" name="Text Box 20"/>
          <p:cNvSpPr txBox="1">
            <a:spLocks noChangeArrowheads="1"/>
          </p:cNvSpPr>
          <p:nvPr>
            <p:custDataLst>
              <p:tags r:id="rId5"/>
            </p:custDataLst>
          </p:nvPr>
        </p:nvSpPr>
        <p:spPr bwMode="auto">
          <a:xfrm>
            <a:off x="974725" y="2343150"/>
            <a:ext cx="1412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Courier New" pitchFamily="49" charset="0"/>
              </a:rPr>
              <a:t>West Side</a:t>
            </a:r>
          </a:p>
        </p:txBody>
      </p:sp>
      <p:sp>
        <p:nvSpPr>
          <p:cNvPr id="138261" name="Text Box 21"/>
          <p:cNvSpPr txBox="1">
            <a:spLocks noChangeArrowheads="1"/>
          </p:cNvSpPr>
          <p:nvPr>
            <p:custDataLst>
              <p:tags r:id="rId6"/>
            </p:custDataLst>
          </p:nvPr>
        </p:nvSpPr>
        <p:spPr bwMode="auto">
          <a:xfrm>
            <a:off x="7391400" y="2209800"/>
            <a:ext cx="14128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latin typeface="Courier New" pitchFamily="49" charset="0"/>
              </a:rPr>
              <a:t>East Side</a:t>
            </a:r>
          </a:p>
        </p:txBody>
      </p:sp>
      <p:sp>
        <p:nvSpPr>
          <p:cNvPr id="138262" name="Text Box 22"/>
          <p:cNvSpPr txBox="1">
            <a:spLocks noChangeArrowheads="1"/>
          </p:cNvSpPr>
          <p:nvPr>
            <p:custDataLst>
              <p:tags r:id="rId7"/>
            </p:custDataLst>
          </p:nvPr>
        </p:nvSpPr>
        <p:spPr bwMode="auto">
          <a:xfrm>
            <a:off x="3048000" y="3505200"/>
            <a:ext cx="412273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342900" indent="-342900" algn="ctr">
              <a:spcBef>
                <a:spcPct val="50000"/>
              </a:spcBef>
              <a:defRPr>
                <a:solidFill>
                  <a:srgbClr val="0333FF"/>
                </a:solidFill>
                <a:latin typeface="Times New Roman" pitchFamily="18" charset="0"/>
              </a:defRPr>
            </a:lvl1pPr>
            <a:lvl2pPr marL="800100" indent="-342900" algn="ctr">
              <a:spcBef>
                <a:spcPct val="50000"/>
              </a:spcBef>
              <a:defRPr>
                <a:solidFill>
                  <a:srgbClr val="0333FF"/>
                </a:solidFill>
                <a:latin typeface="Times New Roman" pitchFamily="18" charset="0"/>
              </a:defRPr>
            </a:lvl2pPr>
            <a:lvl3pPr marL="1257300" indent="-342900" algn="ctr">
              <a:spcBef>
                <a:spcPct val="50000"/>
              </a:spcBef>
              <a:defRPr>
                <a:solidFill>
                  <a:srgbClr val="0333FF"/>
                </a:solidFill>
                <a:latin typeface="Times New Roman" pitchFamily="18" charset="0"/>
              </a:defRPr>
            </a:lvl3pPr>
            <a:lvl4pPr marL="1714500" indent="-342900" algn="ctr">
              <a:spcBef>
                <a:spcPct val="50000"/>
              </a:spcBef>
              <a:defRPr>
                <a:solidFill>
                  <a:srgbClr val="0333FF"/>
                </a:solidFill>
                <a:latin typeface="Times New Roman" pitchFamily="18" charset="0"/>
              </a:defRPr>
            </a:lvl4pPr>
            <a:lvl5pPr marL="2171700" indent="-342900" algn="ctr">
              <a:spcBef>
                <a:spcPct val="50000"/>
              </a:spcBef>
              <a:defRPr>
                <a:solidFill>
                  <a:srgbClr val="0333FF"/>
                </a:solidFill>
                <a:latin typeface="Times New Roman" pitchFamily="18" charset="0"/>
              </a:defRPr>
            </a:lvl5pPr>
            <a:lvl6pPr marL="2628900" indent="-342900" algn="ctr" eaLnBrk="0" fontAlgn="base" hangingPunct="0">
              <a:spcBef>
                <a:spcPct val="50000"/>
              </a:spcBef>
              <a:spcAft>
                <a:spcPct val="0"/>
              </a:spcAft>
              <a:defRPr>
                <a:solidFill>
                  <a:srgbClr val="0333FF"/>
                </a:solidFill>
                <a:latin typeface="Times New Roman" pitchFamily="18" charset="0"/>
              </a:defRPr>
            </a:lvl6pPr>
            <a:lvl7pPr marL="3086100" indent="-342900" algn="ctr" eaLnBrk="0" fontAlgn="base" hangingPunct="0">
              <a:spcBef>
                <a:spcPct val="50000"/>
              </a:spcBef>
              <a:spcAft>
                <a:spcPct val="0"/>
              </a:spcAft>
              <a:defRPr>
                <a:solidFill>
                  <a:srgbClr val="0333FF"/>
                </a:solidFill>
                <a:latin typeface="Times New Roman" pitchFamily="18" charset="0"/>
              </a:defRPr>
            </a:lvl7pPr>
            <a:lvl8pPr marL="3543300" indent="-342900" algn="ctr" eaLnBrk="0" fontAlgn="base" hangingPunct="0">
              <a:spcBef>
                <a:spcPct val="50000"/>
              </a:spcBef>
              <a:spcAft>
                <a:spcPct val="0"/>
              </a:spcAft>
              <a:defRPr>
                <a:solidFill>
                  <a:srgbClr val="0333FF"/>
                </a:solidFill>
                <a:latin typeface="Times New Roman" pitchFamily="18" charset="0"/>
              </a:defRPr>
            </a:lvl8pPr>
            <a:lvl9pPr marL="4000500" indent="-342900" algn="ctr" eaLnBrk="0" fontAlgn="base" hangingPunct="0">
              <a:spcBef>
                <a:spcPct val="50000"/>
              </a:spcBef>
              <a:spcAft>
                <a:spcPct val="0"/>
              </a:spcAft>
              <a:defRPr>
                <a:solidFill>
                  <a:srgbClr val="0333FF"/>
                </a:solidFill>
                <a:latin typeface="Times New Roman" pitchFamily="18" charset="0"/>
              </a:defRPr>
            </a:lvl9pPr>
          </a:lstStyle>
          <a:p>
            <a:pPr algn="l" eaLnBrk="1" hangingPunct="1">
              <a:spcBef>
                <a:spcPct val="0"/>
              </a:spcBef>
              <a:buFontTx/>
              <a:buAutoNum type="arabicPeriod"/>
            </a:pPr>
            <a:r>
              <a:rPr lang="en-US" sz="2400">
                <a:solidFill>
                  <a:schemeClr val="tx1"/>
                </a:solidFill>
              </a:rPr>
              <a:t>Mudder takes spampede east</a:t>
            </a:r>
          </a:p>
          <a:p>
            <a:pPr algn="l" eaLnBrk="1" hangingPunct="1">
              <a:spcBef>
                <a:spcPct val="0"/>
              </a:spcBef>
              <a:buFontTx/>
              <a:buAutoNum type="arabicPeriod"/>
            </a:pPr>
            <a:r>
              <a:rPr lang="en-US" sz="2400">
                <a:solidFill>
                  <a:schemeClr val="tx1"/>
                </a:solidFill>
              </a:rPr>
              <a:t>Mudder goes west</a:t>
            </a:r>
          </a:p>
          <a:p>
            <a:pPr algn="l" eaLnBrk="1" hangingPunct="1">
              <a:spcBef>
                <a:spcPct val="0"/>
              </a:spcBef>
              <a:buFontTx/>
              <a:buAutoNum type="arabicPeriod"/>
            </a:pPr>
            <a:r>
              <a:rPr lang="en-US" sz="2400">
                <a:solidFill>
                  <a:schemeClr val="tx1"/>
                </a:solidFill>
              </a:rPr>
              <a:t>Mudder takes alien east</a:t>
            </a:r>
          </a:p>
          <a:p>
            <a:pPr algn="l" eaLnBrk="1" hangingPunct="1">
              <a:spcBef>
                <a:spcPct val="0"/>
              </a:spcBef>
              <a:buFontTx/>
              <a:buAutoNum type="arabicPeriod"/>
            </a:pPr>
            <a:r>
              <a:rPr lang="en-US" sz="2400">
                <a:solidFill>
                  <a:schemeClr val="tx1"/>
                </a:solidFill>
              </a:rPr>
              <a:t>Mudder takes spampede west</a:t>
            </a:r>
          </a:p>
          <a:p>
            <a:pPr algn="l" eaLnBrk="1" hangingPunct="1">
              <a:spcBef>
                <a:spcPct val="0"/>
              </a:spcBef>
              <a:buFontTx/>
              <a:buAutoNum type="arabicPeriod"/>
            </a:pPr>
            <a:r>
              <a:rPr lang="en-US" sz="2400">
                <a:solidFill>
                  <a:schemeClr val="tx1"/>
                </a:solidFill>
              </a:rPr>
              <a:t>Mudder takes spam east</a:t>
            </a:r>
          </a:p>
          <a:p>
            <a:pPr algn="l" eaLnBrk="1" hangingPunct="1">
              <a:spcBef>
                <a:spcPct val="0"/>
              </a:spcBef>
              <a:buFontTx/>
              <a:buAutoNum type="arabicPeriod"/>
            </a:pPr>
            <a:r>
              <a:rPr lang="en-US" sz="2400">
                <a:solidFill>
                  <a:schemeClr val="tx1"/>
                </a:solidFill>
              </a:rPr>
              <a:t>Mudder goes west</a:t>
            </a:r>
          </a:p>
          <a:p>
            <a:pPr algn="l" eaLnBrk="1" hangingPunct="1">
              <a:spcBef>
                <a:spcPct val="0"/>
              </a:spcBef>
              <a:buFontTx/>
              <a:buAutoNum type="arabicPeriod"/>
            </a:pPr>
            <a:r>
              <a:rPr lang="en-US" sz="2400">
                <a:solidFill>
                  <a:schemeClr val="tx1"/>
                </a:solidFill>
              </a:rPr>
              <a:t>Mudder takes spampede east</a:t>
            </a:r>
          </a:p>
        </p:txBody>
      </p:sp>
      <p:pic>
        <p:nvPicPr>
          <p:cNvPr id="138263" name="Picture 23"/>
          <p:cNvPicPr>
            <a:picLocks noChangeAspect="1" noChangeArrowheads="1"/>
          </p:cNvPicPr>
          <p:nvPr>
            <p:custDataLst>
              <p:tags r:id="rId8"/>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609600" y="1219200"/>
            <a:ext cx="7477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79" name="Picture 39"/>
          <p:cNvPicPr>
            <a:picLocks noChangeAspect="1" noChangeArrowheads="1"/>
          </p:cNvPicPr>
          <p:nvPr>
            <p:custDataLst>
              <p:tags r:id="rId9"/>
            </p:custDataLst>
          </p:nvPr>
        </p:nvPicPr>
        <p:blipFill>
          <a:blip r:embed="rId24" cstate="print">
            <a:extLst>
              <a:ext uri="{28A0092B-C50C-407E-A947-70E740481C1C}">
                <a14:useLocalDpi xmlns:a14="http://schemas.microsoft.com/office/drawing/2010/main" val="0"/>
              </a:ext>
            </a:extLst>
          </a:blip>
          <a:srcRect/>
          <a:stretch>
            <a:fillRect/>
          </a:stretch>
        </p:blipFill>
        <p:spPr bwMode="auto">
          <a:xfrm>
            <a:off x="2133600" y="1447800"/>
            <a:ext cx="803275" cy="500063"/>
          </a:xfrm>
          <a:prstGeom prst="rect">
            <a:avLst/>
          </a:prstGeom>
          <a:noFill/>
          <a:extLst>
            <a:ext uri="{909E8E84-426E-40DD-AFC4-6F175D3DCCD1}">
              <a14:hiddenFill xmlns:a14="http://schemas.microsoft.com/office/drawing/2010/main">
                <a:solidFill>
                  <a:srgbClr val="FFFFFF"/>
                </a:solidFill>
              </a14:hiddenFill>
            </a:ext>
          </a:extLst>
        </p:spPr>
      </p:pic>
      <p:pic>
        <p:nvPicPr>
          <p:cNvPr id="138280" name="Picture 40"/>
          <p:cNvPicPr>
            <a:picLocks noChangeAspect="1" noChangeArrowheads="1"/>
          </p:cNvPicPr>
          <p:nvPr>
            <p:custDataLst>
              <p:tags r:id="rId10"/>
            </p:custDataLst>
          </p:nvPr>
        </p:nvPicPr>
        <p:blipFill>
          <a:blip r:embed="rId25" cstate="print">
            <a:extLst>
              <a:ext uri="{28A0092B-C50C-407E-A947-70E740481C1C}">
                <a14:useLocalDpi xmlns:a14="http://schemas.microsoft.com/office/drawing/2010/main" val="0"/>
              </a:ext>
            </a:extLst>
          </a:blip>
          <a:srcRect t="5661" b="17924"/>
          <a:stretch>
            <a:fillRect/>
          </a:stretch>
        </p:blipFill>
        <p:spPr bwMode="auto">
          <a:xfrm>
            <a:off x="3048000" y="1447800"/>
            <a:ext cx="60960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8281" name="Picture 41"/>
          <p:cNvPicPr>
            <a:picLocks noChangeAspect="1" noChangeArrowheads="1"/>
          </p:cNvPicPr>
          <p:nvPr>
            <p:custDataLst>
              <p:tags r:id="rId11"/>
            </p:custDataLst>
          </p:nvPr>
        </p:nvPicPr>
        <p:blipFill>
          <a:blip r:embed="rId26">
            <a:extLst>
              <a:ext uri="{28A0092B-C50C-407E-A947-70E740481C1C}">
                <a14:useLocalDpi xmlns:a14="http://schemas.microsoft.com/office/drawing/2010/main" val="0"/>
              </a:ext>
            </a:extLst>
          </a:blip>
          <a:srcRect/>
          <a:stretch>
            <a:fillRect/>
          </a:stretch>
        </p:blipFill>
        <p:spPr bwMode="auto">
          <a:xfrm>
            <a:off x="3810000" y="533400"/>
            <a:ext cx="3581400" cy="249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grpSp>
        <p:nvGrpSpPr>
          <p:cNvPr id="27" name="Group 7182"/>
          <p:cNvGrpSpPr>
            <a:grpSpLocks/>
          </p:cNvGrpSpPr>
          <p:nvPr/>
        </p:nvGrpSpPr>
        <p:grpSpPr bwMode="auto">
          <a:xfrm>
            <a:off x="1401508" y="1412769"/>
            <a:ext cx="559308" cy="581895"/>
            <a:chOff x="1676815" y="5536974"/>
            <a:chExt cx="1066385" cy="1244825"/>
          </a:xfrm>
        </p:grpSpPr>
        <p:sp>
          <p:nvSpPr>
            <p:cNvPr id="28" name="Freeform 11"/>
            <p:cNvSpPr>
              <a:spLocks/>
            </p:cNvSpPr>
            <p:nvPr>
              <p:custDataLst>
                <p:tags r:id="rId12"/>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29" name="Oval 12"/>
            <p:cNvSpPr>
              <a:spLocks noChangeArrowheads="1"/>
            </p:cNvSpPr>
            <p:nvPr>
              <p:custDataLst>
                <p:tags r:id="rId13"/>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30" name="Straight Connector 29"/>
            <p:cNvCxnSpPr>
              <a:stCxn id="46" idx="1"/>
              <a:endCxn id="46"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 name="Group 7181"/>
            <p:cNvGrpSpPr>
              <a:grpSpLocks/>
            </p:cNvGrpSpPr>
            <p:nvPr/>
          </p:nvGrpSpPr>
          <p:grpSpPr bwMode="auto">
            <a:xfrm>
              <a:off x="1915058" y="5536974"/>
              <a:ext cx="616039" cy="613001"/>
              <a:chOff x="1905000" y="5621014"/>
              <a:chExt cx="616039" cy="613001"/>
            </a:xfrm>
          </p:grpSpPr>
          <p:sp>
            <p:nvSpPr>
              <p:cNvPr id="46" name="Oval 14"/>
              <p:cNvSpPr>
                <a:spLocks noChangeArrowheads="1"/>
              </p:cNvSpPr>
              <p:nvPr>
                <p:custDataLst>
                  <p:tags r:id="rId19"/>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7" name="Oval 17"/>
              <p:cNvSpPr>
                <a:spLocks noChangeArrowheads="1"/>
              </p:cNvSpPr>
              <p:nvPr>
                <p:custDataLst>
                  <p:tags r:id="rId20"/>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8" name="Straight Connector 47"/>
              <p:cNvCxnSpPr>
                <a:stCxn id="46"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9" name="Straight Connector 48"/>
              <p:cNvCxnSpPr>
                <a:stCxn id="46"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0" name="Straight Connector 49"/>
              <p:cNvCxnSpPr>
                <a:stCxn id="46"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2" name="Freeform 31"/>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33" name="Group 92"/>
            <p:cNvGrpSpPr>
              <a:grpSpLocks/>
            </p:cNvGrpSpPr>
            <p:nvPr/>
          </p:nvGrpSpPr>
          <p:grpSpPr bwMode="auto">
            <a:xfrm>
              <a:off x="2391951" y="5933936"/>
              <a:ext cx="213071" cy="175546"/>
              <a:chOff x="1905000" y="5621014"/>
              <a:chExt cx="616039" cy="613001"/>
            </a:xfrm>
          </p:grpSpPr>
          <p:sp>
            <p:nvSpPr>
              <p:cNvPr id="41" name="Oval 14"/>
              <p:cNvSpPr>
                <a:spLocks noChangeArrowheads="1"/>
              </p:cNvSpPr>
              <p:nvPr>
                <p:custDataLst>
                  <p:tags r:id="rId17"/>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2" name="Oval 17"/>
              <p:cNvSpPr>
                <a:spLocks noChangeArrowheads="1"/>
              </p:cNvSpPr>
              <p:nvPr>
                <p:custDataLst>
                  <p:tags r:id="rId18"/>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3" name="Straight Connector 42"/>
              <p:cNvCxnSpPr>
                <a:stCxn id="41"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 name="Straight Connector 43"/>
              <p:cNvCxnSpPr>
                <a:stCxn id="41"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 name="Straight Connector 44"/>
              <p:cNvCxnSpPr>
                <a:stCxn id="41"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34" name="Group 104"/>
            <p:cNvGrpSpPr>
              <a:grpSpLocks/>
            </p:cNvGrpSpPr>
            <p:nvPr/>
          </p:nvGrpSpPr>
          <p:grpSpPr bwMode="auto">
            <a:xfrm>
              <a:off x="1871482" y="5921099"/>
              <a:ext cx="213071" cy="175546"/>
              <a:chOff x="1905000" y="5621014"/>
              <a:chExt cx="616039" cy="613001"/>
            </a:xfrm>
          </p:grpSpPr>
          <p:sp>
            <p:nvSpPr>
              <p:cNvPr id="36" name="Oval 14"/>
              <p:cNvSpPr>
                <a:spLocks noChangeArrowheads="1"/>
              </p:cNvSpPr>
              <p:nvPr>
                <p:custDataLst>
                  <p:tags r:id="rId15"/>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7" name="Oval 17"/>
              <p:cNvSpPr>
                <a:spLocks noChangeArrowheads="1"/>
              </p:cNvSpPr>
              <p:nvPr>
                <p:custDataLst>
                  <p:tags r:id="rId16"/>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38" name="Straight Connector 37"/>
              <p:cNvCxnSpPr>
                <a:stCxn id="36"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9" name="Straight Connector 38"/>
              <p:cNvCxnSpPr>
                <a:stCxn id="36"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 name="Straight Connector 39"/>
              <p:cNvCxnSpPr>
                <a:stCxn id="36"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5" name="AutoShape 19"/>
            <p:cNvSpPr>
              <a:spLocks noChangeArrowheads="1"/>
            </p:cNvSpPr>
            <p:nvPr>
              <p:custDataLst>
                <p:tags r:id="rId14"/>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
        <p:nvSpPr>
          <p:cNvPr id="51" name="TextBox 50"/>
          <p:cNvSpPr txBox="1"/>
          <p:nvPr/>
        </p:nvSpPr>
        <p:spPr>
          <a:xfrm>
            <a:off x="3060962" y="6458851"/>
            <a:ext cx="3031599" cy="369332"/>
          </a:xfrm>
          <a:prstGeom prst="rect">
            <a:avLst/>
          </a:prstGeom>
          <a:noFill/>
        </p:spPr>
        <p:txBody>
          <a:bodyPr wrap="none" rtlCol="0">
            <a:spAutoFit/>
          </a:bodyPr>
          <a:lstStyle/>
          <a:p>
            <a:r>
              <a:rPr lang="en-US" dirty="0" smtClean="0"/>
              <a:t>How to formulate in Prolog?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ChangeArrowheads="1"/>
          </p:cNvSpPr>
          <p:nvPr>
            <p:ph type="title"/>
            <p:custDataLst>
              <p:tags r:id="rId1"/>
            </p:custDataLst>
          </p:nvPr>
        </p:nvSpPr>
        <p:spPr bwMode="auto">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a:t>The BIG Idea</a:t>
            </a:r>
          </a:p>
        </p:txBody>
      </p:sp>
      <p:sp>
        <p:nvSpPr>
          <p:cNvPr id="140291" name="Rectangle 3"/>
          <p:cNvSpPr>
            <a:spLocks noChangeArrowheads="1"/>
          </p:cNvSpPr>
          <p:nvPr>
            <p:ph type="body" idx="1"/>
            <p:custDataLst>
              <p:tags r:id="rId2"/>
            </p:custDataLst>
          </p:nvPr>
        </p:nvSpPr>
        <p:spPr bwMode="auto">
          <a:xfrm>
            <a:off x="457200" y="914400"/>
            <a:ext cx="8229600" cy="5638800"/>
          </a:xfrm>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buFont typeface="Monotype Sorts" pitchFamily="1" charset="2"/>
              <a:buNone/>
            </a:pPr>
            <a:r>
              <a:rPr lang="en-US" sz="2400"/>
              <a:t>initial configuration</a:t>
            </a:r>
          </a:p>
          <a:p>
            <a:pPr>
              <a:lnSpc>
                <a:spcPct val="90000"/>
              </a:lnSpc>
              <a:buFont typeface="Monotype Sorts" pitchFamily="1" charset="2"/>
              <a:buNone/>
            </a:pPr>
            <a:r>
              <a:rPr lang="en-US" sz="2800"/>
              <a:t>    </a:t>
            </a:r>
            <a:r>
              <a:rPr lang="en-US" sz="2400" b="1">
                <a:latin typeface="Courier New" pitchFamily="49" charset="0"/>
              </a:rPr>
              <a:t>[ [mudder, alien, spampede, spam], [] ]</a:t>
            </a:r>
          </a:p>
          <a:p>
            <a:pPr>
              <a:lnSpc>
                <a:spcPct val="90000"/>
              </a:lnSpc>
              <a:buFont typeface="Monotype Sorts" pitchFamily="1" charset="2"/>
              <a:buNone/>
            </a:pPr>
            <a:endParaRPr lang="en-US" sz="2400" b="1">
              <a:latin typeface="Courier New" pitchFamily="49" charset="0"/>
            </a:endParaRPr>
          </a:p>
          <a:p>
            <a:pPr>
              <a:lnSpc>
                <a:spcPct val="90000"/>
              </a:lnSpc>
              <a:buFont typeface="Monotype Sorts" pitchFamily="1" charset="2"/>
              <a:buNone/>
            </a:pPr>
            <a:endParaRPr lang="en-US" sz="2400" b="1">
              <a:latin typeface="Courier New" pitchFamily="49" charset="0"/>
            </a:endParaRPr>
          </a:p>
          <a:p>
            <a:pPr>
              <a:lnSpc>
                <a:spcPct val="90000"/>
              </a:lnSpc>
              <a:buFont typeface="Monotype Sorts" pitchFamily="1" charset="2"/>
              <a:buNone/>
            </a:pPr>
            <a:r>
              <a:rPr lang="en-US" sz="2400" b="1">
                <a:latin typeface="Courier New" pitchFamily="49" charset="0"/>
              </a:rPr>
              <a:t>  [ [alien, spam], [mudder, spampede] ] ]</a:t>
            </a:r>
          </a:p>
          <a:p>
            <a:pPr>
              <a:lnSpc>
                <a:spcPct val="90000"/>
              </a:lnSpc>
              <a:buFont typeface="Monotype Sorts" pitchFamily="1" charset="2"/>
              <a:buNone/>
            </a:pPr>
            <a:endParaRPr lang="en-US" sz="2400" b="1">
              <a:latin typeface="Courier New" pitchFamily="49" charset="0"/>
            </a:endParaRPr>
          </a:p>
          <a:p>
            <a:pPr>
              <a:lnSpc>
                <a:spcPct val="90000"/>
              </a:lnSpc>
              <a:buFont typeface="Monotype Sorts" pitchFamily="1" charset="2"/>
              <a:buNone/>
            </a:pPr>
            <a:endParaRPr lang="en-US" sz="2400" b="1">
              <a:latin typeface="Courier New" pitchFamily="49" charset="0"/>
            </a:endParaRPr>
          </a:p>
          <a:p>
            <a:pPr>
              <a:lnSpc>
                <a:spcPct val="90000"/>
              </a:lnSpc>
              <a:buFont typeface="Monotype Sorts" pitchFamily="1" charset="2"/>
              <a:buNone/>
            </a:pPr>
            <a:r>
              <a:rPr lang="en-US" sz="2400" b="1">
                <a:latin typeface="Courier New" pitchFamily="49" charset="0"/>
              </a:rPr>
              <a:t>  [ [], [mudder, alien, spampede, spam] ] </a:t>
            </a:r>
          </a:p>
          <a:p>
            <a:pPr>
              <a:lnSpc>
                <a:spcPct val="90000"/>
              </a:lnSpc>
              <a:buFont typeface="Monotype Sorts" pitchFamily="1" charset="2"/>
              <a:buNone/>
            </a:pPr>
            <a:r>
              <a:rPr lang="en-US" sz="2400"/>
              <a:t>final configuration</a:t>
            </a:r>
          </a:p>
          <a:p>
            <a:pPr>
              <a:lnSpc>
                <a:spcPct val="90000"/>
              </a:lnSpc>
              <a:buFont typeface="Monotype Sorts" pitchFamily="1" charset="2"/>
              <a:buNone/>
            </a:pPr>
            <a:endParaRPr lang="en-US" sz="2800"/>
          </a:p>
          <a:p>
            <a:pPr>
              <a:lnSpc>
                <a:spcPct val="90000"/>
              </a:lnSpc>
              <a:buFont typeface="Monotype Sorts" pitchFamily="1" charset="2"/>
              <a:buNone/>
            </a:pPr>
            <a:r>
              <a:rPr lang="en-US" sz="1800" b="1">
                <a:latin typeface="Courier New" pitchFamily="49" charset="0"/>
              </a:rPr>
              <a:t>solve( [[mudder,alien,spampede,spam],[]],</a:t>
            </a:r>
          </a:p>
          <a:p>
            <a:pPr>
              <a:lnSpc>
                <a:spcPct val="90000"/>
              </a:lnSpc>
              <a:buFont typeface="Monotype Sorts" pitchFamily="1" charset="2"/>
              <a:buNone/>
            </a:pPr>
            <a:r>
              <a:rPr lang="en-US" sz="1800" b="1">
                <a:latin typeface="Courier New" pitchFamily="49" charset="0"/>
              </a:rPr>
              <a:t>       [mudder_takes_spampede_east, mudder_goes_west, ...] ).</a:t>
            </a:r>
          </a:p>
          <a:p>
            <a:pPr>
              <a:lnSpc>
                <a:spcPct val="90000"/>
              </a:lnSpc>
              <a:buFont typeface="Monotype Sorts" pitchFamily="1" charset="2"/>
              <a:buNone/>
            </a:pPr>
            <a:r>
              <a:rPr lang="en-US" sz="1800" b="1">
                <a:latin typeface="Courier New" pitchFamily="49" charset="0"/>
              </a:rPr>
              <a:t>yes.</a:t>
            </a:r>
          </a:p>
        </p:txBody>
      </p:sp>
      <p:pic>
        <p:nvPicPr>
          <p:cNvPr id="140292" name="Picture 4" descr="MCj02980330000[1]"/>
          <p:cNvPicPr>
            <a:picLocks noChangeAspect="1" noChangeArrowheads="1"/>
          </p:cNvPicPr>
          <p:nvPr>
            <p:custDataLst>
              <p:tags r:id="rId3"/>
            </p:custDataLst>
          </p:nvPr>
        </p:nvPicPr>
        <p:blipFill>
          <a:blip r:embed="rId13" cstate="print">
            <a:extLst>
              <a:ext uri="{28A0092B-C50C-407E-A947-70E740481C1C}">
                <a14:useLocalDpi xmlns:a14="http://schemas.microsoft.com/office/drawing/2010/main" val="0"/>
              </a:ext>
            </a:extLst>
          </a:blip>
          <a:srcRect/>
          <a:stretch>
            <a:fillRect/>
          </a:stretch>
        </p:blipFill>
        <p:spPr bwMode="auto">
          <a:xfrm>
            <a:off x="6172200" y="152400"/>
            <a:ext cx="584200" cy="904875"/>
          </a:xfrm>
          <a:prstGeom prst="rect">
            <a:avLst/>
          </a:prstGeom>
          <a:noFill/>
          <a:extLst>
            <a:ext uri="{909E8E84-426E-40DD-AFC4-6F175D3DCCD1}">
              <a14:hiddenFill xmlns:a14="http://schemas.microsoft.com/office/drawing/2010/main">
                <a:solidFill>
                  <a:srgbClr val="FFFFFF"/>
                </a:solidFill>
              </a14:hiddenFill>
            </a:ext>
          </a:extLst>
        </p:spPr>
      </p:pic>
      <p:sp>
        <p:nvSpPr>
          <p:cNvPr id="140293" name="Line 5" hidden="1"/>
          <p:cNvSpPr>
            <a:spLocks noChangeShapeType="1"/>
          </p:cNvSpPr>
          <p:nvPr>
            <p:custDataLst>
              <p:tags r:id="rId4"/>
            </p:custDataLst>
          </p:nvPr>
        </p:nvSpPr>
        <p:spPr bwMode="auto">
          <a:xfrm flipV="1">
            <a:off x="762000" y="4572000"/>
            <a:ext cx="152400" cy="762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294" name="Line 6" hidden="1"/>
          <p:cNvSpPr>
            <a:spLocks noChangeShapeType="1"/>
          </p:cNvSpPr>
          <p:nvPr>
            <p:custDataLst>
              <p:tags r:id="rId5"/>
            </p:custDataLst>
          </p:nvPr>
        </p:nvSpPr>
        <p:spPr bwMode="auto">
          <a:xfrm>
            <a:off x="3429000" y="1219200"/>
            <a:ext cx="533400" cy="304800"/>
          </a:xfrm>
          <a:prstGeom prst="line">
            <a:avLst/>
          </a:prstGeom>
          <a:noFill/>
          <a:ln w="9525">
            <a:solidFill>
              <a:srgbClr val="33CC33"/>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295" name="Line 7"/>
          <p:cNvSpPr>
            <a:spLocks noChangeShapeType="1"/>
          </p:cNvSpPr>
          <p:nvPr>
            <p:custDataLst>
              <p:tags r:id="rId6"/>
            </p:custDataLst>
          </p:nvPr>
        </p:nvSpPr>
        <p:spPr bwMode="auto">
          <a:xfrm>
            <a:off x="3581400" y="1828800"/>
            <a:ext cx="0"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296" name="Line 8"/>
          <p:cNvSpPr>
            <a:spLocks noChangeShapeType="1"/>
          </p:cNvSpPr>
          <p:nvPr>
            <p:custDataLst>
              <p:tags r:id="rId7"/>
            </p:custDataLst>
          </p:nvPr>
        </p:nvSpPr>
        <p:spPr bwMode="auto">
          <a:xfrm>
            <a:off x="35052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297" name="Text Box 9"/>
          <p:cNvSpPr txBox="1">
            <a:spLocks noChangeArrowheads="1"/>
          </p:cNvSpPr>
          <p:nvPr>
            <p:custDataLst>
              <p:tags r:id="rId8"/>
            </p:custDataLst>
          </p:nvPr>
        </p:nvSpPr>
        <p:spPr bwMode="auto">
          <a:xfrm>
            <a:off x="3946525" y="2084388"/>
            <a:ext cx="29495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b="1">
                <a:latin typeface="Courier New" pitchFamily="49" charset="0"/>
              </a:rPr>
              <a:t>Mudder_takes_spampede_east</a:t>
            </a:r>
          </a:p>
        </p:txBody>
      </p:sp>
      <p:sp>
        <p:nvSpPr>
          <p:cNvPr id="140298" name="Line 10"/>
          <p:cNvSpPr>
            <a:spLocks noChangeShapeType="1"/>
          </p:cNvSpPr>
          <p:nvPr>
            <p:custDataLst>
              <p:tags r:id="rId9"/>
            </p:custDataLst>
          </p:nvPr>
        </p:nvSpPr>
        <p:spPr bwMode="auto">
          <a:xfrm>
            <a:off x="3505200" y="35814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40299" name="Text Box 11"/>
          <p:cNvSpPr txBox="1">
            <a:spLocks noChangeArrowheads="1"/>
          </p:cNvSpPr>
          <p:nvPr>
            <p:custDataLst>
              <p:tags r:id="rId10"/>
            </p:custDataLst>
          </p:nvPr>
        </p:nvSpPr>
        <p:spPr bwMode="auto">
          <a:xfrm>
            <a:off x="3124200" y="3352800"/>
            <a:ext cx="7159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33CC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1400">
                <a:latin typeface="Courier New" pitchFamily="49" charset="0"/>
              </a:rPr>
              <a:t>. .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882" name="Group 2"/>
          <p:cNvGrpSpPr>
            <a:grpSpLocks/>
          </p:cNvGrpSpPr>
          <p:nvPr>
            <p:custDataLst>
              <p:tags r:id="rId1"/>
            </p:custDataLst>
          </p:nvPr>
        </p:nvGrpSpPr>
        <p:grpSpPr bwMode="auto">
          <a:xfrm>
            <a:off x="477838" y="1143000"/>
            <a:ext cx="8218487" cy="180975"/>
            <a:chOff x="295" y="1311"/>
            <a:chExt cx="5177" cy="114"/>
          </a:xfrm>
        </p:grpSpPr>
        <p:sp>
          <p:nvSpPr>
            <p:cNvPr id="122883" name="Rectangle 3"/>
            <p:cNvSpPr>
              <a:spLocks noChangeArrowheads="1"/>
            </p:cNvSpPr>
            <p:nvPr>
              <p:custDataLst>
                <p:tags r:id="rId13"/>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884" name="Rectangle 4"/>
            <p:cNvSpPr>
              <a:spLocks noChangeArrowheads="1"/>
            </p:cNvSpPr>
            <p:nvPr>
              <p:custDataLst>
                <p:tags r:id="rId14"/>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2885"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22886" name="Text Box 6"/>
          <p:cNvSpPr txBox="1">
            <a:spLocks noChangeArrowheads="1"/>
          </p:cNvSpPr>
          <p:nvPr>
            <p:custDataLst>
              <p:tags r:id="rId3"/>
            </p:custDataLst>
          </p:nvPr>
        </p:nvSpPr>
        <p:spPr bwMode="auto">
          <a:xfrm>
            <a:off x="465138" y="1538288"/>
            <a:ext cx="601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chemeClr val="folHlink"/>
                </a:solidFill>
                <a:latin typeface="Times New Roman" pitchFamily="18" charset="0"/>
              </a:rPr>
              <a:t>Configuration</a:t>
            </a:r>
            <a:r>
              <a:rPr lang="en-US" sz="2400">
                <a:latin typeface="Times New Roman" pitchFamily="18" charset="0"/>
              </a:rPr>
              <a:t>   ~ a list of two </a:t>
            </a:r>
            <a:r>
              <a:rPr lang="en-US" sz="2400" b="1" i="1">
                <a:latin typeface="Times New Roman" pitchFamily="18" charset="0"/>
              </a:rPr>
              <a:t>sorted</a:t>
            </a:r>
            <a:r>
              <a:rPr lang="en-US" sz="2400">
                <a:latin typeface="Times New Roman" pitchFamily="18" charset="0"/>
              </a:rPr>
              <a:t> lists</a:t>
            </a:r>
          </a:p>
        </p:txBody>
      </p:sp>
      <p:sp>
        <p:nvSpPr>
          <p:cNvPr id="122887" name="Text Box 7"/>
          <p:cNvSpPr txBox="1">
            <a:spLocks noChangeArrowheads="1"/>
          </p:cNvSpPr>
          <p:nvPr>
            <p:custDataLst>
              <p:tags r:id="rId4"/>
            </p:custDataLst>
          </p:nvPr>
        </p:nvSpPr>
        <p:spPr bwMode="auto">
          <a:xfrm>
            <a:off x="1152525" y="2276475"/>
            <a:ext cx="662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Courier New" pitchFamily="49" charset="0"/>
              </a:rPr>
              <a:t>[ [ mudder, alien, spampede, spam ],   [  ] ]</a:t>
            </a:r>
          </a:p>
        </p:txBody>
      </p:sp>
      <p:sp>
        <p:nvSpPr>
          <p:cNvPr id="122888" name="AutoShape 8"/>
          <p:cNvSpPr>
            <a:spLocks/>
          </p:cNvSpPr>
          <p:nvPr>
            <p:custDataLst>
              <p:tags r:id="rId5"/>
            </p:custDataLst>
          </p:nvPr>
        </p:nvSpPr>
        <p:spPr bwMode="auto">
          <a:xfrm rot="5400000">
            <a:off x="3840956" y="589757"/>
            <a:ext cx="142875" cy="4411662"/>
          </a:xfrm>
          <a:prstGeom prst="rightBrace">
            <a:avLst>
              <a:gd name="adj1" fmla="val 257315"/>
              <a:gd name="adj2" fmla="val 50000"/>
            </a:avLst>
          </a:prstGeom>
          <a:noFill/>
          <a:ln w="12700">
            <a:solidFill>
              <a:srgbClr val="0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889" name="AutoShape 9"/>
          <p:cNvSpPr>
            <a:spLocks/>
          </p:cNvSpPr>
          <p:nvPr>
            <p:custDataLst>
              <p:tags r:id="rId6"/>
            </p:custDataLst>
          </p:nvPr>
        </p:nvSpPr>
        <p:spPr bwMode="auto">
          <a:xfrm rot="5400000">
            <a:off x="6948488" y="2428875"/>
            <a:ext cx="134937" cy="690563"/>
          </a:xfrm>
          <a:prstGeom prst="rightBrace">
            <a:avLst>
              <a:gd name="adj1" fmla="val 42647"/>
              <a:gd name="adj2" fmla="val 50000"/>
            </a:avLst>
          </a:prstGeom>
          <a:noFill/>
          <a:ln w="12700">
            <a:solidFill>
              <a:srgbClr val="0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2890" name="Text Box 10"/>
          <p:cNvSpPr txBox="1">
            <a:spLocks noChangeArrowheads="1"/>
          </p:cNvSpPr>
          <p:nvPr>
            <p:custDataLst>
              <p:tags r:id="rId7"/>
            </p:custDataLst>
          </p:nvPr>
        </p:nvSpPr>
        <p:spPr bwMode="auto">
          <a:xfrm>
            <a:off x="2662238" y="2925763"/>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333FF"/>
                </a:solidFill>
                <a:latin typeface="Comic Sans MS" pitchFamily="66" charset="0"/>
              </a:rPr>
              <a:t>West</a:t>
            </a:r>
          </a:p>
        </p:txBody>
      </p:sp>
      <p:sp>
        <p:nvSpPr>
          <p:cNvPr id="122891" name="Text Box 11"/>
          <p:cNvSpPr txBox="1">
            <a:spLocks noChangeArrowheads="1"/>
          </p:cNvSpPr>
          <p:nvPr>
            <p:custDataLst>
              <p:tags r:id="rId8"/>
            </p:custDataLst>
          </p:nvPr>
        </p:nvSpPr>
        <p:spPr bwMode="auto">
          <a:xfrm>
            <a:off x="5929313" y="2928938"/>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333FF"/>
                </a:solidFill>
                <a:latin typeface="Comic Sans MS" pitchFamily="66" charset="0"/>
              </a:rPr>
              <a:t>East</a:t>
            </a:r>
          </a:p>
        </p:txBody>
      </p:sp>
      <p:sp>
        <p:nvSpPr>
          <p:cNvPr id="122892" name="Text Box 12"/>
          <p:cNvSpPr txBox="1">
            <a:spLocks noChangeArrowheads="1"/>
          </p:cNvSpPr>
          <p:nvPr>
            <p:custDataLst>
              <p:tags r:id="rId9"/>
            </p:custDataLst>
          </p:nvPr>
        </p:nvSpPr>
        <p:spPr bwMode="auto">
          <a:xfrm>
            <a:off x="1171575" y="5678488"/>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What constraints do we have?</a:t>
            </a:r>
          </a:p>
        </p:txBody>
      </p:sp>
      <p:sp>
        <p:nvSpPr>
          <p:cNvPr id="122893" name="AutoShape 13"/>
          <p:cNvSpPr>
            <a:spLocks noChangeArrowheads="1"/>
          </p:cNvSpPr>
          <p:nvPr>
            <p:custDataLst>
              <p:tags r:id="rId10"/>
            </p:custDataLst>
          </p:nvPr>
        </p:nvSpPr>
        <p:spPr bwMode="auto">
          <a:xfrm>
            <a:off x="277813" y="1476375"/>
            <a:ext cx="2244725" cy="608013"/>
          </a:xfrm>
          <a:prstGeom prst="roundRect">
            <a:avLst>
              <a:gd name="adj" fmla="val 16667"/>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2894" name="Text Box 14"/>
          <p:cNvSpPr txBox="1">
            <a:spLocks noChangeArrowheads="1"/>
          </p:cNvSpPr>
          <p:nvPr>
            <p:custDataLst>
              <p:tags r:id="rId11"/>
            </p:custDataLst>
          </p:nvPr>
        </p:nvSpPr>
        <p:spPr bwMode="auto">
          <a:xfrm>
            <a:off x="2366963" y="3938588"/>
            <a:ext cx="4395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chemeClr val="folHlink"/>
                </a:solidFill>
                <a:latin typeface="Comic Sans MS" pitchFamily="66" charset="0"/>
              </a:rPr>
              <a:t>one possible configuration</a:t>
            </a:r>
          </a:p>
        </p:txBody>
      </p:sp>
      <p:sp>
        <p:nvSpPr>
          <p:cNvPr id="122895" name="AutoShape 15"/>
          <p:cNvSpPr>
            <a:spLocks/>
          </p:cNvSpPr>
          <p:nvPr>
            <p:custDataLst>
              <p:tags r:id="rId12"/>
            </p:custDataLst>
          </p:nvPr>
        </p:nvSpPr>
        <p:spPr bwMode="auto">
          <a:xfrm rot="5400000">
            <a:off x="4399757" y="515144"/>
            <a:ext cx="296862" cy="6432550"/>
          </a:xfrm>
          <a:prstGeom prst="rightBrace">
            <a:avLst>
              <a:gd name="adj1" fmla="val 180571"/>
              <a:gd name="adj2" fmla="val 50000"/>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3906" name="Group 2"/>
          <p:cNvGrpSpPr>
            <a:grpSpLocks/>
          </p:cNvGrpSpPr>
          <p:nvPr>
            <p:custDataLst>
              <p:tags r:id="rId1"/>
            </p:custDataLst>
          </p:nvPr>
        </p:nvGrpSpPr>
        <p:grpSpPr bwMode="auto">
          <a:xfrm>
            <a:off x="477838" y="1143000"/>
            <a:ext cx="8218487" cy="180975"/>
            <a:chOff x="295" y="1311"/>
            <a:chExt cx="5177" cy="114"/>
          </a:xfrm>
        </p:grpSpPr>
        <p:sp>
          <p:nvSpPr>
            <p:cNvPr id="123907" name="Rectangle 3"/>
            <p:cNvSpPr>
              <a:spLocks noChangeArrowheads="1"/>
            </p:cNvSpPr>
            <p:nvPr>
              <p:custDataLst>
                <p:tags r:id="rId16"/>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908" name="Rectangle 4"/>
            <p:cNvSpPr>
              <a:spLocks noChangeArrowheads="1"/>
            </p:cNvSpPr>
            <p:nvPr>
              <p:custDataLst>
                <p:tags r:id="rId17"/>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3909"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23910" name="Text Box 6"/>
          <p:cNvSpPr txBox="1">
            <a:spLocks noChangeArrowheads="1"/>
          </p:cNvSpPr>
          <p:nvPr>
            <p:custDataLst>
              <p:tags r:id="rId3"/>
            </p:custDataLst>
          </p:nvPr>
        </p:nvSpPr>
        <p:spPr bwMode="auto">
          <a:xfrm>
            <a:off x="465138" y="1538288"/>
            <a:ext cx="601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solidFill>
                  <a:schemeClr val="folHlink"/>
                </a:solidFill>
                <a:latin typeface="Times New Roman" pitchFamily="18" charset="0"/>
              </a:rPr>
              <a:t>Configuration</a:t>
            </a:r>
            <a:r>
              <a:rPr lang="en-US" sz="2400">
                <a:latin typeface="Times New Roman" pitchFamily="18" charset="0"/>
              </a:rPr>
              <a:t>   ~ a list of two </a:t>
            </a:r>
            <a:r>
              <a:rPr lang="en-US" sz="2400" b="1" i="1">
                <a:latin typeface="Times New Roman" pitchFamily="18" charset="0"/>
              </a:rPr>
              <a:t>sorted</a:t>
            </a:r>
            <a:r>
              <a:rPr lang="en-US" sz="2400">
                <a:latin typeface="Times New Roman" pitchFamily="18" charset="0"/>
              </a:rPr>
              <a:t> lists</a:t>
            </a:r>
          </a:p>
        </p:txBody>
      </p:sp>
      <p:sp>
        <p:nvSpPr>
          <p:cNvPr id="123911" name="Text Box 7"/>
          <p:cNvSpPr txBox="1">
            <a:spLocks noChangeArrowheads="1"/>
          </p:cNvSpPr>
          <p:nvPr>
            <p:custDataLst>
              <p:tags r:id="rId4"/>
            </p:custDataLst>
          </p:nvPr>
        </p:nvSpPr>
        <p:spPr bwMode="auto">
          <a:xfrm>
            <a:off x="277813" y="3952875"/>
            <a:ext cx="601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i="1">
                <a:latin typeface="Times New Roman" pitchFamily="18" charset="0"/>
              </a:rPr>
              <a:t>Constraints</a:t>
            </a:r>
            <a:r>
              <a:rPr lang="en-US" sz="2400">
                <a:latin typeface="Times New Roman" pitchFamily="18" charset="0"/>
              </a:rPr>
              <a:t> ~ describing the puzzle</a:t>
            </a:r>
          </a:p>
        </p:txBody>
      </p:sp>
      <p:sp>
        <p:nvSpPr>
          <p:cNvPr id="123912" name="AutoShape 8"/>
          <p:cNvSpPr>
            <a:spLocks noChangeArrowheads="1"/>
          </p:cNvSpPr>
          <p:nvPr>
            <p:custDataLst>
              <p:tags r:id="rId5"/>
            </p:custDataLst>
          </p:nvPr>
        </p:nvSpPr>
        <p:spPr bwMode="auto">
          <a:xfrm>
            <a:off x="277813" y="1476375"/>
            <a:ext cx="2244725" cy="608013"/>
          </a:xfrm>
          <a:prstGeom prst="roundRect">
            <a:avLst>
              <a:gd name="adj" fmla="val 16667"/>
            </a:avLst>
          </a:prstGeom>
          <a:noFill/>
          <a:ln w="952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23913" name="Rectangle 9"/>
          <p:cNvSpPr>
            <a:spLocks noChangeArrowheads="1"/>
          </p:cNvSpPr>
          <p:nvPr>
            <p:custDataLst>
              <p:tags r:id="rId6"/>
            </p:custDataLst>
          </p:nvPr>
        </p:nvSpPr>
        <p:spPr bwMode="auto">
          <a:xfrm>
            <a:off x="531813" y="4552950"/>
            <a:ext cx="7500937"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333FF"/>
                </a:solidFill>
                <a:latin typeface="Courier New" pitchFamily="49" charset="0"/>
              </a:rPr>
              <a:t>%% This checks each List (side) of a configuration. How?!</a:t>
            </a:r>
            <a:endParaRPr lang="en-US" sz="1600" b="1">
              <a:latin typeface="Courier New" pitchFamily="49" charset="0"/>
            </a:endParaRPr>
          </a:p>
          <a:p>
            <a:r>
              <a:rPr lang="en-US" sz="1600" b="1">
                <a:latin typeface="Courier New" pitchFamily="49" charset="0"/>
              </a:rPr>
              <a:t>ok(L) :- </a:t>
            </a:r>
            <a:r>
              <a:rPr lang="en-US" sz="1600" b="1">
                <a:solidFill>
                  <a:schemeClr val="accent1"/>
                </a:solidFill>
                <a:latin typeface="Courier New" pitchFamily="49" charset="0"/>
              </a:rPr>
              <a:t>sorted(L)</a:t>
            </a:r>
            <a:r>
              <a:rPr lang="en-US" sz="1600" b="1">
                <a:latin typeface="Courier New" pitchFamily="49" charset="0"/>
              </a:rPr>
              <a:t>, (member(mudder, L) ; \+predatorprey(L)).</a:t>
            </a:r>
          </a:p>
          <a:p>
            <a:endParaRPr lang="en-US" sz="1600" b="1">
              <a:latin typeface="Courier New" pitchFamily="49" charset="0"/>
            </a:endParaRPr>
          </a:p>
          <a:p>
            <a:r>
              <a:rPr lang="en-US" sz="1600" b="1">
                <a:latin typeface="Courier New" pitchFamily="49" charset="0"/>
              </a:rPr>
              <a:t>predatorprey(L) :- member(alien, L), member(spampede, L).</a:t>
            </a:r>
          </a:p>
          <a:p>
            <a:r>
              <a:rPr lang="en-US" sz="1600" b="1">
                <a:latin typeface="Courier New" pitchFamily="49" charset="0"/>
              </a:rPr>
              <a:t>predatorprey(L) :- member(spampede, L), member(spam, L).</a:t>
            </a:r>
          </a:p>
          <a:p>
            <a:endParaRPr lang="en-US" sz="1600" b="1">
              <a:latin typeface="Courier New" pitchFamily="49" charset="0"/>
            </a:endParaRPr>
          </a:p>
          <a:p>
            <a:r>
              <a:rPr lang="en-US" sz="1600" b="1">
                <a:solidFill>
                  <a:srgbClr val="0333FF"/>
                </a:solidFill>
                <a:latin typeface="Courier New" pitchFamily="49" charset="0"/>
              </a:rPr>
              <a:t>%% The final configuration is defined here.</a:t>
            </a:r>
            <a:endParaRPr lang="en-US" sz="1600" b="1">
              <a:latin typeface="Courier New" pitchFamily="49" charset="0"/>
            </a:endParaRPr>
          </a:p>
          <a:p>
            <a:r>
              <a:rPr lang="en-US" sz="1600" b="1">
                <a:latin typeface="Courier New" pitchFamily="49" charset="0"/>
              </a:rPr>
              <a:t>final([ [], [mudder, alien, spampede, spam] ]).</a:t>
            </a:r>
          </a:p>
        </p:txBody>
      </p:sp>
      <p:sp>
        <p:nvSpPr>
          <p:cNvPr id="123914" name="Line 10"/>
          <p:cNvSpPr>
            <a:spLocks noChangeShapeType="1"/>
          </p:cNvSpPr>
          <p:nvPr>
            <p:custDataLst>
              <p:tags r:id="rId7"/>
            </p:custDataLst>
          </p:nvPr>
        </p:nvSpPr>
        <p:spPr bwMode="auto">
          <a:xfrm flipH="1" flipV="1">
            <a:off x="7207250" y="5821363"/>
            <a:ext cx="673100" cy="3762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3915" name="Rectangle 11"/>
          <p:cNvSpPr>
            <a:spLocks noChangeArrowheads="1"/>
          </p:cNvSpPr>
          <p:nvPr>
            <p:custDataLst>
              <p:tags r:id="rId8"/>
            </p:custDataLst>
          </p:nvPr>
        </p:nvSpPr>
        <p:spPr bwMode="auto">
          <a:xfrm>
            <a:off x="7015163" y="61833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200" b="1">
                <a:latin typeface="Courier New" pitchFamily="49" charset="0"/>
              </a:rPr>
              <a:t>L</a:t>
            </a:r>
            <a:r>
              <a:rPr lang="en-US" sz="1200">
                <a:latin typeface="Times New Roman" pitchFamily="18" charset="0"/>
              </a:rPr>
              <a:t> can be the West </a:t>
            </a:r>
            <a:r>
              <a:rPr lang="en-US" sz="1200" b="1" i="1">
                <a:latin typeface="Times New Roman" pitchFamily="18" charset="0"/>
              </a:rPr>
              <a:t>or </a:t>
            </a:r>
            <a:r>
              <a:rPr lang="en-US" sz="1200">
                <a:latin typeface="Times New Roman" pitchFamily="18" charset="0"/>
              </a:rPr>
              <a:t>the East side of a configuration</a:t>
            </a:r>
          </a:p>
        </p:txBody>
      </p:sp>
      <p:sp>
        <p:nvSpPr>
          <p:cNvPr id="123916" name="Text Box 12"/>
          <p:cNvSpPr txBox="1">
            <a:spLocks noChangeArrowheads="1"/>
          </p:cNvSpPr>
          <p:nvPr>
            <p:custDataLst>
              <p:tags r:id="rId9"/>
            </p:custDataLst>
          </p:nvPr>
        </p:nvSpPr>
        <p:spPr bwMode="auto">
          <a:xfrm>
            <a:off x="1152525" y="2276475"/>
            <a:ext cx="6629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Courier New" pitchFamily="49" charset="0"/>
              </a:rPr>
              <a:t>[ [ mudder, alien, spampede, spam ],   [  ] ]</a:t>
            </a:r>
          </a:p>
        </p:txBody>
      </p:sp>
      <p:sp>
        <p:nvSpPr>
          <p:cNvPr id="123917" name="AutoShape 13"/>
          <p:cNvSpPr>
            <a:spLocks/>
          </p:cNvSpPr>
          <p:nvPr>
            <p:custDataLst>
              <p:tags r:id="rId10"/>
            </p:custDataLst>
          </p:nvPr>
        </p:nvSpPr>
        <p:spPr bwMode="auto">
          <a:xfrm rot="5400000">
            <a:off x="3840956" y="589757"/>
            <a:ext cx="142875" cy="4411662"/>
          </a:xfrm>
          <a:prstGeom prst="rightBrace">
            <a:avLst>
              <a:gd name="adj1" fmla="val 257315"/>
              <a:gd name="adj2" fmla="val 50000"/>
            </a:avLst>
          </a:prstGeom>
          <a:noFill/>
          <a:ln w="12700">
            <a:solidFill>
              <a:srgbClr val="0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3918" name="AutoShape 14"/>
          <p:cNvSpPr>
            <a:spLocks/>
          </p:cNvSpPr>
          <p:nvPr>
            <p:custDataLst>
              <p:tags r:id="rId11"/>
            </p:custDataLst>
          </p:nvPr>
        </p:nvSpPr>
        <p:spPr bwMode="auto">
          <a:xfrm rot="5400000">
            <a:off x="6948488" y="2428875"/>
            <a:ext cx="134937" cy="690563"/>
          </a:xfrm>
          <a:prstGeom prst="rightBrace">
            <a:avLst>
              <a:gd name="adj1" fmla="val 42647"/>
              <a:gd name="adj2" fmla="val 50000"/>
            </a:avLst>
          </a:prstGeom>
          <a:noFill/>
          <a:ln w="12700">
            <a:solidFill>
              <a:srgbClr val="0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3919" name="Text Box 15"/>
          <p:cNvSpPr txBox="1">
            <a:spLocks noChangeArrowheads="1"/>
          </p:cNvSpPr>
          <p:nvPr>
            <p:custDataLst>
              <p:tags r:id="rId12"/>
            </p:custDataLst>
          </p:nvPr>
        </p:nvSpPr>
        <p:spPr bwMode="auto">
          <a:xfrm>
            <a:off x="2662238" y="2925763"/>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333FF"/>
                </a:solidFill>
                <a:latin typeface="Comic Sans MS" pitchFamily="66" charset="0"/>
              </a:rPr>
              <a:t>West</a:t>
            </a:r>
          </a:p>
        </p:txBody>
      </p:sp>
      <p:sp>
        <p:nvSpPr>
          <p:cNvPr id="123920" name="Text Box 16"/>
          <p:cNvSpPr txBox="1">
            <a:spLocks noChangeArrowheads="1"/>
          </p:cNvSpPr>
          <p:nvPr>
            <p:custDataLst>
              <p:tags r:id="rId13"/>
            </p:custDataLst>
          </p:nvPr>
        </p:nvSpPr>
        <p:spPr bwMode="auto">
          <a:xfrm>
            <a:off x="5929313" y="2928938"/>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333FF"/>
                </a:solidFill>
                <a:latin typeface="Comic Sans MS" pitchFamily="66" charset="0"/>
              </a:rPr>
              <a:t>East</a:t>
            </a:r>
          </a:p>
        </p:txBody>
      </p:sp>
      <p:sp>
        <p:nvSpPr>
          <p:cNvPr id="123921" name="Rectangle 17"/>
          <p:cNvSpPr>
            <a:spLocks noChangeArrowheads="1"/>
          </p:cNvSpPr>
          <p:nvPr>
            <p:custDataLst>
              <p:tags r:id="rId14"/>
            </p:custDataLst>
          </p:nvPr>
        </p:nvSpPr>
        <p:spPr bwMode="auto">
          <a:xfrm>
            <a:off x="7740650" y="3221038"/>
            <a:ext cx="42862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3200" b="1">
                <a:solidFill>
                  <a:schemeClr val="folHlink"/>
                </a:solidFill>
                <a:latin typeface="Courier New" pitchFamily="49" charset="0"/>
              </a:rPr>
              <a:t>C</a:t>
            </a:r>
          </a:p>
        </p:txBody>
      </p:sp>
      <p:sp>
        <p:nvSpPr>
          <p:cNvPr id="123922" name="AutoShape 18"/>
          <p:cNvSpPr>
            <a:spLocks/>
          </p:cNvSpPr>
          <p:nvPr>
            <p:custDataLst>
              <p:tags r:id="rId15"/>
            </p:custDataLst>
          </p:nvPr>
        </p:nvSpPr>
        <p:spPr bwMode="auto">
          <a:xfrm rot="5400000">
            <a:off x="4460876" y="365125"/>
            <a:ext cx="139700" cy="6276975"/>
          </a:xfrm>
          <a:prstGeom prst="rightBracket">
            <a:avLst>
              <a:gd name="adj" fmla="val 374432"/>
            </a:avLst>
          </a:prstGeom>
          <a:noFill/>
          <a:ln w="28575">
            <a:solidFill>
              <a:schemeClr val="fo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930" name="Group 2"/>
          <p:cNvGrpSpPr>
            <a:grpSpLocks/>
          </p:cNvGrpSpPr>
          <p:nvPr>
            <p:custDataLst>
              <p:tags r:id="rId1"/>
            </p:custDataLst>
          </p:nvPr>
        </p:nvGrpSpPr>
        <p:grpSpPr bwMode="auto">
          <a:xfrm>
            <a:off x="477838" y="1143000"/>
            <a:ext cx="8218487" cy="180975"/>
            <a:chOff x="295" y="1311"/>
            <a:chExt cx="5177" cy="114"/>
          </a:xfrm>
        </p:grpSpPr>
        <p:sp>
          <p:nvSpPr>
            <p:cNvPr id="124931" name="Rectangle 3"/>
            <p:cNvSpPr>
              <a:spLocks noChangeArrowheads="1"/>
            </p:cNvSpPr>
            <p:nvPr>
              <p:custDataLst>
                <p:tags r:id="rId14"/>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932" name="Rectangle 4"/>
            <p:cNvSpPr>
              <a:spLocks noChangeArrowheads="1"/>
            </p:cNvSpPr>
            <p:nvPr>
              <p:custDataLst>
                <p:tags r:id="rId15"/>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4933"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24934" name="Text Box 6"/>
          <p:cNvSpPr txBox="1">
            <a:spLocks noChangeArrowheads="1"/>
          </p:cNvSpPr>
          <p:nvPr>
            <p:custDataLst>
              <p:tags r:id="rId3"/>
            </p:custDataLst>
          </p:nvPr>
        </p:nvSpPr>
        <p:spPr bwMode="auto">
          <a:xfrm>
            <a:off x="285750" y="1493838"/>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Constraints ~ describe and </a:t>
            </a:r>
            <a:r>
              <a:rPr lang="en-US" sz="2400" b="1" i="1">
                <a:latin typeface="Times New Roman" pitchFamily="18" charset="0"/>
              </a:rPr>
              <a:t>select</a:t>
            </a:r>
            <a:r>
              <a:rPr lang="en-US" sz="2400">
                <a:latin typeface="Times New Roman" pitchFamily="18" charset="0"/>
              </a:rPr>
              <a:t> the moves:</a:t>
            </a:r>
          </a:p>
        </p:txBody>
      </p:sp>
      <p:sp>
        <p:nvSpPr>
          <p:cNvPr id="124935" name="Rectangle 7"/>
          <p:cNvSpPr>
            <a:spLocks noChangeArrowheads="1"/>
          </p:cNvSpPr>
          <p:nvPr>
            <p:custDataLst>
              <p:tags r:id="rId4"/>
            </p:custDataLst>
          </p:nvPr>
        </p:nvSpPr>
        <p:spPr bwMode="auto">
          <a:xfrm>
            <a:off x="323850" y="3200400"/>
            <a:ext cx="8597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9200"/>
                </a:solidFill>
                <a:latin typeface="Courier New" pitchFamily="49" charset="0"/>
              </a:rPr>
              <a:t>valid</a:t>
            </a:r>
            <a:r>
              <a:rPr lang="en-US" sz="2400" b="1">
                <a:latin typeface="Courier New" pitchFamily="49" charset="0"/>
              </a:rPr>
              <a:t>([Wb, Eb], </a:t>
            </a:r>
            <a:r>
              <a:rPr lang="en-US" sz="2400" b="1">
                <a:solidFill>
                  <a:schemeClr val="folHlink"/>
                </a:solidFill>
                <a:latin typeface="Courier New" pitchFamily="49" charset="0"/>
              </a:rPr>
              <a:t>mudder_goes_east</a:t>
            </a:r>
            <a:r>
              <a:rPr lang="en-US" sz="2400" b="1">
                <a:latin typeface="Courier New" pitchFamily="49" charset="0"/>
              </a:rPr>
              <a:t>, [Wa, Ea]) :-</a:t>
            </a:r>
          </a:p>
        </p:txBody>
      </p:sp>
      <p:sp>
        <p:nvSpPr>
          <p:cNvPr id="124936" name="Line 8"/>
          <p:cNvSpPr>
            <a:spLocks noChangeShapeType="1"/>
          </p:cNvSpPr>
          <p:nvPr>
            <p:custDataLst>
              <p:tags r:id="rId5"/>
            </p:custDataLst>
          </p:nvPr>
        </p:nvSpPr>
        <p:spPr bwMode="auto">
          <a:xfrm flipH="1">
            <a:off x="841375" y="2887663"/>
            <a:ext cx="204788" cy="331787"/>
          </a:xfrm>
          <a:prstGeom prst="line">
            <a:avLst/>
          </a:prstGeom>
          <a:noFill/>
          <a:ln w="9525">
            <a:solidFill>
              <a:srgbClr val="0092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937" name="Text Box 9"/>
          <p:cNvSpPr txBox="1">
            <a:spLocks noChangeArrowheads="1"/>
          </p:cNvSpPr>
          <p:nvPr>
            <p:custDataLst>
              <p:tags r:id="rId6"/>
            </p:custDataLst>
          </p:nvPr>
        </p:nvSpPr>
        <p:spPr bwMode="auto">
          <a:xfrm>
            <a:off x="547688" y="2263775"/>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9200"/>
                </a:solidFill>
                <a:latin typeface="Times New Roman" pitchFamily="18" charset="0"/>
              </a:rPr>
              <a:t>describes a valid move</a:t>
            </a:r>
          </a:p>
        </p:txBody>
      </p:sp>
      <p:sp>
        <p:nvSpPr>
          <p:cNvPr id="124938" name="Text Box 10"/>
          <p:cNvSpPr txBox="1">
            <a:spLocks noChangeArrowheads="1"/>
          </p:cNvSpPr>
          <p:nvPr>
            <p:custDataLst>
              <p:tags r:id="rId7"/>
            </p:custDataLst>
          </p:nvPr>
        </p:nvSpPr>
        <p:spPr bwMode="auto">
          <a:xfrm>
            <a:off x="2049463" y="23558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Times New Roman" pitchFamily="18" charset="0"/>
              </a:rPr>
              <a:t>from this "before" configuration</a:t>
            </a:r>
          </a:p>
        </p:txBody>
      </p:sp>
      <p:sp>
        <p:nvSpPr>
          <p:cNvPr id="124939" name="Text Box 11"/>
          <p:cNvSpPr txBox="1">
            <a:spLocks noChangeArrowheads="1"/>
          </p:cNvSpPr>
          <p:nvPr>
            <p:custDataLst>
              <p:tags r:id="rId8"/>
            </p:custDataLst>
          </p:nvPr>
        </p:nvSpPr>
        <p:spPr bwMode="auto">
          <a:xfrm>
            <a:off x="4098925" y="24018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folHlink"/>
                </a:solidFill>
                <a:latin typeface="Times New Roman" pitchFamily="18" charset="0"/>
              </a:rPr>
              <a:t>via this action</a:t>
            </a:r>
          </a:p>
        </p:txBody>
      </p:sp>
      <p:sp>
        <p:nvSpPr>
          <p:cNvPr id="124940" name="Text Box 12"/>
          <p:cNvSpPr txBox="1">
            <a:spLocks noChangeArrowheads="1"/>
          </p:cNvSpPr>
          <p:nvPr>
            <p:custDataLst>
              <p:tags r:id="rId9"/>
            </p:custDataLst>
          </p:nvPr>
        </p:nvSpPr>
        <p:spPr bwMode="auto">
          <a:xfrm>
            <a:off x="6745288" y="23558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Times New Roman" pitchFamily="18" charset="0"/>
              </a:rPr>
              <a:t>to this "after" configuration</a:t>
            </a:r>
          </a:p>
        </p:txBody>
      </p:sp>
      <p:sp>
        <p:nvSpPr>
          <p:cNvPr id="124941" name="Line 13"/>
          <p:cNvSpPr>
            <a:spLocks noChangeShapeType="1"/>
          </p:cNvSpPr>
          <p:nvPr>
            <p:custDataLst>
              <p:tags r:id="rId10"/>
            </p:custDataLst>
          </p:nvPr>
        </p:nvSpPr>
        <p:spPr bwMode="auto">
          <a:xfrm flipH="1">
            <a:off x="2271713" y="2870200"/>
            <a:ext cx="366712" cy="341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942" name="Line 14"/>
          <p:cNvSpPr>
            <a:spLocks noChangeShapeType="1"/>
          </p:cNvSpPr>
          <p:nvPr>
            <p:custDataLst>
              <p:tags r:id="rId11"/>
            </p:custDataLst>
          </p:nvPr>
        </p:nvSpPr>
        <p:spPr bwMode="auto">
          <a:xfrm>
            <a:off x="4821238" y="2781300"/>
            <a:ext cx="134937" cy="52070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943" name="Line 15"/>
          <p:cNvSpPr>
            <a:spLocks noChangeShapeType="1"/>
          </p:cNvSpPr>
          <p:nvPr>
            <p:custDataLst>
              <p:tags r:id="rId12"/>
            </p:custDataLst>
          </p:nvPr>
        </p:nvSpPr>
        <p:spPr bwMode="auto">
          <a:xfrm flipH="1">
            <a:off x="7416800" y="2835275"/>
            <a:ext cx="793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4944" name="Text Box 16"/>
          <p:cNvSpPr txBox="1">
            <a:spLocks noChangeArrowheads="1"/>
          </p:cNvSpPr>
          <p:nvPr>
            <p:custDataLst>
              <p:tags r:id="rId13"/>
            </p:custDataLst>
          </p:nvPr>
        </p:nvSpPr>
        <p:spPr bwMode="auto">
          <a:xfrm>
            <a:off x="2105025" y="5530850"/>
            <a:ext cx="49561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How do we generate </a:t>
            </a:r>
            <a:r>
              <a:rPr lang="en-US" sz="2400" b="1">
                <a:latin typeface="Courier New" pitchFamily="49" charset="0"/>
              </a:rPr>
              <a:t>Wa</a:t>
            </a:r>
            <a:r>
              <a:rPr lang="en-US" sz="2400">
                <a:latin typeface="Times New Roman" pitchFamily="18" charset="0"/>
              </a:rPr>
              <a:t> and </a:t>
            </a:r>
            <a:r>
              <a:rPr lang="en-US" sz="2400" b="1">
                <a:latin typeface="Courier New" pitchFamily="49" charset="0"/>
              </a:rPr>
              <a:t>Ea</a:t>
            </a:r>
            <a:r>
              <a:rPr lang="en-US" sz="2400">
                <a:latin typeface="Times New Roman" pitchFamily="18" charset="0"/>
              </a:rPr>
              <a:t> ? What constraints do we need to check?</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5954" name="Group 2"/>
          <p:cNvGrpSpPr>
            <a:grpSpLocks/>
          </p:cNvGrpSpPr>
          <p:nvPr>
            <p:custDataLst>
              <p:tags r:id="rId1"/>
            </p:custDataLst>
          </p:nvPr>
        </p:nvGrpSpPr>
        <p:grpSpPr bwMode="auto">
          <a:xfrm>
            <a:off x="477838" y="1143000"/>
            <a:ext cx="8218487" cy="180975"/>
            <a:chOff x="295" y="1311"/>
            <a:chExt cx="5177" cy="114"/>
          </a:xfrm>
        </p:grpSpPr>
        <p:sp>
          <p:nvSpPr>
            <p:cNvPr id="125955" name="Rectangle 3"/>
            <p:cNvSpPr>
              <a:spLocks noChangeArrowheads="1"/>
            </p:cNvSpPr>
            <p:nvPr>
              <p:custDataLst>
                <p:tags r:id="rId20"/>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956" name="Rectangle 4"/>
            <p:cNvSpPr>
              <a:spLocks noChangeArrowheads="1"/>
            </p:cNvSpPr>
            <p:nvPr>
              <p:custDataLst>
                <p:tags r:id="rId21"/>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5957"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25958" name="Text Box 6"/>
          <p:cNvSpPr txBox="1">
            <a:spLocks noChangeArrowheads="1"/>
          </p:cNvSpPr>
          <p:nvPr>
            <p:custDataLst>
              <p:tags r:id="rId3"/>
            </p:custDataLst>
          </p:nvPr>
        </p:nvSpPr>
        <p:spPr bwMode="auto">
          <a:xfrm>
            <a:off x="358775" y="1466850"/>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Constraints ~ describe and </a:t>
            </a:r>
            <a:r>
              <a:rPr lang="en-US" sz="2400" b="1" i="1">
                <a:latin typeface="Times New Roman" pitchFamily="18" charset="0"/>
              </a:rPr>
              <a:t>select</a:t>
            </a:r>
            <a:r>
              <a:rPr lang="en-US" sz="2400">
                <a:latin typeface="Times New Roman" pitchFamily="18" charset="0"/>
              </a:rPr>
              <a:t> the moves:</a:t>
            </a:r>
          </a:p>
        </p:txBody>
      </p:sp>
      <p:sp>
        <p:nvSpPr>
          <p:cNvPr id="125959" name="Rectangle 7"/>
          <p:cNvSpPr>
            <a:spLocks noChangeArrowheads="1"/>
          </p:cNvSpPr>
          <p:nvPr>
            <p:custDataLst>
              <p:tags r:id="rId4"/>
            </p:custDataLst>
          </p:nvPr>
        </p:nvSpPr>
        <p:spPr bwMode="auto">
          <a:xfrm>
            <a:off x="323850" y="3200400"/>
            <a:ext cx="8597900"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a:solidFill>
                  <a:srgbClr val="009200"/>
                </a:solidFill>
                <a:latin typeface="Courier New" pitchFamily="49" charset="0"/>
              </a:rPr>
              <a:t>valid</a:t>
            </a:r>
            <a:r>
              <a:rPr lang="en-US" sz="2400" b="1">
                <a:latin typeface="Courier New" pitchFamily="49" charset="0"/>
              </a:rPr>
              <a:t>([Wb, Eb], </a:t>
            </a:r>
            <a:r>
              <a:rPr lang="en-US" sz="2400" b="1">
                <a:solidFill>
                  <a:schemeClr val="folHlink"/>
                </a:solidFill>
                <a:latin typeface="Courier New" pitchFamily="49" charset="0"/>
              </a:rPr>
              <a:t>mudder_goes_east</a:t>
            </a:r>
            <a:r>
              <a:rPr lang="en-US" sz="2400" b="1">
                <a:latin typeface="Courier New" pitchFamily="49" charset="0"/>
              </a:rPr>
              <a:t>, [Wa, Ea]) :-</a:t>
            </a:r>
          </a:p>
          <a:p>
            <a:r>
              <a:rPr lang="en-US" sz="2400" b="1">
                <a:latin typeface="Courier New" pitchFamily="49" charset="0"/>
              </a:rPr>
              <a:t>    perm([mudder|Eb],Ea),</a:t>
            </a:r>
          </a:p>
          <a:p>
            <a:r>
              <a:rPr lang="en-US" sz="2400" b="1">
                <a:latin typeface="Courier New" pitchFamily="49" charset="0"/>
              </a:rPr>
              <a:t>    perm(Wb,[mudder|Wa]),</a:t>
            </a:r>
          </a:p>
          <a:p>
            <a:r>
              <a:rPr lang="en-US" sz="2400" b="1">
                <a:latin typeface="Courier New" pitchFamily="49" charset="0"/>
              </a:rPr>
              <a:t>    ok(Wa),</a:t>
            </a:r>
          </a:p>
          <a:p>
            <a:r>
              <a:rPr lang="en-US" sz="2400" b="1">
                <a:latin typeface="Courier New" pitchFamily="49" charset="0"/>
              </a:rPr>
              <a:t>    ok(Ea).</a:t>
            </a:r>
            <a:endParaRPr lang="en-US" sz="2400">
              <a:latin typeface="Times" pitchFamily="1" charset="0"/>
            </a:endParaRPr>
          </a:p>
          <a:p>
            <a:endParaRPr lang="en-US" sz="2400" b="1">
              <a:latin typeface="Courier New" pitchFamily="49" charset="0"/>
            </a:endParaRPr>
          </a:p>
        </p:txBody>
      </p:sp>
      <p:sp>
        <p:nvSpPr>
          <p:cNvPr id="125960" name="Line 8"/>
          <p:cNvSpPr>
            <a:spLocks noChangeShapeType="1"/>
          </p:cNvSpPr>
          <p:nvPr>
            <p:custDataLst>
              <p:tags r:id="rId5"/>
            </p:custDataLst>
          </p:nvPr>
        </p:nvSpPr>
        <p:spPr bwMode="auto">
          <a:xfrm flipH="1">
            <a:off x="841375" y="2887663"/>
            <a:ext cx="204788" cy="331787"/>
          </a:xfrm>
          <a:prstGeom prst="line">
            <a:avLst/>
          </a:prstGeom>
          <a:noFill/>
          <a:ln w="9525">
            <a:solidFill>
              <a:srgbClr val="0092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961" name="Text Box 9"/>
          <p:cNvSpPr txBox="1">
            <a:spLocks noChangeArrowheads="1"/>
          </p:cNvSpPr>
          <p:nvPr>
            <p:custDataLst>
              <p:tags r:id="rId6"/>
            </p:custDataLst>
          </p:nvPr>
        </p:nvSpPr>
        <p:spPr bwMode="auto">
          <a:xfrm>
            <a:off x="547688" y="2263775"/>
            <a:ext cx="1600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a:solidFill>
                  <a:srgbClr val="009200"/>
                </a:solidFill>
                <a:latin typeface="Times New Roman" pitchFamily="18" charset="0"/>
              </a:rPr>
              <a:t>describes a valid move</a:t>
            </a:r>
          </a:p>
        </p:txBody>
      </p:sp>
      <p:sp>
        <p:nvSpPr>
          <p:cNvPr id="125962" name="Text Box 10"/>
          <p:cNvSpPr txBox="1">
            <a:spLocks noChangeArrowheads="1"/>
          </p:cNvSpPr>
          <p:nvPr>
            <p:custDataLst>
              <p:tags r:id="rId7"/>
            </p:custDataLst>
          </p:nvPr>
        </p:nvSpPr>
        <p:spPr bwMode="auto">
          <a:xfrm>
            <a:off x="2049463" y="23558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Times New Roman" pitchFamily="18" charset="0"/>
              </a:rPr>
              <a:t>from this "before" configuration</a:t>
            </a:r>
          </a:p>
        </p:txBody>
      </p:sp>
      <p:sp>
        <p:nvSpPr>
          <p:cNvPr id="125963" name="Text Box 11"/>
          <p:cNvSpPr txBox="1">
            <a:spLocks noChangeArrowheads="1"/>
          </p:cNvSpPr>
          <p:nvPr>
            <p:custDataLst>
              <p:tags r:id="rId8"/>
            </p:custDataLst>
          </p:nvPr>
        </p:nvSpPr>
        <p:spPr bwMode="auto">
          <a:xfrm>
            <a:off x="4098925" y="2401888"/>
            <a:ext cx="1600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solidFill>
                  <a:schemeClr val="folHlink"/>
                </a:solidFill>
                <a:latin typeface="Times New Roman" pitchFamily="18" charset="0"/>
              </a:rPr>
              <a:t>via this action</a:t>
            </a:r>
          </a:p>
        </p:txBody>
      </p:sp>
      <p:sp>
        <p:nvSpPr>
          <p:cNvPr id="125964" name="Text Box 12"/>
          <p:cNvSpPr txBox="1">
            <a:spLocks noChangeArrowheads="1"/>
          </p:cNvSpPr>
          <p:nvPr>
            <p:custDataLst>
              <p:tags r:id="rId9"/>
            </p:custDataLst>
          </p:nvPr>
        </p:nvSpPr>
        <p:spPr bwMode="auto">
          <a:xfrm>
            <a:off x="6745288" y="23558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200" b="1">
                <a:latin typeface="Times New Roman" pitchFamily="18" charset="0"/>
              </a:rPr>
              <a:t>to this "after" configuration</a:t>
            </a:r>
          </a:p>
        </p:txBody>
      </p:sp>
      <p:sp>
        <p:nvSpPr>
          <p:cNvPr id="125965" name="Line 13"/>
          <p:cNvSpPr>
            <a:spLocks noChangeShapeType="1"/>
          </p:cNvSpPr>
          <p:nvPr>
            <p:custDataLst>
              <p:tags r:id="rId10"/>
            </p:custDataLst>
          </p:nvPr>
        </p:nvSpPr>
        <p:spPr bwMode="auto">
          <a:xfrm flipH="1">
            <a:off x="2271713" y="2870200"/>
            <a:ext cx="366712" cy="341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966" name="Line 14"/>
          <p:cNvSpPr>
            <a:spLocks noChangeShapeType="1"/>
          </p:cNvSpPr>
          <p:nvPr>
            <p:custDataLst>
              <p:tags r:id="rId11"/>
            </p:custDataLst>
          </p:nvPr>
        </p:nvSpPr>
        <p:spPr bwMode="auto">
          <a:xfrm>
            <a:off x="4821238" y="2781300"/>
            <a:ext cx="134937" cy="520700"/>
          </a:xfrm>
          <a:prstGeom prst="line">
            <a:avLst/>
          </a:prstGeom>
          <a:noFill/>
          <a:ln w="9525">
            <a:solidFill>
              <a:schemeClr val="fo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967" name="Line 15"/>
          <p:cNvSpPr>
            <a:spLocks noChangeShapeType="1"/>
          </p:cNvSpPr>
          <p:nvPr>
            <p:custDataLst>
              <p:tags r:id="rId12"/>
            </p:custDataLst>
          </p:nvPr>
        </p:nvSpPr>
        <p:spPr bwMode="auto">
          <a:xfrm flipH="1">
            <a:off x="7416800" y="2835275"/>
            <a:ext cx="79375"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968" name="Line 16"/>
          <p:cNvSpPr>
            <a:spLocks noChangeShapeType="1"/>
          </p:cNvSpPr>
          <p:nvPr>
            <p:custDataLst>
              <p:tags r:id="rId13"/>
            </p:custDataLst>
          </p:nvPr>
        </p:nvSpPr>
        <p:spPr bwMode="auto">
          <a:xfrm flipH="1" flipV="1">
            <a:off x="4598988" y="4394200"/>
            <a:ext cx="1439862" cy="355600"/>
          </a:xfrm>
          <a:prstGeom prst="line">
            <a:avLst/>
          </a:prstGeom>
          <a:noFill/>
          <a:ln w="9525">
            <a:solidFill>
              <a:srgbClr val="0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969" name="Rectangle 17"/>
          <p:cNvSpPr>
            <a:spLocks noChangeArrowheads="1"/>
          </p:cNvSpPr>
          <p:nvPr>
            <p:custDataLst>
              <p:tags r:id="rId14"/>
            </p:custDataLst>
          </p:nvPr>
        </p:nvSpPr>
        <p:spPr bwMode="auto">
          <a:xfrm>
            <a:off x="1006475" y="6124575"/>
            <a:ext cx="707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How Muddery different possible moves are there?</a:t>
            </a:r>
          </a:p>
        </p:txBody>
      </p:sp>
      <p:sp>
        <p:nvSpPr>
          <p:cNvPr id="125970" name="Text Box 18"/>
          <p:cNvSpPr txBox="1">
            <a:spLocks noChangeArrowheads="1"/>
          </p:cNvSpPr>
          <p:nvPr>
            <p:custDataLst>
              <p:tags r:id="rId15"/>
            </p:custDataLst>
          </p:nvPr>
        </p:nvSpPr>
        <p:spPr bwMode="auto">
          <a:xfrm>
            <a:off x="5943600" y="4572000"/>
            <a:ext cx="260985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a:solidFill>
                  <a:srgbClr val="0333FF"/>
                </a:solidFill>
                <a:latin typeface="Times New Roman" pitchFamily="18" charset="0"/>
              </a:rPr>
              <a:t>uses </a:t>
            </a:r>
            <a:r>
              <a:rPr lang="en-US" sz="1600" b="1">
                <a:solidFill>
                  <a:srgbClr val="0333FF"/>
                </a:solidFill>
                <a:latin typeface="Courier New" pitchFamily="49" charset="0"/>
              </a:rPr>
              <a:t>perm</a:t>
            </a:r>
            <a:r>
              <a:rPr lang="en-US" sz="1600" b="1">
                <a:solidFill>
                  <a:srgbClr val="0333FF"/>
                </a:solidFill>
                <a:latin typeface="Times New Roman" pitchFamily="18" charset="0"/>
              </a:rPr>
              <a:t> to generate the resulting configuration</a:t>
            </a:r>
          </a:p>
        </p:txBody>
      </p:sp>
      <p:sp>
        <p:nvSpPr>
          <p:cNvPr id="125971" name="Line 19"/>
          <p:cNvSpPr>
            <a:spLocks noChangeShapeType="1"/>
          </p:cNvSpPr>
          <p:nvPr>
            <p:custDataLst>
              <p:tags r:id="rId16"/>
            </p:custDataLst>
          </p:nvPr>
        </p:nvSpPr>
        <p:spPr bwMode="auto">
          <a:xfrm flipH="1" flipV="1">
            <a:off x="4957763" y="3984625"/>
            <a:ext cx="1063625" cy="747713"/>
          </a:xfrm>
          <a:prstGeom prst="line">
            <a:avLst/>
          </a:prstGeom>
          <a:noFill/>
          <a:ln w="9525">
            <a:solidFill>
              <a:srgbClr val="0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972" name="Line 20"/>
          <p:cNvSpPr>
            <a:spLocks noChangeShapeType="1"/>
          </p:cNvSpPr>
          <p:nvPr>
            <p:custDataLst>
              <p:tags r:id="rId17"/>
            </p:custDataLst>
          </p:nvPr>
        </p:nvSpPr>
        <p:spPr bwMode="auto">
          <a:xfrm flipH="1" flipV="1">
            <a:off x="2460625" y="4787900"/>
            <a:ext cx="644525" cy="436563"/>
          </a:xfrm>
          <a:prstGeom prst="line">
            <a:avLst/>
          </a:prstGeom>
          <a:noFill/>
          <a:ln w="9525">
            <a:solidFill>
              <a:srgbClr val="0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5973" name="Text Box 21"/>
          <p:cNvSpPr txBox="1">
            <a:spLocks noChangeArrowheads="1"/>
          </p:cNvSpPr>
          <p:nvPr>
            <p:custDataLst>
              <p:tags r:id="rId18"/>
            </p:custDataLst>
          </p:nvPr>
        </p:nvSpPr>
        <p:spPr bwMode="auto">
          <a:xfrm>
            <a:off x="2822575" y="5232400"/>
            <a:ext cx="32639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600" b="1">
                <a:solidFill>
                  <a:srgbClr val="0333FF"/>
                </a:solidFill>
                <a:latin typeface="Times New Roman" pitchFamily="18" charset="0"/>
              </a:rPr>
              <a:t>makes sure that they're sorted and safe from predators!</a:t>
            </a:r>
          </a:p>
        </p:txBody>
      </p:sp>
      <p:sp>
        <p:nvSpPr>
          <p:cNvPr id="125974" name="Line 22"/>
          <p:cNvSpPr>
            <a:spLocks noChangeShapeType="1"/>
          </p:cNvSpPr>
          <p:nvPr>
            <p:custDataLst>
              <p:tags r:id="rId19"/>
            </p:custDataLst>
          </p:nvPr>
        </p:nvSpPr>
        <p:spPr bwMode="auto">
          <a:xfrm flipH="1" flipV="1">
            <a:off x="2236788" y="5065713"/>
            <a:ext cx="823912" cy="177800"/>
          </a:xfrm>
          <a:prstGeom prst="line">
            <a:avLst/>
          </a:prstGeom>
          <a:noFill/>
          <a:ln w="9525">
            <a:solidFill>
              <a:srgbClr val="0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978" name="Group 2"/>
          <p:cNvGrpSpPr>
            <a:grpSpLocks/>
          </p:cNvGrpSpPr>
          <p:nvPr>
            <p:custDataLst>
              <p:tags r:id="rId1"/>
            </p:custDataLst>
          </p:nvPr>
        </p:nvGrpSpPr>
        <p:grpSpPr bwMode="auto">
          <a:xfrm>
            <a:off x="477838" y="1143000"/>
            <a:ext cx="8218487" cy="180975"/>
            <a:chOff x="295" y="1311"/>
            <a:chExt cx="5177" cy="114"/>
          </a:xfrm>
        </p:grpSpPr>
        <p:sp>
          <p:nvSpPr>
            <p:cNvPr id="126979" name="Rectangle 3"/>
            <p:cNvSpPr>
              <a:spLocks noChangeArrowheads="1"/>
            </p:cNvSpPr>
            <p:nvPr>
              <p:custDataLst>
                <p:tags r:id="rId21"/>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980" name="Rectangle 4"/>
            <p:cNvSpPr>
              <a:spLocks noChangeArrowheads="1"/>
            </p:cNvSpPr>
            <p:nvPr>
              <p:custDataLst>
                <p:tags r:id="rId22"/>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6981"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26982" name="Text Box 6"/>
          <p:cNvSpPr txBox="1">
            <a:spLocks noChangeArrowheads="1"/>
          </p:cNvSpPr>
          <p:nvPr>
            <p:custDataLst>
              <p:tags r:id="rId3"/>
            </p:custDataLst>
          </p:nvPr>
        </p:nvSpPr>
        <p:spPr bwMode="auto">
          <a:xfrm>
            <a:off x="465138" y="1538288"/>
            <a:ext cx="601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Courier New" pitchFamily="49" charset="0"/>
              </a:rPr>
              <a:t>solve </a:t>
            </a:r>
            <a:r>
              <a:rPr lang="en-US" sz="2400">
                <a:latin typeface="Times New Roman" pitchFamily="18" charset="0"/>
              </a:rPr>
              <a:t>~ general-purpose puzzle-solving!</a:t>
            </a:r>
          </a:p>
        </p:txBody>
      </p:sp>
      <p:sp>
        <p:nvSpPr>
          <p:cNvPr id="126983" name="Text Box 7"/>
          <p:cNvSpPr txBox="1">
            <a:spLocks noChangeArrowheads="1"/>
          </p:cNvSpPr>
          <p:nvPr>
            <p:custDataLst>
              <p:tags r:id="rId4"/>
            </p:custDataLst>
          </p:nvPr>
        </p:nvSpPr>
        <p:spPr bwMode="auto">
          <a:xfrm>
            <a:off x="465138" y="3797300"/>
            <a:ext cx="6629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Courier New" pitchFamily="49" charset="0"/>
              </a:rPr>
              <a:t>solve( StartConfig, ListOfMoves )</a:t>
            </a:r>
          </a:p>
        </p:txBody>
      </p:sp>
      <p:sp>
        <p:nvSpPr>
          <p:cNvPr id="126984" name="Text Box 8"/>
          <p:cNvSpPr txBox="1">
            <a:spLocks noChangeArrowheads="1"/>
          </p:cNvSpPr>
          <p:nvPr>
            <p:custDataLst>
              <p:tags r:id="rId5"/>
            </p:custDataLst>
          </p:nvPr>
        </p:nvSpPr>
        <p:spPr bwMode="auto">
          <a:xfrm>
            <a:off x="1357313" y="2276475"/>
            <a:ext cx="3886200" cy="376238"/>
          </a:xfrm>
          <a:prstGeom prst="rect">
            <a:avLst/>
          </a:prstGeom>
          <a:noFill/>
          <a:ln w="9525">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solidFill>
                  <a:schemeClr val="folHlink"/>
                </a:solidFill>
              </a:rPr>
              <a:t>configuration-space search!</a:t>
            </a:r>
          </a:p>
        </p:txBody>
      </p:sp>
      <p:sp>
        <p:nvSpPr>
          <p:cNvPr id="126999" name="Rectangle 23"/>
          <p:cNvSpPr>
            <a:spLocks noChangeArrowheads="1"/>
          </p:cNvSpPr>
          <p:nvPr>
            <p:custDataLst>
              <p:tags r:id="rId6"/>
            </p:custDataLst>
          </p:nvPr>
        </p:nvSpPr>
        <p:spPr bwMode="auto">
          <a:xfrm>
            <a:off x="6557963" y="1423988"/>
            <a:ext cx="2408237"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900" i="1">
                <a:solidFill>
                  <a:srgbClr val="009200"/>
                </a:solidFill>
                <a:latin typeface="Comic Sans MS" pitchFamily="66" charset="0"/>
              </a:rPr>
              <a:t>Wasn't there 42-dimensional configuration-space search in CS 5?</a:t>
            </a:r>
          </a:p>
        </p:txBody>
      </p:sp>
      <p:sp>
        <p:nvSpPr>
          <p:cNvPr id="127000" name="Line 24"/>
          <p:cNvSpPr>
            <a:spLocks noChangeShapeType="1"/>
          </p:cNvSpPr>
          <p:nvPr>
            <p:custDataLst>
              <p:tags r:id="rId7"/>
            </p:custDataLst>
          </p:nvPr>
        </p:nvSpPr>
        <p:spPr bwMode="auto">
          <a:xfrm flipH="1">
            <a:off x="2611438" y="3451225"/>
            <a:ext cx="706437" cy="3762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01" name="Line 25"/>
          <p:cNvSpPr>
            <a:spLocks noChangeShapeType="1"/>
          </p:cNvSpPr>
          <p:nvPr>
            <p:custDataLst>
              <p:tags r:id="rId8"/>
            </p:custDataLst>
          </p:nvPr>
        </p:nvSpPr>
        <p:spPr bwMode="auto">
          <a:xfrm flipH="1">
            <a:off x="5106988" y="3441700"/>
            <a:ext cx="509587" cy="3413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127002" name="Text Box 26"/>
          <p:cNvSpPr txBox="1">
            <a:spLocks noChangeArrowheads="1"/>
          </p:cNvSpPr>
          <p:nvPr>
            <p:custDataLst>
              <p:tags r:id="rId9"/>
            </p:custDataLst>
          </p:nvPr>
        </p:nvSpPr>
        <p:spPr bwMode="auto">
          <a:xfrm>
            <a:off x="2441575" y="2959100"/>
            <a:ext cx="2092325"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need to specify a starting configuration</a:t>
            </a:r>
          </a:p>
        </p:txBody>
      </p:sp>
      <p:sp>
        <p:nvSpPr>
          <p:cNvPr id="127003" name="Text Box 27"/>
          <p:cNvSpPr txBox="1">
            <a:spLocks noChangeArrowheads="1"/>
          </p:cNvSpPr>
          <p:nvPr>
            <p:custDataLst>
              <p:tags r:id="rId10"/>
            </p:custDataLst>
          </p:nvPr>
        </p:nvSpPr>
        <p:spPr bwMode="auto">
          <a:xfrm>
            <a:off x="5043488" y="2951163"/>
            <a:ext cx="3236912"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t>Ask Prolog to generate a list of moves that results in the final configuration…</a:t>
            </a:r>
          </a:p>
        </p:txBody>
      </p:sp>
      <p:sp>
        <p:nvSpPr>
          <p:cNvPr id="127004" name="Rectangle 28"/>
          <p:cNvSpPr>
            <a:spLocks noChangeArrowheads="1"/>
          </p:cNvSpPr>
          <p:nvPr>
            <p:custDataLst>
              <p:tags r:id="rId11"/>
            </p:custDataLst>
          </p:nvPr>
        </p:nvSpPr>
        <p:spPr bwMode="auto">
          <a:xfrm>
            <a:off x="7102475" y="5264150"/>
            <a:ext cx="14620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2400">
                <a:latin typeface="Times New Roman" pitchFamily="18" charset="0"/>
              </a:rPr>
              <a:t>base case?</a:t>
            </a:r>
          </a:p>
        </p:txBody>
      </p:sp>
      <p:grpSp>
        <p:nvGrpSpPr>
          <p:cNvPr id="29" name="Group 7182"/>
          <p:cNvGrpSpPr>
            <a:grpSpLocks/>
          </p:cNvGrpSpPr>
          <p:nvPr/>
        </p:nvGrpSpPr>
        <p:grpSpPr bwMode="auto">
          <a:xfrm>
            <a:off x="7900962" y="1766730"/>
            <a:ext cx="559308" cy="581895"/>
            <a:chOff x="1676815" y="5536974"/>
            <a:chExt cx="1066385" cy="1244825"/>
          </a:xfrm>
        </p:grpSpPr>
        <p:sp>
          <p:nvSpPr>
            <p:cNvPr id="30" name="Freeform 11"/>
            <p:cNvSpPr>
              <a:spLocks/>
            </p:cNvSpPr>
            <p:nvPr>
              <p:custDataLst>
                <p:tags r:id="rId12"/>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31" name="Oval 12"/>
            <p:cNvSpPr>
              <a:spLocks noChangeArrowheads="1"/>
            </p:cNvSpPr>
            <p:nvPr>
              <p:custDataLst>
                <p:tags r:id="rId13"/>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32" name="Straight Connector 31"/>
            <p:cNvCxnSpPr>
              <a:stCxn id="48" idx="1"/>
              <a:endCxn id="48"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3" name="Group 7181"/>
            <p:cNvGrpSpPr>
              <a:grpSpLocks/>
            </p:cNvGrpSpPr>
            <p:nvPr/>
          </p:nvGrpSpPr>
          <p:grpSpPr bwMode="auto">
            <a:xfrm>
              <a:off x="1915058" y="5536974"/>
              <a:ext cx="616039" cy="613001"/>
              <a:chOff x="1905000" y="5621014"/>
              <a:chExt cx="616039" cy="613001"/>
            </a:xfrm>
          </p:grpSpPr>
          <p:sp>
            <p:nvSpPr>
              <p:cNvPr id="48" name="Oval 14"/>
              <p:cNvSpPr>
                <a:spLocks noChangeArrowheads="1"/>
              </p:cNvSpPr>
              <p:nvPr>
                <p:custDataLst>
                  <p:tags r:id="rId19"/>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9" name="Oval 17"/>
              <p:cNvSpPr>
                <a:spLocks noChangeArrowheads="1"/>
              </p:cNvSpPr>
              <p:nvPr>
                <p:custDataLst>
                  <p:tags r:id="rId20"/>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50" name="Straight Connector 49"/>
              <p:cNvCxnSpPr>
                <a:stCxn id="48"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1" name="Straight Connector 50"/>
              <p:cNvCxnSpPr>
                <a:stCxn id="48"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2" name="Straight Connector 51"/>
              <p:cNvCxnSpPr>
                <a:stCxn id="48"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4" name="Freeform 33"/>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35" name="Group 92"/>
            <p:cNvGrpSpPr>
              <a:grpSpLocks/>
            </p:cNvGrpSpPr>
            <p:nvPr/>
          </p:nvGrpSpPr>
          <p:grpSpPr bwMode="auto">
            <a:xfrm>
              <a:off x="2391951" y="5933936"/>
              <a:ext cx="213071" cy="175546"/>
              <a:chOff x="1905000" y="5621014"/>
              <a:chExt cx="616039" cy="613001"/>
            </a:xfrm>
          </p:grpSpPr>
          <p:sp>
            <p:nvSpPr>
              <p:cNvPr id="43" name="Oval 14"/>
              <p:cNvSpPr>
                <a:spLocks noChangeArrowheads="1"/>
              </p:cNvSpPr>
              <p:nvPr>
                <p:custDataLst>
                  <p:tags r:id="rId17"/>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4" name="Oval 17"/>
              <p:cNvSpPr>
                <a:spLocks noChangeArrowheads="1"/>
              </p:cNvSpPr>
              <p:nvPr>
                <p:custDataLst>
                  <p:tags r:id="rId18"/>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5" name="Straight Connector 44"/>
              <p:cNvCxnSpPr>
                <a:stCxn id="43"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 name="Straight Connector 45"/>
              <p:cNvCxnSpPr>
                <a:stCxn id="43"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7" name="Straight Connector 46"/>
              <p:cNvCxnSpPr>
                <a:stCxn id="43"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36" name="Group 104"/>
            <p:cNvGrpSpPr>
              <a:grpSpLocks/>
            </p:cNvGrpSpPr>
            <p:nvPr/>
          </p:nvGrpSpPr>
          <p:grpSpPr bwMode="auto">
            <a:xfrm>
              <a:off x="1871482" y="5921099"/>
              <a:ext cx="213071" cy="175546"/>
              <a:chOff x="1905000" y="5621014"/>
              <a:chExt cx="616039" cy="613001"/>
            </a:xfrm>
          </p:grpSpPr>
          <p:sp>
            <p:nvSpPr>
              <p:cNvPr id="38" name="Oval 14"/>
              <p:cNvSpPr>
                <a:spLocks noChangeArrowheads="1"/>
              </p:cNvSpPr>
              <p:nvPr>
                <p:custDataLst>
                  <p:tags r:id="rId15"/>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9" name="Oval 17"/>
              <p:cNvSpPr>
                <a:spLocks noChangeArrowheads="1"/>
              </p:cNvSpPr>
              <p:nvPr>
                <p:custDataLst>
                  <p:tags r:id="rId16"/>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0" name="Straight Connector 39"/>
              <p:cNvCxnSpPr>
                <a:stCxn id="38"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 name="Straight Connector 40"/>
              <p:cNvCxnSpPr>
                <a:stCxn id="38"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 name="Straight Connector 41"/>
              <p:cNvCxnSpPr>
                <a:stCxn id="38"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7" name="AutoShape 19"/>
            <p:cNvSpPr>
              <a:spLocks noChangeArrowheads="1"/>
            </p:cNvSpPr>
            <p:nvPr>
              <p:custDataLst>
                <p:tags r:id="rId14"/>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002" name="Group 2"/>
          <p:cNvGrpSpPr>
            <a:grpSpLocks/>
          </p:cNvGrpSpPr>
          <p:nvPr>
            <p:custDataLst>
              <p:tags r:id="rId1"/>
            </p:custDataLst>
          </p:nvPr>
        </p:nvGrpSpPr>
        <p:grpSpPr bwMode="auto">
          <a:xfrm>
            <a:off x="477838" y="1143000"/>
            <a:ext cx="8218487" cy="180975"/>
            <a:chOff x="295" y="1311"/>
            <a:chExt cx="5177" cy="114"/>
          </a:xfrm>
        </p:grpSpPr>
        <p:sp>
          <p:nvSpPr>
            <p:cNvPr id="128003" name="Rectangle 3"/>
            <p:cNvSpPr>
              <a:spLocks noChangeArrowheads="1"/>
            </p:cNvSpPr>
            <p:nvPr>
              <p:custDataLst>
                <p:tags r:id="rId17"/>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8004" name="Rectangle 4"/>
            <p:cNvSpPr>
              <a:spLocks noChangeArrowheads="1"/>
            </p:cNvSpPr>
            <p:nvPr>
              <p:custDataLst>
                <p:tags r:id="rId18"/>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8005"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28006" name="Text Box 6"/>
          <p:cNvSpPr txBox="1">
            <a:spLocks noChangeArrowheads="1"/>
          </p:cNvSpPr>
          <p:nvPr>
            <p:custDataLst>
              <p:tags r:id="rId3"/>
            </p:custDataLst>
          </p:nvPr>
        </p:nvSpPr>
        <p:spPr bwMode="auto">
          <a:xfrm>
            <a:off x="465138" y="1538288"/>
            <a:ext cx="601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Courier New" pitchFamily="49" charset="0"/>
              </a:rPr>
              <a:t>solve </a:t>
            </a:r>
            <a:r>
              <a:rPr lang="en-US" sz="2400">
                <a:latin typeface="Times New Roman" pitchFamily="18" charset="0"/>
              </a:rPr>
              <a:t>~ general-purpose puzzle-solving!</a:t>
            </a:r>
          </a:p>
        </p:txBody>
      </p:sp>
      <p:sp>
        <p:nvSpPr>
          <p:cNvPr id="128007" name="Text Box 7"/>
          <p:cNvSpPr txBox="1">
            <a:spLocks noChangeArrowheads="1"/>
          </p:cNvSpPr>
          <p:nvPr>
            <p:custDataLst>
              <p:tags r:id="rId4"/>
            </p:custDataLst>
          </p:nvPr>
        </p:nvSpPr>
        <p:spPr bwMode="auto">
          <a:xfrm>
            <a:off x="265113" y="2251075"/>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333FF"/>
                </a:solidFill>
              </a:rPr>
              <a:t>Prolog's configuration-space search:</a:t>
            </a:r>
          </a:p>
        </p:txBody>
      </p:sp>
      <p:sp>
        <p:nvSpPr>
          <p:cNvPr id="128022" name="Rectangle 22"/>
          <p:cNvSpPr>
            <a:spLocks noChangeArrowheads="1"/>
          </p:cNvSpPr>
          <p:nvPr>
            <p:custDataLst>
              <p:tags r:id="rId5"/>
            </p:custDataLst>
          </p:nvPr>
        </p:nvSpPr>
        <p:spPr bwMode="auto">
          <a:xfrm>
            <a:off x="4456113" y="5815013"/>
            <a:ext cx="1951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a:solidFill>
                  <a:srgbClr val="009200"/>
                </a:solidFill>
                <a:latin typeface="Comic Sans MS" pitchFamily="66" charset="0"/>
              </a:rPr>
              <a:t>Doesn't this solve </a:t>
            </a:r>
            <a:r>
              <a:rPr lang="en-US" sz="1400">
                <a:solidFill>
                  <a:schemeClr val="accent1"/>
                </a:solidFill>
                <a:latin typeface="Comic Sans MS" pitchFamily="66" charset="0"/>
              </a:rPr>
              <a:t>ALL </a:t>
            </a:r>
            <a:r>
              <a:rPr lang="en-US" sz="1400">
                <a:solidFill>
                  <a:srgbClr val="009200"/>
                </a:solidFill>
                <a:latin typeface="Comic Sans MS" pitchFamily="66" charset="0"/>
              </a:rPr>
              <a:t>problems !?!</a:t>
            </a:r>
          </a:p>
        </p:txBody>
      </p:sp>
      <p:sp>
        <p:nvSpPr>
          <p:cNvPr id="128023" name="Rectangle 23"/>
          <p:cNvSpPr>
            <a:spLocks noChangeArrowheads="1"/>
          </p:cNvSpPr>
          <p:nvPr>
            <p:custDataLst>
              <p:tags r:id="rId6"/>
            </p:custDataLst>
          </p:nvPr>
        </p:nvSpPr>
        <p:spPr bwMode="auto">
          <a:xfrm>
            <a:off x="247650" y="2894013"/>
            <a:ext cx="8689975"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333FF"/>
                </a:solidFill>
                <a:latin typeface="Courier New" pitchFamily="49" charset="0"/>
              </a:rPr>
              <a:t>%% what it means for a list of moves to solve the puzzle...</a:t>
            </a:r>
          </a:p>
          <a:p>
            <a:r>
              <a:rPr lang="en-US" b="1">
                <a:solidFill>
                  <a:srgbClr val="0333FF"/>
                </a:solidFill>
                <a:latin typeface="Courier New" pitchFamily="49" charset="0"/>
              </a:rPr>
              <a:t>%% C is a configuration.</a:t>
            </a:r>
            <a:r>
              <a:rPr lang="en-US" b="1">
                <a:latin typeface="Courier New" pitchFamily="49" charset="0"/>
              </a:rPr>
              <a:t> </a:t>
            </a:r>
          </a:p>
          <a:p>
            <a:r>
              <a:rPr lang="en-US" b="1">
                <a:latin typeface="Courier New" pitchFamily="49" charset="0"/>
              </a:rPr>
              <a:t>solve(C, []) :- final(C).   </a:t>
            </a:r>
            <a:r>
              <a:rPr lang="en-US" b="1">
                <a:solidFill>
                  <a:srgbClr val="0333FF"/>
                </a:solidFill>
                <a:latin typeface="Courier New" pitchFamily="49" charset="0"/>
              </a:rPr>
              <a:t>%% Done! (base case)</a:t>
            </a:r>
            <a:endParaRPr lang="en-US" b="1">
              <a:latin typeface="Courier New" pitchFamily="49" charset="0"/>
            </a:endParaRPr>
          </a:p>
          <a:p>
            <a:endParaRPr lang="en-US" b="1">
              <a:latin typeface="Courier New" pitchFamily="49" charset="0"/>
            </a:endParaRPr>
          </a:p>
          <a:p>
            <a:r>
              <a:rPr lang="en-US" b="1">
                <a:latin typeface="Courier New" pitchFamily="49" charset="0"/>
              </a:rPr>
              <a:t>solve(C, [Move | RoM]) :-   </a:t>
            </a:r>
            <a:r>
              <a:rPr lang="en-US" b="1">
                <a:solidFill>
                  <a:srgbClr val="0333FF"/>
                </a:solidFill>
                <a:latin typeface="Courier New" pitchFamily="49" charset="0"/>
              </a:rPr>
              <a:t>%% Move ~ next move to make</a:t>
            </a:r>
            <a:endParaRPr lang="en-US" b="1">
              <a:latin typeface="Courier New" pitchFamily="49" charset="0"/>
            </a:endParaRPr>
          </a:p>
          <a:p>
            <a:r>
              <a:rPr lang="en-US" b="1">
                <a:latin typeface="Courier New" pitchFamily="49" charset="0"/>
              </a:rPr>
              <a:t>    [W, E] = C,             </a:t>
            </a:r>
            <a:r>
              <a:rPr lang="en-US" b="1">
                <a:solidFill>
                  <a:srgbClr val="0333FF"/>
                </a:solidFill>
                <a:latin typeface="Courier New" pitchFamily="49" charset="0"/>
              </a:rPr>
              <a:t>%% C is the [ West, East ] pair</a:t>
            </a:r>
            <a:endParaRPr lang="en-US" b="1">
              <a:latin typeface="Courier New" pitchFamily="49" charset="0"/>
            </a:endParaRPr>
          </a:p>
          <a:p>
            <a:r>
              <a:rPr lang="en-US" b="1">
                <a:latin typeface="Courier New" pitchFamily="49" charset="0"/>
              </a:rPr>
              <a:t>    ok(W), ok(E),           </a:t>
            </a:r>
            <a:r>
              <a:rPr lang="en-US" b="1">
                <a:solidFill>
                  <a:srgbClr val="0333FF"/>
                </a:solidFill>
                <a:latin typeface="Courier New" pitchFamily="49" charset="0"/>
              </a:rPr>
              <a:t>%% is everything in order?</a:t>
            </a:r>
            <a:endParaRPr lang="en-US" b="1">
              <a:latin typeface="Courier New" pitchFamily="49" charset="0"/>
            </a:endParaRPr>
          </a:p>
          <a:p>
            <a:r>
              <a:rPr lang="en-US" b="1">
                <a:latin typeface="Courier New" pitchFamily="49" charset="0"/>
              </a:rPr>
              <a:t>    valid(C, Move, NewC),   </a:t>
            </a:r>
            <a:r>
              <a:rPr lang="en-US" b="1">
                <a:solidFill>
                  <a:schemeClr val="folHlink"/>
                </a:solidFill>
                <a:latin typeface="Courier New" pitchFamily="49" charset="0"/>
              </a:rPr>
              <a:t>%% selects a valid Move !</a:t>
            </a:r>
            <a:endParaRPr lang="en-US" b="1">
              <a:latin typeface="Courier New" pitchFamily="49" charset="0"/>
            </a:endParaRPr>
          </a:p>
          <a:p>
            <a:r>
              <a:rPr lang="en-US" b="1">
                <a:latin typeface="Courier New" pitchFamily="49" charset="0"/>
              </a:rPr>
              <a:t>    solve(NewC, RoM).       </a:t>
            </a:r>
            <a:r>
              <a:rPr lang="en-US" b="1">
                <a:solidFill>
                  <a:srgbClr val="0333FF"/>
                </a:solidFill>
                <a:latin typeface="Courier New" pitchFamily="49" charset="0"/>
              </a:rPr>
              <a:t>%% solve the rest of the puzzle...</a:t>
            </a:r>
            <a:endParaRPr lang="en-US" b="1">
              <a:latin typeface="Courier New" pitchFamily="49" charset="0"/>
            </a:endParaRPr>
          </a:p>
        </p:txBody>
      </p:sp>
      <p:sp>
        <p:nvSpPr>
          <p:cNvPr id="128024" name="Rectangle 24"/>
          <p:cNvSpPr>
            <a:spLocks noChangeArrowheads="1"/>
          </p:cNvSpPr>
          <p:nvPr>
            <p:custDataLst>
              <p:tags r:id="rId7"/>
            </p:custDataLst>
          </p:nvPr>
        </p:nvSpPr>
        <p:spPr bwMode="auto">
          <a:xfrm>
            <a:off x="7077075" y="6396038"/>
            <a:ext cx="1951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009200"/>
                </a:solidFill>
                <a:latin typeface="Comic Sans MS" pitchFamily="66" charset="0"/>
              </a:rPr>
              <a:t>How does it do?</a:t>
            </a:r>
          </a:p>
        </p:txBody>
      </p:sp>
      <p:grpSp>
        <p:nvGrpSpPr>
          <p:cNvPr id="25" name="Group 7182"/>
          <p:cNvGrpSpPr>
            <a:grpSpLocks/>
          </p:cNvGrpSpPr>
          <p:nvPr/>
        </p:nvGrpSpPr>
        <p:grpSpPr bwMode="auto">
          <a:xfrm>
            <a:off x="6407150" y="6118943"/>
            <a:ext cx="559308" cy="581895"/>
            <a:chOff x="1676815" y="5536974"/>
            <a:chExt cx="1066385" cy="1244825"/>
          </a:xfrm>
        </p:grpSpPr>
        <p:sp>
          <p:nvSpPr>
            <p:cNvPr id="26" name="Freeform 11"/>
            <p:cNvSpPr>
              <a:spLocks/>
            </p:cNvSpPr>
            <p:nvPr>
              <p:custDataLst>
                <p:tags r:id="rId8"/>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27" name="Oval 12"/>
            <p:cNvSpPr>
              <a:spLocks noChangeArrowheads="1"/>
            </p:cNvSpPr>
            <p:nvPr>
              <p:custDataLst>
                <p:tags r:id="rId9"/>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28" name="Straight Connector 27"/>
            <p:cNvCxnSpPr>
              <a:stCxn id="44" idx="1"/>
              <a:endCxn id="44"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9" name="Group 7181"/>
            <p:cNvGrpSpPr>
              <a:grpSpLocks/>
            </p:cNvGrpSpPr>
            <p:nvPr/>
          </p:nvGrpSpPr>
          <p:grpSpPr bwMode="auto">
            <a:xfrm>
              <a:off x="1915058" y="5536974"/>
              <a:ext cx="616039" cy="613001"/>
              <a:chOff x="1905000" y="5621014"/>
              <a:chExt cx="616039" cy="613001"/>
            </a:xfrm>
          </p:grpSpPr>
          <p:sp>
            <p:nvSpPr>
              <p:cNvPr id="44" name="Oval 14"/>
              <p:cNvSpPr>
                <a:spLocks noChangeArrowheads="1"/>
              </p:cNvSpPr>
              <p:nvPr>
                <p:custDataLst>
                  <p:tags r:id="rId15"/>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5" name="Oval 17"/>
              <p:cNvSpPr>
                <a:spLocks noChangeArrowheads="1"/>
              </p:cNvSpPr>
              <p:nvPr>
                <p:custDataLst>
                  <p:tags r:id="rId16"/>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6" name="Straight Connector 45"/>
              <p:cNvCxnSpPr>
                <a:stCxn id="44"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7" name="Straight Connector 46"/>
              <p:cNvCxnSpPr>
                <a:stCxn id="44"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8" name="Straight Connector 47"/>
              <p:cNvCxnSpPr>
                <a:stCxn id="44"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0" name="Freeform 29"/>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31" name="Group 92"/>
            <p:cNvGrpSpPr>
              <a:grpSpLocks/>
            </p:cNvGrpSpPr>
            <p:nvPr/>
          </p:nvGrpSpPr>
          <p:grpSpPr bwMode="auto">
            <a:xfrm>
              <a:off x="2391951" y="5933936"/>
              <a:ext cx="213071" cy="175546"/>
              <a:chOff x="1905000" y="5621014"/>
              <a:chExt cx="616039" cy="613001"/>
            </a:xfrm>
          </p:grpSpPr>
          <p:sp>
            <p:nvSpPr>
              <p:cNvPr id="39" name="Oval 14"/>
              <p:cNvSpPr>
                <a:spLocks noChangeArrowheads="1"/>
              </p:cNvSpPr>
              <p:nvPr>
                <p:custDataLst>
                  <p:tags r:id="rId13"/>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0" name="Oval 17"/>
              <p:cNvSpPr>
                <a:spLocks noChangeArrowheads="1"/>
              </p:cNvSpPr>
              <p:nvPr>
                <p:custDataLst>
                  <p:tags r:id="rId14"/>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1" name="Straight Connector 40"/>
              <p:cNvCxnSpPr>
                <a:stCxn id="39"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 name="Straight Connector 41"/>
              <p:cNvCxnSpPr>
                <a:stCxn id="39"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3" name="Straight Connector 42"/>
              <p:cNvCxnSpPr>
                <a:stCxn id="39"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32" name="Group 104"/>
            <p:cNvGrpSpPr>
              <a:grpSpLocks/>
            </p:cNvGrpSpPr>
            <p:nvPr/>
          </p:nvGrpSpPr>
          <p:grpSpPr bwMode="auto">
            <a:xfrm>
              <a:off x="1871482" y="5921099"/>
              <a:ext cx="213071" cy="175546"/>
              <a:chOff x="1905000" y="5621014"/>
              <a:chExt cx="616039" cy="613001"/>
            </a:xfrm>
          </p:grpSpPr>
          <p:sp>
            <p:nvSpPr>
              <p:cNvPr id="34" name="Oval 14"/>
              <p:cNvSpPr>
                <a:spLocks noChangeArrowheads="1"/>
              </p:cNvSpPr>
              <p:nvPr>
                <p:custDataLst>
                  <p:tags r:id="rId11"/>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5" name="Oval 17"/>
              <p:cNvSpPr>
                <a:spLocks noChangeArrowheads="1"/>
              </p:cNvSpPr>
              <p:nvPr>
                <p:custDataLst>
                  <p:tags r:id="rId12"/>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36" name="Straight Connector 35"/>
              <p:cNvCxnSpPr>
                <a:stCxn id="34"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7" name="Straight Connector 36"/>
              <p:cNvCxnSpPr>
                <a:stCxn id="34"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8" name="Straight Connector 37"/>
              <p:cNvCxnSpPr>
                <a:stCxn id="34"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3" name="AutoShape 19"/>
            <p:cNvSpPr>
              <a:spLocks noChangeArrowheads="1"/>
            </p:cNvSpPr>
            <p:nvPr>
              <p:custDataLst>
                <p:tags r:id="rId10"/>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26" name="Group 2"/>
          <p:cNvGrpSpPr>
            <a:grpSpLocks/>
          </p:cNvGrpSpPr>
          <p:nvPr>
            <p:custDataLst>
              <p:tags r:id="rId1"/>
            </p:custDataLst>
          </p:nvPr>
        </p:nvGrpSpPr>
        <p:grpSpPr bwMode="auto">
          <a:xfrm>
            <a:off x="477838" y="1143000"/>
            <a:ext cx="8218487" cy="180975"/>
            <a:chOff x="295" y="1311"/>
            <a:chExt cx="5177" cy="114"/>
          </a:xfrm>
        </p:grpSpPr>
        <p:sp>
          <p:nvSpPr>
            <p:cNvPr id="129027" name="Rectangle 3"/>
            <p:cNvSpPr>
              <a:spLocks noChangeArrowheads="1"/>
            </p:cNvSpPr>
            <p:nvPr>
              <p:custDataLst>
                <p:tags r:id="rId18"/>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9028" name="Rectangle 4"/>
            <p:cNvSpPr>
              <a:spLocks noChangeArrowheads="1"/>
            </p:cNvSpPr>
            <p:nvPr>
              <p:custDataLst>
                <p:tags r:id="rId19"/>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29029"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29030" name="Text Box 6"/>
          <p:cNvSpPr txBox="1">
            <a:spLocks noChangeArrowheads="1"/>
          </p:cNvSpPr>
          <p:nvPr>
            <p:custDataLst>
              <p:tags r:id="rId3"/>
            </p:custDataLst>
          </p:nvPr>
        </p:nvSpPr>
        <p:spPr bwMode="auto">
          <a:xfrm>
            <a:off x="465138" y="1538288"/>
            <a:ext cx="601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Courier New" pitchFamily="49" charset="0"/>
              </a:rPr>
              <a:t>solve </a:t>
            </a:r>
            <a:r>
              <a:rPr lang="en-US" sz="2400">
                <a:latin typeface="Times New Roman" pitchFamily="18" charset="0"/>
              </a:rPr>
              <a:t>~ general-purpose puzzle-solving!</a:t>
            </a:r>
          </a:p>
        </p:txBody>
      </p:sp>
      <p:sp>
        <p:nvSpPr>
          <p:cNvPr id="129031" name="Text Box 7"/>
          <p:cNvSpPr txBox="1">
            <a:spLocks noChangeArrowheads="1"/>
          </p:cNvSpPr>
          <p:nvPr>
            <p:custDataLst>
              <p:tags r:id="rId4"/>
            </p:custDataLst>
          </p:nvPr>
        </p:nvSpPr>
        <p:spPr bwMode="auto">
          <a:xfrm>
            <a:off x="265113" y="2251075"/>
            <a:ext cx="388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0333FF"/>
                </a:solidFill>
              </a:rPr>
              <a:t>Prolog's configuration-space search:</a:t>
            </a:r>
          </a:p>
        </p:txBody>
      </p:sp>
      <p:sp>
        <p:nvSpPr>
          <p:cNvPr id="129046" name="Rectangle 22"/>
          <p:cNvSpPr>
            <a:spLocks noChangeArrowheads="1"/>
          </p:cNvSpPr>
          <p:nvPr>
            <p:custDataLst>
              <p:tags r:id="rId5"/>
            </p:custDataLst>
          </p:nvPr>
        </p:nvSpPr>
        <p:spPr bwMode="auto">
          <a:xfrm>
            <a:off x="4456113" y="5815013"/>
            <a:ext cx="19510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a:solidFill>
                  <a:srgbClr val="009200"/>
                </a:solidFill>
                <a:latin typeface="Comic Sans MS" pitchFamily="66" charset="0"/>
              </a:rPr>
              <a:t>Doesn't this solve </a:t>
            </a:r>
            <a:r>
              <a:rPr lang="en-US" sz="1400">
                <a:solidFill>
                  <a:schemeClr val="accent1"/>
                </a:solidFill>
                <a:latin typeface="Comic Sans MS" pitchFamily="66" charset="0"/>
              </a:rPr>
              <a:t>ALL </a:t>
            </a:r>
            <a:r>
              <a:rPr lang="en-US" sz="1400">
                <a:solidFill>
                  <a:srgbClr val="009200"/>
                </a:solidFill>
                <a:latin typeface="Comic Sans MS" pitchFamily="66" charset="0"/>
              </a:rPr>
              <a:t>problems !?!</a:t>
            </a:r>
          </a:p>
        </p:txBody>
      </p:sp>
      <p:sp>
        <p:nvSpPr>
          <p:cNvPr id="129047" name="Rectangle 23"/>
          <p:cNvSpPr>
            <a:spLocks noChangeArrowheads="1"/>
          </p:cNvSpPr>
          <p:nvPr>
            <p:custDataLst>
              <p:tags r:id="rId6"/>
            </p:custDataLst>
          </p:nvPr>
        </p:nvSpPr>
        <p:spPr bwMode="auto">
          <a:xfrm>
            <a:off x="247650" y="2894013"/>
            <a:ext cx="8689975"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rgbClr val="0333FF"/>
                </a:solidFill>
                <a:latin typeface="Courier New" pitchFamily="49" charset="0"/>
              </a:rPr>
              <a:t>%% what it means for a list of moves to solve the puzzle...</a:t>
            </a:r>
          </a:p>
          <a:p>
            <a:r>
              <a:rPr lang="en-US" b="1">
                <a:solidFill>
                  <a:srgbClr val="0333FF"/>
                </a:solidFill>
                <a:latin typeface="Courier New" pitchFamily="49" charset="0"/>
              </a:rPr>
              <a:t>%% C is a configuration.</a:t>
            </a:r>
            <a:r>
              <a:rPr lang="en-US" b="1">
                <a:latin typeface="Courier New" pitchFamily="49" charset="0"/>
              </a:rPr>
              <a:t> </a:t>
            </a:r>
          </a:p>
          <a:p>
            <a:r>
              <a:rPr lang="en-US" b="1">
                <a:latin typeface="Courier New" pitchFamily="49" charset="0"/>
              </a:rPr>
              <a:t>solve(C, []) :- final(C).   </a:t>
            </a:r>
            <a:r>
              <a:rPr lang="en-US" b="1">
                <a:solidFill>
                  <a:srgbClr val="0333FF"/>
                </a:solidFill>
                <a:latin typeface="Courier New" pitchFamily="49" charset="0"/>
              </a:rPr>
              <a:t>%% Done!</a:t>
            </a:r>
            <a:endParaRPr lang="en-US" b="1">
              <a:latin typeface="Courier New" pitchFamily="49" charset="0"/>
            </a:endParaRPr>
          </a:p>
          <a:p>
            <a:endParaRPr lang="en-US" b="1">
              <a:latin typeface="Courier New" pitchFamily="49" charset="0"/>
            </a:endParaRPr>
          </a:p>
          <a:p>
            <a:r>
              <a:rPr lang="en-US" b="1">
                <a:latin typeface="Courier New" pitchFamily="49" charset="0"/>
              </a:rPr>
              <a:t>solve(C, [Move | RoM]) :-   </a:t>
            </a:r>
            <a:r>
              <a:rPr lang="en-US" b="1">
                <a:solidFill>
                  <a:srgbClr val="0333FF"/>
                </a:solidFill>
                <a:latin typeface="Courier New" pitchFamily="49" charset="0"/>
              </a:rPr>
              <a:t>%% Move ~ next move to make</a:t>
            </a:r>
            <a:endParaRPr lang="en-US" b="1">
              <a:latin typeface="Courier New" pitchFamily="49" charset="0"/>
            </a:endParaRPr>
          </a:p>
          <a:p>
            <a:r>
              <a:rPr lang="en-US" b="1">
                <a:latin typeface="Courier New" pitchFamily="49" charset="0"/>
              </a:rPr>
              <a:t>    [W, E] = C,             </a:t>
            </a:r>
            <a:r>
              <a:rPr lang="en-US" b="1">
                <a:solidFill>
                  <a:srgbClr val="0333FF"/>
                </a:solidFill>
                <a:latin typeface="Courier New" pitchFamily="49" charset="0"/>
              </a:rPr>
              <a:t>%% C is the [ West, East ] pair</a:t>
            </a:r>
            <a:endParaRPr lang="en-US" b="1">
              <a:latin typeface="Courier New" pitchFamily="49" charset="0"/>
            </a:endParaRPr>
          </a:p>
          <a:p>
            <a:r>
              <a:rPr lang="en-US" b="1">
                <a:latin typeface="Courier New" pitchFamily="49" charset="0"/>
              </a:rPr>
              <a:t>    ok(W), ok(E),           </a:t>
            </a:r>
            <a:r>
              <a:rPr lang="en-US" b="1">
                <a:solidFill>
                  <a:srgbClr val="0333FF"/>
                </a:solidFill>
                <a:latin typeface="Courier New" pitchFamily="49" charset="0"/>
              </a:rPr>
              <a:t>%% is everything in order?</a:t>
            </a:r>
            <a:endParaRPr lang="en-US" b="1">
              <a:latin typeface="Courier New" pitchFamily="49" charset="0"/>
            </a:endParaRPr>
          </a:p>
          <a:p>
            <a:r>
              <a:rPr lang="en-US" b="1">
                <a:latin typeface="Courier New" pitchFamily="49" charset="0"/>
              </a:rPr>
              <a:t>    valid(C, Move, NewC),   </a:t>
            </a:r>
            <a:r>
              <a:rPr lang="en-US" b="1">
                <a:solidFill>
                  <a:schemeClr val="folHlink"/>
                </a:solidFill>
                <a:latin typeface="Courier New" pitchFamily="49" charset="0"/>
              </a:rPr>
              <a:t>%% select a valid Move !</a:t>
            </a:r>
            <a:endParaRPr lang="en-US" b="1">
              <a:latin typeface="Courier New" pitchFamily="49" charset="0"/>
            </a:endParaRPr>
          </a:p>
          <a:p>
            <a:r>
              <a:rPr lang="en-US" b="1">
                <a:latin typeface="Courier New" pitchFamily="49" charset="0"/>
              </a:rPr>
              <a:t>    solve(NewC, RoM).       </a:t>
            </a:r>
            <a:r>
              <a:rPr lang="en-US" b="1">
                <a:solidFill>
                  <a:srgbClr val="0333FF"/>
                </a:solidFill>
                <a:latin typeface="Courier New" pitchFamily="49" charset="0"/>
              </a:rPr>
              <a:t>%% solve the rest of the puzzle...</a:t>
            </a:r>
            <a:endParaRPr lang="en-US" b="1">
              <a:latin typeface="Courier New" pitchFamily="49" charset="0"/>
            </a:endParaRPr>
          </a:p>
        </p:txBody>
      </p:sp>
      <p:sp>
        <p:nvSpPr>
          <p:cNvPr id="129048" name="Rectangle 24"/>
          <p:cNvSpPr>
            <a:spLocks noChangeArrowheads="1"/>
          </p:cNvSpPr>
          <p:nvPr>
            <p:custDataLst>
              <p:tags r:id="rId7"/>
            </p:custDataLst>
          </p:nvPr>
        </p:nvSpPr>
        <p:spPr bwMode="auto">
          <a:xfrm>
            <a:off x="7077075" y="6396038"/>
            <a:ext cx="1951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a:solidFill>
                  <a:srgbClr val="009200"/>
                </a:solidFill>
                <a:latin typeface="Comic Sans MS" pitchFamily="66" charset="0"/>
              </a:rPr>
              <a:t>How does it do?</a:t>
            </a:r>
          </a:p>
        </p:txBody>
      </p:sp>
      <p:sp>
        <p:nvSpPr>
          <p:cNvPr id="129049" name="Text Box 25"/>
          <p:cNvSpPr txBox="1">
            <a:spLocks noChangeArrowheads="1"/>
          </p:cNvSpPr>
          <p:nvPr>
            <p:custDataLst>
              <p:tags r:id="rId8"/>
            </p:custDataLst>
          </p:nvPr>
        </p:nvSpPr>
        <p:spPr bwMode="auto">
          <a:xfrm>
            <a:off x="1831975" y="1130300"/>
            <a:ext cx="5445125" cy="4316413"/>
          </a:xfrm>
          <a:prstGeom prst="rect">
            <a:avLst/>
          </a:prstGeom>
          <a:solidFill>
            <a:schemeClr val="bg1"/>
          </a:solidFill>
          <a:ln>
            <a:noFill/>
          </a:ln>
          <a:effectLst/>
          <a:extLst>
            <a:ext uri="{91240B29-F687-4F45-9708-019B960494DF}">
              <a14:hiddenLine xmlns:a14="http://schemas.microsoft.com/office/drawing/2010/main" w="9525">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10000"/>
              </a:lnSpc>
              <a:spcBef>
                <a:spcPct val="50000"/>
              </a:spcBef>
            </a:pPr>
            <a:r>
              <a:rPr lang="en-US" sz="8400">
                <a:solidFill>
                  <a:srgbClr val="0333FF"/>
                </a:solidFill>
                <a:latin typeface="Comic Sans MS" pitchFamily="66" charset="0"/>
              </a:rPr>
              <a:t>Aargh!</a:t>
            </a:r>
            <a:r>
              <a:rPr lang="en-US" sz="8400">
                <a:latin typeface="Comic Sans MS" pitchFamily="66" charset="0"/>
              </a:rPr>
              <a:t>   It doesn't work!!</a:t>
            </a:r>
          </a:p>
        </p:txBody>
      </p:sp>
      <p:grpSp>
        <p:nvGrpSpPr>
          <p:cNvPr id="26" name="Group 7182"/>
          <p:cNvGrpSpPr>
            <a:grpSpLocks/>
          </p:cNvGrpSpPr>
          <p:nvPr/>
        </p:nvGrpSpPr>
        <p:grpSpPr bwMode="auto">
          <a:xfrm>
            <a:off x="6477000" y="6105090"/>
            <a:ext cx="559308" cy="581895"/>
            <a:chOff x="1676815" y="5536974"/>
            <a:chExt cx="1066385" cy="1244825"/>
          </a:xfrm>
        </p:grpSpPr>
        <p:sp>
          <p:nvSpPr>
            <p:cNvPr id="27" name="Freeform 11"/>
            <p:cNvSpPr>
              <a:spLocks/>
            </p:cNvSpPr>
            <p:nvPr>
              <p:custDataLst>
                <p:tags r:id="rId9"/>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28" name="Oval 12"/>
            <p:cNvSpPr>
              <a:spLocks noChangeArrowheads="1"/>
            </p:cNvSpPr>
            <p:nvPr>
              <p:custDataLst>
                <p:tags r:id="rId10"/>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29" name="Straight Connector 28"/>
            <p:cNvCxnSpPr>
              <a:stCxn id="45" idx="1"/>
              <a:endCxn id="45"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0" name="Group 7181"/>
            <p:cNvGrpSpPr>
              <a:grpSpLocks/>
            </p:cNvGrpSpPr>
            <p:nvPr/>
          </p:nvGrpSpPr>
          <p:grpSpPr bwMode="auto">
            <a:xfrm>
              <a:off x="1915058" y="5536974"/>
              <a:ext cx="616039" cy="613001"/>
              <a:chOff x="1905000" y="5621014"/>
              <a:chExt cx="616039" cy="613001"/>
            </a:xfrm>
          </p:grpSpPr>
          <p:sp>
            <p:nvSpPr>
              <p:cNvPr id="45" name="Oval 14"/>
              <p:cNvSpPr>
                <a:spLocks noChangeArrowheads="1"/>
              </p:cNvSpPr>
              <p:nvPr>
                <p:custDataLst>
                  <p:tags r:id="rId16"/>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6" name="Oval 17"/>
              <p:cNvSpPr>
                <a:spLocks noChangeArrowheads="1"/>
              </p:cNvSpPr>
              <p:nvPr>
                <p:custDataLst>
                  <p:tags r:id="rId17"/>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7" name="Straight Connector 46"/>
              <p:cNvCxnSpPr>
                <a:stCxn id="45"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8" name="Straight Connector 47"/>
              <p:cNvCxnSpPr>
                <a:stCxn id="45"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9" name="Straight Connector 48"/>
              <p:cNvCxnSpPr>
                <a:stCxn id="45"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1" name="Freeform 30"/>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32" name="Group 92"/>
            <p:cNvGrpSpPr>
              <a:grpSpLocks/>
            </p:cNvGrpSpPr>
            <p:nvPr/>
          </p:nvGrpSpPr>
          <p:grpSpPr bwMode="auto">
            <a:xfrm>
              <a:off x="2391951" y="5933936"/>
              <a:ext cx="213071" cy="175546"/>
              <a:chOff x="1905000" y="5621014"/>
              <a:chExt cx="616039" cy="613001"/>
            </a:xfrm>
          </p:grpSpPr>
          <p:sp>
            <p:nvSpPr>
              <p:cNvPr id="40" name="Oval 14"/>
              <p:cNvSpPr>
                <a:spLocks noChangeArrowheads="1"/>
              </p:cNvSpPr>
              <p:nvPr>
                <p:custDataLst>
                  <p:tags r:id="rId14"/>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1" name="Oval 17"/>
              <p:cNvSpPr>
                <a:spLocks noChangeArrowheads="1"/>
              </p:cNvSpPr>
              <p:nvPr>
                <p:custDataLst>
                  <p:tags r:id="rId15"/>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2" name="Straight Connector 41"/>
              <p:cNvCxnSpPr>
                <a:stCxn id="40"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3" name="Straight Connector 42"/>
              <p:cNvCxnSpPr>
                <a:stCxn id="40"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4" name="Straight Connector 43"/>
              <p:cNvCxnSpPr>
                <a:stCxn id="40"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33" name="Group 104"/>
            <p:cNvGrpSpPr>
              <a:grpSpLocks/>
            </p:cNvGrpSpPr>
            <p:nvPr/>
          </p:nvGrpSpPr>
          <p:grpSpPr bwMode="auto">
            <a:xfrm>
              <a:off x="1871482" y="5921099"/>
              <a:ext cx="213071" cy="175546"/>
              <a:chOff x="1905000" y="5621014"/>
              <a:chExt cx="616039" cy="613001"/>
            </a:xfrm>
          </p:grpSpPr>
          <p:sp>
            <p:nvSpPr>
              <p:cNvPr id="35" name="Oval 14"/>
              <p:cNvSpPr>
                <a:spLocks noChangeArrowheads="1"/>
              </p:cNvSpPr>
              <p:nvPr>
                <p:custDataLst>
                  <p:tags r:id="rId12"/>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6" name="Oval 17"/>
              <p:cNvSpPr>
                <a:spLocks noChangeArrowheads="1"/>
              </p:cNvSpPr>
              <p:nvPr>
                <p:custDataLst>
                  <p:tags r:id="rId13"/>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37" name="Straight Connector 36"/>
              <p:cNvCxnSpPr>
                <a:stCxn id="35"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8" name="Straight Connector 37"/>
              <p:cNvCxnSpPr>
                <a:stCxn id="35"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9" name="Straight Connector 38"/>
              <p:cNvCxnSpPr>
                <a:stCxn id="35"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4" name="AutoShape 19"/>
            <p:cNvSpPr>
              <a:spLocks noChangeArrowheads="1"/>
            </p:cNvSpPr>
            <p:nvPr>
              <p:custDataLst>
                <p:tags r:id="rId11"/>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custDataLst>
              <p:tags r:id="rId1"/>
            </p:custDataLst>
          </p:nvPr>
        </p:nvGrpSpPr>
        <p:grpSpPr bwMode="auto">
          <a:xfrm>
            <a:off x="546100" y="1038225"/>
            <a:ext cx="7988300" cy="180975"/>
            <a:chOff x="295" y="1311"/>
            <a:chExt cx="5177" cy="114"/>
          </a:xfrm>
        </p:grpSpPr>
        <p:sp>
          <p:nvSpPr>
            <p:cNvPr id="102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02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0243" name="Rectangle 5"/>
          <p:cNvSpPr>
            <a:spLocks noChangeArrowheads="1"/>
          </p:cNvSpPr>
          <p:nvPr>
            <p:custDataLst>
              <p:tags r:id="rId2"/>
            </p:custDataLst>
          </p:nvPr>
        </p:nvSpPr>
        <p:spPr bwMode="auto">
          <a:xfrm>
            <a:off x="635000" y="266700"/>
            <a:ext cx="7883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p>
            <a:pPr algn="ctr"/>
            <a:r>
              <a:rPr lang="en-US" sz="4200">
                <a:latin typeface="Times New Roman" pitchFamily="18" charset="0"/>
              </a:rPr>
              <a:t>Prolog: Order matters!</a:t>
            </a:r>
            <a:endParaRPr lang="en-US" sz="4800">
              <a:latin typeface="Times" pitchFamily="1" charset="0"/>
            </a:endParaRPr>
          </a:p>
        </p:txBody>
      </p:sp>
      <p:sp>
        <p:nvSpPr>
          <p:cNvPr id="10245" name="Text Box 21"/>
          <p:cNvSpPr txBox="1">
            <a:spLocks noChangeArrowheads="1"/>
          </p:cNvSpPr>
          <p:nvPr>
            <p:custDataLst>
              <p:tags r:id="rId3"/>
            </p:custDataLst>
          </p:nvPr>
        </p:nvSpPr>
        <p:spPr bwMode="auto">
          <a:xfrm>
            <a:off x="609600" y="6172200"/>
            <a:ext cx="178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000">
                <a:solidFill>
                  <a:srgbClr val="009200"/>
                </a:solidFill>
                <a:latin typeface="Comic Sans MS" pitchFamily="66" charset="0"/>
              </a:rPr>
              <a:t>What happened to depth's base case for [] ?</a:t>
            </a:r>
          </a:p>
        </p:txBody>
      </p:sp>
      <p:sp>
        <p:nvSpPr>
          <p:cNvPr id="10246" name="Text Box 23"/>
          <p:cNvSpPr txBox="1">
            <a:spLocks noChangeArrowheads="1"/>
          </p:cNvSpPr>
          <p:nvPr>
            <p:custDataLst>
              <p:tags r:id="rId4"/>
            </p:custDataLst>
          </p:nvPr>
        </p:nvSpPr>
        <p:spPr bwMode="auto">
          <a:xfrm>
            <a:off x="519113" y="1690688"/>
            <a:ext cx="8059737"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dirty="0">
                <a:solidFill>
                  <a:schemeClr val="tx1"/>
                </a:solidFill>
                <a:latin typeface="Courier New" pitchFamily="49" charset="0"/>
              </a:rPr>
              <a:t>count( E, [], 0 ).</a:t>
            </a:r>
          </a:p>
          <a:p>
            <a:pPr algn="l"/>
            <a:r>
              <a:rPr lang="en-US" b="1" dirty="0">
                <a:solidFill>
                  <a:schemeClr val="tx1"/>
                </a:solidFill>
                <a:latin typeface="Courier New" pitchFamily="49" charset="0"/>
              </a:rPr>
              <a:t>count( E, [E|R], N ) :- </a:t>
            </a:r>
            <a:r>
              <a:rPr lang="en-US" b="1" dirty="0" smtClean="0">
                <a:solidFill>
                  <a:schemeClr val="tx1"/>
                </a:solidFill>
                <a:latin typeface="Courier New" pitchFamily="49" charset="0"/>
              </a:rPr>
              <a:t>count</a:t>
            </a:r>
            <a:r>
              <a:rPr lang="en-US" b="1" dirty="0">
                <a:solidFill>
                  <a:schemeClr val="tx1"/>
                </a:solidFill>
                <a:latin typeface="Courier New" pitchFamily="49" charset="0"/>
              </a:rPr>
              <a:t>( E, R, M </a:t>
            </a:r>
            <a:r>
              <a:rPr lang="en-US" b="1" dirty="0" smtClean="0">
                <a:solidFill>
                  <a:schemeClr val="tx1"/>
                </a:solidFill>
                <a:latin typeface="Courier New" pitchFamily="49" charset="0"/>
              </a:rPr>
              <a:t>), </a:t>
            </a:r>
            <a:r>
              <a:rPr lang="en-US" b="1" dirty="0" smtClean="0">
                <a:solidFill>
                  <a:schemeClr val="tx1"/>
                </a:solidFill>
                <a:latin typeface="Courier New" pitchFamily="49" charset="0"/>
              </a:rPr>
              <a:t>N is M+1</a:t>
            </a:r>
            <a:r>
              <a:rPr lang="en-US" b="1" dirty="0" smtClean="0">
                <a:solidFill>
                  <a:schemeClr val="tx1"/>
                </a:solidFill>
                <a:latin typeface="Courier New" pitchFamily="49" charset="0"/>
              </a:rPr>
              <a:t>.</a:t>
            </a:r>
            <a:endParaRPr lang="en-US" b="1" dirty="0">
              <a:solidFill>
                <a:schemeClr val="tx1"/>
              </a:solidFill>
              <a:latin typeface="Courier New" pitchFamily="49" charset="0"/>
            </a:endParaRPr>
          </a:p>
          <a:p>
            <a:pPr algn="l"/>
            <a:r>
              <a:rPr lang="en-US" b="1" dirty="0">
                <a:solidFill>
                  <a:schemeClr val="tx1"/>
                </a:solidFill>
                <a:latin typeface="Courier New" pitchFamily="49" charset="0"/>
              </a:rPr>
              <a:t>count( E, [F|R], N ) :- E \== F, count( E, R, N ). </a:t>
            </a:r>
          </a:p>
        </p:txBody>
      </p:sp>
      <p:sp>
        <p:nvSpPr>
          <p:cNvPr id="10247" name="Text Box 27"/>
          <p:cNvSpPr txBox="1">
            <a:spLocks noChangeArrowheads="1"/>
          </p:cNvSpPr>
          <p:nvPr>
            <p:custDataLst>
              <p:tags r:id="rId5"/>
            </p:custDataLst>
          </p:nvPr>
        </p:nvSpPr>
        <p:spPr bwMode="auto">
          <a:xfrm>
            <a:off x="812799" y="3048000"/>
            <a:ext cx="7472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Lst>
        </p:spPr>
        <p:txBody>
          <a:bodyPr wrap="square"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dirty="0" smtClean="0">
                <a:latin typeface="Comic Sans MS" pitchFamily="66" charset="0"/>
              </a:rPr>
              <a:t>What will the above predicate do on the following query:</a:t>
            </a:r>
            <a:endParaRPr lang="en-US" dirty="0">
              <a:latin typeface="Comic Sans MS" pitchFamily="66" charset="0"/>
            </a:endParaRPr>
          </a:p>
        </p:txBody>
      </p:sp>
      <p:grpSp>
        <p:nvGrpSpPr>
          <p:cNvPr id="41" name="Group 7182"/>
          <p:cNvGrpSpPr>
            <a:grpSpLocks/>
          </p:cNvGrpSpPr>
          <p:nvPr/>
        </p:nvGrpSpPr>
        <p:grpSpPr bwMode="auto">
          <a:xfrm>
            <a:off x="34604" y="6156925"/>
            <a:ext cx="617537" cy="635071"/>
            <a:chOff x="1676815" y="5536974"/>
            <a:chExt cx="1066385" cy="1244825"/>
          </a:xfrm>
        </p:grpSpPr>
        <p:sp>
          <p:nvSpPr>
            <p:cNvPr id="42" name="Freeform 11"/>
            <p:cNvSpPr>
              <a:spLocks/>
            </p:cNvSpPr>
            <p:nvPr>
              <p:custDataLst>
                <p:tags r:id="rId7"/>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43" name="Oval 12"/>
            <p:cNvSpPr>
              <a:spLocks noChangeArrowheads="1"/>
            </p:cNvSpPr>
            <p:nvPr>
              <p:custDataLst>
                <p:tags r:id="rId8"/>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44" name="Straight Connector 43"/>
            <p:cNvCxnSpPr>
              <a:stCxn id="60" idx="1"/>
              <a:endCxn id="60"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Group 7181"/>
            <p:cNvGrpSpPr>
              <a:grpSpLocks/>
            </p:cNvGrpSpPr>
            <p:nvPr/>
          </p:nvGrpSpPr>
          <p:grpSpPr bwMode="auto">
            <a:xfrm>
              <a:off x="1915058" y="5536974"/>
              <a:ext cx="616039" cy="613001"/>
              <a:chOff x="1905000" y="5621014"/>
              <a:chExt cx="616039" cy="613001"/>
            </a:xfrm>
          </p:grpSpPr>
          <p:sp>
            <p:nvSpPr>
              <p:cNvPr id="60" name="Oval 14"/>
              <p:cNvSpPr>
                <a:spLocks noChangeArrowheads="1"/>
              </p:cNvSpPr>
              <p:nvPr>
                <p:custDataLst>
                  <p:tags r:id="rId14"/>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61" name="Oval 17"/>
              <p:cNvSpPr>
                <a:spLocks noChangeArrowheads="1"/>
              </p:cNvSpPr>
              <p:nvPr>
                <p:custDataLst>
                  <p:tags r:id="rId15"/>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62" name="Straight Connector 61"/>
              <p:cNvCxnSpPr>
                <a:stCxn id="60"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 name="Straight Connector 62"/>
              <p:cNvCxnSpPr>
                <a:stCxn id="60"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4" name="Straight Connector 63"/>
              <p:cNvCxnSpPr>
                <a:stCxn id="60"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6" name="Freeform 45"/>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47" name="Group 92"/>
            <p:cNvGrpSpPr>
              <a:grpSpLocks/>
            </p:cNvGrpSpPr>
            <p:nvPr/>
          </p:nvGrpSpPr>
          <p:grpSpPr bwMode="auto">
            <a:xfrm>
              <a:off x="2391951" y="5933936"/>
              <a:ext cx="213071" cy="175546"/>
              <a:chOff x="1905000" y="5621014"/>
              <a:chExt cx="616039" cy="613001"/>
            </a:xfrm>
          </p:grpSpPr>
          <p:sp>
            <p:nvSpPr>
              <p:cNvPr id="55" name="Oval 14"/>
              <p:cNvSpPr>
                <a:spLocks noChangeArrowheads="1"/>
              </p:cNvSpPr>
              <p:nvPr>
                <p:custDataLst>
                  <p:tags r:id="rId12"/>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56" name="Oval 17"/>
              <p:cNvSpPr>
                <a:spLocks noChangeArrowheads="1"/>
              </p:cNvSpPr>
              <p:nvPr>
                <p:custDataLst>
                  <p:tags r:id="rId13"/>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57" name="Straight Connector 56"/>
              <p:cNvCxnSpPr>
                <a:stCxn id="55"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 name="Straight Connector 57"/>
              <p:cNvCxnSpPr>
                <a:stCxn id="55"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9" name="Straight Connector 58"/>
              <p:cNvCxnSpPr>
                <a:stCxn id="55"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48" name="Group 104"/>
            <p:cNvGrpSpPr>
              <a:grpSpLocks/>
            </p:cNvGrpSpPr>
            <p:nvPr/>
          </p:nvGrpSpPr>
          <p:grpSpPr bwMode="auto">
            <a:xfrm>
              <a:off x="1871482" y="5921099"/>
              <a:ext cx="213071" cy="175546"/>
              <a:chOff x="1905000" y="5621014"/>
              <a:chExt cx="616039" cy="613001"/>
            </a:xfrm>
          </p:grpSpPr>
          <p:sp>
            <p:nvSpPr>
              <p:cNvPr id="50" name="Oval 14"/>
              <p:cNvSpPr>
                <a:spLocks noChangeArrowheads="1"/>
              </p:cNvSpPr>
              <p:nvPr>
                <p:custDataLst>
                  <p:tags r:id="rId10"/>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51" name="Oval 17"/>
              <p:cNvSpPr>
                <a:spLocks noChangeArrowheads="1"/>
              </p:cNvSpPr>
              <p:nvPr>
                <p:custDataLst>
                  <p:tags r:id="rId11"/>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52" name="Straight Connector 51"/>
              <p:cNvCxnSpPr>
                <a:stCxn id="50"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3" name="Straight Connector 52"/>
              <p:cNvCxnSpPr>
                <a:stCxn id="50"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4" name="Straight Connector 53"/>
              <p:cNvCxnSpPr>
                <a:stCxn id="50"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9" name="AutoShape 19"/>
            <p:cNvSpPr>
              <a:spLocks noChangeArrowheads="1"/>
            </p:cNvSpPr>
            <p:nvPr>
              <p:custDataLst>
                <p:tags r:id="rId9"/>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
        <p:nvSpPr>
          <p:cNvPr id="65" name="Text Box 23"/>
          <p:cNvSpPr txBox="1">
            <a:spLocks noChangeArrowheads="1"/>
          </p:cNvSpPr>
          <p:nvPr>
            <p:custDataLst>
              <p:tags r:id="rId6"/>
            </p:custDataLst>
          </p:nvPr>
        </p:nvSpPr>
        <p:spPr bwMode="auto">
          <a:xfrm>
            <a:off x="570721" y="3471377"/>
            <a:ext cx="8059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dirty="0" smtClean="0">
                <a:solidFill>
                  <a:schemeClr val="tx1"/>
                </a:solidFill>
                <a:latin typeface="Courier New" pitchFamily="49" charset="0"/>
              </a:rPr>
              <a:t>?- count</a:t>
            </a:r>
            <a:r>
              <a:rPr lang="en-US" b="1" dirty="0">
                <a:solidFill>
                  <a:schemeClr val="tx1"/>
                </a:solidFill>
                <a:latin typeface="Courier New" pitchFamily="49" charset="0"/>
              </a:rPr>
              <a:t>( E, </a:t>
            </a:r>
            <a:r>
              <a:rPr lang="en-US" b="1" dirty="0" smtClean="0">
                <a:solidFill>
                  <a:schemeClr val="tx1"/>
                </a:solidFill>
                <a:latin typeface="Courier New" pitchFamily="49" charset="0"/>
              </a:rPr>
              <a:t>[spam, oh, spam], N ).</a:t>
            </a:r>
            <a:endParaRPr lang="en-US" b="1" dirty="0">
              <a:solidFill>
                <a:schemeClr val="tx1"/>
              </a:solidFill>
              <a:latin typeface="Courier New" pitchFamily="49" charset="0"/>
            </a:endParaRPr>
          </a:p>
        </p:txBody>
      </p:sp>
      <p:sp>
        <p:nvSpPr>
          <p:cNvPr id="2" name="TextBox 1"/>
          <p:cNvSpPr txBox="1"/>
          <p:nvPr/>
        </p:nvSpPr>
        <p:spPr>
          <a:xfrm>
            <a:off x="635000" y="4343400"/>
            <a:ext cx="8186857" cy="1477328"/>
          </a:xfrm>
          <a:prstGeom prst="rect">
            <a:avLst/>
          </a:prstGeom>
          <a:noFill/>
        </p:spPr>
        <p:txBody>
          <a:bodyPr wrap="none" rtlCol="0">
            <a:spAutoFit/>
          </a:bodyPr>
          <a:lstStyle/>
          <a:p>
            <a:pPr marL="342900" indent="-342900">
              <a:buAutoNum type="alphaUcPeriod"/>
            </a:pPr>
            <a:r>
              <a:rPr lang="en-US" dirty="0" smtClean="0"/>
              <a:t>Fail completely (i.e., answer "false")</a:t>
            </a:r>
          </a:p>
          <a:p>
            <a:pPr marL="342900" indent="-342900">
              <a:buAutoNum type="alphaUcPeriod"/>
            </a:pPr>
            <a:r>
              <a:rPr lang="en-US" dirty="0" smtClean="0"/>
              <a:t>Work correctly</a:t>
            </a:r>
          </a:p>
          <a:p>
            <a:pPr marL="342900" indent="-342900">
              <a:buAutoNum type="alphaUcPeriod"/>
            </a:pPr>
            <a:r>
              <a:rPr lang="en-US" dirty="0" smtClean="0"/>
              <a:t>Bind E and N to some correct values, but fail to bind to other correct values</a:t>
            </a:r>
          </a:p>
          <a:p>
            <a:pPr marL="342900" indent="-342900">
              <a:buAutoNum type="alphaUcPeriod"/>
            </a:pPr>
            <a:r>
              <a:rPr lang="en-US" dirty="0" smtClean="0"/>
              <a:t>Bind E or N to at least one incorrect value</a:t>
            </a:r>
          </a:p>
          <a:p>
            <a:pPr marL="342900" indent="-342900">
              <a:buAutoNum type="alphaUcPeriod"/>
            </a:pPr>
            <a:r>
              <a:rPr lang="en-US" dirty="0" smtClean="0"/>
              <a:t>Error</a:t>
            </a:r>
            <a:endParaRPr lang="en-US" dirty="0"/>
          </a:p>
        </p:txBody>
      </p:sp>
    </p:spTree>
    <p:extLst>
      <p:ext uri="{BB962C8B-B14F-4D97-AF65-F5344CB8AC3E}">
        <p14:creationId xmlns:p14="http://schemas.microsoft.com/office/powerpoint/2010/main" val="40030784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050" name="Group 2"/>
          <p:cNvGrpSpPr>
            <a:grpSpLocks/>
          </p:cNvGrpSpPr>
          <p:nvPr>
            <p:custDataLst>
              <p:tags r:id="rId1"/>
            </p:custDataLst>
          </p:nvPr>
        </p:nvGrpSpPr>
        <p:grpSpPr bwMode="auto">
          <a:xfrm>
            <a:off x="477838" y="1143000"/>
            <a:ext cx="8218487" cy="180975"/>
            <a:chOff x="295" y="1311"/>
            <a:chExt cx="5177" cy="114"/>
          </a:xfrm>
        </p:grpSpPr>
        <p:sp>
          <p:nvSpPr>
            <p:cNvPr id="130051" name="Rectangle 3"/>
            <p:cNvSpPr>
              <a:spLocks noChangeArrowheads="1"/>
            </p:cNvSpPr>
            <p:nvPr>
              <p:custDataLst>
                <p:tags r:id="rId15"/>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0052" name="Rectangle 4"/>
            <p:cNvSpPr>
              <a:spLocks noChangeArrowheads="1"/>
            </p:cNvSpPr>
            <p:nvPr>
              <p:custDataLst>
                <p:tags r:id="rId16"/>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0053" name="Text Box 5"/>
          <p:cNvSpPr txBox="1">
            <a:spLocks noChangeArrowheads="1"/>
          </p:cNvSpPr>
          <p:nvPr>
            <p:custDataLst>
              <p:tags r:id="rId2"/>
            </p:custDataLst>
          </p:nvPr>
        </p:nvSpPr>
        <p:spPr bwMode="auto">
          <a:xfrm>
            <a:off x="676275" y="298450"/>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a:latin typeface="Courier New" pitchFamily="49" charset="0"/>
              </a:rPr>
              <a:t>dynamic</a:t>
            </a:r>
            <a:r>
              <a:rPr lang="en-US" sz="3600">
                <a:latin typeface="Times New Roman" pitchFamily="18" charset="0"/>
              </a:rPr>
              <a:t> predicates</a:t>
            </a:r>
          </a:p>
        </p:txBody>
      </p:sp>
      <p:sp>
        <p:nvSpPr>
          <p:cNvPr id="130054" name="Text Box 6"/>
          <p:cNvSpPr txBox="1">
            <a:spLocks noChangeArrowheads="1"/>
          </p:cNvSpPr>
          <p:nvPr>
            <p:custDataLst>
              <p:tags r:id="rId3"/>
            </p:custDataLst>
          </p:nvPr>
        </p:nvSpPr>
        <p:spPr bwMode="auto">
          <a:xfrm>
            <a:off x="349250" y="1690688"/>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333FF"/>
                </a:solidFill>
                <a:latin typeface="Courier New" pitchFamily="49" charset="0"/>
              </a:rPr>
              <a:t>:- dynamic marked/1.</a:t>
            </a:r>
            <a:endParaRPr lang="en-US" sz="2400">
              <a:latin typeface="Times New Roman" pitchFamily="18" charset="0"/>
            </a:endParaRPr>
          </a:p>
        </p:txBody>
      </p:sp>
      <p:sp>
        <p:nvSpPr>
          <p:cNvPr id="130055" name="Text Box 7"/>
          <p:cNvSpPr txBox="1">
            <a:spLocks noChangeArrowheads="1"/>
          </p:cNvSpPr>
          <p:nvPr>
            <p:custDataLst>
              <p:tags r:id="rId4"/>
            </p:custDataLst>
          </p:nvPr>
        </p:nvSpPr>
        <p:spPr bwMode="auto">
          <a:xfrm>
            <a:off x="4551363" y="1573213"/>
            <a:ext cx="41036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declares </a:t>
            </a:r>
            <a:r>
              <a:rPr lang="en-US" b="1">
                <a:latin typeface="Courier New" pitchFamily="49" charset="0"/>
              </a:rPr>
              <a:t>marked</a:t>
            </a:r>
            <a:r>
              <a:rPr lang="en-US">
                <a:latin typeface="Times New Roman" pitchFamily="18" charset="0"/>
              </a:rPr>
              <a:t> to be a </a:t>
            </a:r>
            <a:r>
              <a:rPr lang="en-US" b="1" i="1">
                <a:latin typeface="Times New Roman" pitchFamily="18" charset="0"/>
              </a:rPr>
              <a:t>dynamic</a:t>
            </a:r>
            <a:r>
              <a:rPr lang="en-US">
                <a:latin typeface="Times New Roman" pitchFamily="18" charset="0"/>
              </a:rPr>
              <a:t> rule ~ iy can be changed an the fly…</a:t>
            </a:r>
          </a:p>
        </p:txBody>
      </p:sp>
      <p:sp>
        <p:nvSpPr>
          <p:cNvPr id="130056" name="Text Box 8"/>
          <p:cNvSpPr txBox="1">
            <a:spLocks noChangeArrowheads="1"/>
          </p:cNvSpPr>
          <p:nvPr>
            <p:custDataLst>
              <p:tags r:id="rId5"/>
            </p:custDataLst>
          </p:nvPr>
        </p:nvSpPr>
        <p:spPr bwMode="auto">
          <a:xfrm>
            <a:off x="708025" y="2908300"/>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009200"/>
                </a:solidFill>
                <a:latin typeface="Courier New" pitchFamily="49" charset="0"/>
              </a:rPr>
              <a:t>assert( marked(42) ). </a:t>
            </a:r>
            <a:endParaRPr lang="en-US" sz="2400">
              <a:solidFill>
                <a:srgbClr val="009200"/>
              </a:solidFill>
              <a:latin typeface="Times New Roman" pitchFamily="18" charset="0"/>
            </a:endParaRPr>
          </a:p>
        </p:txBody>
      </p:sp>
      <p:sp>
        <p:nvSpPr>
          <p:cNvPr id="130057" name="Text Box 9"/>
          <p:cNvSpPr txBox="1">
            <a:spLocks noChangeArrowheads="1"/>
          </p:cNvSpPr>
          <p:nvPr>
            <p:custDataLst>
              <p:tags r:id="rId6"/>
            </p:custDataLst>
          </p:nvPr>
        </p:nvSpPr>
        <p:spPr bwMode="auto">
          <a:xfrm>
            <a:off x="5087938" y="2808288"/>
            <a:ext cx="3673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places </a:t>
            </a:r>
            <a:r>
              <a:rPr lang="en-US" b="1">
                <a:latin typeface="Courier New" pitchFamily="49" charset="0"/>
              </a:rPr>
              <a:t>marked(42)</a:t>
            </a:r>
            <a:r>
              <a:rPr lang="en-US">
                <a:latin typeface="Times New Roman" pitchFamily="18" charset="0"/>
              </a:rPr>
              <a:t> into the program's current database of facts.</a:t>
            </a:r>
          </a:p>
        </p:txBody>
      </p:sp>
      <p:sp>
        <p:nvSpPr>
          <p:cNvPr id="130058" name="Text Box 10"/>
          <p:cNvSpPr txBox="1">
            <a:spLocks noChangeArrowheads="1"/>
          </p:cNvSpPr>
          <p:nvPr>
            <p:custDataLst>
              <p:tags r:id="rId7"/>
            </p:custDataLst>
          </p:nvPr>
        </p:nvSpPr>
        <p:spPr bwMode="auto">
          <a:xfrm>
            <a:off x="1416050" y="3863975"/>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latin typeface="Courier New" pitchFamily="49" charset="0"/>
              </a:rPr>
              <a:t>marked( X )</a:t>
            </a:r>
            <a:endParaRPr lang="en-US" sz="2400">
              <a:latin typeface="Times New Roman" pitchFamily="18" charset="0"/>
            </a:endParaRPr>
          </a:p>
        </p:txBody>
      </p:sp>
      <p:sp>
        <p:nvSpPr>
          <p:cNvPr id="130059" name="Rectangle 11"/>
          <p:cNvSpPr>
            <a:spLocks noChangeArrowheads="1"/>
          </p:cNvSpPr>
          <p:nvPr>
            <p:custDataLst>
              <p:tags r:id="rId8"/>
            </p:custDataLst>
          </p:nvPr>
        </p:nvSpPr>
        <p:spPr bwMode="auto">
          <a:xfrm>
            <a:off x="4194175" y="3908425"/>
            <a:ext cx="45688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a:latin typeface="Times New Roman" pitchFamily="18" charset="0"/>
              </a:rPr>
              <a:t>will now produce at least one binding: </a:t>
            </a:r>
            <a:r>
              <a:rPr lang="en-US" b="1">
                <a:latin typeface="Courier New" pitchFamily="49" charset="0"/>
              </a:rPr>
              <a:t>X = 42</a:t>
            </a:r>
            <a:endParaRPr lang="en-US">
              <a:latin typeface="Times New Roman" pitchFamily="18" charset="0"/>
            </a:endParaRPr>
          </a:p>
        </p:txBody>
      </p:sp>
      <p:sp>
        <p:nvSpPr>
          <p:cNvPr id="130060" name="Text Box 12"/>
          <p:cNvSpPr txBox="1">
            <a:spLocks noChangeArrowheads="1"/>
          </p:cNvSpPr>
          <p:nvPr>
            <p:custDataLst>
              <p:tags r:id="rId9"/>
            </p:custDataLst>
          </p:nvPr>
        </p:nvSpPr>
        <p:spPr bwMode="auto">
          <a:xfrm>
            <a:off x="690563" y="4902200"/>
            <a:ext cx="60118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BB1006"/>
                </a:solidFill>
                <a:latin typeface="Courier New" pitchFamily="49" charset="0"/>
              </a:rPr>
              <a:t>retract( marked(42) ). </a:t>
            </a:r>
            <a:endParaRPr lang="en-US" sz="2400">
              <a:solidFill>
                <a:srgbClr val="BB1006"/>
              </a:solidFill>
              <a:latin typeface="Times New Roman" pitchFamily="18" charset="0"/>
            </a:endParaRPr>
          </a:p>
        </p:txBody>
      </p:sp>
      <p:sp>
        <p:nvSpPr>
          <p:cNvPr id="130061" name="Text Box 13"/>
          <p:cNvSpPr txBox="1">
            <a:spLocks noChangeArrowheads="1"/>
          </p:cNvSpPr>
          <p:nvPr>
            <p:custDataLst>
              <p:tags r:id="rId10"/>
            </p:custDataLst>
          </p:nvPr>
        </p:nvSpPr>
        <p:spPr bwMode="auto">
          <a:xfrm>
            <a:off x="5168900" y="4802188"/>
            <a:ext cx="3673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removes </a:t>
            </a:r>
            <a:r>
              <a:rPr lang="en-US" b="1">
                <a:latin typeface="Courier New" pitchFamily="49" charset="0"/>
              </a:rPr>
              <a:t>marked(42)</a:t>
            </a:r>
            <a:r>
              <a:rPr lang="en-US">
                <a:latin typeface="Times New Roman" pitchFamily="18" charset="0"/>
              </a:rPr>
              <a:t> from the program's current database of facts.</a:t>
            </a:r>
          </a:p>
        </p:txBody>
      </p:sp>
      <p:sp>
        <p:nvSpPr>
          <p:cNvPr id="130062" name="Text Box 14"/>
          <p:cNvSpPr txBox="1">
            <a:spLocks noChangeArrowheads="1"/>
          </p:cNvSpPr>
          <p:nvPr>
            <p:custDataLst>
              <p:tags r:id="rId11"/>
            </p:custDataLst>
          </p:nvPr>
        </p:nvSpPr>
        <p:spPr bwMode="auto">
          <a:xfrm>
            <a:off x="663575" y="5867400"/>
            <a:ext cx="6011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BB1006"/>
                </a:solidFill>
                <a:latin typeface="Courier New" pitchFamily="49" charset="0"/>
              </a:rPr>
              <a:t>retractall( marked(_) ). </a:t>
            </a:r>
            <a:endParaRPr lang="en-US" sz="2400">
              <a:solidFill>
                <a:srgbClr val="BB1006"/>
              </a:solidFill>
              <a:latin typeface="Times New Roman" pitchFamily="18" charset="0"/>
            </a:endParaRPr>
          </a:p>
        </p:txBody>
      </p:sp>
      <p:sp>
        <p:nvSpPr>
          <p:cNvPr id="130063" name="Text Box 15"/>
          <p:cNvSpPr txBox="1">
            <a:spLocks noChangeArrowheads="1"/>
          </p:cNvSpPr>
          <p:nvPr>
            <p:custDataLst>
              <p:tags r:id="rId12"/>
            </p:custDataLst>
          </p:nvPr>
        </p:nvSpPr>
        <p:spPr bwMode="auto">
          <a:xfrm>
            <a:off x="5456238" y="5722938"/>
            <a:ext cx="335121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Times New Roman" pitchFamily="18" charset="0"/>
              </a:rPr>
              <a:t>removes all of </a:t>
            </a:r>
            <a:r>
              <a:rPr lang="en-US" b="1">
                <a:latin typeface="Courier New" pitchFamily="49" charset="0"/>
              </a:rPr>
              <a:t>marked</a:t>
            </a:r>
            <a:r>
              <a:rPr lang="en-US">
                <a:latin typeface="Times New Roman" pitchFamily="18" charset="0"/>
              </a:rPr>
              <a:t>'s rules from the program's current facts.</a:t>
            </a:r>
          </a:p>
        </p:txBody>
      </p:sp>
      <p:sp>
        <p:nvSpPr>
          <p:cNvPr id="130064" name="Text Box 16"/>
          <p:cNvSpPr txBox="1">
            <a:spLocks noChangeArrowheads="1"/>
          </p:cNvSpPr>
          <p:nvPr>
            <p:custDataLst>
              <p:tags r:id="rId13"/>
            </p:custDataLst>
          </p:nvPr>
        </p:nvSpPr>
        <p:spPr bwMode="auto">
          <a:xfrm rot="-5400000">
            <a:off x="-212725" y="2886075"/>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333FF"/>
                </a:solidFill>
                <a:latin typeface="Comic Sans MS" pitchFamily="66" charset="0"/>
              </a:rPr>
              <a:t>add</a:t>
            </a:r>
          </a:p>
        </p:txBody>
      </p:sp>
      <p:sp>
        <p:nvSpPr>
          <p:cNvPr id="130065" name="Text Box 17"/>
          <p:cNvSpPr txBox="1">
            <a:spLocks noChangeArrowheads="1"/>
          </p:cNvSpPr>
          <p:nvPr>
            <p:custDataLst>
              <p:tags r:id="rId14"/>
            </p:custDataLst>
          </p:nvPr>
        </p:nvSpPr>
        <p:spPr bwMode="auto">
          <a:xfrm rot="-5400000">
            <a:off x="-262731" y="5339557"/>
            <a:ext cx="1233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solidFill>
                  <a:srgbClr val="0333FF"/>
                </a:solidFill>
                <a:latin typeface="Comic Sans MS" pitchFamily="66" charset="0"/>
              </a:rPr>
              <a:t>remove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1074" name="Group 2"/>
          <p:cNvGrpSpPr>
            <a:grpSpLocks/>
          </p:cNvGrpSpPr>
          <p:nvPr>
            <p:custDataLst>
              <p:tags r:id="rId1"/>
            </p:custDataLst>
          </p:nvPr>
        </p:nvGrpSpPr>
        <p:grpSpPr bwMode="auto">
          <a:xfrm>
            <a:off x="477838" y="1143000"/>
            <a:ext cx="8218487" cy="180975"/>
            <a:chOff x="295" y="1311"/>
            <a:chExt cx="5177" cy="114"/>
          </a:xfrm>
        </p:grpSpPr>
        <p:sp>
          <p:nvSpPr>
            <p:cNvPr id="131075" name="Rectangle 3"/>
            <p:cNvSpPr>
              <a:spLocks noChangeArrowheads="1"/>
            </p:cNvSpPr>
            <p:nvPr>
              <p:custDataLst>
                <p:tags r:id="rId15"/>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1076" name="Rectangle 4"/>
            <p:cNvSpPr>
              <a:spLocks noChangeArrowheads="1"/>
            </p:cNvSpPr>
            <p:nvPr>
              <p:custDataLst>
                <p:tags r:id="rId16"/>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1077" name="Text Box 5"/>
          <p:cNvSpPr txBox="1">
            <a:spLocks noChangeArrowheads="1"/>
          </p:cNvSpPr>
          <p:nvPr>
            <p:custDataLst>
              <p:tags r:id="rId2"/>
            </p:custDataLst>
          </p:nvPr>
        </p:nvSpPr>
        <p:spPr bwMode="auto">
          <a:xfrm>
            <a:off x="676275" y="280988"/>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The alien, the spampede, and the spam…</a:t>
            </a:r>
          </a:p>
        </p:txBody>
      </p:sp>
      <p:sp>
        <p:nvSpPr>
          <p:cNvPr id="131078" name="Text Box 6"/>
          <p:cNvSpPr txBox="1">
            <a:spLocks noChangeArrowheads="1"/>
          </p:cNvSpPr>
          <p:nvPr>
            <p:custDataLst>
              <p:tags r:id="rId3"/>
            </p:custDataLst>
          </p:nvPr>
        </p:nvSpPr>
        <p:spPr bwMode="auto">
          <a:xfrm>
            <a:off x="292100" y="1463675"/>
            <a:ext cx="69453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latin typeface="Times New Roman" pitchFamily="18" charset="0"/>
              </a:rPr>
              <a:t>Prolog's configuration-space search, with </a:t>
            </a:r>
            <a:r>
              <a:rPr lang="en-US" sz="2400" b="1" i="1">
                <a:latin typeface="Times New Roman" pitchFamily="18" charset="0"/>
              </a:rPr>
              <a:t>dynamic </a:t>
            </a:r>
            <a:r>
              <a:rPr lang="en-US" sz="2400">
                <a:latin typeface="Times New Roman" pitchFamily="18" charset="0"/>
              </a:rPr>
              <a:t>marking of configurations along the way…</a:t>
            </a:r>
          </a:p>
        </p:txBody>
      </p:sp>
      <p:sp>
        <p:nvSpPr>
          <p:cNvPr id="131093" name="Rectangle 21"/>
          <p:cNvSpPr>
            <a:spLocks noChangeArrowheads="1"/>
          </p:cNvSpPr>
          <p:nvPr>
            <p:custDataLst>
              <p:tags r:id="rId4"/>
            </p:custDataLst>
          </p:nvPr>
        </p:nvSpPr>
        <p:spPr bwMode="auto">
          <a:xfrm>
            <a:off x="203200" y="2519363"/>
            <a:ext cx="8689975" cy="311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solidFill>
                  <a:schemeClr val="folHlink"/>
                </a:solidFill>
                <a:latin typeface="Courier New" pitchFamily="49" charset="0"/>
              </a:rPr>
              <a:t>:- dynamic marked/1.</a:t>
            </a:r>
            <a:r>
              <a:rPr lang="en-US" b="1">
                <a:latin typeface="Courier New" pitchFamily="49" charset="0"/>
              </a:rPr>
              <a:t> </a:t>
            </a:r>
            <a:endParaRPr lang="en-US" b="1">
              <a:solidFill>
                <a:srgbClr val="0333FF"/>
              </a:solidFill>
              <a:latin typeface="Courier New" pitchFamily="49" charset="0"/>
            </a:endParaRPr>
          </a:p>
          <a:p>
            <a:r>
              <a:rPr lang="en-US" b="1">
                <a:latin typeface="Courier New" pitchFamily="49" charset="0"/>
              </a:rPr>
              <a:t> </a:t>
            </a:r>
          </a:p>
          <a:p>
            <a:r>
              <a:rPr lang="en-US" b="1">
                <a:latin typeface="Courier New" pitchFamily="49" charset="0"/>
              </a:rPr>
              <a:t>solve(C, []) :- final(C).   </a:t>
            </a:r>
            <a:r>
              <a:rPr lang="en-US" b="1">
                <a:solidFill>
                  <a:srgbClr val="0333FF"/>
                </a:solidFill>
                <a:latin typeface="Courier New" pitchFamily="49" charset="0"/>
              </a:rPr>
              <a:t>%% Done!</a:t>
            </a:r>
            <a:endParaRPr lang="en-US" b="1">
              <a:latin typeface="Courier New" pitchFamily="49" charset="0"/>
            </a:endParaRPr>
          </a:p>
          <a:p>
            <a:endParaRPr lang="en-US" b="1">
              <a:latin typeface="Courier New" pitchFamily="49" charset="0"/>
            </a:endParaRPr>
          </a:p>
          <a:p>
            <a:r>
              <a:rPr lang="en-US" b="1">
                <a:latin typeface="Courier New" pitchFamily="49" charset="0"/>
              </a:rPr>
              <a:t>solve(C, [Move | RoM]) :-   </a:t>
            </a:r>
            <a:r>
              <a:rPr lang="en-US" b="1">
                <a:solidFill>
                  <a:srgbClr val="0333FF"/>
                </a:solidFill>
                <a:latin typeface="Courier New" pitchFamily="49" charset="0"/>
              </a:rPr>
              <a:t>%% Move ~ next move to make</a:t>
            </a:r>
            <a:endParaRPr lang="en-US" b="1">
              <a:latin typeface="Courier New" pitchFamily="49" charset="0"/>
            </a:endParaRPr>
          </a:p>
          <a:p>
            <a:r>
              <a:rPr lang="en-US" b="1">
                <a:latin typeface="Courier New" pitchFamily="49" charset="0"/>
              </a:rPr>
              <a:t>    [W, E] = C,             </a:t>
            </a:r>
            <a:r>
              <a:rPr lang="en-US" b="1">
                <a:solidFill>
                  <a:srgbClr val="0333FF"/>
                </a:solidFill>
                <a:latin typeface="Courier New" pitchFamily="49" charset="0"/>
              </a:rPr>
              <a:t>%% C is the [ West, East ] pair</a:t>
            </a:r>
            <a:endParaRPr lang="en-US" b="1">
              <a:latin typeface="Courier New" pitchFamily="49" charset="0"/>
            </a:endParaRPr>
          </a:p>
          <a:p>
            <a:r>
              <a:rPr lang="en-US" b="1">
                <a:latin typeface="Courier New" pitchFamily="49" charset="0"/>
              </a:rPr>
              <a:t>    ok(W), ok(E),           </a:t>
            </a:r>
            <a:r>
              <a:rPr lang="en-US" b="1">
                <a:solidFill>
                  <a:srgbClr val="0333FF"/>
                </a:solidFill>
                <a:latin typeface="Courier New" pitchFamily="49" charset="0"/>
              </a:rPr>
              <a:t>%% is everything in order?</a:t>
            </a:r>
          </a:p>
          <a:p>
            <a:r>
              <a:rPr lang="en-US" b="1">
                <a:latin typeface="Courier New" pitchFamily="49" charset="0"/>
              </a:rPr>
              <a:t>    </a:t>
            </a:r>
            <a:r>
              <a:rPr lang="en-US" b="1">
                <a:solidFill>
                  <a:schemeClr val="folHlink"/>
                </a:solidFill>
                <a:latin typeface="Courier New" pitchFamily="49" charset="0"/>
              </a:rPr>
              <a:t>\+marked(C),</a:t>
            </a:r>
            <a:r>
              <a:rPr lang="en-US" b="1">
                <a:latin typeface="Courier New" pitchFamily="49" charset="0"/>
              </a:rPr>
              <a:t>            </a:t>
            </a:r>
            <a:r>
              <a:rPr lang="en-US" b="1">
                <a:solidFill>
                  <a:schemeClr val="accent1"/>
                </a:solidFill>
                <a:latin typeface="Courier New" pitchFamily="49" charset="0"/>
              </a:rPr>
              <a:t>%% "if" we haven't visited this C</a:t>
            </a:r>
            <a:endParaRPr lang="en-US" b="1">
              <a:latin typeface="Courier New" pitchFamily="49" charset="0"/>
            </a:endParaRPr>
          </a:p>
          <a:p>
            <a:r>
              <a:rPr lang="en-US" b="1">
                <a:latin typeface="Courier New" pitchFamily="49" charset="0"/>
              </a:rPr>
              <a:t>    </a:t>
            </a:r>
            <a:r>
              <a:rPr lang="en-US" b="1">
                <a:solidFill>
                  <a:schemeClr val="folHlink"/>
                </a:solidFill>
                <a:latin typeface="Courier New" pitchFamily="49" charset="0"/>
              </a:rPr>
              <a:t>assert(marked(C)),</a:t>
            </a:r>
            <a:r>
              <a:rPr lang="en-US" b="1">
                <a:latin typeface="Courier New" pitchFamily="49" charset="0"/>
              </a:rPr>
              <a:t>      </a:t>
            </a:r>
            <a:r>
              <a:rPr lang="en-US" b="1">
                <a:solidFill>
                  <a:schemeClr val="accent1"/>
                </a:solidFill>
                <a:latin typeface="Courier New" pitchFamily="49" charset="0"/>
              </a:rPr>
              <a:t>%% we mark it</a:t>
            </a:r>
            <a:endParaRPr lang="en-US" b="1">
              <a:latin typeface="Courier New" pitchFamily="49" charset="0"/>
            </a:endParaRPr>
          </a:p>
          <a:p>
            <a:r>
              <a:rPr lang="en-US" b="1">
                <a:latin typeface="Courier New" pitchFamily="49" charset="0"/>
              </a:rPr>
              <a:t>    valid(C, Move, NewC),   </a:t>
            </a:r>
            <a:r>
              <a:rPr lang="en-US" b="1">
                <a:solidFill>
                  <a:srgbClr val="0333FF"/>
                </a:solidFill>
                <a:latin typeface="Courier New" pitchFamily="49" charset="0"/>
              </a:rPr>
              <a:t>%% select a valid Move !</a:t>
            </a:r>
            <a:endParaRPr lang="en-US" b="1">
              <a:latin typeface="Courier New" pitchFamily="49" charset="0"/>
            </a:endParaRPr>
          </a:p>
          <a:p>
            <a:r>
              <a:rPr lang="en-US" b="1">
                <a:latin typeface="Courier New" pitchFamily="49" charset="0"/>
              </a:rPr>
              <a:t>    solve(NewC, RoM).       </a:t>
            </a:r>
            <a:r>
              <a:rPr lang="en-US" b="1">
                <a:solidFill>
                  <a:srgbClr val="0333FF"/>
                </a:solidFill>
                <a:latin typeface="Courier New" pitchFamily="49" charset="0"/>
              </a:rPr>
              <a:t>%% solve the rest of the puzzle...</a:t>
            </a:r>
          </a:p>
        </p:txBody>
      </p:sp>
      <p:sp>
        <p:nvSpPr>
          <p:cNvPr id="131094" name="Rectangle 22"/>
          <p:cNvSpPr>
            <a:spLocks noChangeArrowheads="1"/>
          </p:cNvSpPr>
          <p:nvPr>
            <p:custDataLst>
              <p:tags r:id="rId5"/>
            </p:custDataLst>
          </p:nvPr>
        </p:nvSpPr>
        <p:spPr bwMode="auto">
          <a:xfrm>
            <a:off x="6400800" y="6019800"/>
            <a:ext cx="1951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a:solidFill>
                  <a:srgbClr val="009200"/>
                </a:solidFill>
                <a:latin typeface="Comic Sans MS" pitchFamily="66" charset="0"/>
              </a:rPr>
              <a:t>Let's try it (twice)!</a:t>
            </a:r>
          </a:p>
        </p:txBody>
      </p:sp>
      <p:grpSp>
        <p:nvGrpSpPr>
          <p:cNvPr id="23" name="Group 7182"/>
          <p:cNvGrpSpPr>
            <a:grpSpLocks/>
          </p:cNvGrpSpPr>
          <p:nvPr/>
        </p:nvGrpSpPr>
        <p:grpSpPr bwMode="auto">
          <a:xfrm>
            <a:off x="8320807" y="6172200"/>
            <a:ext cx="559308" cy="581895"/>
            <a:chOff x="1676815" y="5536974"/>
            <a:chExt cx="1066385" cy="1244825"/>
          </a:xfrm>
        </p:grpSpPr>
        <p:sp>
          <p:nvSpPr>
            <p:cNvPr id="24" name="Freeform 11"/>
            <p:cNvSpPr>
              <a:spLocks/>
            </p:cNvSpPr>
            <p:nvPr>
              <p:custDataLst>
                <p:tags r:id="rId6"/>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25" name="Oval 12"/>
            <p:cNvSpPr>
              <a:spLocks noChangeArrowheads="1"/>
            </p:cNvSpPr>
            <p:nvPr>
              <p:custDataLst>
                <p:tags r:id="rId7"/>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26" name="Straight Connector 25"/>
            <p:cNvCxnSpPr>
              <a:stCxn id="42" idx="1"/>
              <a:endCxn id="42"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7" name="Group 7181"/>
            <p:cNvGrpSpPr>
              <a:grpSpLocks/>
            </p:cNvGrpSpPr>
            <p:nvPr/>
          </p:nvGrpSpPr>
          <p:grpSpPr bwMode="auto">
            <a:xfrm>
              <a:off x="1915058" y="5536974"/>
              <a:ext cx="616039" cy="613001"/>
              <a:chOff x="1905000" y="5621014"/>
              <a:chExt cx="616039" cy="613001"/>
            </a:xfrm>
          </p:grpSpPr>
          <p:sp>
            <p:nvSpPr>
              <p:cNvPr id="42" name="Oval 14"/>
              <p:cNvSpPr>
                <a:spLocks noChangeArrowheads="1"/>
              </p:cNvSpPr>
              <p:nvPr>
                <p:custDataLst>
                  <p:tags r:id="rId13"/>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3" name="Oval 17"/>
              <p:cNvSpPr>
                <a:spLocks noChangeArrowheads="1"/>
              </p:cNvSpPr>
              <p:nvPr>
                <p:custDataLst>
                  <p:tags r:id="rId14"/>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4" name="Straight Connector 43"/>
              <p:cNvCxnSpPr>
                <a:stCxn id="42"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5" name="Straight Connector 44"/>
              <p:cNvCxnSpPr>
                <a:stCxn id="42"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 name="Straight Connector 45"/>
              <p:cNvCxnSpPr>
                <a:stCxn id="42"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8" name="Freeform 27"/>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29" name="Group 92"/>
            <p:cNvGrpSpPr>
              <a:grpSpLocks/>
            </p:cNvGrpSpPr>
            <p:nvPr/>
          </p:nvGrpSpPr>
          <p:grpSpPr bwMode="auto">
            <a:xfrm>
              <a:off x="2391951" y="5933936"/>
              <a:ext cx="213071" cy="175546"/>
              <a:chOff x="1905000" y="5621014"/>
              <a:chExt cx="616039" cy="613001"/>
            </a:xfrm>
          </p:grpSpPr>
          <p:sp>
            <p:nvSpPr>
              <p:cNvPr id="37" name="Oval 14"/>
              <p:cNvSpPr>
                <a:spLocks noChangeArrowheads="1"/>
              </p:cNvSpPr>
              <p:nvPr>
                <p:custDataLst>
                  <p:tags r:id="rId11"/>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8" name="Oval 17"/>
              <p:cNvSpPr>
                <a:spLocks noChangeArrowheads="1"/>
              </p:cNvSpPr>
              <p:nvPr>
                <p:custDataLst>
                  <p:tags r:id="rId12"/>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39" name="Straight Connector 38"/>
              <p:cNvCxnSpPr>
                <a:stCxn id="37"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0" name="Straight Connector 39"/>
              <p:cNvCxnSpPr>
                <a:stCxn id="37"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 name="Straight Connector 40"/>
              <p:cNvCxnSpPr>
                <a:stCxn id="37"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30" name="Group 104"/>
            <p:cNvGrpSpPr>
              <a:grpSpLocks/>
            </p:cNvGrpSpPr>
            <p:nvPr/>
          </p:nvGrpSpPr>
          <p:grpSpPr bwMode="auto">
            <a:xfrm>
              <a:off x="1871482" y="5921099"/>
              <a:ext cx="213071" cy="175546"/>
              <a:chOff x="1905000" y="5621014"/>
              <a:chExt cx="616039" cy="613001"/>
            </a:xfrm>
          </p:grpSpPr>
          <p:sp>
            <p:nvSpPr>
              <p:cNvPr id="32" name="Oval 14"/>
              <p:cNvSpPr>
                <a:spLocks noChangeArrowheads="1"/>
              </p:cNvSpPr>
              <p:nvPr>
                <p:custDataLst>
                  <p:tags r:id="rId9"/>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3" name="Oval 17"/>
              <p:cNvSpPr>
                <a:spLocks noChangeArrowheads="1"/>
              </p:cNvSpPr>
              <p:nvPr>
                <p:custDataLst>
                  <p:tags r:id="rId10"/>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34" name="Straight Connector 33"/>
              <p:cNvCxnSpPr>
                <a:stCxn id="32"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5" name="Straight Connector 34"/>
              <p:cNvCxnSpPr>
                <a:stCxn id="32"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6" name="Straight Connector 35"/>
              <p:cNvCxnSpPr>
                <a:stCxn id="32"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1" name="AutoShape 19"/>
            <p:cNvSpPr>
              <a:spLocks noChangeArrowheads="1"/>
            </p:cNvSpPr>
            <p:nvPr>
              <p:custDataLst>
                <p:tags r:id="rId8"/>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ChangeArrowheads="1"/>
          </p:cNvSpPr>
          <p:nvPr>
            <p:ph type="title"/>
            <p:custDataLst>
              <p:tags r:id="rId1"/>
            </p:custDataLst>
          </p:nvPr>
        </p:nvSpPr>
        <p:spPr bwMode="auto">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400"/>
              <a:t>Now, answer the following</a:t>
            </a:r>
          </a:p>
        </p:txBody>
      </p:sp>
      <p:sp>
        <p:nvSpPr>
          <p:cNvPr id="137219" name="Rectangle 3"/>
          <p:cNvSpPr>
            <a:spLocks noChangeArrowheads="1"/>
          </p:cNvSpPr>
          <p:nvPr>
            <p:ph type="body" idx="1"/>
            <p:custDataLst>
              <p:tags r:id="rId2"/>
            </p:custDataLst>
          </p:nvPr>
        </p:nvSpPr>
        <p:spPr bwMode="auto">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2800"/>
              <a:t>Describe in words how the solve predicate works.  Specifically, be sure to address how the list of Moves is generated.</a:t>
            </a:r>
          </a:p>
          <a:p>
            <a:r>
              <a:rPr lang="en-US" sz="2800"/>
              <a:t>Describe in words how the valid predicate works</a:t>
            </a:r>
          </a:p>
          <a:p>
            <a:r>
              <a:rPr lang="en-US" sz="2800"/>
              <a:t>Why keep the list in sorted order?</a:t>
            </a:r>
          </a:p>
          <a:p>
            <a:r>
              <a:rPr lang="en-US" sz="2800"/>
              <a:t>What would happen if we removed the Visited list from the solve predicate?  Be specific (don't just say "It would go into an infinite loop", but explain what it would loop around).</a:t>
            </a:r>
          </a:p>
          <a:p>
            <a:endParaRPr lang="en-US" sz="2800"/>
          </a:p>
        </p:txBody>
      </p:sp>
      <p:grpSp>
        <p:nvGrpSpPr>
          <p:cNvPr id="137220" name="Group 4"/>
          <p:cNvGrpSpPr>
            <a:grpSpLocks/>
          </p:cNvGrpSpPr>
          <p:nvPr>
            <p:custDataLst>
              <p:tags r:id="rId3"/>
            </p:custDataLst>
          </p:nvPr>
        </p:nvGrpSpPr>
        <p:grpSpPr bwMode="auto">
          <a:xfrm>
            <a:off x="468313" y="1038225"/>
            <a:ext cx="8218487" cy="180975"/>
            <a:chOff x="295" y="1311"/>
            <a:chExt cx="5177" cy="114"/>
          </a:xfrm>
        </p:grpSpPr>
        <p:sp>
          <p:nvSpPr>
            <p:cNvPr id="137221" name="Rectangle 5"/>
            <p:cNvSpPr>
              <a:spLocks noChangeArrowheads="1"/>
            </p:cNvSpPr>
            <p:nvPr>
              <p:custDataLst>
                <p:tags r:id="rId4"/>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222" name="Rectangle 6"/>
            <p:cNvSpPr>
              <a:spLocks noChangeArrowheads="1"/>
            </p:cNvSpPr>
            <p:nvPr>
              <p:custDataLst>
                <p:tags r:id="rId5"/>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2098" name="Group 2"/>
          <p:cNvGrpSpPr>
            <a:grpSpLocks/>
          </p:cNvGrpSpPr>
          <p:nvPr>
            <p:custDataLst>
              <p:tags r:id="rId1"/>
            </p:custDataLst>
          </p:nvPr>
        </p:nvGrpSpPr>
        <p:grpSpPr bwMode="auto">
          <a:xfrm>
            <a:off x="477838" y="1066800"/>
            <a:ext cx="8218487" cy="180975"/>
            <a:chOff x="295" y="1311"/>
            <a:chExt cx="5177" cy="114"/>
          </a:xfrm>
        </p:grpSpPr>
        <p:sp>
          <p:nvSpPr>
            <p:cNvPr id="132099" name="Rectangle 3"/>
            <p:cNvSpPr>
              <a:spLocks noChangeArrowheads="1"/>
            </p:cNvSpPr>
            <p:nvPr>
              <p:custDataLst>
                <p:tags r:id="rId32"/>
              </p:custDataLst>
            </p:nvPr>
          </p:nvSpPr>
          <p:spPr bwMode="auto">
            <a:xfrm>
              <a:off x="295" y="1311"/>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0" name="Rectangle 4"/>
            <p:cNvSpPr>
              <a:spLocks noChangeArrowheads="1"/>
            </p:cNvSpPr>
            <p:nvPr>
              <p:custDataLst>
                <p:tags r:id="rId33"/>
              </p:custDataLst>
            </p:nvPr>
          </p:nvSpPr>
          <p:spPr bwMode="auto">
            <a:xfrm>
              <a:off x="295" y="1377"/>
              <a:ext cx="5177" cy="48"/>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2101" name="Text Box 5"/>
          <p:cNvSpPr txBox="1">
            <a:spLocks noChangeArrowheads="1"/>
          </p:cNvSpPr>
          <p:nvPr>
            <p:custDataLst>
              <p:tags r:id="rId2"/>
            </p:custDataLst>
          </p:nvPr>
        </p:nvSpPr>
        <p:spPr bwMode="auto">
          <a:xfrm>
            <a:off x="685800" y="228600"/>
            <a:ext cx="77819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a:latin typeface="Times New Roman" pitchFamily="18" charset="0"/>
              </a:rPr>
              <a:t>Towers of Hanoi</a:t>
            </a:r>
          </a:p>
        </p:txBody>
      </p:sp>
      <p:sp>
        <p:nvSpPr>
          <p:cNvPr id="132102" name="Text Box 6"/>
          <p:cNvSpPr txBox="1">
            <a:spLocks noChangeArrowheads="1"/>
          </p:cNvSpPr>
          <p:nvPr>
            <p:custDataLst>
              <p:tags r:id="rId3"/>
            </p:custDataLst>
          </p:nvPr>
        </p:nvSpPr>
        <p:spPr bwMode="auto">
          <a:xfrm>
            <a:off x="371475" y="1409700"/>
            <a:ext cx="360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Times New Roman" pitchFamily="18" charset="0"/>
              </a:rPr>
              <a:t>Goal:</a:t>
            </a:r>
            <a:r>
              <a:rPr lang="en-US" sz="1400">
                <a:latin typeface="Times New Roman" pitchFamily="18" charset="0"/>
              </a:rPr>
              <a:t> Get all of the disks from Peg 1 to Peg 3.</a:t>
            </a:r>
          </a:p>
        </p:txBody>
      </p:sp>
      <p:sp>
        <p:nvSpPr>
          <p:cNvPr id="132103" name="Text Box 7"/>
          <p:cNvSpPr txBox="1">
            <a:spLocks noChangeArrowheads="1"/>
          </p:cNvSpPr>
          <p:nvPr>
            <p:custDataLst>
              <p:tags r:id="rId4"/>
            </p:custDataLst>
          </p:nvPr>
        </p:nvSpPr>
        <p:spPr bwMode="auto">
          <a:xfrm>
            <a:off x="3952875" y="1409700"/>
            <a:ext cx="4953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a:latin typeface="Times New Roman" pitchFamily="18" charset="0"/>
              </a:rPr>
              <a:t>Constraints:</a:t>
            </a:r>
            <a:r>
              <a:rPr lang="en-US" sz="1400">
                <a:latin typeface="Times New Roman" pitchFamily="18" charset="0"/>
              </a:rPr>
              <a:t> You may not place a smaller disk onto a larger one.</a:t>
            </a:r>
          </a:p>
        </p:txBody>
      </p:sp>
      <p:sp>
        <p:nvSpPr>
          <p:cNvPr id="132104" name="Text Box 8"/>
          <p:cNvSpPr txBox="1">
            <a:spLocks noChangeArrowheads="1"/>
          </p:cNvSpPr>
          <p:nvPr>
            <p:custDataLst>
              <p:tags r:id="rId5"/>
            </p:custDataLst>
          </p:nvPr>
        </p:nvSpPr>
        <p:spPr bwMode="auto">
          <a:xfrm>
            <a:off x="941388" y="4800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Peg 1</a:t>
            </a:r>
          </a:p>
        </p:txBody>
      </p:sp>
      <p:sp>
        <p:nvSpPr>
          <p:cNvPr id="132105" name="Text Box 9"/>
          <p:cNvSpPr txBox="1">
            <a:spLocks noChangeArrowheads="1"/>
          </p:cNvSpPr>
          <p:nvPr>
            <p:custDataLst>
              <p:tags r:id="rId6"/>
            </p:custDataLst>
          </p:nvPr>
        </p:nvSpPr>
        <p:spPr bwMode="auto">
          <a:xfrm>
            <a:off x="5800725" y="4800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Peg 3</a:t>
            </a:r>
          </a:p>
        </p:txBody>
      </p:sp>
      <p:sp>
        <p:nvSpPr>
          <p:cNvPr id="132106" name="Text Box 10"/>
          <p:cNvSpPr txBox="1">
            <a:spLocks noChangeArrowheads="1"/>
          </p:cNvSpPr>
          <p:nvPr>
            <p:custDataLst>
              <p:tags r:id="rId7"/>
            </p:custDataLst>
          </p:nvPr>
        </p:nvSpPr>
        <p:spPr bwMode="auto">
          <a:xfrm>
            <a:off x="3370263" y="48006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400">
                <a:latin typeface="Times New Roman" pitchFamily="18" charset="0"/>
              </a:rPr>
              <a:t>Peg 2</a:t>
            </a:r>
          </a:p>
        </p:txBody>
      </p:sp>
      <p:sp>
        <p:nvSpPr>
          <p:cNvPr id="132107" name="Rectangle 11"/>
          <p:cNvSpPr>
            <a:spLocks noChangeArrowheads="1"/>
          </p:cNvSpPr>
          <p:nvPr>
            <p:custDataLst>
              <p:tags r:id="rId8"/>
            </p:custDataLst>
          </p:nvPr>
        </p:nvSpPr>
        <p:spPr bwMode="auto">
          <a:xfrm>
            <a:off x="2008188" y="2570163"/>
            <a:ext cx="125412" cy="2044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8" name="Rectangle 12"/>
          <p:cNvSpPr>
            <a:spLocks noChangeArrowheads="1"/>
          </p:cNvSpPr>
          <p:nvPr>
            <p:custDataLst>
              <p:tags r:id="rId9"/>
            </p:custDataLst>
          </p:nvPr>
        </p:nvSpPr>
        <p:spPr bwMode="auto">
          <a:xfrm>
            <a:off x="4437063" y="2570163"/>
            <a:ext cx="125412" cy="2044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09" name="Rectangle 13"/>
          <p:cNvSpPr>
            <a:spLocks noChangeArrowheads="1"/>
          </p:cNvSpPr>
          <p:nvPr>
            <p:custDataLst>
              <p:tags r:id="rId10"/>
            </p:custDataLst>
          </p:nvPr>
        </p:nvSpPr>
        <p:spPr bwMode="auto">
          <a:xfrm>
            <a:off x="6867525" y="2570163"/>
            <a:ext cx="125413" cy="2044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132110" name="Group 14"/>
          <p:cNvGrpSpPr>
            <a:grpSpLocks/>
          </p:cNvGrpSpPr>
          <p:nvPr>
            <p:custDataLst>
              <p:tags r:id="rId11"/>
            </p:custDataLst>
          </p:nvPr>
        </p:nvGrpSpPr>
        <p:grpSpPr bwMode="auto">
          <a:xfrm>
            <a:off x="103188" y="6391275"/>
            <a:ext cx="392112" cy="360363"/>
            <a:chOff x="1824" y="4512"/>
            <a:chExt cx="528" cy="241"/>
          </a:xfrm>
        </p:grpSpPr>
        <p:sp>
          <p:nvSpPr>
            <p:cNvPr id="132111" name="Freeform 15"/>
            <p:cNvSpPr>
              <a:spLocks/>
            </p:cNvSpPr>
            <p:nvPr>
              <p:custDataLst>
                <p:tags r:id="rId20"/>
              </p:custDataLst>
            </p:nvPr>
          </p:nvSpPr>
          <p:spPr bwMode="auto">
            <a:xfrm>
              <a:off x="1824" y="4675"/>
              <a:ext cx="524" cy="78"/>
            </a:xfrm>
            <a:custGeom>
              <a:avLst/>
              <a:gdLst>
                <a:gd name="T0" fmla="*/ 531 w 1048"/>
                <a:gd name="T1" fmla="*/ 21 h 250"/>
                <a:gd name="T2" fmla="*/ 910 w 1048"/>
                <a:gd name="T3" fmla="*/ 83 h 250"/>
                <a:gd name="T4" fmla="*/ 951 w 1048"/>
                <a:gd name="T5" fmla="*/ 111 h 250"/>
                <a:gd name="T6" fmla="*/ 993 w 1048"/>
                <a:gd name="T7" fmla="*/ 138 h 250"/>
                <a:gd name="T8" fmla="*/ 1048 w 1048"/>
                <a:gd name="T9" fmla="*/ 179 h 250"/>
                <a:gd name="T10" fmla="*/ 751 w 1048"/>
                <a:gd name="T11" fmla="*/ 248 h 250"/>
                <a:gd name="T12" fmla="*/ 82 w 1048"/>
                <a:gd name="T13" fmla="*/ 228 h 250"/>
                <a:gd name="T14" fmla="*/ 0 w 1048"/>
                <a:gd name="T15" fmla="*/ 207 h 250"/>
                <a:gd name="T16" fmla="*/ 7 w 1048"/>
                <a:gd name="T17" fmla="*/ 173 h 250"/>
                <a:gd name="T18" fmla="*/ 96 w 1048"/>
                <a:gd name="T19" fmla="*/ 131 h 250"/>
                <a:gd name="T20" fmla="*/ 207 w 1048"/>
                <a:gd name="T21" fmla="*/ 76 h 250"/>
                <a:gd name="T22" fmla="*/ 275 w 1048"/>
                <a:gd name="T23" fmla="*/ 55 h 250"/>
                <a:gd name="T24" fmla="*/ 324 w 1048"/>
                <a:gd name="T25" fmla="*/ 28 h 250"/>
                <a:gd name="T26" fmla="*/ 379 w 1048"/>
                <a:gd name="T27" fmla="*/ 14 h 250"/>
                <a:gd name="T28" fmla="*/ 503 w 1048"/>
                <a:gd name="T29" fmla="*/ 28 h 250"/>
                <a:gd name="T30" fmla="*/ 531 w 1048"/>
                <a:gd name="T31" fmla="*/ 2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17538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2" name="Oval 16"/>
            <p:cNvSpPr>
              <a:spLocks noChangeArrowheads="1"/>
            </p:cNvSpPr>
            <p:nvPr>
              <p:custDataLst>
                <p:tags r:id="rId21"/>
              </p:custDataLst>
            </p:nvPr>
          </p:nvSpPr>
          <p:spPr bwMode="auto">
            <a:xfrm>
              <a:off x="1848" y="4512"/>
              <a:ext cx="504" cy="211"/>
            </a:xfrm>
            <a:prstGeom prst="ellipse">
              <a:avLst/>
            </a:prstGeom>
            <a:solidFill>
              <a:srgbClr val="9ECC4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3" name="Oval 17"/>
            <p:cNvSpPr>
              <a:spLocks noChangeArrowheads="1"/>
            </p:cNvSpPr>
            <p:nvPr>
              <p:custDataLst>
                <p:tags r:id="rId22"/>
              </p:custDataLst>
            </p:nvPr>
          </p:nvSpPr>
          <p:spPr bwMode="auto">
            <a:xfrm rot="-1967255">
              <a:off x="1896" y="4557"/>
              <a:ext cx="120" cy="60"/>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4" name="Oval 18"/>
            <p:cNvSpPr>
              <a:spLocks noChangeArrowheads="1"/>
            </p:cNvSpPr>
            <p:nvPr>
              <p:custDataLst>
                <p:tags r:id="rId23"/>
              </p:custDataLst>
            </p:nvPr>
          </p:nvSpPr>
          <p:spPr bwMode="auto">
            <a:xfrm>
              <a:off x="2040" y="4557"/>
              <a:ext cx="144" cy="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5" name="Oval 19"/>
            <p:cNvSpPr>
              <a:spLocks noChangeArrowheads="1"/>
            </p:cNvSpPr>
            <p:nvPr>
              <p:custDataLst>
                <p:tags r:id="rId24"/>
              </p:custDataLst>
            </p:nvPr>
          </p:nvSpPr>
          <p:spPr bwMode="auto">
            <a:xfrm rot="-2071034">
              <a:off x="2208" y="4572"/>
              <a:ext cx="96" cy="75"/>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6" name="Oval 20"/>
            <p:cNvSpPr>
              <a:spLocks noChangeArrowheads="1"/>
            </p:cNvSpPr>
            <p:nvPr>
              <p:custDataLst>
                <p:tags r:id="rId25"/>
              </p:custDataLst>
            </p:nvPr>
          </p:nvSpPr>
          <p:spPr bwMode="auto">
            <a:xfrm>
              <a:off x="1947" y="4587"/>
              <a:ext cx="36" cy="21"/>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7" name="Oval 21"/>
            <p:cNvSpPr>
              <a:spLocks noChangeArrowheads="1"/>
            </p:cNvSpPr>
            <p:nvPr>
              <p:custDataLst>
                <p:tags r:id="rId26"/>
              </p:custDataLst>
            </p:nvPr>
          </p:nvSpPr>
          <p:spPr bwMode="auto">
            <a:xfrm>
              <a:off x="2091" y="4592"/>
              <a:ext cx="36" cy="2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8" name="Oval 22"/>
            <p:cNvSpPr>
              <a:spLocks noChangeArrowheads="1"/>
            </p:cNvSpPr>
            <p:nvPr>
              <p:custDataLst>
                <p:tags r:id="rId27"/>
              </p:custDataLst>
            </p:nvPr>
          </p:nvSpPr>
          <p:spPr bwMode="auto">
            <a:xfrm>
              <a:off x="2222" y="4609"/>
              <a:ext cx="35" cy="20"/>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19" name="Freeform 23"/>
            <p:cNvSpPr>
              <a:spLocks/>
            </p:cNvSpPr>
            <p:nvPr>
              <p:custDataLst>
                <p:tags r:id="rId28"/>
              </p:custDataLst>
            </p:nvPr>
          </p:nvSpPr>
          <p:spPr bwMode="auto">
            <a:xfrm>
              <a:off x="2123" y="4691"/>
              <a:ext cx="147" cy="59"/>
            </a:xfrm>
            <a:custGeom>
              <a:avLst/>
              <a:gdLst>
                <a:gd name="T0" fmla="*/ 7 w 293"/>
                <a:gd name="T1" fmla="*/ 57 h 188"/>
                <a:gd name="T2" fmla="*/ 213 w 293"/>
                <a:gd name="T3" fmla="*/ 9 h 188"/>
                <a:gd name="T4" fmla="*/ 262 w 293"/>
                <a:gd name="T5" fmla="*/ 16 h 188"/>
                <a:gd name="T6" fmla="*/ 262 w 293"/>
                <a:gd name="T7" fmla="*/ 188 h 188"/>
                <a:gd name="T8" fmla="*/ 0 w 293"/>
                <a:gd name="T9" fmla="*/ 133 h 188"/>
                <a:gd name="T10" fmla="*/ 7 w 293"/>
                <a:gd name="T11" fmla="*/ 57 h 188"/>
              </a:gdLst>
              <a:ahLst/>
              <a:cxnLst>
                <a:cxn ang="0">
                  <a:pos x="T0" y="T1"/>
                </a:cxn>
                <a:cxn ang="0">
                  <a:pos x="T2" y="T3"/>
                </a:cxn>
                <a:cxn ang="0">
                  <a:pos x="T4" y="T5"/>
                </a:cxn>
                <a:cxn ang="0">
                  <a:pos x="T6" y="T7"/>
                </a:cxn>
                <a:cxn ang="0">
                  <a:pos x="T8" y="T9"/>
                </a:cxn>
                <a:cxn ang="0">
                  <a:pos x="T10" y="T11"/>
                </a:cxn>
              </a:cxnLst>
              <a:rect l="0" t="0" r="r" b="b"/>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20" name="Freeform 24"/>
            <p:cNvSpPr>
              <a:spLocks/>
            </p:cNvSpPr>
            <p:nvPr>
              <p:custDataLst>
                <p:tags r:id="rId29"/>
              </p:custDataLst>
            </p:nvPr>
          </p:nvSpPr>
          <p:spPr bwMode="auto">
            <a:xfrm flipH="1">
              <a:off x="1944" y="4693"/>
              <a:ext cx="146" cy="59"/>
            </a:xfrm>
            <a:custGeom>
              <a:avLst/>
              <a:gdLst>
                <a:gd name="T0" fmla="*/ 7 w 293"/>
                <a:gd name="T1" fmla="*/ 57 h 188"/>
                <a:gd name="T2" fmla="*/ 213 w 293"/>
                <a:gd name="T3" fmla="*/ 9 h 188"/>
                <a:gd name="T4" fmla="*/ 262 w 293"/>
                <a:gd name="T5" fmla="*/ 16 h 188"/>
                <a:gd name="T6" fmla="*/ 262 w 293"/>
                <a:gd name="T7" fmla="*/ 188 h 188"/>
                <a:gd name="T8" fmla="*/ 0 w 293"/>
                <a:gd name="T9" fmla="*/ 133 h 188"/>
                <a:gd name="T10" fmla="*/ 7 w 293"/>
                <a:gd name="T11" fmla="*/ 57 h 188"/>
              </a:gdLst>
              <a:ahLst/>
              <a:cxnLst>
                <a:cxn ang="0">
                  <a:pos x="T0" y="T1"/>
                </a:cxn>
                <a:cxn ang="0">
                  <a:pos x="T2" y="T3"/>
                </a:cxn>
                <a:cxn ang="0">
                  <a:pos x="T4" y="T5"/>
                </a:cxn>
                <a:cxn ang="0">
                  <a:pos x="T6" y="T7"/>
                </a:cxn>
                <a:cxn ang="0">
                  <a:pos x="T8" y="T9"/>
                </a:cxn>
                <a:cxn ang="0">
                  <a:pos x="T10" y="T11"/>
                </a:cxn>
              </a:cxnLst>
              <a:rect l="0" t="0" r="r" b="b"/>
              <a:pathLst>
                <a:path w="293" h="188">
                  <a:moveTo>
                    <a:pt x="7" y="57"/>
                  </a:moveTo>
                  <a:cubicBezTo>
                    <a:pt x="78" y="47"/>
                    <a:pt x="143" y="27"/>
                    <a:pt x="213" y="9"/>
                  </a:cubicBezTo>
                  <a:cubicBezTo>
                    <a:pt x="229" y="11"/>
                    <a:pt x="256" y="0"/>
                    <a:pt x="262" y="16"/>
                  </a:cubicBezTo>
                  <a:cubicBezTo>
                    <a:pt x="293" y="105"/>
                    <a:pt x="282" y="129"/>
                    <a:pt x="262" y="188"/>
                  </a:cubicBezTo>
                  <a:cubicBezTo>
                    <a:pt x="168" y="156"/>
                    <a:pt x="100" y="143"/>
                    <a:pt x="0" y="133"/>
                  </a:cubicBezTo>
                  <a:cubicBezTo>
                    <a:pt x="9" y="85"/>
                    <a:pt x="7" y="110"/>
                    <a:pt x="7" y="57"/>
                  </a:cubicBez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21" name="AutoShape 25"/>
            <p:cNvSpPr>
              <a:spLocks noChangeArrowheads="1"/>
            </p:cNvSpPr>
            <p:nvPr>
              <p:custDataLst>
                <p:tags r:id="rId30"/>
              </p:custDataLst>
            </p:nvPr>
          </p:nvSpPr>
          <p:spPr bwMode="auto">
            <a:xfrm>
              <a:off x="2084" y="4702"/>
              <a:ext cx="54" cy="38"/>
            </a:xfrm>
            <a:prstGeom prst="roundRect">
              <a:avLst>
                <a:gd name="adj" fmla="val 16667"/>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22" name="AutoShape 26"/>
            <p:cNvSpPr>
              <a:spLocks noChangeArrowheads="1"/>
            </p:cNvSpPr>
            <p:nvPr>
              <p:custDataLst>
                <p:tags r:id="rId31"/>
              </p:custDataLst>
            </p:nvPr>
          </p:nvSpPr>
          <p:spPr bwMode="auto">
            <a:xfrm rot="-5400000">
              <a:off x="2072" y="4532"/>
              <a:ext cx="24" cy="288"/>
            </a:xfrm>
            <a:prstGeom prst="moon">
              <a:avLst>
                <a:gd name="adj" fmla="val 50000"/>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32123" name="Text Box 27"/>
          <p:cNvSpPr txBox="1">
            <a:spLocks noChangeArrowheads="1"/>
          </p:cNvSpPr>
          <p:nvPr>
            <p:custDataLst>
              <p:tags r:id="rId12"/>
            </p:custDataLst>
          </p:nvPr>
        </p:nvSpPr>
        <p:spPr bwMode="auto">
          <a:xfrm>
            <a:off x="257175" y="6376988"/>
            <a:ext cx="1339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000">
                <a:solidFill>
                  <a:srgbClr val="039115"/>
                </a:solidFill>
                <a:latin typeface="Times New Roman" pitchFamily="18" charset="0"/>
              </a:rPr>
              <a:t>This could get Hanoi’ing!</a:t>
            </a:r>
          </a:p>
        </p:txBody>
      </p:sp>
      <p:sp>
        <p:nvSpPr>
          <p:cNvPr id="132124" name="Text Box 28"/>
          <p:cNvSpPr txBox="1">
            <a:spLocks noChangeArrowheads="1"/>
          </p:cNvSpPr>
          <p:nvPr>
            <p:custDataLst>
              <p:tags r:id="rId13"/>
            </p:custDataLst>
          </p:nvPr>
        </p:nvSpPr>
        <p:spPr bwMode="auto">
          <a:xfrm>
            <a:off x="5486400" y="6469063"/>
            <a:ext cx="3606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1400" b="1">
                <a:latin typeface="Times New Roman" pitchFamily="18" charset="0"/>
              </a:rPr>
              <a:t>Use spam.pl as a starting point…</a:t>
            </a:r>
            <a:endParaRPr lang="en-US" sz="1400">
              <a:latin typeface="Times New Roman" pitchFamily="18" charset="0"/>
            </a:endParaRPr>
          </a:p>
        </p:txBody>
      </p:sp>
      <p:sp>
        <p:nvSpPr>
          <p:cNvPr id="132125" name="Rectangle 29"/>
          <p:cNvSpPr>
            <a:spLocks noChangeArrowheads="1"/>
          </p:cNvSpPr>
          <p:nvPr>
            <p:custDataLst>
              <p:tags r:id="rId14"/>
            </p:custDataLst>
          </p:nvPr>
        </p:nvSpPr>
        <p:spPr bwMode="auto">
          <a:xfrm>
            <a:off x="1155700" y="3757613"/>
            <a:ext cx="1828800" cy="373062"/>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26" name="Rectangle 30"/>
          <p:cNvSpPr>
            <a:spLocks noChangeArrowheads="1"/>
          </p:cNvSpPr>
          <p:nvPr>
            <p:custDataLst>
              <p:tags r:id="rId15"/>
            </p:custDataLst>
          </p:nvPr>
        </p:nvSpPr>
        <p:spPr bwMode="auto">
          <a:xfrm>
            <a:off x="1460500" y="3278188"/>
            <a:ext cx="1219200" cy="373062"/>
          </a:xfrm>
          <a:prstGeom prst="rect">
            <a:avLst/>
          </a:prstGeom>
          <a:solidFill>
            <a:srgbClr val="8F01B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27" name="Rectangle 31"/>
          <p:cNvSpPr>
            <a:spLocks noChangeArrowheads="1"/>
          </p:cNvSpPr>
          <p:nvPr>
            <p:custDataLst>
              <p:tags r:id="rId16"/>
            </p:custDataLst>
          </p:nvPr>
        </p:nvSpPr>
        <p:spPr bwMode="auto">
          <a:xfrm>
            <a:off x="1727200" y="2798763"/>
            <a:ext cx="685800" cy="373062"/>
          </a:xfrm>
          <a:prstGeom prst="rect">
            <a:avLst/>
          </a:prstGeom>
          <a:solidFill>
            <a:srgbClr val="FF011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28" name="Rectangle 32"/>
          <p:cNvSpPr>
            <a:spLocks noChangeArrowheads="1"/>
          </p:cNvSpPr>
          <p:nvPr>
            <p:custDataLst>
              <p:tags r:id="rId17"/>
            </p:custDataLst>
          </p:nvPr>
        </p:nvSpPr>
        <p:spPr bwMode="auto">
          <a:xfrm>
            <a:off x="838200" y="4238625"/>
            <a:ext cx="2463800" cy="373063"/>
          </a:xfrm>
          <a:prstGeom prst="rect">
            <a:avLst/>
          </a:prstGeom>
          <a:solidFill>
            <a:srgbClr val="0099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29" name="Freeform 33"/>
          <p:cNvSpPr>
            <a:spLocks/>
          </p:cNvSpPr>
          <p:nvPr>
            <p:custDataLst>
              <p:tags r:id="rId18"/>
            </p:custDataLst>
          </p:nvPr>
        </p:nvSpPr>
        <p:spPr bwMode="auto">
          <a:xfrm>
            <a:off x="2552700" y="2197100"/>
            <a:ext cx="3933825" cy="565150"/>
          </a:xfrm>
          <a:custGeom>
            <a:avLst/>
            <a:gdLst>
              <a:gd name="T0" fmla="*/ 0 w 2478"/>
              <a:gd name="T1" fmla="*/ 356 h 356"/>
              <a:gd name="T2" fmla="*/ 16 w 2478"/>
              <a:gd name="T3" fmla="*/ 345 h 356"/>
              <a:gd name="T4" fmla="*/ 27 w 2478"/>
              <a:gd name="T5" fmla="*/ 328 h 356"/>
              <a:gd name="T6" fmla="*/ 61 w 2478"/>
              <a:gd name="T7" fmla="*/ 317 h 356"/>
              <a:gd name="T8" fmla="*/ 83 w 2478"/>
              <a:gd name="T9" fmla="*/ 301 h 356"/>
              <a:gd name="T10" fmla="*/ 100 w 2478"/>
              <a:gd name="T11" fmla="*/ 295 h 356"/>
              <a:gd name="T12" fmla="*/ 200 w 2478"/>
              <a:gd name="T13" fmla="*/ 228 h 356"/>
              <a:gd name="T14" fmla="*/ 289 w 2478"/>
              <a:gd name="T15" fmla="*/ 201 h 356"/>
              <a:gd name="T16" fmla="*/ 444 w 2478"/>
              <a:gd name="T17" fmla="*/ 151 h 356"/>
              <a:gd name="T18" fmla="*/ 533 w 2478"/>
              <a:gd name="T19" fmla="*/ 117 h 356"/>
              <a:gd name="T20" fmla="*/ 572 w 2478"/>
              <a:gd name="T21" fmla="*/ 106 h 356"/>
              <a:gd name="T22" fmla="*/ 589 w 2478"/>
              <a:gd name="T23" fmla="*/ 101 h 356"/>
              <a:gd name="T24" fmla="*/ 644 w 2478"/>
              <a:gd name="T25" fmla="*/ 78 h 356"/>
              <a:gd name="T26" fmla="*/ 700 w 2478"/>
              <a:gd name="T27" fmla="*/ 51 h 356"/>
              <a:gd name="T28" fmla="*/ 883 w 2478"/>
              <a:gd name="T29" fmla="*/ 12 h 356"/>
              <a:gd name="T30" fmla="*/ 1133 w 2478"/>
              <a:gd name="T31" fmla="*/ 1 h 356"/>
              <a:gd name="T32" fmla="*/ 1489 w 2478"/>
              <a:gd name="T33" fmla="*/ 6 h 356"/>
              <a:gd name="T34" fmla="*/ 1783 w 2478"/>
              <a:gd name="T35" fmla="*/ 62 h 356"/>
              <a:gd name="T36" fmla="*/ 1877 w 2478"/>
              <a:gd name="T37" fmla="*/ 89 h 356"/>
              <a:gd name="T38" fmla="*/ 2039 w 2478"/>
              <a:gd name="T39" fmla="*/ 123 h 356"/>
              <a:gd name="T40" fmla="*/ 2144 w 2478"/>
              <a:gd name="T41" fmla="*/ 145 h 356"/>
              <a:gd name="T42" fmla="*/ 2233 w 2478"/>
              <a:gd name="T43" fmla="*/ 184 h 356"/>
              <a:gd name="T44" fmla="*/ 2433 w 2478"/>
              <a:gd name="T45" fmla="*/ 289 h 356"/>
              <a:gd name="T46" fmla="*/ 2478 w 2478"/>
              <a:gd name="T47" fmla="*/ 31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8" h="356">
                <a:moveTo>
                  <a:pt x="0" y="356"/>
                </a:moveTo>
                <a:cubicBezTo>
                  <a:pt x="5" y="352"/>
                  <a:pt x="11" y="349"/>
                  <a:pt x="16" y="345"/>
                </a:cubicBezTo>
                <a:cubicBezTo>
                  <a:pt x="20" y="340"/>
                  <a:pt x="21" y="332"/>
                  <a:pt x="27" y="328"/>
                </a:cubicBezTo>
                <a:cubicBezTo>
                  <a:pt x="36" y="320"/>
                  <a:pt x="49" y="320"/>
                  <a:pt x="61" y="317"/>
                </a:cubicBezTo>
                <a:cubicBezTo>
                  <a:pt x="68" y="311"/>
                  <a:pt x="75" y="305"/>
                  <a:pt x="83" y="301"/>
                </a:cubicBezTo>
                <a:cubicBezTo>
                  <a:pt x="88" y="298"/>
                  <a:pt x="94" y="298"/>
                  <a:pt x="100" y="295"/>
                </a:cubicBezTo>
                <a:cubicBezTo>
                  <a:pt x="131" y="275"/>
                  <a:pt x="163" y="239"/>
                  <a:pt x="200" y="228"/>
                </a:cubicBezTo>
                <a:cubicBezTo>
                  <a:pt x="230" y="218"/>
                  <a:pt x="259" y="214"/>
                  <a:pt x="289" y="201"/>
                </a:cubicBezTo>
                <a:cubicBezTo>
                  <a:pt x="340" y="177"/>
                  <a:pt x="387" y="159"/>
                  <a:pt x="444" y="151"/>
                </a:cubicBezTo>
                <a:cubicBezTo>
                  <a:pt x="473" y="140"/>
                  <a:pt x="503" y="125"/>
                  <a:pt x="533" y="117"/>
                </a:cubicBezTo>
                <a:cubicBezTo>
                  <a:pt x="546" y="113"/>
                  <a:pt x="559" y="109"/>
                  <a:pt x="572" y="106"/>
                </a:cubicBezTo>
                <a:cubicBezTo>
                  <a:pt x="577" y="104"/>
                  <a:pt x="589" y="101"/>
                  <a:pt x="589" y="101"/>
                </a:cubicBezTo>
                <a:cubicBezTo>
                  <a:pt x="607" y="87"/>
                  <a:pt x="623" y="86"/>
                  <a:pt x="644" y="78"/>
                </a:cubicBezTo>
                <a:cubicBezTo>
                  <a:pt x="664" y="69"/>
                  <a:pt x="679" y="57"/>
                  <a:pt x="700" y="51"/>
                </a:cubicBezTo>
                <a:cubicBezTo>
                  <a:pt x="744" y="2"/>
                  <a:pt x="823" y="14"/>
                  <a:pt x="883" y="12"/>
                </a:cubicBezTo>
                <a:cubicBezTo>
                  <a:pt x="1114" y="0"/>
                  <a:pt x="863" y="10"/>
                  <a:pt x="1133" y="1"/>
                </a:cubicBezTo>
                <a:cubicBezTo>
                  <a:pt x="1251" y="2"/>
                  <a:pt x="1370" y="2"/>
                  <a:pt x="1489" y="6"/>
                </a:cubicBezTo>
                <a:cubicBezTo>
                  <a:pt x="1589" y="8"/>
                  <a:pt x="1685" y="44"/>
                  <a:pt x="1783" y="62"/>
                </a:cubicBezTo>
                <a:cubicBezTo>
                  <a:pt x="1818" y="84"/>
                  <a:pt x="1830" y="84"/>
                  <a:pt x="1877" y="89"/>
                </a:cubicBezTo>
                <a:cubicBezTo>
                  <a:pt x="1927" y="115"/>
                  <a:pt x="1983" y="114"/>
                  <a:pt x="2039" y="123"/>
                </a:cubicBezTo>
                <a:cubicBezTo>
                  <a:pt x="2073" y="133"/>
                  <a:pt x="2108" y="140"/>
                  <a:pt x="2144" y="145"/>
                </a:cubicBezTo>
                <a:cubicBezTo>
                  <a:pt x="2175" y="156"/>
                  <a:pt x="2201" y="173"/>
                  <a:pt x="2233" y="184"/>
                </a:cubicBezTo>
                <a:cubicBezTo>
                  <a:pt x="2277" y="228"/>
                  <a:pt x="2370" y="277"/>
                  <a:pt x="2433" y="289"/>
                </a:cubicBezTo>
                <a:cubicBezTo>
                  <a:pt x="2446" y="296"/>
                  <a:pt x="2467" y="301"/>
                  <a:pt x="2478" y="312"/>
                </a:cubicBezTo>
              </a:path>
            </a:pathLst>
          </a:custGeom>
          <a:noFill/>
          <a:ln w="38100" cmpd="sng">
            <a:solidFill>
              <a:schemeClr val="tx1"/>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2130" name="Text Box 34"/>
          <p:cNvSpPr txBox="1">
            <a:spLocks noChangeArrowheads="1"/>
          </p:cNvSpPr>
          <p:nvPr>
            <p:custDataLst>
              <p:tags r:id="rId19"/>
            </p:custDataLst>
          </p:nvPr>
        </p:nvSpPr>
        <p:spPr bwMode="auto">
          <a:xfrm>
            <a:off x="2203450" y="59055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b="1">
                <a:latin typeface="Courier New" pitchFamily="49" charset="0"/>
              </a:rPr>
              <a:t>solve( [[1,2,3,4],[],[]], 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2"/>
          <p:cNvGrpSpPr>
            <a:grpSpLocks/>
          </p:cNvGrpSpPr>
          <p:nvPr>
            <p:custDataLst>
              <p:tags r:id="rId1"/>
            </p:custDataLst>
          </p:nvPr>
        </p:nvGrpSpPr>
        <p:grpSpPr bwMode="auto">
          <a:xfrm>
            <a:off x="546100" y="1038225"/>
            <a:ext cx="7988300" cy="180975"/>
            <a:chOff x="295" y="1311"/>
            <a:chExt cx="5177" cy="114"/>
          </a:xfrm>
        </p:grpSpPr>
        <p:sp>
          <p:nvSpPr>
            <p:cNvPr id="10262" name="Rectangle 3"/>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0263" name="Rectangle 4"/>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0243" name="Rectangle 5"/>
          <p:cNvSpPr>
            <a:spLocks noChangeArrowheads="1"/>
          </p:cNvSpPr>
          <p:nvPr>
            <p:custDataLst>
              <p:tags r:id="rId2"/>
            </p:custDataLst>
          </p:nvPr>
        </p:nvSpPr>
        <p:spPr bwMode="auto">
          <a:xfrm>
            <a:off x="635000" y="266700"/>
            <a:ext cx="7883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p>
            <a:pPr algn="ctr"/>
            <a:r>
              <a:rPr lang="en-US" sz="4200">
                <a:latin typeface="Times New Roman" pitchFamily="18" charset="0"/>
              </a:rPr>
              <a:t>Prolog: Order matters!</a:t>
            </a:r>
            <a:endParaRPr lang="en-US" sz="4800">
              <a:latin typeface="Times" pitchFamily="1" charset="0"/>
            </a:endParaRPr>
          </a:p>
        </p:txBody>
      </p:sp>
      <p:sp>
        <p:nvSpPr>
          <p:cNvPr id="10245" name="Text Box 21"/>
          <p:cNvSpPr txBox="1">
            <a:spLocks noChangeArrowheads="1"/>
          </p:cNvSpPr>
          <p:nvPr>
            <p:custDataLst>
              <p:tags r:id="rId3"/>
            </p:custDataLst>
          </p:nvPr>
        </p:nvSpPr>
        <p:spPr bwMode="auto">
          <a:xfrm>
            <a:off x="609600" y="6172200"/>
            <a:ext cx="178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000">
                <a:solidFill>
                  <a:srgbClr val="009200"/>
                </a:solidFill>
                <a:latin typeface="Comic Sans MS" pitchFamily="66" charset="0"/>
              </a:rPr>
              <a:t>What happened to depth's base case for [] ?</a:t>
            </a:r>
          </a:p>
        </p:txBody>
      </p:sp>
      <p:sp>
        <p:nvSpPr>
          <p:cNvPr id="10246" name="Text Box 23"/>
          <p:cNvSpPr txBox="1">
            <a:spLocks noChangeArrowheads="1"/>
          </p:cNvSpPr>
          <p:nvPr>
            <p:custDataLst>
              <p:tags r:id="rId4"/>
            </p:custDataLst>
          </p:nvPr>
        </p:nvSpPr>
        <p:spPr bwMode="auto">
          <a:xfrm>
            <a:off x="519113" y="1690688"/>
            <a:ext cx="8059737"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a:solidFill>
                  <a:schemeClr val="tx1"/>
                </a:solidFill>
                <a:latin typeface="Courier New" pitchFamily="49" charset="0"/>
              </a:rPr>
              <a:t>count( E, [], 0 ).</a:t>
            </a:r>
          </a:p>
          <a:p>
            <a:pPr algn="l"/>
            <a:r>
              <a:rPr lang="en-US" b="1">
                <a:solidFill>
                  <a:schemeClr val="tx1"/>
                </a:solidFill>
                <a:latin typeface="Courier New" pitchFamily="49" charset="0"/>
              </a:rPr>
              <a:t>count( E, [E|R], N ) :- N is M+1, count( E, R, M ).</a:t>
            </a:r>
          </a:p>
          <a:p>
            <a:pPr algn="l"/>
            <a:r>
              <a:rPr lang="en-US" b="1">
                <a:solidFill>
                  <a:schemeClr val="tx1"/>
                </a:solidFill>
                <a:latin typeface="Courier New" pitchFamily="49" charset="0"/>
              </a:rPr>
              <a:t>count( E, [F|R], N ) :- E \== F, count( E, R, N ). </a:t>
            </a:r>
          </a:p>
        </p:txBody>
      </p:sp>
      <p:sp>
        <p:nvSpPr>
          <p:cNvPr id="10247" name="Text Box 27"/>
          <p:cNvSpPr txBox="1">
            <a:spLocks noChangeArrowheads="1"/>
          </p:cNvSpPr>
          <p:nvPr>
            <p:custDataLst>
              <p:tags r:id="rId5"/>
            </p:custDataLst>
          </p:nvPr>
        </p:nvSpPr>
        <p:spPr bwMode="auto">
          <a:xfrm>
            <a:off x="4876800" y="3506099"/>
            <a:ext cx="366236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dirty="0" smtClean="0">
                <a:latin typeface="Comic Sans MS" pitchFamily="66" charset="0"/>
              </a:rPr>
              <a:t>Identify all of the problems you see with these rules</a:t>
            </a:r>
            <a:endParaRPr lang="en-US" dirty="0">
              <a:latin typeface="Comic Sans MS" pitchFamily="66" charset="0"/>
            </a:endParaRPr>
          </a:p>
          <a:p>
            <a:r>
              <a:rPr lang="en-US" dirty="0">
                <a:latin typeface="Comic Sans MS" pitchFamily="66" charset="0"/>
              </a:rPr>
              <a:t>~ </a:t>
            </a:r>
            <a:r>
              <a:rPr lang="en-US" dirty="0" smtClean="0">
                <a:latin typeface="Comic Sans MS" pitchFamily="66" charset="0"/>
              </a:rPr>
              <a:t>and explain </a:t>
            </a:r>
            <a:r>
              <a:rPr lang="en-US" b="1" i="1" dirty="0">
                <a:solidFill>
                  <a:schemeClr val="accent1"/>
                </a:solidFill>
                <a:latin typeface="Comic Sans MS" pitchFamily="66" charset="0"/>
              </a:rPr>
              <a:t>why</a:t>
            </a:r>
            <a:r>
              <a:rPr lang="en-US" b="1" i="1" dirty="0">
                <a:solidFill>
                  <a:srgbClr val="7030A0"/>
                </a:solidFill>
                <a:latin typeface="Comic Sans MS" pitchFamily="66" charset="0"/>
              </a:rPr>
              <a:t> </a:t>
            </a:r>
            <a:r>
              <a:rPr lang="en-US" dirty="0">
                <a:latin typeface="Comic Sans MS" pitchFamily="66" charset="0"/>
              </a:rPr>
              <a:t>?</a:t>
            </a:r>
          </a:p>
        </p:txBody>
      </p:sp>
      <p:sp>
        <p:nvSpPr>
          <p:cNvPr id="10248" name="Text Box 28"/>
          <p:cNvSpPr txBox="1">
            <a:spLocks noChangeArrowheads="1"/>
          </p:cNvSpPr>
          <p:nvPr>
            <p:custDataLst>
              <p:tags r:id="rId6"/>
            </p:custDataLst>
          </p:nvPr>
        </p:nvSpPr>
        <p:spPr bwMode="auto">
          <a:xfrm>
            <a:off x="519113" y="4724400"/>
            <a:ext cx="84724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dirty="0">
                <a:solidFill>
                  <a:schemeClr val="tx1"/>
                </a:solidFill>
                <a:latin typeface="Courier New" pitchFamily="49" charset="0"/>
              </a:rPr>
              <a:t>depth( E, [E,_,_], 0 ).</a:t>
            </a:r>
          </a:p>
          <a:p>
            <a:pPr algn="l"/>
            <a:r>
              <a:rPr lang="en-US" b="1" dirty="0">
                <a:solidFill>
                  <a:schemeClr val="tx1"/>
                </a:solidFill>
                <a:latin typeface="Courier New" pitchFamily="49" charset="0"/>
              </a:rPr>
              <a:t>depth( E, [_,L,R], D ) :- depth(E,L,D2); depth(E,R,D2),</a:t>
            </a:r>
          </a:p>
          <a:p>
            <a:pPr algn="l"/>
            <a:r>
              <a:rPr lang="en-US" b="1" dirty="0">
                <a:solidFill>
                  <a:schemeClr val="tx1"/>
                </a:solidFill>
                <a:latin typeface="Courier New" pitchFamily="49" charset="0"/>
              </a:rPr>
              <a:t>                          D is D2 + 1.</a:t>
            </a:r>
          </a:p>
        </p:txBody>
      </p:sp>
      <p:grpSp>
        <p:nvGrpSpPr>
          <p:cNvPr id="41" name="Group 7182"/>
          <p:cNvGrpSpPr>
            <a:grpSpLocks/>
          </p:cNvGrpSpPr>
          <p:nvPr/>
        </p:nvGrpSpPr>
        <p:grpSpPr bwMode="auto">
          <a:xfrm>
            <a:off x="34604" y="6156925"/>
            <a:ext cx="617537" cy="635071"/>
            <a:chOff x="1676815" y="5536974"/>
            <a:chExt cx="1066385" cy="1244825"/>
          </a:xfrm>
        </p:grpSpPr>
        <p:sp>
          <p:nvSpPr>
            <p:cNvPr id="42" name="Freeform 11"/>
            <p:cNvSpPr>
              <a:spLocks/>
            </p:cNvSpPr>
            <p:nvPr>
              <p:custDataLst>
                <p:tags r:id="rId7"/>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43" name="Oval 12"/>
            <p:cNvSpPr>
              <a:spLocks noChangeArrowheads="1"/>
            </p:cNvSpPr>
            <p:nvPr>
              <p:custDataLst>
                <p:tags r:id="rId8"/>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44" name="Straight Connector 43"/>
            <p:cNvCxnSpPr>
              <a:stCxn id="60" idx="1"/>
              <a:endCxn id="60"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Group 7181"/>
            <p:cNvGrpSpPr>
              <a:grpSpLocks/>
            </p:cNvGrpSpPr>
            <p:nvPr/>
          </p:nvGrpSpPr>
          <p:grpSpPr bwMode="auto">
            <a:xfrm>
              <a:off x="1915058" y="5536974"/>
              <a:ext cx="616039" cy="613001"/>
              <a:chOff x="1905000" y="5621014"/>
              <a:chExt cx="616039" cy="613001"/>
            </a:xfrm>
          </p:grpSpPr>
          <p:sp>
            <p:nvSpPr>
              <p:cNvPr id="60" name="Oval 14"/>
              <p:cNvSpPr>
                <a:spLocks noChangeArrowheads="1"/>
              </p:cNvSpPr>
              <p:nvPr>
                <p:custDataLst>
                  <p:tags r:id="rId14"/>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61" name="Oval 17"/>
              <p:cNvSpPr>
                <a:spLocks noChangeArrowheads="1"/>
              </p:cNvSpPr>
              <p:nvPr>
                <p:custDataLst>
                  <p:tags r:id="rId15"/>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62" name="Straight Connector 61"/>
              <p:cNvCxnSpPr>
                <a:stCxn id="60"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3" name="Straight Connector 62"/>
              <p:cNvCxnSpPr>
                <a:stCxn id="60"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64" name="Straight Connector 63"/>
              <p:cNvCxnSpPr>
                <a:stCxn id="60"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6" name="Freeform 45"/>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47" name="Group 92"/>
            <p:cNvGrpSpPr>
              <a:grpSpLocks/>
            </p:cNvGrpSpPr>
            <p:nvPr/>
          </p:nvGrpSpPr>
          <p:grpSpPr bwMode="auto">
            <a:xfrm>
              <a:off x="2391951" y="5933936"/>
              <a:ext cx="213071" cy="175546"/>
              <a:chOff x="1905000" y="5621014"/>
              <a:chExt cx="616039" cy="613001"/>
            </a:xfrm>
          </p:grpSpPr>
          <p:sp>
            <p:nvSpPr>
              <p:cNvPr id="55" name="Oval 14"/>
              <p:cNvSpPr>
                <a:spLocks noChangeArrowheads="1"/>
              </p:cNvSpPr>
              <p:nvPr>
                <p:custDataLst>
                  <p:tags r:id="rId12"/>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56" name="Oval 17"/>
              <p:cNvSpPr>
                <a:spLocks noChangeArrowheads="1"/>
              </p:cNvSpPr>
              <p:nvPr>
                <p:custDataLst>
                  <p:tags r:id="rId13"/>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57" name="Straight Connector 56"/>
              <p:cNvCxnSpPr>
                <a:stCxn id="55"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8" name="Straight Connector 57"/>
              <p:cNvCxnSpPr>
                <a:stCxn id="55"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9" name="Straight Connector 58"/>
              <p:cNvCxnSpPr>
                <a:stCxn id="55"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48" name="Group 104"/>
            <p:cNvGrpSpPr>
              <a:grpSpLocks/>
            </p:cNvGrpSpPr>
            <p:nvPr/>
          </p:nvGrpSpPr>
          <p:grpSpPr bwMode="auto">
            <a:xfrm>
              <a:off x="1871482" y="5921099"/>
              <a:ext cx="213071" cy="175546"/>
              <a:chOff x="1905000" y="5621014"/>
              <a:chExt cx="616039" cy="613001"/>
            </a:xfrm>
          </p:grpSpPr>
          <p:sp>
            <p:nvSpPr>
              <p:cNvPr id="50" name="Oval 14"/>
              <p:cNvSpPr>
                <a:spLocks noChangeArrowheads="1"/>
              </p:cNvSpPr>
              <p:nvPr>
                <p:custDataLst>
                  <p:tags r:id="rId10"/>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51" name="Oval 17"/>
              <p:cNvSpPr>
                <a:spLocks noChangeArrowheads="1"/>
              </p:cNvSpPr>
              <p:nvPr>
                <p:custDataLst>
                  <p:tags r:id="rId11"/>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52" name="Straight Connector 51"/>
              <p:cNvCxnSpPr>
                <a:stCxn id="50"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3" name="Straight Connector 52"/>
              <p:cNvCxnSpPr>
                <a:stCxn id="50"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54" name="Straight Connector 53"/>
              <p:cNvCxnSpPr>
                <a:stCxn id="50"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49" name="AutoShape 19"/>
            <p:cNvSpPr>
              <a:spLocks noChangeArrowheads="1"/>
            </p:cNvSpPr>
            <p:nvPr>
              <p:custDataLst>
                <p:tags r:id="rId9"/>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p:sp>
        <p:nvSpPr>
          <p:cNvPr id="2" name="TextBox 1"/>
          <p:cNvSpPr txBox="1"/>
          <p:nvPr/>
        </p:nvSpPr>
        <p:spPr>
          <a:xfrm>
            <a:off x="162881" y="1697314"/>
            <a:ext cx="389850" cy="369332"/>
          </a:xfrm>
          <a:prstGeom prst="rect">
            <a:avLst/>
          </a:prstGeom>
          <a:noFill/>
        </p:spPr>
        <p:txBody>
          <a:bodyPr wrap="none" rtlCol="0">
            <a:spAutoFit/>
          </a:bodyPr>
          <a:lstStyle/>
          <a:p>
            <a:r>
              <a:rPr lang="en-US" dirty="0" smtClean="0"/>
              <a:t>1)</a:t>
            </a:r>
          </a:p>
        </p:txBody>
      </p:sp>
      <p:sp>
        <p:nvSpPr>
          <p:cNvPr id="35" name="TextBox 34"/>
          <p:cNvSpPr txBox="1"/>
          <p:nvPr/>
        </p:nvSpPr>
        <p:spPr>
          <a:xfrm>
            <a:off x="154215" y="2102128"/>
            <a:ext cx="389850" cy="369332"/>
          </a:xfrm>
          <a:prstGeom prst="rect">
            <a:avLst/>
          </a:prstGeom>
          <a:noFill/>
        </p:spPr>
        <p:txBody>
          <a:bodyPr wrap="none" rtlCol="0">
            <a:spAutoFit/>
          </a:bodyPr>
          <a:lstStyle/>
          <a:p>
            <a:r>
              <a:rPr lang="en-US" dirty="0"/>
              <a:t>2</a:t>
            </a:r>
            <a:r>
              <a:rPr lang="en-US" dirty="0" smtClean="0"/>
              <a:t>)</a:t>
            </a:r>
          </a:p>
        </p:txBody>
      </p:sp>
      <p:sp>
        <p:nvSpPr>
          <p:cNvPr id="36" name="TextBox 35"/>
          <p:cNvSpPr txBox="1"/>
          <p:nvPr/>
        </p:nvSpPr>
        <p:spPr>
          <a:xfrm>
            <a:off x="156250" y="2471460"/>
            <a:ext cx="389850" cy="369332"/>
          </a:xfrm>
          <a:prstGeom prst="rect">
            <a:avLst/>
          </a:prstGeom>
          <a:noFill/>
        </p:spPr>
        <p:txBody>
          <a:bodyPr wrap="none" rtlCol="0">
            <a:spAutoFit/>
          </a:bodyPr>
          <a:lstStyle/>
          <a:p>
            <a:r>
              <a:rPr lang="en-US" dirty="0"/>
              <a:t>3</a:t>
            </a:r>
            <a:r>
              <a:rPr lang="en-US" dirty="0" smtClean="0"/>
              <a:t>)</a:t>
            </a:r>
          </a:p>
        </p:txBody>
      </p:sp>
      <p:sp>
        <p:nvSpPr>
          <p:cNvPr id="37" name="TextBox 36"/>
          <p:cNvSpPr txBox="1"/>
          <p:nvPr/>
        </p:nvSpPr>
        <p:spPr>
          <a:xfrm>
            <a:off x="156250" y="4724400"/>
            <a:ext cx="389850" cy="369332"/>
          </a:xfrm>
          <a:prstGeom prst="rect">
            <a:avLst/>
          </a:prstGeom>
          <a:noFill/>
        </p:spPr>
        <p:txBody>
          <a:bodyPr wrap="none" rtlCol="0">
            <a:spAutoFit/>
          </a:bodyPr>
          <a:lstStyle/>
          <a:p>
            <a:r>
              <a:rPr lang="en-US" dirty="0"/>
              <a:t>4</a:t>
            </a:r>
            <a:r>
              <a:rPr lang="en-US" dirty="0" smtClean="0"/>
              <a:t>)</a:t>
            </a:r>
          </a:p>
        </p:txBody>
      </p:sp>
      <p:sp>
        <p:nvSpPr>
          <p:cNvPr id="38" name="TextBox 37"/>
          <p:cNvSpPr txBox="1"/>
          <p:nvPr/>
        </p:nvSpPr>
        <p:spPr>
          <a:xfrm>
            <a:off x="156250" y="5135840"/>
            <a:ext cx="389850" cy="369332"/>
          </a:xfrm>
          <a:prstGeom prst="rect">
            <a:avLst/>
          </a:prstGeom>
          <a:noFill/>
        </p:spPr>
        <p:txBody>
          <a:bodyPr wrap="none" rtlCol="0">
            <a:spAutoFit/>
          </a:bodyPr>
          <a:lstStyle/>
          <a:p>
            <a:r>
              <a:rPr lang="en-US" dirty="0"/>
              <a:t>5</a:t>
            </a:r>
            <a:r>
              <a:rPr lang="en-US" dirty="0" smtClean="0"/>
              <a:t>)</a:t>
            </a:r>
          </a:p>
        </p:txBody>
      </p:sp>
      <p:sp>
        <p:nvSpPr>
          <p:cNvPr id="3" name="TextBox 2"/>
          <p:cNvSpPr txBox="1"/>
          <p:nvPr/>
        </p:nvSpPr>
        <p:spPr>
          <a:xfrm>
            <a:off x="2743200" y="6264795"/>
            <a:ext cx="5237396" cy="369332"/>
          </a:xfrm>
          <a:prstGeom prst="rect">
            <a:avLst/>
          </a:prstGeom>
          <a:noFill/>
        </p:spPr>
        <p:txBody>
          <a:bodyPr wrap="none" rtlCol="0">
            <a:spAutoFit/>
          </a:bodyPr>
          <a:lstStyle/>
          <a:p>
            <a:r>
              <a:rPr lang="en-US" dirty="0" smtClean="0"/>
              <a:t>A. 2&amp;3  B. 3&amp;5  C. 2, 3 &amp;5   D. All of them  E. 2&amp;5</a:t>
            </a:r>
            <a:endParaRPr lang="en-US" dirty="0"/>
          </a:p>
        </p:txBody>
      </p:sp>
      <mc:AlternateContent xmlns:mc="http://schemas.openxmlformats.org/markup-compatibility/2006">
        <mc:Choice xmlns:p14="http://schemas.microsoft.com/office/powerpoint/2010/main" Requires="p14">
          <p:contentPart p14:bwMode="auto" r:id="rId18">
            <p14:nvContentPartPr>
              <p14:cNvPr id="4" name="Ink 3"/>
              <p14:cNvContentPartPr/>
              <p14:nvPr/>
            </p14:nvContentPartPr>
            <p14:xfrm>
              <a:off x="4071960" y="5100480"/>
              <a:ext cx="4050720" cy="471960"/>
            </p14:xfrm>
          </p:contentPart>
        </mc:Choice>
        <mc:Fallback>
          <p:pic>
            <p:nvPicPr>
              <p:cNvPr id="4" name="Ink 3"/>
              <p:cNvPicPr/>
              <p:nvPr/>
            </p:nvPicPr>
            <p:blipFill>
              <a:blip r:embed="rId19"/>
              <a:stretch>
                <a:fillRect/>
              </a:stretch>
            </p:blipFill>
            <p:spPr>
              <a:xfrm>
                <a:off x="4057920" y="5088240"/>
                <a:ext cx="4079160" cy="497880"/>
              </a:xfrm>
              <a:prstGeom prst="rect">
                <a:avLst/>
              </a:prstGeom>
            </p:spPr>
          </p:pic>
        </mc:Fallback>
      </mc:AlternateContent>
    </p:spTree>
    <p:extLst>
      <p:ext uri="{BB962C8B-B14F-4D97-AF65-F5344CB8AC3E}">
        <p14:creationId xmlns:p14="http://schemas.microsoft.com/office/powerpoint/2010/main" val="3545485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1618" name="Group 2"/>
          <p:cNvGrpSpPr>
            <a:grpSpLocks/>
          </p:cNvGrpSpPr>
          <p:nvPr>
            <p:custDataLst>
              <p:tags r:id="rId1"/>
            </p:custDataLst>
          </p:nvPr>
        </p:nvGrpSpPr>
        <p:grpSpPr bwMode="auto">
          <a:xfrm>
            <a:off x="546100" y="1038225"/>
            <a:ext cx="7988300" cy="180975"/>
            <a:chOff x="295" y="1311"/>
            <a:chExt cx="5177" cy="114"/>
          </a:xfrm>
        </p:grpSpPr>
        <p:sp>
          <p:nvSpPr>
            <p:cNvPr id="111619" name="Rectangle 3"/>
            <p:cNvSpPr>
              <a:spLocks noChangeArrowheads="1"/>
            </p:cNvSpPr>
            <p:nvPr>
              <p:custDataLst>
                <p:tags r:id="rId17"/>
              </p:custDataLst>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11620" name="Rectangle 4"/>
            <p:cNvSpPr>
              <a:spLocks noChangeArrowheads="1"/>
            </p:cNvSpPr>
            <p:nvPr>
              <p:custDataLst>
                <p:tags r:id="rId18"/>
              </p:custDataLst>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11621" name="Rectangle 5"/>
          <p:cNvSpPr>
            <a:spLocks noChangeArrowheads="1"/>
          </p:cNvSpPr>
          <p:nvPr>
            <p:custDataLst>
              <p:tags r:id="rId2"/>
            </p:custDataLst>
          </p:nvPr>
        </p:nvSpPr>
        <p:spPr bwMode="auto">
          <a:xfrm>
            <a:off x="635000" y="266700"/>
            <a:ext cx="7883525"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nchor="b"/>
          <a:lstStyle/>
          <a:p>
            <a:pPr algn="ctr"/>
            <a:r>
              <a:rPr lang="en-US" sz="4200">
                <a:latin typeface="Times New Roman" pitchFamily="18" charset="0"/>
              </a:rPr>
              <a:t>Prolog: Order matters!</a:t>
            </a:r>
            <a:endParaRPr lang="en-US" sz="4800">
              <a:latin typeface="Times" pitchFamily="1" charset="0"/>
            </a:endParaRPr>
          </a:p>
        </p:txBody>
      </p:sp>
      <p:sp>
        <p:nvSpPr>
          <p:cNvPr id="111636" name="Text Box 21"/>
          <p:cNvSpPr txBox="1">
            <a:spLocks noChangeArrowheads="1"/>
          </p:cNvSpPr>
          <p:nvPr>
            <p:custDataLst>
              <p:tags r:id="rId3"/>
            </p:custDataLst>
          </p:nvPr>
        </p:nvSpPr>
        <p:spPr bwMode="auto">
          <a:xfrm>
            <a:off x="609600" y="6172200"/>
            <a:ext cx="17891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000">
                <a:solidFill>
                  <a:srgbClr val="009200"/>
                </a:solidFill>
                <a:latin typeface="Comic Sans MS" pitchFamily="66" charset="0"/>
              </a:rPr>
              <a:t>What happened to depth's base case for [] ?</a:t>
            </a:r>
          </a:p>
        </p:txBody>
      </p:sp>
      <p:sp>
        <p:nvSpPr>
          <p:cNvPr id="111637" name="Text Box 23"/>
          <p:cNvSpPr txBox="1">
            <a:spLocks noChangeArrowheads="1"/>
          </p:cNvSpPr>
          <p:nvPr>
            <p:custDataLst>
              <p:tags r:id="rId4"/>
            </p:custDataLst>
          </p:nvPr>
        </p:nvSpPr>
        <p:spPr bwMode="auto">
          <a:xfrm>
            <a:off x="519113" y="1690688"/>
            <a:ext cx="8059737" cy="119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dirty="0">
                <a:solidFill>
                  <a:schemeClr val="tx1"/>
                </a:solidFill>
                <a:latin typeface="Courier New" pitchFamily="49" charset="0"/>
              </a:rPr>
              <a:t>count( E, [], 0 ).</a:t>
            </a:r>
          </a:p>
          <a:p>
            <a:pPr algn="l"/>
            <a:r>
              <a:rPr lang="en-US" b="1" dirty="0">
                <a:solidFill>
                  <a:schemeClr val="tx1"/>
                </a:solidFill>
                <a:latin typeface="Courier New" pitchFamily="49" charset="0"/>
              </a:rPr>
              <a:t>count( E, [E|R], N ) :- count( E, R, M ), N is M+1.</a:t>
            </a:r>
          </a:p>
          <a:p>
            <a:pPr algn="l"/>
            <a:r>
              <a:rPr lang="en-US" b="1" dirty="0">
                <a:solidFill>
                  <a:schemeClr val="tx1"/>
                </a:solidFill>
                <a:latin typeface="Courier New" pitchFamily="49" charset="0"/>
              </a:rPr>
              <a:t>count( E, [F|R], N ) :- count( E, R, N ), E </a:t>
            </a:r>
            <a:r>
              <a:rPr lang="en-US" b="1" dirty="0" smtClean="0">
                <a:solidFill>
                  <a:schemeClr val="tx1"/>
                </a:solidFill>
                <a:latin typeface="Courier New" pitchFamily="49" charset="0"/>
              </a:rPr>
              <a:t>\= </a:t>
            </a:r>
            <a:r>
              <a:rPr lang="en-US" b="1" dirty="0">
                <a:solidFill>
                  <a:schemeClr val="tx1"/>
                </a:solidFill>
                <a:latin typeface="Courier New" pitchFamily="49" charset="0"/>
              </a:rPr>
              <a:t>F. </a:t>
            </a:r>
          </a:p>
        </p:txBody>
      </p:sp>
      <p:sp>
        <p:nvSpPr>
          <p:cNvPr id="111639" name="Text Box 28"/>
          <p:cNvSpPr txBox="1">
            <a:spLocks noChangeArrowheads="1"/>
          </p:cNvSpPr>
          <p:nvPr>
            <p:custDataLst>
              <p:tags r:id="rId5"/>
            </p:custDataLst>
          </p:nvPr>
        </p:nvSpPr>
        <p:spPr bwMode="auto">
          <a:xfrm>
            <a:off x="519113" y="4724400"/>
            <a:ext cx="8472487" cy="119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a:solidFill>
                  <a:schemeClr val="tx1"/>
                </a:solidFill>
                <a:latin typeface="Courier New" pitchFamily="49" charset="0"/>
              </a:rPr>
              <a:t>depth( E, [E,_,_], 0 ).</a:t>
            </a:r>
          </a:p>
          <a:p>
            <a:pPr algn="l"/>
            <a:r>
              <a:rPr lang="en-US" b="1">
                <a:solidFill>
                  <a:schemeClr val="tx1"/>
                </a:solidFill>
                <a:latin typeface="Courier New" pitchFamily="49" charset="0"/>
              </a:rPr>
              <a:t>depth( E, [_,L,_], D ) :- depth(E,L,D2); D is D2 + 1. </a:t>
            </a:r>
          </a:p>
          <a:p>
            <a:pPr algn="l"/>
            <a:r>
              <a:rPr lang="en-US" b="1">
                <a:solidFill>
                  <a:schemeClr val="tx1"/>
                </a:solidFill>
                <a:latin typeface="Courier New" pitchFamily="49" charset="0"/>
              </a:rPr>
              <a:t>depth( E, [_,_,R], D ) :- depth(E,R,D2), D is D2 + 1.</a:t>
            </a:r>
          </a:p>
        </p:txBody>
      </p:sp>
      <mc:AlternateContent xmlns:mc="http://schemas.openxmlformats.org/markup-compatibility/2006">
        <mc:Choice xmlns:p14="http://schemas.microsoft.com/office/powerpoint/2010/main" Requires="p14">
          <p:contentPart p14:bwMode="auto" r:id="rId21">
            <p14:nvContentPartPr>
              <p14:cNvPr id="111640" name="Ink 24"/>
              <p14:cNvContentPartPr>
                <a14:cpLocks xmlns:a14="http://schemas.microsoft.com/office/drawing/2010/main" noRot="1" noChangeAspect="1" noEditPoints="1" noChangeArrowheads="1" noChangeShapeType="1"/>
              </p14:cNvContentPartPr>
              <p14:nvPr>
                <p:custDataLst>
                  <p:tags r:id="rId6"/>
                </p:custDataLst>
              </p14:nvPr>
            </p14:nvContentPartPr>
            <p14:xfrm>
              <a:off x="5937250" y="5251450"/>
              <a:ext cx="168275" cy="250825"/>
            </p14:xfrm>
          </p:contentPart>
        </mc:Choice>
        <mc:Fallback>
          <p:pic>
            <p:nvPicPr>
              <p:cNvPr id="111640" name="Ink 24"/>
              <p:cNvPicPr>
                <a:picLocks noRot="1" noChangeAspect="1" noEditPoints="1" noChangeArrowheads="1" noChangeShapeType="1"/>
              </p:cNvPicPr>
              <p:nvPr/>
            </p:nvPicPr>
            <p:blipFill>
              <a:blip r:embed="rId22"/>
              <a:stretch>
                <a:fillRect/>
              </a:stretch>
            </p:blipFill>
            <p:spPr>
              <a:xfrm>
                <a:off x="5927901" y="5242094"/>
                <a:ext cx="186972" cy="269538"/>
              </a:xfrm>
              <a:prstGeom prst="rect">
                <a:avLst/>
              </a:prstGeom>
            </p:spPr>
          </p:pic>
        </mc:Fallback>
      </mc:AlternateContent>
      <p:grpSp>
        <p:nvGrpSpPr>
          <p:cNvPr id="24" name="Group 7182"/>
          <p:cNvGrpSpPr>
            <a:grpSpLocks/>
          </p:cNvGrpSpPr>
          <p:nvPr/>
        </p:nvGrpSpPr>
        <p:grpSpPr bwMode="auto">
          <a:xfrm>
            <a:off x="34604" y="6156925"/>
            <a:ext cx="617537" cy="635071"/>
            <a:chOff x="1676815" y="5536974"/>
            <a:chExt cx="1066385" cy="1244825"/>
          </a:xfrm>
        </p:grpSpPr>
        <p:sp>
          <p:nvSpPr>
            <p:cNvPr id="25" name="Freeform 11"/>
            <p:cNvSpPr>
              <a:spLocks/>
            </p:cNvSpPr>
            <p:nvPr>
              <p:custDataLst>
                <p:tags r:id="rId8"/>
              </p:custDataLst>
            </p:nvPr>
          </p:nvSpPr>
          <p:spPr bwMode="auto">
            <a:xfrm>
              <a:off x="1676815" y="6461968"/>
              <a:ext cx="1066385" cy="319831"/>
            </a:xfrm>
            <a:custGeom>
              <a:avLst/>
              <a:gdLst>
                <a:gd name="T0" fmla="*/ 2147483647 w 1048"/>
                <a:gd name="T1" fmla="*/ 2147483647 h 250"/>
                <a:gd name="T2" fmla="*/ 2147483647 w 1048"/>
                <a:gd name="T3" fmla="*/ 2147483647 h 250"/>
                <a:gd name="T4" fmla="*/ 2147483647 w 1048"/>
                <a:gd name="T5" fmla="*/ 2147483647 h 250"/>
                <a:gd name="T6" fmla="*/ 2147483647 w 1048"/>
                <a:gd name="T7" fmla="*/ 2147483647 h 250"/>
                <a:gd name="T8" fmla="*/ 2147483647 w 1048"/>
                <a:gd name="T9" fmla="*/ 2147483647 h 250"/>
                <a:gd name="T10" fmla="*/ 2147483647 w 1048"/>
                <a:gd name="T11" fmla="*/ 2147483647 h 250"/>
                <a:gd name="T12" fmla="*/ 2147483647 w 1048"/>
                <a:gd name="T13" fmla="*/ 2147483647 h 250"/>
                <a:gd name="T14" fmla="*/ 0 w 1048"/>
                <a:gd name="T15" fmla="*/ 2147483647 h 250"/>
                <a:gd name="T16" fmla="*/ 2147483647 w 1048"/>
                <a:gd name="T17" fmla="*/ 2147483647 h 250"/>
                <a:gd name="T18" fmla="*/ 2147483647 w 1048"/>
                <a:gd name="T19" fmla="*/ 2147483647 h 250"/>
                <a:gd name="T20" fmla="*/ 2147483647 w 1048"/>
                <a:gd name="T21" fmla="*/ 2147483647 h 250"/>
                <a:gd name="T22" fmla="*/ 2147483647 w 1048"/>
                <a:gd name="T23" fmla="*/ 2147483647 h 250"/>
                <a:gd name="T24" fmla="*/ 2147483647 w 1048"/>
                <a:gd name="T25" fmla="*/ 2147483647 h 250"/>
                <a:gd name="T26" fmla="*/ 2147483647 w 1048"/>
                <a:gd name="T27" fmla="*/ 2147483647 h 250"/>
                <a:gd name="T28" fmla="*/ 2147483647 w 1048"/>
                <a:gd name="T29" fmla="*/ 2147483647 h 250"/>
                <a:gd name="T30" fmla="*/ 2147483647 w 1048"/>
                <a:gd name="T31" fmla="*/ 2147483647 h 2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048" h="250">
                  <a:moveTo>
                    <a:pt x="531" y="21"/>
                  </a:moveTo>
                  <a:cubicBezTo>
                    <a:pt x="673" y="0"/>
                    <a:pt x="778" y="50"/>
                    <a:pt x="910" y="83"/>
                  </a:cubicBezTo>
                  <a:cubicBezTo>
                    <a:pt x="923" y="92"/>
                    <a:pt x="937" y="102"/>
                    <a:pt x="951" y="111"/>
                  </a:cubicBezTo>
                  <a:cubicBezTo>
                    <a:pt x="965" y="120"/>
                    <a:pt x="993" y="138"/>
                    <a:pt x="993" y="138"/>
                  </a:cubicBezTo>
                  <a:cubicBezTo>
                    <a:pt x="1009" y="162"/>
                    <a:pt x="1023" y="163"/>
                    <a:pt x="1048" y="179"/>
                  </a:cubicBezTo>
                  <a:cubicBezTo>
                    <a:pt x="943" y="250"/>
                    <a:pt x="887" y="238"/>
                    <a:pt x="751" y="248"/>
                  </a:cubicBezTo>
                  <a:cubicBezTo>
                    <a:pt x="201" y="233"/>
                    <a:pt x="424" y="241"/>
                    <a:pt x="82" y="228"/>
                  </a:cubicBezTo>
                  <a:cubicBezTo>
                    <a:pt x="54" y="218"/>
                    <a:pt x="27" y="216"/>
                    <a:pt x="0" y="207"/>
                  </a:cubicBezTo>
                  <a:cubicBezTo>
                    <a:pt x="2" y="195"/>
                    <a:pt x="1" y="183"/>
                    <a:pt x="7" y="173"/>
                  </a:cubicBezTo>
                  <a:cubicBezTo>
                    <a:pt x="19" y="151"/>
                    <a:pt x="75" y="138"/>
                    <a:pt x="96" y="131"/>
                  </a:cubicBezTo>
                  <a:cubicBezTo>
                    <a:pt x="134" y="116"/>
                    <a:pt x="169" y="92"/>
                    <a:pt x="207" y="76"/>
                  </a:cubicBezTo>
                  <a:cubicBezTo>
                    <a:pt x="239" y="61"/>
                    <a:pt x="238" y="77"/>
                    <a:pt x="275" y="55"/>
                  </a:cubicBezTo>
                  <a:cubicBezTo>
                    <a:pt x="288" y="46"/>
                    <a:pt x="309" y="33"/>
                    <a:pt x="324" y="28"/>
                  </a:cubicBezTo>
                  <a:cubicBezTo>
                    <a:pt x="341" y="21"/>
                    <a:pt x="379" y="14"/>
                    <a:pt x="379" y="14"/>
                  </a:cubicBezTo>
                  <a:cubicBezTo>
                    <a:pt x="420" y="18"/>
                    <a:pt x="461" y="22"/>
                    <a:pt x="503" y="28"/>
                  </a:cubicBezTo>
                  <a:cubicBezTo>
                    <a:pt x="531" y="32"/>
                    <a:pt x="519" y="44"/>
                    <a:pt x="531" y="21"/>
                  </a:cubicBezTo>
                  <a:close/>
                </a:path>
              </a:pathLst>
            </a:custGeom>
            <a:solidFill>
              <a:srgbClr val="3333FF"/>
            </a:solidFill>
            <a:ln w="9525">
              <a:solidFill>
                <a:srgbClr val="FD9D0F"/>
              </a:solidFill>
              <a:round/>
              <a:headEnd/>
              <a:tailEnd/>
            </a:ln>
          </p:spPr>
          <p:txBody>
            <a:bodyPr wrap="none" anchor="ctr"/>
            <a:lstStyle/>
            <a:p>
              <a:endParaRPr lang="en-US"/>
            </a:p>
          </p:txBody>
        </p:sp>
        <p:sp>
          <p:nvSpPr>
            <p:cNvPr id="26" name="Oval 12"/>
            <p:cNvSpPr>
              <a:spLocks noChangeArrowheads="1"/>
            </p:cNvSpPr>
            <p:nvPr>
              <p:custDataLst>
                <p:tags r:id="rId9"/>
              </p:custDataLst>
            </p:nvPr>
          </p:nvSpPr>
          <p:spPr bwMode="auto">
            <a:xfrm>
              <a:off x="1803829" y="5724592"/>
              <a:ext cx="838819" cy="842787"/>
            </a:xfrm>
            <a:prstGeom prst="ellipse">
              <a:avLst/>
            </a:prstGeom>
            <a:solidFill>
              <a:schemeClr val="accent2">
                <a:lumMod val="40000"/>
                <a:lumOff val="60000"/>
              </a:schemeClr>
            </a:solidFill>
            <a:ln w="9525">
              <a:solidFill>
                <a:srgbClr val="FFCC99"/>
              </a:solidFill>
              <a:round/>
              <a:headEnd/>
              <a:tailEnd/>
            </a:ln>
            <a:effectLst/>
          </p:spPr>
          <p:txBody>
            <a:bodyPr wrap="none" anchor="ctr"/>
            <a:lstStyle/>
            <a:p>
              <a:pPr algn="ctr" eaLnBrk="0" hangingPunct="0">
                <a:spcBef>
                  <a:spcPct val="50000"/>
                </a:spcBef>
                <a:defRPr/>
              </a:pPr>
              <a:endParaRPr lang="en-US">
                <a:latin typeface="Arial" pitchFamily="34" charset="0"/>
                <a:ea typeface="MS PGothic" pitchFamily="34" charset="-128"/>
                <a:cs typeface="+mn-cs"/>
              </a:endParaRPr>
            </a:p>
          </p:txBody>
        </p:sp>
        <p:cxnSp>
          <p:nvCxnSpPr>
            <p:cNvPr id="27" name="Straight Connector 26"/>
            <p:cNvCxnSpPr>
              <a:stCxn id="43" idx="1"/>
              <a:endCxn id="43" idx="1"/>
            </p:cNvCxnSpPr>
            <p:nvPr/>
          </p:nvCxnSpPr>
          <p:spPr>
            <a:xfrm>
              <a:off x="2134593" y="5888384"/>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8" name="Group 7181"/>
            <p:cNvGrpSpPr>
              <a:grpSpLocks/>
            </p:cNvGrpSpPr>
            <p:nvPr/>
          </p:nvGrpSpPr>
          <p:grpSpPr bwMode="auto">
            <a:xfrm>
              <a:off x="1915058" y="5536974"/>
              <a:ext cx="616039" cy="613001"/>
              <a:chOff x="1905000" y="5621014"/>
              <a:chExt cx="616039" cy="613001"/>
            </a:xfrm>
          </p:grpSpPr>
          <p:sp>
            <p:nvSpPr>
              <p:cNvPr id="43" name="Oval 14"/>
              <p:cNvSpPr>
                <a:spLocks noChangeArrowheads="1"/>
              </p:cNvSpPr>
              <p:nvPr>
                <p:custDataLst>
                  <p:tags r:id="rId15"/>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44" name="Oval 17"/>
              <p:cNvSpPr>
                <a:spLocks noChangeArrowheads="1"/>
              </p:cNvSpPr>
              <p:nvPr>
                <p:custDataLst>
                  <p:tags r:id="rId16"/>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5" name="Straight Connector 44"/>
              <p:cNvCxnSpPr>
                <a:stCxn id="43" idx="1"/>
              </p:cNvCxnSpPr>
              <p:nvPr/>
            </p:nvCxnSpPr>
            <p:spPr>
              <a:xfrm flipH="1" flipV="1">
                <a:off x="1904908" y="5725247"/>
                <a:ext cx="224919" cy="247177"/>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6" name="Straight Connector 45"/>
              <p:cNvCxnSpPr>
                <a:stCxn id="43" idx="0"/>
              </p:cNvCxnSpPr>
              <p:nvPr/>
            </p:nvCxnSpPr>
            <p:spPr>
              <a:xfrm flipV="1">
                <a:off x="2233027" y="5621014"/>
                <a:ext cx="10584" cy="303761"/>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7" name="Straight Connector 46"/>
              <p:cNvCxnSpPr>
                <a:stCxn id="43" idx="7"/>
              </p:cNvCxnSpPr>
              <p:nvPr/>
            </p:nvCxnSpPr>
            <p:spPr>
              <a:xfrm flipV="1">
                <a:off x="2336224" y="5692487"/>
                <a:ext cx="187875" cy="27993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29" name="Freeform 28"/>
            <p:cNvSpPr/>
            <p:nvPr/>
          </p:nvSpPr>
          <p:spPr>
            <a:xfrm>
              <a:off x="1986410" y="6510797"/>
              <a:ext cx="465717" cy="202507"/>
            </a:xfrm>
            <a:custGeom>
              <a:avLst/>
              <a:gdLst>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32801 h 112314"/>
                <a:gd name="connsiteX12" fmla="*/ 550 w 256696"/>
                <a:gd name="connsiteY12" fmla="*/ 8947 h 112314"/>
                <a:gd name="connsiteX0" fmla="*/ 550 w 256696"/>
                <a:gd name="connsiteY0" fmla="*/ 8947 h 112314"/>
                <a:gd name="connsiteX1" fmla="*/ 24404 w 256696"/>
                <a:gd name="connsiteY1" fmla="*/ 48703 h 112314"/>
                <a:gd name="connsiteX2" fmla="*/ 95966 w 256696"/>
                <a:gd name="connsiteY2" fmla="*/ 104362 h 112314"/>
                <a:gd name="connsiteX3" fmla="*/ 119820 w 256696"/>
                <a:gd name="connsiteY3" fmla="*/ 112314 h 112314"/>
                <a:gd name="connsiteX4" fmla="*/ 159576 w 256696"/>
                <a:gd name="connsiteY4" fmla="*/ 104362 h 112314"/>
                <a:gd name="connsiteX5" fmla="*/ 231138 w 256696"/>
                <a:gd name="connsiteY5" fmla="*/ 48703 h 112314"/>
                <a:gd name="connsiteX6" fmla="*/ 247041 w 256696"/>
                <a:gd name="connsiteY6" fmla="*/ 24849 h 112314"/>
                <a:gd name="connsiteX7" fmla="*/ 254992 w 256696"/>
                <a:gd name="connsiteY7" fmla="*/ 995 h 112314"/>
                <a:gd name="connsiteX8" fmla="*/ 207284 w 256696"/>
                <a:gd name="connsiteY8" fmla="*/ 24849 h 112314"/>
                <a:gd name="connsiteX9" fmla="*/ 135722 w 256696"/>
                <a:gd name="connsiteY9" fmla="*/ 32801 h 112314"/>
                <a:gd name="connsiteX10" fmla="*/ 88015 w 256696"/>
                <a:gd name="connsiteY10" fmla="*/ 40752 h 112314"/>
                <a:gd name="connsiteX11" fmla="*/ 48258 w 256696"/>
                <a:gd name="connsiteY11" fmla="*/ 13084 h 112314"/>
                <a:gd name="connsiteX12" fmla="*/ 550 w 256696"/>
                <a:gd name="connsiteY12" fmla="*/ 8947 h 112314"/>
                <a:gd name="connsiteX0" fmla="*/ 770 w 256916"/>
                <a:gd name="connsiteY0" fmla="*/ 915 h 119068"/>
                <a:gd name="connsiteX1" fmla="*/ 24624 w 256916"/>
                <a:gd name="connsiteY1" fmla="*/ 55457 h 119068"/>
                <a:gd name="connsiteX2" fmla="*/ 96186 w 256916"/>
                <a:gd name="connsiteY2" fmla="*/ 111116 h 119068"/>
                <a:gd name="connsiteX3" fmla="*/ 120040 w 256916"/>
                <a:gd name="connsiteY3" fmla="*/ 119068 h 119068"/>
                <a:gd name="connsiteX4" fmla="*/ 159796 w 256916"/>
                <a:gd name="connsiteY4" fmla="*/ 111116 h 119068"/>
                <a:gd name="connsiteX5" fmla="*/ 231358 w 256916"/>
                <a:gd name="connsiteY5" fmla="*/ 55457 h 119068"/>
                <a:gd name="connsiteX6" fmla="*/ 247261 w 256916"/>
                <a:gd name="connsiteY6" fmla="*/ 31603 h 119068"/>
                <a:gd name="connsiteX7" fmla="*/ 255212 w 256916"/>
                <a:gd name="connsiteY7" fmla="*/ 7749 h 119068"/>
                <a:gd name="connsiteX8" fmla="*/ 207504 w 256916"/>
                <a:gd name="connsiteY8" fmla="*/ 31603 h 119068"/>
                <a:gd name="connsiteX9" fmla="*/ 135942 w 256916"/>
                <a:gd name="connsiteY9" fmla="*/ 39555 h 119068"/>
                <a:gd name="connsiteX10" fmla="*/ 88235 w 256916"/>
                <a:gd name="connsiteY10" fmla="*/ 47506 h 119068"/>
                <a:gd name="connsiteX11" fmla="*/ 48478 w 256916"/>
                <a:gd name="connsiteY11" fmla="*/ 19838 h 119068"/>
                <a:gd name="connsiteX12" fmla="*/ 770 w 256916"/>
                <a:gd name="connsiteY12" fmla="*/ 915 h 119068"/>
                <a:gd name="connsiteX0" fmla="*/ 770 w 257189"/>
                <a:gd name="connsiteY0" fmla="*/ 915 h 119068"/>
                <a:gd name="connsiteX1" fmla="*/ 24624 w 257189"/>
                <a:gd name="connsiteY1" fmla="*/ 55457 h 119068"/>
                <a:gd name="connsiteX2" fmla="*/ 96186 w 257189"/>
                <a:gd name="connsiteY2" fmla="*/ 111116 h 119068"/>
                <a:gd name="connsiteX3" fmla="*/ 120040 w 257189"/>
                <a:gd name="connsiteY3" fmla="*/ 119068 h 119068"/>
                <a:gd name="connsiteX4" fmla="*/ 159796 w 257189"/>
                <a:gd name="connsiteY4" fmla="*/ 111116 h 119068"/>
                <a:gd name="connsiteX5" fmla="*/ 231358 w 257189"/>
                <a:gd name="connsiteY5" fmla="*/ 55457 h 119068"/>
                <a:gd name="connsiteX6" fmla="*/ 247261 w 257189"/>
                <a:gd name="connsiteY6" fmla="*/ 31603 h 119068"/>
                <a:gd name="connsiteX7" fmla="*/ 255212 w 257189"/>
                <a:gd name="connsiteY7" fmla="*/ 7749 h 119068"/>
                <a:gd name="connsiteX8" fmla="*/ 207504 w 257189"/>
                <a:gd name="connsiteY8" fmla="*/ 16816 h 119068"/>
                <a:gd name="connsiteX9" fmla="*/ 135942 w 257189"/>
                <a:gd name="connsiteY9" fmla="*/ 39555 h 119068"/>
                <a:gd name="connsiteX10" fmla="*/ 88235 w 257189"/>
                <a:gd name="connsiteY10" fmla="*/ 47506 h 119068"/>
                <a:gd name="connsiteX11" fmla="*/ 48478 w 257189"/>
                <a:gd name="connsiteY11" fmla="*/ 19838 h 119068"/>
                <a:gd name="connsiteX12" fmla="*/ 770 w 257189"/>
                <a:gd name="connsiteY12" fmla="*/ 915 h 119068"/>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88235 w 257189"/>
                <a:gd name="connsiteY10" fmla="*/ 54767 h 126329"/>
                <a:gd name="connsiteX11" fmla="*/ 48478 w 257189"/>
                <a:gd name="connsiteY11" fmla="*/ 27099 h 126329"/>
                <a:gd name="connsiteX12" fmla="*/ 770 w 257189"/>
                <a:gd name="connsiteY12" fmla="*/ 8176 h 126329"/>
                <a:gd name="connsiteX0" fmla="*/ 770 w 257189"/>
                <a:gd name="connsiteY0" fmla="*/ 8176 h 126329"/>
                <a:gd name="connsiteX1" fmla="*/ 24624 w 257189"/>
                <a:gd name="connsiteY1" fmla="*/ 62718 h 126329"/>
                <a:gd name="connsiteX2" fmla="*/ 96186 w 257189"/>
                <a:gd name="connsiteY2" fmla="*/ 118377 h 126329"/>
                <a:gd name="connsiteX3" fmla="*/ 120040 w 257189"/>
                <a:gd name="connsiteY3" fmla="*/ 126329 h 126329"/>
                <a:gd name="connsiteX4" fmla="*/ 159796 w 257189"/>
                <a:gd name="connsiteY4" fmla="*/ 118377 h 126329"/>
                <a:gd name="connsiteX5" fmla="*/ 231358 w 257189"/>
                <a:gd name="connsiteY5" fmla="*/ 62718 h 126329"/>
                <a:gd name="connsiteX6" fmla="*/ 247261 w 257189"/>
                <a:gd name="connsiteY6" fmla="*/ 38864 h 126329"/>
                <a:gd name="connsiteX7" fmla="*/ 255212 w 257189"/>
                <a:gd name="connsiteY7" fmla="*/ 223 h 126329"/>
                <a:gd name="connsiteX8" fmla="*/ 207504 w 257189"/>
                <a:gd name="connsiteY8" fmla="*/ 24077 h 126329"/>
                <a:gd name="connsiteX9" fmla="*/ 135942 w 257189"/>
                <a:gd name="connsiteY9" fmla="*/ 46816 h 126329"/>
                <a:gd name="connsiteX10" fmla="*/ 97002 w 257189"/>
                <a:gd name="connsiteY10" fmla="*/ 44909 h 126329"/>
                <a:gd name="connsiteX11" fmla="*/ 48478 w 257189"/>
                <a:gd name="connsiteY11" fmla="*/ 27099 h 126329"/>
                <a:gd name="connsiteX12" fmla="*/ 770 w 257189"/>
                <a:gd name="connsiteY12" fmla="*/ 8176 h 126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189" h="126329">
                  <a:moveTo>
                    <a:pt x="770" y="8176"/>
                  </a:moveTo>
                  <a:cubicBezTo>
                    <a:pt x="-3206" y="14112"/>
                    <a:pt x="8721" y="44351"/>
                    <a:pt x="24624" y="62718"/>
                  </a:cubicBezTo>
                  <a:cubicBezTo>
                    <a:pt x="40527" y="81085"/>
                    <a:pt x="79313" y="112752"/>
                    <a:pt x="96186" y="118377"/>
                  </a:cubicBezTo>
                  <a:lnTo>
                    <a:pt x="120040" y="126329"/>
                  </a:lnTo>
                  <a:cubicBezTo>
                    <a:pt x="133292" y="123678"/>
                    <a:pt x="147493" y="123969"/>
                    <a:pt x="159796" y="118377"/>
                  </a:cubicBezTo>
                  <a:cubicBezTo>
                    <a:pt x="183583" y="107564"/>
                    <a:pt x="213568" y="84066"/>
                    <a:pt x="231358" y="62718"/>
                  </a:cubicBezTo>
                  <a:cubicBezTo>
                    <a:pt x="237476" y="55377"/>
                    <a:pt x="241960" y="46815"/>
                    <a:pt x="247261" y="38864"/>
                  </a:cubicBezTo>
                  <a:cubicBezTo>
                    <a:pt x="249911" y="30913"/>
                    <a:pt x="261838" y="2688"/>
                    <a:pt x="255212" y="223"/>
                  </a:cubicBezTo>
                  <a:cubicBezTo>
                    <a:pt x="248586" y="-2241"/>
                    <a:pt x="227382" y="16312"/>
                    <a:pt x="207504" y="24077"/>
                  </a:cubicBezTo>
                  <a:cubicBezTo>
                    <a:pt x="187626" y="31842"/>
                    <a:pt x="154359" y="43344"/>
                    <a:pt x="135942" y="46816"/>
                  </a:cubicBezTo>
                  <a:cubicBezTo>
                    <a:pt x="117525" y="50288"/>
                    <a:pt x="112904" y="42259"/>
                    <a:pt x="97002" y="44909"/>
                  </a:cubicBezTo>
                  <a:cubicBezTo>
                    <a:pt x="83750" y="42259"/>
                    <a:pt x="60566" y="33143"/>
                    <a:pt x="48478" y="27099"/>
                  </a:cubicBezTo>
                  <a:cubicBezTo>
                    <a:pt x="48474" y="27097"/>
                    <a:pt x="4746" y="2240"/>
                    <a:pt x="770" y="817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50000"/>
                </a:spcBef>
                <a:defRPr/>
              </a:pPr>
              <a:endParaRPr lang="en-US"/>
            </a:p>
          </p:txBody>
        </p:sp>
        <p:grpSp>
          <p:nvGrpSpPr>
            <p:cNvPr id="30" name="Group 92"/>
            <p:cNvGrpSpPr>
              <a:grpSpLocks/>
            </p:cNvGrpSpPr>
            <p:nvPr/>
          </p:nvGrpSpPr>
          <p:grpSpPr bwMode="auto">
            <a:xfrm>
              <a:off x="2391951" y="5933936"/>
              <a:ext cx="213071" cy="175546"/>
              <a:chOff x="1905000" y="5621014"/>
              <a:chExt cx="616039" cy="613001"/>
            </a:xfrm>
          </p:grpSpPr>
          <p:sp>
            <p:nvSpPr>
              <p:cNvPr id="38" name="Oval 14"/>
              <p:cNvSpPr>
                <a:spLocks noChangeArrowheads="1"/>
              </p:cNvSpPr>
              <p:nvPr>
                <p:custDataLst>
                  <p:tags r:id="rId13"/>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9" name="Oval 17"/>
              <p:cNvSpPr>
                <a:spLocks noChangeArrowheads="1"/>
              </p:cNvSpPr>
              <p:nvPr>
                <p:custDataLst>
                  <p:tags r:id="rId14"/>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40" name="Straight Connector 39"/>
              <p:cNvCxnSpPr>
                <a:stCxn id="38" idx="1"/>
              </p:cNvCxnSpPr>
              <p:nvPr/>
            </p:nvCxnSpPr>
            <p:spPr>
              <a:xfrm flipH="1" flipV="1">
                <a:off x="1903024" y="5711532"/>
                <a:ext cx="221863" cy="25998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1" name="Straight Connector 40"/>
              <p:cNvCxnSpPr>
                <a:stCxn id="38" idx="0"/>
              </p:cNvCxnSpPr>
              <p:nvPr/>
            </p:nvCxnSpPr>
            <p:spPr>
              <a:xfrm flipV="1">
                <a:off x="2231995" y="5617942"/>
                <a:ext cx="0"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42" name="Straight Connector 41"/>
              <p:cNvCxnSpPr>
                <a:stCxn id="38" idx="7"/>
              </p:cNvCxnSpPr>
              <p:nvPr/>
            </p:nvCxnSpPr>
            <p:spPr>
              <a:xfrm flipV="1">
                <a:off x="2339103" y="5680337"/>
                <a:ext cx="183613" cy="291178"/>
              </a:xfrm>
              <a:prstGeom prst="line">
                <a:avLst/>
              </a:prstGeom>
              <a:ln/>
            </p:spPr>
            <p:style>
              <a:lnRef idx="2">
                <a:schemeClr val="accent4"/>
              </a:lnRef>
              <a:fillRef idx="0">
                <a:schemeClr val="accent4"/>
              </a:fillRef>
              <a:effectRef idx="1">
                <a:schemeClr val="accent4"/>
              </a:effectRef>
              <a:fontRef idx="minor">
                <a:schemeClr val="tx1"/>
              </a:fontRef>
            </p:style>
          </p:cxnSp>
        </p:grpSp>
        <p:grpSp>
          <p:nvGrpSpPr>
            <p:cNvPr id="31" name="Group 104"/>
            <p:cNvGrpSpPr>
              <a:grpSpLocks/>
            </p:cNvGrpSpPr>
            <p:nvPr/>
          </p:nvGrpSpPr>
          <p:grpSpPr bwMode="auto">
            <a:xfrm>
              <a:off x="1871482" y="5921099"/>
              <a:ext cx="213071" cy="175546"/>
              <a:chOff x="1905000" y="5621014"/>
              <a:chExt cx="616039" cy="613001"/>
            </a:xfrm>
          </p:grpSpPr>
          <p:sp>
            <p:nvSpPr>
              <p:cNvPr id="33" name="Oval 14"/>
              <p:cNvSpPr>
                <a:spLocks noChangeArrowheads="1"/>
              </p:cNvSpPr>
              <p:nvPr>
                <p:custDataLst>
                  <p:tags r:id="rId11"/>
                </p:custDataLst>
              </p:nvPr>
            </p:nvSpPr>
            <p:spPr bwMode="auto">
              <a:xfrm>
                <a:off x="2082869" y="5927028"/>
                <a:ext cx="292269" cy="306987"/>
              </a:xfrm>
              <a:prstGeom prst="ellipse">
                <a:avLst/>
              </a:prstGeom>
              <a:solidFill>
                <a:srgbClr val="00CC00"/>
              </a:solidFill>
              <a:ln w="9525">
                <a:solidFill>
                  <a:schemeClr val="tx1"/>
                </a:solidFill>
                <a:round/>
                <a:headEnd/>
                <a:tailEnd/>
              </a:ln>
            </p:spPr>
            <p:txBody>
              <a:bodyPr wrap="none" anchor="ctr"/>
              <a:lstStyle/>
              <a:p>
                <a:pPr algn="ctr" eaLnBrk="0" hangingPunct="0">
                  <a:spcBef>
                    <a:spcPct val="50000"/>
                  </a:spcBef>
                </a:pPr>
                <a:endParaRPr lang="en-US"/>
              </a:p>
            </p:txBody>
          </p:sp>
          <p:sp>
            <p:nvSpPr>
              <p:cNvPr id="34" name="Oval 17"/>
              <p:cNvSpPr>
                <a:spLocks noChangeArrowheads="1"/>
              </p:cNvSpPr>
              <p:nvPr>
                <p:custDataLst>
                  <p:tags r:id="rId12"/>
                </p:custDataLst>
              </p:nvPr>
            </p:nvSpPr>
            <p:spPr bwMode="auto">
              <a:xfrm flipV="1">
                <a:off x="2187532" y="6058469"/>
                <a:ext cx="82939" cy="73752"/>
              </a:xfrm>
              <a:prstGeom prst="ellipse">
                <a:avLst/>
              </a:prstGeom>
              <a:solidFill>
                <a:schemeClr val="tx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cxnSp>
            <p:nvCxnSpPr>
              <p:cNvPr id="35" name="Straight Connector 34"/>
              <p:cNvCxnSpPr>
                <a:stCxn id="33" idx="1"/>
              </p:cNvCxnSpPr>
              <p:nvPr/>
            </p:nvCxnSpPr>
            <p:spPr>
              <a:xfrm flipH="1" flipV="1">
                <a:off x="1908311" y="5725164"/>
                <a:ext cx="221863" cy="239179"/>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6" name="Straight Connector 35"/>
              <p:cNvCxnSpPr>
                <a:stCxn id="33" idx="0"/>
              </p:cNvCxnSpPr>
              <p:nvPr/>
            </p:nvCxnSpPr>
            <p:spPr>
              <a:xfrm flipV="1">
                <a:off x="2229634" y="5621171"/>
                <a:ext cx="22949" cy="30157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7" name="Straight Connector 36"/>
              <p:cNvCxnSpPr>
                <a:stCxn id="33" idx="7"/>
              </p:cNvCxnSpPr>
              <p:nvPr/>
            </p:nvCxnSpPr>
            <p:spPr>
              <a:xfrm flipV="1">
                <a:off x="2336742" y="5683567"/>
                <a:ext cx="183613" cy="280776"/>
              </a:xfrm>
              <a:prstGeom prst="line">
                <a:avLst/>
              </a:prstGeom>
              <a:ln/>
            </p:spPr>
            <p:style>
              <a:lnRef idx="2">
                <a:schemeClr val="accent4"/>
              </a:lnRef>
              <a:fillRef idx="0">
                <a:schemeClr val="accent4"/>
              </a:fillRef>
              <a:effectRef idx="1">
                <a:schemeClr val="accent4"/>
              </a:effectRef>
              <a:fontRef idx="minor">
                <a:schemeClr val="tx1"/>
              </a:fontRef>
            </p:style>
          </p:cxnSp>
        </p:grpSp>
        <p:sp>
          <p:nvSpPr>
            <p:cNvPr id="32" name="AutoShape 19"/>
            <p:cNvSpPr>
              <a:spLocks noChangeArrowheads="1"/>
            </p:cNvSpPr>
            <p:nvPr>
              <p:custDataLst>
                <p:tags r:id="rId10"/>
              </p:custDataLst>
            </p:nvPr>
          </p:nvSpPr>
          <p:spPr bwMode="auto">
            <a:xfrm rot="-5400000">
              <a:off x="2130172" y="6065759"/>
              <a:ext cx="208474" cy="530413"/>
            </a:xfrm>
            <a:prstGeom prst="moon">
              <a:avLst>
                <a:gd name="adj" fmla="val 27116"/>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spcBef>
                  <a:spcPct val="50000"/>
                </a:spcBef>
              </a:pPr>
              <a:endParaRPr lang="en-US"/>
            </a:p>
          </p:txBody>
        </p:sp>
      </p:grpSp>
      <mc:AlternateContent xmlns:mc="http://schemas.openxmlformats.org/markup-compatibility/2006">
        <mc:Choice xmlns:p14="http://schemas.microsoft.com/office/powerpoint/2010/main" Requires="p14">
          <p:contentPart p14:bwMode="auto" r:id="rId23">
            <p14:nvContentPartPr>
              <p14:cNvPr id="2" name="Ink 1"/>
              <p14:cNvContentPartPr/>
              <p14:nvPr/>
            </p14:nvContentPartPr>
            <p14:xfrm>
              <a:off x="2121480" y="1971360"/>
              <a:ext cx="2143440" cy="386280"/>
            </p14:xfrm>
          </p:contentPart>
        </mc:Choice>
        <mc:Fallback>
          <p:pic>
            <p:nvPicPr>
              <p:cNvPr id="2" name="Ink 1"/>
              <p:cNvPicPr/>
              <p:nvPr/>
            </p:nvPicPr>
            <p:blipFill>
              <a:blip r:embed="rId24"/>
              <a:stretch>
                <a:fillRect/>
              </a:stretch>
            </p:blipFill>
            <p:spPr>
              <a:xfrm>
                <a:off x="2108160" y="1958040"/>
                <a:ext cx="2169720" cy="412200"/>
              </a:xfrm>
              <a:prstGeom prst="rect">
                <a:avLst/>
              </a:prstGeom>
            </p:spPr>
          </p:pic>
        </mc:Fallback>
      </mc:AlternateContent>
      <p:sp>
        <p:nvSpPr>
          <p:cNvPr id="49" name="Text Box 23"/>
          <p:cNvSpPr txBox="1">
            <a:spLocks noChangeArrowheads="1"/>
          </p:cNvSpPr>
          <p:nvPr>
            <p:custDataLst>
              <p:tags r:id="rId7"/>
            </p:custDataLst>
          </p:nvPr>
        </p:nvSpPr>
        <p:spPr bwMode="auto">
          <a:xfrm>
            <a:off x="570721" y="3471377"/>
            <a:ext cx="80597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pPr algn="l"/>
            <a:r>
              <a:rPr lang="en-US" b="1" dirty="0" smtClean="0">
                <a:solidFill>
                  <a:schemeClr val="tx1"/>
                </a:solidFill>
                <a:latin typeface="Courier New" pitchFamily="49" charset="0"/>
              </a:rPr>
              <a:t>?- count</a:t>
            </a:r>
            <a:r>
              <a:rPr lang="en-US" b="1" dirty="0">
                <a:solidFill>
                  <a:schemeClr val="tx1"/>
                </a:solidFill>
                <a:latin typeface="Courier New" pitchFamily="49" charset="0"/>
              </a:rPr>
              <a:t>( E, </a:t>
            </a:r>
            <a:r>
              <a:rPr lang="en-US" b="1" dirty="0" smtClean="0">
                <a:solidFill>
                  <a:schemeClr val="tx1"/>
                </a:solidFill>
                <a:latin typeface="Courier New" pitchFamily="49" charset="0"/>
              </a:rPr>
              <a:t>[spam, oh, spam], N ).</a:t>
            </a:r>
            <a:endParaRPr lang="en-US" b="1" dirty="0">
              <a:solidFill>
                <a:schemeClr val="tx1"/>
              </a:solidFill>
              <a:latin typeface="Courier New" pitchFamily="49" charset="0"/>
            </a:endParaRPr>
          </a:p>
        </p:txBody>
      </p:sp>
    </p:spTree>
    <p:extLst>
      <p:ext uri="{BB962C8B-B14F-4D97-AF65-F5344CB8AC3E}">
        <p14:creationId xmlns:p14="http://schemas.microsoft.com/office/powerpoint/2010/main" val="23908313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96" name="Group 32"/>
          <p:cNvGrpSpPr>
            <a:grpSpLocks/>
          </p:cNvGrpSpPr>
          <p:nvPr>
            <p:custDataLst>
              <p:tags r:id="rId1"/>
            </p:custDataLst>
          </p:nvPr>
        </p:nvGrpSpPr>
        <p:grpSpPr bwMode="auto">
          <a:xfrm>
            <a:off x="762000" y="4383088"/>
            <a:ext cx="1219200" cy="1676400"/>
            <a:chOff x="2592" y="1872"/>
            <a:chExt cx="720" cy="864"/>
          </a:xfrm>
        </p:grpSpPr>
        <p:sp>
          <p:nvSpPr>
            <p:cNvPr id="11295" name="Rectangle 31"/>
            <p:cNvSpPr>
              <a:spLocks noChangeArrowheads="1"/>
            </p:cNvSpPr>
            <p:nvPr/>
          </p:nvSpPr>
          <p:spPr bwMode="auto">
            <a:xfrm>
              <a:off x="3072" y="1920"/>
              <a:ext cx="65" cy="182"/>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93" name="Rectangle 29"/>
            <p:cNvSpPr>
              <a:spLocks noChangeArrowheads="1"/>
            </p:cNvSpPr>
            <p:nvPr/>
          </p:nvSpPr>
          <p:spPr bwMode="auto">
            <a:xfrm>
              <a:off x="2688" y="2256"/>
              <a:ext cx="528" cy="480"/>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94" name="AutoShape 30"/>
            <p:cNvSpPr>
              <a:spLocks noChangeArrowheads="1"/>
            </p:cNvSpPr>
            <p:nvPr/>
          </p:nvSpPr>
          <p:spPr bwMode="auto">
            <a:xfrm>
              <a:off x="2592" y="1872"/>
              <a:ext cx="720" cy="384"/>
            </a:xfrm>
            <a:prstGeom prst="triangle">
              <a:avLst>
                <a:gd name="adj" fmla="val 50000"/>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1297" name="Group 33"/>
          <p:cNvGrpSpPr>
            <a:grpSpLocks/>
          </p:cNvGrpSpPr>
          <p:nvPr>
            <p:custDataLst>
              <p:tags r:id="rId2"/>
            </p:custDataLst>
          </p:nvPr>
        </p:nvGrpSpPr>
        <p:grpSpPr bwMode="auto">
          <a:xfrm>
            <a:off x="2438400" y="4383088"/>
            <a:ext cx="1219200" cy="1676400"/>
            <a:chOff x="2592" y="1872"/>
            <a:chExt cx="720" cy="864"/>
          </a:xfrm>
        </p:grpSpPr>
        <p:sp>
          <p:nvSpPr>
            <p:cNvPr id="11298" name="Rectangle 34"/>
            <p:cNvSpPr>
              <a:spLocks noChangeArrowheads="1"/>
            </p:cNvSpPr>
            <p:nvPr/>
          </p:nvSpPr>
          <p:spPr bwMode="auto">
            <a:xfrm>
              <a:off x="3072" y="1920"/>
              <a:ext cx="65" cy="182"/>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299" name="Rectangle 35"/>
            <p:cNvSpPr>
              <a:spLocks noChangeArrowheads="1"/>
            </p:cNvSpPr>
            <p:nvPr/>
          </p:nvSpPr>
          <p:spPr bwMode="auto">
            <a:xfrm>
              <a:off x="2688" y="2256"/>
              <a:ext cx="528" cy="480"/>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00" name="AutoShape 36"/>
            <p:cNvSpPr>
              <a:spLocks noChangeArrowheads="1"/>
            </p:cNvSpPr>
            <p:nvPr/>
          </p:nvSpPr>
          <p:spPr bwMode="auto">
            <a:xfrm>
              <a:off x="2592" y="1872"/>
              <a:ext cx="720" cy="384"/>
            </a:xfrm>
            <a:prstGeom prst="triangle">
              <a:avLst>
                <a:gd name="adj" fmla="val 50000"/>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1301" name="Group 37"/>
          <p:cNvGrpSpPr>
            <a:grpSpLocks/>
          </p:cNvGrpSpPr>
          <p:nvPr>
            <p:custDataLst>
              <p:tags r:id="rId3"/>
            </p:custDataLst>
          </p:nvPr>
        </p:nvGrpSpPr>
        <p:grpSpPr bwMode="auto">
          <a:xfrm>
            <a:off x="4114800" y="4383088"/>
            <a:ext cx="1219200" cy="1676400"/>
            <a:chOff x="2592" y="1872"/>
            <a:chExt cx="720" cy="864"/>
          </a:xfrm>
        </p:grpSpPr>
        <p:sp>
          <p:nvSpPr>
            <p:cNvPr id="11302" name="Rectangle 38"/>
            <p:cNvSpPr>
              <a:spLocks noChangeArrowheads="1"/>
            </p:cNvSpPr>
            <p:nvPr/>
          </p:nvSpPr>
          <p:spPr bwMode="auto">
            <a:xfrm>
              <a:off x="3072" y="1920"/>
              <a:ext cx="65" cy="182"/>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03" name="Rectangle 39"/>
            <p:cNvSpPr>
              <a:spLocks noChangeArrowheads="1"/>
            </p:cNvSpPr>
            <p:nvPr/>
          </p:nvSpPr>
          <p:spPr bwMode="auto">
            <a:xfrm>
              <a:off x="2688" y="2256"/>
              <a:ext cx="528" cy="480"/>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04" name="AutoShape 40"/>
            <p:cNvSpPr>
              <a:spLocks noChangeArrowheads="1"/>
            </p:cNvSpPr>
            <p:nvPr/>
          </p:nvSpPr>
          <p:spPr bwMode="auto">
            <a:xfrm>
              <a:off x="2592" y="1872"/>
              <a:ext cx="720" cy="384"/>
            </a:xfrm>
            <a:prstGeom prst="triangle">
              <a:avLst>
                <a:gd name="adj" fmla="val 50000"/>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1305" name="Group 41"/>
          <p:cNvGrpSpPr>
            <a:grpSpLocks/>
          </p:cNvGrpSpPr>
          <p:nvPr>
            <p:custDataLst>
              <p:tags r:id="rId4"/>
            </p:custDataLst>
          </p:nvPr>
        </p:nvGrpSpPr>
        <p:grpSpPr bwMode="auto">
          <a:xfrm>
            <a:off x="5807075" y="4383088"/>
            <a:ext cx="1219200" cy="1676400"/>
            <a:chOff x="2592" y="1872"/>
            <a:chExt cx="720" cy="864"/>
          </a:xfrm>
        </p:grpSpPr>
        <p:sp>
          <p:nvSpPr>
            <p:cNvPr id="11306" name="Rectangle 42"/>
            <p:cNvSpPr>
              <a:spLocks noChangeArrowheads="1"/>
            </p:cNvSpPr>
            <p:nvPr/>
          </p:nvSpPr>
          <p:spPr bwMode="auto">
            <a:xfrm>
              <a:off x="3072" y="1920"/>
              <a:ext cx="65" cy="182"/>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07" name="Rectangle 43"/>
            <p:cNvSpPr>
              <a:spLocks noChangeArrowheads="1"/>
            </p:cNvSpPr>
            <p:nvPr/>
          </p:nvSpPr>
          <p:spPr bwMode="auto">
            <a:xfrm>
              <a:off x="2688" y="2256"/>
              <a:ext cx="528" cy="480"/>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08" name="AutoShape 44"/>
            <p:cNvSpPr>
              <a:spLocks noChangeArrowheads="1"/>
            </p:cNvSpPr>
            <p:nvPr/>
          </p:nvSpPr>
          <p:spPr bwMode="auto">
            <a:xfrm>
              <a:off x="2592" y="1872"/>
              <a:ext cx="720" cy="384"/>
            </a:xfrm>
            <a:prstGeom prst="triangle">
              <a:avLst>
                <a:gd name="adj" fmla="val 50000"/>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grpSp>
        <p:nvGrpSpPr>
          <p:cNvPr id="11309" name="Group 45"/>
          <p:cNvGrpSpPr>
            <a:grpSpLocks/>
          </p:cNvGrpSpPr>
          <p:nvPr>
            <p:custDataLst>
              <p:tags r:id="rId5"/>
            </p:custDataLst>
          </p:nvPr>
        </p:nvGrpSpPr>
        <p:grpSpPr bwMode="auto">
          <a:xfrm>
            <a:off x="7477125" y="4383088"/>
            <a:ext cx="1219200" cy="1676400"/>
            <a:chOff x="2592" y="1872"/>
            <a:chExt cx="720" cy="864"/>
          </a:xfrm>
        </p:grpSpPr>
        <p:sp>
          <p:nvSpPr>
            <p:cNvPr id="11310" name="Rectangle 46"/>
            <p:cNvSpPr>
              <a:spLocks noChangeArrowheads="1"/>
            </p:cNvSpPr>
            <p:nvPr/>
          </p:nvSpPr>
          <p:spPr bwMode="auto">
            <a:xfrm>
              <a:off x="3072" y="1920"/>
              <a:ext cx="65" cy="182"/>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11" name="Rectangle 47"/>
            <p:cNvSpPr>
              <a:spLocks noChangeArrowheads="1"/>
            </p:cNvSpPr>
            <p:nvPr/>
          </p:nvSpPr>
          <p:spPr bwMode="auto">
            <a:xfrm>
              <a:off x="2688" y="2256"/>
              <a:ext cx="528" cy="480"/>
            </a:xfrm>
            <a:prstGeom prst="rect">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1312" name="AutoShape 48"/>
            <p:cNvSpPr>
              <a:spLocks noChangeArrowheads="1"/>
            </p:cNvSpPr>
            <p:nvPr/>
          </p:nvSpPr>
          <p:spPr bwMode="auto">
            <a:xfrm>
              <a:off x="2592" y="1872"/>
              <a:ext cx="720" cy="384"/>
            </a:xfrm>
            <a:prstGeom prst="triangle">
              <a:avLst>
                <a:gd name="adj" fmla="val 50000"/>
              </a:avLst>
            </a:prstGeom>
            <a:solidFill>
              <a:schemeClr val="bg2"/>
            </a:solidFill>
            <a:ln w="12700">
              <a:solidFill>
                <a:srgbClr val="0333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11266" name="Rectangle 36"/>
          <p:cNvSpPr>
            <a:spLocks noChangeArrowheads="1"/>
          </p:cNvSpPr>
          <p:nvPr>
            <p:custDataLst>
              <p:tags r:id="rId6"/>
            </p:custDataLst>
          </p:nvPr>
        </p:nvSpPr>
        <p:spPr bwMode="auto">
          <a:xfrm>
            <a:off x="115888" y="80963"/>
            <a:ext cx="5870575"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600" b="1" i="1">
                <a:solidFill>
                  <a:srgbClr val="0333FF"/>
                </a:solidFill>
                <a:latin typeface="Times New Roman" pitchFamily="18" charset="0"/>
              </a:rPr>
              <a:t>There are five houses:</a:t>
            </a:r>
            <a:endParaRPr lang="en-US" sz="1600">
              <a:solidFill>
                <a:srgbClr val="0333FF"/>
              </a:solidFill>
              <a:latin typeface="Times New Roman" pitchFamily="18" charset="0"/>
            </a:endParaRPr>
          </a:p>
          <a:p>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nationalities</a:t>
            </a:r>
            <a:r>
              <a:rPr lang="en-US" sz="1600">
                <a:latin typeface="Times New Roman" pitchFamily="18" charset="0"/>
              </a:rPr>
              <a:t> are </a:t>
            </a:r>
            <a:r>
              <a:rPr lang="en-US" sz="1200" b="1">
                <a:latin typeface="Courier New" pitchFamily="49" charset="0"/>
              </a:rPr>
              <a:t>norwegian, brit, swede, dane, german</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pets</a:t>
            </a:r>
            <a:r>
              <a:rPr lang="en-US" sz="1600">
                <a:latin typeface="Times New Roman" pitchFamily="18" charset="0"/>
              </a:rPr>
              <a:t> are </a:t>
            </a:r>
            <a:r>
              <a:rPr lang="en-US" sz="1200" b="1">
                <a:latin typeface="Courier New" pitchFamily="49" charset="0"/>
              </a:rPr>
              <a:t>dog, bird, zebra, cat, horse</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cigars</a:t>
            </a:r>
            <a:r>
              <a:rPr lang="en-US" sz="1600">
                <a:latin typeface="Times New Roman" pitchFamily="18" charset="0"/>
              </a:rPr>
              <a:t> are </a:t>
            </a:r>
            <a:r>
              <a:rPr lang="en-US" sz="1200" b="1">
                <a:latin typeface="Courier New" pitchFamily="49" charset="0"/>
              </a:rPr>
              <a:t>pallmall, winfield, dunhill, rothmans, marlboro</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beverages</a:t>
            </a:r>
            <a:r>
              <a:rPr lang="en-US" sz="1600">
                <a:latin typeface="Times New Roman" pitchFamily="18" charset="0"/>
              </a:rPr>
              <a:t> are </a:t>
            </a:r>
            <a:r>
              <a:rPr lang="en-US" sz="1200" b="1">
                <a:latin typeface="Courier New" pitchFamily="49" charset="0"/>
              </a:rPr>
              <a:t>tea, coffee, milk, water, beer</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house colors</a:t>
            </a:r>
            <a:r>
              <a:rPr lang="en-US" sz="1600">
                <a:latin typeface="Times New Roman" pitchFamily="18" charset="0"/>
              </a:rPr>
              <a:t> are </a:t>
            </a:r>
            <a:r>
              <a:rPr lang="en-US" sz="1200" b="1">
                <a:latin typeface="Courier New" pitchFamily="49" charset="0"/>
              </a:rPr>
              <a:t>red, green, yellow, blue, white</a:t>
            </a:r>
            <a:endParaRPr lang="en-US" sz="1600">
              <a:latin typeface="Times New Roman" pitchFamily="18" charset="0"/>
            </a:endParaRPr>
          </a:p>
          <a:p>
            <a:endParaRPr lang="en-US" sz="1600">
              <a:latin typeface="Times New Roman" pitchFamily="18" charset="0"/>
            </a:endParaRPr>
          </a:p>
          <a:p>
            <a:r>
              <a:rPr lang="en-US" sz="1600" b="1" i="1">
                <a:latin typeface="Times New Roman" pitchFamily="18" charset="0"/>
              </a:rPr>
              <a:t> </a:t>
            </a:r>
            <a:r>
              <a:rPr lang="en-US" sz="1600" b="1" i="1">
                <a:solidFill>
                  <a:srgbClr val="0333FF"/>
                </a:solidFill>
                <a:latin typeface="Times New Roman" pitchFamily="18" charset="0"/>
              </a:rPr>
              <a:t>We know that</a:t>
            </a:r>
            <a:endParaRPr lang="en-US" sz="1600">
              <a:latin typeface="Times New Roman" pitchFamily="18" charset="0"/>
            </a:endParaRPr>
          </a:p>
          <a:p>
            <a:r>
              <a:rPr lang="en-US" sz="1600">
                <a:latin typeface="Times New Roman" pitchFamily="18" charset="0"/>
              </a:rPr>
              <a:t> </a:t>
            </a:r>
          </a:p>
          <a:p>
            <a:r>
              <a:rPr lang="en-US" sz="1600">
                <a:latin typeface="Times New Roman" pitchFamily="18" charset="0"/>
              </a:rPr>
              <a:t> 1) The Norwegian lives in the first house. </a:t>
            </a:r>
          </a:p>
          <a:p>
            <a:r>
              <a:rPr lang="en-US" sz="1600">
                <a:latin typeface="Times New Roman" pitchFamily="18" charset="0"/>
              </a:rPr>
              <a:t>    </a:t>
            </a:r>
          </a:p>
          <a:p>
            <a:r>
              <a:rPr lang="en-US" sz="1600">
                <a:latin typeface="Times New Roman" pitchFamily="18" charset="0"/>
              </a:rPr>
              <a:t>    </a:t>
            </a:r>
          </a:p>
          <a:p>
            <a:endParaRPr lang="en-US" sz="1600">
              <a:latin typeface="Times New Roman" pitchFamily="18" charset="0"/>
            </a:endParaRPr>
          </a:p>
          <a:p>
            <a:r>
              <a:rPr lang="en-US" sz="1600" b="1" i="1">
                <a:solidFill>
                  <a:schemeClr val="accent1"/>
                </a:solidFill>
                <a:latin typeface="Times New Roman" pitchFamily="18" charset="0"/>
              </a:rPr>
              <a:t>Who owns the zebra?</a:t>
            </a:r>
            <a:endParaRPr lang="en-US" sz="1600">
              <a:latin typeface="Times New Roman" pitchFamily="18" charset="0"/>
            </a:endParaRPr>
          </a:p>
        </p:txBody>
      </p:sp>
      <p:pic>
        <p:nvPicPr>
          <p:cNvPr id="11267" name="Picture 39" descr="images"/>
          <p:cNvPicPr>
            <a:picLocks noChangeAspect="1" noChangeArrowheads="1"/>
          </p:cNvPicPr>
          <p:nvPr>
            <p:custDataLst>
              <p:tags r:id="rId7"/>
            </p:custDataLst>
          </p:nvPr>
        </p:nvPicPr>
        <p:blipFill>
          <a:blip r:embed="rId17">
            <a:extLst>
              <a:ext uri="{28A0092B-C50C-407E-A947-70E740481C1C}">
                <a14:useLocalDpi xmlns:a14="http://schemas.microsoft.com/office/drawing/2010/main" val="0"/>
              </a:ext>
            </a:extLst>
          </a:blip>
          <a:srcRect/>
          <a:stretch>
            <a:fillRect/>
          </a:stretch>
        </p:blipFill>
        <p:spPr bwMode="auto">
          <a:xfrm>
            <a:off x="7153275" y="29845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68" name="Group 40"/>
          <p:cNvGrpSpPr>
            <a:grpSpLocks/>
          </p:cNvGrpSpPr>
          <p:nvPr>
            <p:custDataLst>
              <p:tags r:id="rId8"/>
            </p:custDataLst>
          </p:nvPr>
        </p:nvGrpSpPr>
        <p:grpSpPr bwMode="auto">
          <a:xfrm>
            <a:off x="6554788" y="1747838"/>
            <a:ext cx="2409825" cy="180975"/>
            <a:chOff x="295" y="1311"/>
            <a:chExt cx="5177" cy="114"/>
          </a:xfrm>
        </p:grpSpPr>
        <p:sp>
          <p:nvSpPr>
            <p:cNvPr id="11290" name="Rectangle 41"/>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1291" name="Rectangle 42"/>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1269" name="Rectangle 43"/>
          <p:cNvSpPr>
            <a:spLocks noChangeArrowheads="1"/>
          </p:cNvSpPr>
          <p:nvPr>
            <p:custDataLst>
              <p:tags r:id="rId9"/>
            </p:custDataLst>
          </p:nvPr>
        </p:nvSpPr>
        <p:spPr bwMode="auto">
          <a:xfrm>
            <a:off x="6642100" y="2063750"/>
            <a:ext cx="2184400" cy="9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a:latin typeface="Times New Roman" pitchFamily="18" charset="0"/>
              </a:rPr>
              <a:t>Einstein's Zebra puzzle: a </a:t>
            </a:r>
            <a:r>
              <a:rPr lang="en-US" sz="1600" b="1" i="1">
                <a:latin typeface="Times New Roman" pitchFamily="18" charset="0"/>
              </a:rPr>
              <a:t>logic</a:t>
            </a:r>
            <a:r>
              <a:rPr lang="en-US" sz="1600">
                <a:latin typeface="Times New Roman" pitchFamily="18" charset="0"/>
              </a:rPr>
              <a:t> challenge</a:t>
            </a:r>
          </a:p>
          <a:p>
            <a:pPr algn="ctr">
              <a:spcBef>
                <a:spcPct val="50000"/>
              </a:spcBef>
            </a:pPr>
            <a:r>
              <a:rPr lang="en-US" sz="1600">
                <a:latin typeface="Times New Roman" pitchFamily="18" charset="0"/>
              </a:rPr>
              <a:t>~ 1900</a:t>
            </a:r>
          </a:p>
        </p:txBody>
      </p:sp>
      <p:sp>
        <p:nvSpPr>
          <p:cNvPr id="11275" name="Text Box 21"/>
          <p:cNvSpPr txBox="1">
            <a:spLocks noChangeArrowheads="1"/>
          </p:cNvSpPr>
          <p:nvPr>
            <p:custDataLst>
              <p:tags r:id="rId10"/>
            </p:custDataLst>
          </p:nvPr>
        </p:nvSpPr>
        <p:spPr bwMode="auto">
          <a:xfrm>
            <a:off x="838200" y="507841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200">
                <a:solidFill>
                  <a:schemeClr val="tx1"/>
                </a:solidFill>
                <a:latin typeface="Comic Sans MS" pitchFamily="66" charset="0"/>
              </a:rPr>
              <a:t>nation,        pet,          cigar, beverage, house color</a:t>
            </a:r>
          </a:p>
        </p:txBody>
      </p:sp>
      <p:sp>
        <p:nvSpPr>
          <p:cNvPr id="11276" name="Text Box 21"/>
          <p:cNvSpPr txBox="1">
            <a:spLocks noChangeArrowheads="1"/>
          </p:cNvSpPr>
          <p:nvPr>
            <p:custDataLst>
              <p:tags r:id="rId11"/>
            </p:custDataLst>
          </p:nvPr>
        </p:nvSpPr>
        <p:spPr bwMode="auto">
          <a:xfrm>
            <a:off x="2528888" y="508476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200">
                <a:solidFill>
                  <a:schemeClr val="tx1"/>
                </a:solidFill>
                <a:latin typeface="Comic Sans MS" pitchFamily="66" charset="0"/>
              </a:rPr>
              <a:t>nation,        pet,          cigar, beverage, house color</a:t>
            </a:r>
          </a:p>
        </p:txBody>
      </p:sp>
      <p:sp>
        <p:nvSpPr>
          <p:cNvPr id="11277" name="Text Box 21"/>
          <p:cNvSpPr txBox="1">
            <a:spLocks noChangeArrowheads="1"/>
          </p:cNvSpPr>
          <p:nvPr>
            <p:custDataLst>
              <p:tags r:id="rId12"/>
            </p:custDataLst>
          </p:nvPr>
        </p:nvSpPr>
        <p:spPr bwMode="auto">
          <a:xfrm>
            <a:off x="4191000" y="508476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200">
                <a:solidFill>
                  <a:schemeClr val="tx1"/>
                </a:solidFill>
                <a:latin typeface="Comic Sans MS" pitchFamily="66" charset="0"/>
              </a:rPr>
              <a:t>nation,        pet,          cigar, beverage, house color</a:t>
            </a:r>
          </a:p>
        </p:txBody>
      </p:sp>
      <p:sp>
        <p:nvSpPr>
          <p:cNvPr id="11278" name="Text Box 21"/>
          <p:cNvSpPr txBox="1">
            <a:spLocks noChangeArrowheads="1"/>
          </p:cNvSpPr>
          <p:nvPr>
            <p:custDataLst>
              <p:tags r:id="rId13"/>
            </p:custDataLst>
          </p:nvPr>
        </p:nvSpPr>
        <p:spPr bwMode="auto">
          <a:xfrm>
            <a:off x="5881688" y="5070475"/>
            <a:ext cx="10668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200">
                <a:solidFill>
                  <a:schemeClr val="tx1"/>
                </a:solidFill>
                <a:latin typeface="Comic Sans MS" pitchFamily="66" charset="0"/>
              </a:rPr>
              <a:t>nation,        pet,          cigar, beverage, house color</a:t>
            </a:r>
          </a:p>
        </p:txBody>
      </p:sp>
      <p:sp>
        <p:nvSpPr>
          <p:cNvPr id="11279" name="Text Box 21"/>
          <p:cNvSpPr txBox="1">
            <a:spLocks noChangeArrowheads="1"/>
          </p:cNvSpPr>
          <p:nvPr>
            <p:custDataLst>
              <p:tags r:id="rId14"/>
            </p:custDataLst>
          </p:nvPr>
        </p:nvSpPr>
        <p:spPr bwMode="auto">
          <a:xfrm>
            <a:off x="7558088" y="5084763"/>
            <a:ext cx="1066800"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lgn="ctr">
              <a:spcBef>
                <a:spcPct val="50000"/>
              </a:spcBef>
              <a:defRPr>
                <a:solidFill>
                  <a:srgbClr val="0333FF"/>
                </a:solidFill>
                <a:latin typeface="Times New Roman" pitchFamily="18" charset="0"/>
              </a:defRPr>
            </a:lvl1pPr>
            <a:lvl2pPr marL="742950" indent="-285750" algn="ctr">
              <a:spcBef>
                <a:spcPct val="50000"/>
              </a:spcBef>
              <a:defRPr>
                <a:solidFill>
                  <a:srgbClr val="0333FF"/>
                </a:solidFill>
                <a:latin typeface="Times New Roman" pitchFamily="18" charset="0"/>
              </a:defRPr>
            </a:lvl2pPr>
            <a:lvl3pPr marL="1143000" indent="-228600" algn="ctr">
              <a:spcBef>
                <a:spcPct val="50000"/>
              </a:spcBef>
              <a:defRPr>
                <a:solidFill>
                  <a:srgbClr val="0333FF"/>
                </a:solidFill>
                <a:latin typeface="Times New Roman" pitchFamily="18" charset="0"/>
              </a:defRPr>
            </a:lvl3pPr>
            <a:lvl4pPr marL="1600200" indent="-228600" algn="ctr">
              <a:spcBef>
                <a:spcPct val="50000"/>
              </a:spcBef>
              <a:defRPr>
                <a:solidFill>
                  <a:srgbClr val="0333FF"/>
                </a:solidFill>
                <a:latin typeface="Times New Roman" pitchFamily="18" charset="0"/>
              </a:defRPr>
            </a:lvl4pPr>
            <a:lvl5pPr marL="2057400" indent="-228600" algn="ctr">
              <a:spcBef>
                <a:spcPct val="50000"/>
              </a:spcBef>
              <a:defRPr>
                <a:solidFill>
                  <a:srgbClr val="0333FF"/>
                </a:solidFill>
                <a:latin typeface="Times New Roman" pitchFamily="18" charset="0"/>
              </a:defRPr>
            </a:lvl5pPr>
            <a:lvl6pPr marL="2514600" indent="-228600" algn="ctr" eaLnBrk="0" fontAlgn="base" hangingPunct="0">
              <a:spcBef>
                <a:spcPct val="50000"/>
              </a:spcBef>
              <a:spcAft>
                <a:spcPct val="0"/>
              </a:spcAft>
              <a:defRPr>
                <a:solidFill>
                  <a:srgbClr val="0333FF"/>
                </a:solidFill>
                <a:latin typeface="Times New Roman" pitchFamily="18" charset="0"/>
              </a:defRPr>
            </a:lvl6pPr>
            <a:lvl7pPr marL="2971800" indent="-228600" algn="ctr" eaLnBrk="0" fontAlgn="base" hangingPunct="0">
              <a:spcBef>
                <a:spcPct val="50000"/>
              </a:spcBef>
              <a:spcAft>
                <a:spcPct val="0"/>
              </a:spcAft>
              <a:defRPr>
                <a:solidFill>
                  <a:srgbClr val="0333FF"/>
                </a:solidFill>
                <a:latin typeface="Times New Roman" pitchFamily="18" charset="0"/>
              </a:defRPr>
            </a:lvl7pPr>
            <a:lvl8pPr marL="3429000" indent="-228600" algn="ctr" eaLnBrk="0" fontAlgn="base" hangingPunct="0">
              <a:spcBef>
                <a:spcPct val="50000"/>
              </a:spcBef>
              <a:spcAft>
                <a:spcPct val="0"/>
              </a:spcAft>
              <a:defRPr>
                <a:solidFill>
                  <a:srgbClr val="0333FF"/>
                </a:solidFill>
                <a:latin typeface="Times New Roman" pitchFamily="18" charset="0"/>
              </a:defRPr>
            </a:lvl8pPr>
            <a:lvl9pPr marL="3886200" indent="-228600" algn="ctr" eaLnBrk="0" fontAlgn="base" hangingPunct="0">
              <a:spcBef>
                <a:spcPct val="50000"/>
              </a:spcBef>
              <a:spcAft>
                <a:spcPct val="0"/>
              </a:spcAft>
              <a:defRPr>
                <a:solidFill>
                  <a:srgbClr val="0333FF"/>
                </a:solidFill>
                <a:latin typeface="Times New Roman" pitchFamily="18" charset="0"/>
              </a:defRPr>
            </a:lvl9pPr>
          </a:lstStyle>
          <a:p>
            <a:r>
              <a:rPr lang="en-US" sz="1200">
                <a:solidFill>
                  <a:schemeClr val="tx1"/>
                </a:solidFill>
                <a:latin typeface="Comic Sans MS" pitchFamily="66" charset="0"/>
              </a:rPr>
              <a:t>nation,        pet,          cigar, beverage, house color</a:t>
            </a:r>
          </a:p>
        </p:txBody>
      </p:sp>
      <p:sp>
        <p:nvSpPr>
          <p:cNvPr id="11292" name="Rectangle 28"/>
          <p:cNvSpPr>
            <a:spLocks noChangeArrowheads="1"/>
          </p:cNvSpPr>
          <p:nvPr>
            <p:custDataLst>
              <p:tags r:id="rId15"/>
            </p:custDataLst>
          </p:nvPr>
        </p:nvSpPr>
        <p:spPr bwMode="auto">
          <a:xfrm>
            <a:off x="528638" y="3005138"/>
            <a:ext cx="2808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333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i="1">
                <a:latin typeface="Times New Roman" pitchFamily="18" charset="0"/>
              </a:rPr>
              <a:t>(plus fourteen more constraints)</a:t>
            </a:r>
          </a:p>
        </p:txBody>
      </p:sp>
    </p:spTree>
    <p:extLst>
      <p:ext uri="{BB962C8B-B14F-4D97-AF65-F5344CB8AC3E}">
        <p14:creationId xmlns:p14="http://schemas.microsoft.com/office/powerpoint/2010/main" val="622924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6"/>
          <p:cNvSpPr>
            <a:spLocks noChangeArrowheads="1"/>
          </p:cNvSpPr>
          <p:nvPr>
            <p:custDataLst>
              <p:tags r:id="rId1"/>
            </p:custDataLst>
          </p:nvPr>
        </p:nvSpPr>
        <p:spPr bwMode="auto">
          <a:xfrm>
            <a:off x="115888" y="68263"/>
            <a:ext cx="6234112"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600" b="1" i="1">
                <a:solidFill>
                  <a:srgbClr val="0333FF"/>
                </a:solidFill>
                <a:latin typeface="Times New Roman" pitchFamily="18" charset="0"/>
              </a:rPr>
              <a:t>There are five houses:</a:t>
            </a:r>
            <a:endParaRPr lang="en-US" sz="1600">
              <a:solidFill>
                <a:srgbClr val="0333FF"/>
              </a:solidFill>
              <a:latin typeface="Times New Roman" pitchFamily="18" charset="0"/>
            </a:endParaRPr>
          </a:p>
          <a:p>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nationalities</a:t>
            </a:r>
            <a:r>
              <a:rPr lang="en-US" sz="1600">
                <a:latin typeface="Times New Roman" pitchFamily="18" charset="0"/>
              </a:rPr>
              <a:t> are </a:t>
            </a:r>
            <a:r>
              <a:rPr lang="en-US" sz="1200" b="1">
                <a:latin typeface="Courier New" pitchFamily="49" charset="0"/>
              </a:rPr>
              <a:t>norwegian, brit, swede, dane, german</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pets</a:t>
            </a:r>
            <a:r>
              <a:rPr lang="en-US" sz="1600">
                <a:latin typeface="Times New Roman" pitchFamily="18" charset="0"/>
              </a:rPr>
              <a:t> are </a:t>
            </a:r>
            <a:r>
              <a:rPr lang="en-US" sz="1200" b="1">
                <a:latin typeface="Courier New" pitchFamily="49" charset="0"/>
              </a:rPr>
              <a:t>dog, bird, zebra, cat, horse</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cigars</a:t>
            </a:r>
            <a:r>
              <a:rPr lang="en-US" sz="1600">
                <a:latin typeface="Times New Roman" pitchFamily="18" charset="0"/>
              </a:rPr>
              <a:t> are </a:t>
            </a:r>
            <a:r>
              <a:rPr lang="en-US" sz="1200" b="1">
                <a:latin typeface="Courier New" pitchFamily="49" charset="0"/>
              </a:rPr>
              <a:t>pallmall, winfield, dunhill, rothmans, marlboro</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beverages</a:t>
            </a:r>
            <a:r>
              <a:rPr lang="en-US" sz="1600">
                <a:latin typeface="Times New Roman" pitchFamily="18" charset="0"/>
              </a:rPr>
              <a:t> are </a:t>
            </a:r>
            <a:r>
              <a:rPr lang="en-US" sz="1200" b="1">
                <a:latin typeface="Courier New" pitchFamily="49" charset="0"/>
              </a:rPr>
              <a:t>tea, coffee, milk, water, beer</a:t>
            </a:r>
            <a:endParaRPr lang="en-US" sz="1600">
              <a:latin typeface="Times New Roman" pitchFamily="18" charset="0"/>
            </a:endParaRPr>
          </a:p>
          <a:p>
            <a:r>
              <a:rPr lang="en-US" sz="1600">
                <a:latin typeface="Times New Roman" pitchFamily="18" charset="0"/>
              </a:rPr>
              <a:t>   The </a:t>
            </a:r>
            <a:r>
              <a:rPr lang="en-US" sz="1600" b="1">
                <a:solidFill>
                  <a:srgbClr val="009200"/>
                </a:solidFill>
                <a:latin typeface="Times New Roman" pitchFamily="18" charset="0"/>
              </a:rPr>
              <a:t>house colors</a:t>
            </a:r>
            <a:r>
              <a:rPr lang="en-US" sz="1600">
                <a:latin typeface="Times New Roman" pitchFamily="18" charset="0"/>
              </a:rPr>
              <a:t> are </a:t>
            </a:r>
            <a:r>
              <a:rPr lang="en-US" sz="1200" b="1">
                <a:latin typeface="Courier New" pitchFamily="49" charset="0"/>
              </a:rPr>
              <a:t>red, green, yellow, blue, white</a:t>
            </a:r>
            <a:endParaRPr lang="en-US" sz="1600">
              <a:latin typeface="Times New Roman" pitchFamily="18" charset="0"/>
            </a:endParaRPr>
          </a:p>
          <a:p>
            <a:endParaRPr lang="en-US" sz="1600">
              <a:latin typeface="Times New Roman" pitchFamily="18" charset="0"/>
            </a:endParaRPr>
          </a:p>
          <a:p>
            <a:r>
              <a:rPr lang="en-US" sz="1600" b="1" i="1">
                <a:latin typeface="Times New Roman" pitchFamily="18" charset="0"/>
              </a:rPr>
              <a:t> </a:t>
            </a:r>
            <a:r>
              <a:rPr lang="en-US" sz="1600" b="1" i="1">
                <a:solidFill>
                  <a:srgbClr val="0333FF"/>
                </a:solidFill>
                <a:latin typeface="Times New Roman" pitchFamily="18" charset="0"/>
              </a:rPr>
              <a:t>We know that</a:t>
            </a:r>
            <a:endParaRPr lang="en-US" sz="1600">
              <a:latin typeface="Times New Roman" pitchFamily="18" charset="0"/>
            </a:endParaRPr>
          </a:p>
          <a:p>
            <a:r>
              <a:rPr lang="en-US" sz="1600">
                <a:latin typeface="Times New Roman" pitchFamily="18" charset="0"/>
              </a:rPr>
              <a:t> </a:t>
            </a:r>
          </a:p>
          <a:p>
            <a:r>
              <a:rPr lang="en-US" sz="1600">
                <a:latin typeface="Times New Roman" pitchFamily="18" charset="0"/>
              </a:rPr>
              <a:t> 1) The Norwegian lives in the first house. </a:t>
            </a:r>
          </a:p>
          <a:p>
            <a:r>
              <a:rPr lang="en-US" sz="1600">
                <a:latin typeface="Times New Roman" pitchFamily="18" charset="0"/>
              </a:rPr>
              <a:t> 2) The person living in the center house drinks milk. </a:t>
            </a:r>
          </a:p>
          <a:p>
            <a:r>
              <a:rPr lang="en-US" sz="1600">
                <a:latin typeface="Times New Roman" pitchFamily="18" charset="0"/>
              </a:rPr>
              <a:t> 3) The Brit lives in a red house.</a:t>
            </a:r>
          </a:p>
          <a:p>
            <a:r>
              <a:rPr lang="en-US" sz="1600">
                <a:latin typeface="Times New Roman" pitchFamily="18" charset="0"/>
              </a:rPr>
              <a:t> 4) The Swede keeps dogs as pets.</a:t>
            </a:r>
          </a:p>
          <a:p>
            <a:r>
              <a:rPr lang="en-US" sz="1600">
                <a:latin typeface="Times New Roman" pitchFamily="18" charset="0"/>
              </a:rPr>
              <a:t> 5) The Dane drinks tea.</a:t>
            </a:r>
          </a:p>
          <a:p>
            <a:r>
              <a:rPr lang="en-US" sz="1600">
                <a:latin typeface="Times New Roman" pitchFamily="18" charset="0"/>
              </a:rPr>
              <a:t> 6) The Green house is next to, and on the left of the White house.</a:t>
            </a:r>
          </a:p>
          <a:p>
            <a:r>
              <a:rPr lang="en-US" sz="1600">
                <a:latin typeface="Times New Roman" pitchFamily="18" charset="0"/>
              </a:rPr>
              <a:t> 7) The owner of the Green house drinks coffee.</a:t>
            </a:r>
          </a:p>
          <a:p>
            <a:r>
              <a:rPr lang="en-US" sz="1600">
                <a:latin typeface="Times New Roman" pitchFamily="18" charset="0"/>
              </a:rPr>
              <a:t> 8) The person who smokes Pall Mall rears birds.</a:t>
            </a:r>
          </a:p>
          <a:p>
            <a:r>
              <a:rPr lang="en-US" sz="1600">
                <a:latin typeface="Times New Roman" pitchFamily="18" charset="0"/>
              </a:rPr>
              <a:t> 9) The owner of the Yellow house smokes Dunhill.</a:t>
            </a:r>
          </a:p>
          <a:p>
            <a:r>
              <a:rPr lang="en-US" sz="1600">
                <a:latin typeface="Times New Roman" pitchFamily="18" charset="0"/>
              </a:rPr>
              <a:t>10) The man who smokes Marlboro lives next to the one who keeps cats.</a:t>
            </a:r>
          </a:p>
          <a:p>
            <a:r>
              <a:rPr lang="en-US" sz="1600">
                <a:latin typeface="Times New Roman" pitchFamily="18" charset="0"/>
              </a:rPr>
              <a:t>11) The man who keeps horses lives next to the man who smokes Dunhill.</a:t>
            </a:r>
          </a:p>
          <a:p>
            <a:r>
              <a:rPr lang="en-US" sz="1600">
                <a:latin typeface="Times New Roman" pitchFamily="18" charset="0"/>
              </a:rPr>
              <a:t>12) The man who smokes Winfields drinks beer.</a:t>
            </a:r>
          </a:p>
          <a:p>
            <a:r>
              <a:rPr lang="en-US" sz="1600">
                <a:latin typeface="Times New Roman" pitchFamily="18" charset="0"/>
              </a:rPr>
              <a:t>13) The German smokes Rothmans.</a:t>
            </a:r>
          </a:p>
          <a:p>
            <a:r>
              <a:rPr lang="en-US" sz="1600">
                <a:latin typeface="Times New Roman" pitchFamily="18" charset="0"/>
              </a:rPr>
              <a:t>14) The red house is to the right of the blue.</a:t>
            </a:r>
          </a:p>
          <a:p>
            <a:r>
              <a:rPr lang="en-US" sz="1600">
                <a:latin typeface="Times New Roman" pitchFamily="18" charset="0"/>
              </a:rPr>
              <a:t>15) The Norwegian doesn't live by the red, white, or green houses</a:t>
            </a:r>
          </a:p>
          <a:p>
            <a:endParaRPr lang="en-US" sz="1600">
              <a:latin typeface="Times New Roman" pitchFamily="18" charset="0"/>
            </a:endParaRPr>
          </a:p>
          <a:p>
            <a:r>
              <a:rPr lang="en-US" sz="1600" b="1" i="1">
                <a:solidFill>
                  <a:schemeClr val="accent1"/>
                </a:solidFill>
                <a:latin typeface="Times New Roman" pitchFamily="18" charset="0"/>
              </a:rPr>
              <a:t>Who owns the zebra?</a:t>
            </a:r>
            <a:endParaRPr lang="en-US" sz="1600">
              <a:latin typeface="Times New Roman" pitchFamily="18" charset="0"/>
            </a:endParaRPr>
          </a:p>
        </p:txBody>
      </p:sp>
      <p:pic>
        <p:nvPicPr>
          <p:cNvPr id="12291" name="Picture 39" descr="images"/>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7153275" y="29845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292" name="Group 40"/>
          <p:cNvGrpSpPr>
            <a:grpSpLocks/>
          </p:cNvGrpSpPr>
          <p:nvPr>
            <p:custDataLst>
              <p:tags r:id="rId3"/>
            </p:custDataLst>
          </p:nvPr>
        </p:nvGrpSpPr>
        <p:grpSpPr bwMode="auto">
          <a:xfrm>
            <a:off x="6554788" y="1747838"/>
            <a:ext cx="2409825" cy="180975"/>
            <a:chOff x="295" y="1311"/>
            <a:chExt cx="5177" cy="114"/>
          </a:xfrm>
        </p:grpSpPr>
        <p:sp>
          <p:nvSpPr>
            <p:cNvPr id="12294" name="Rectangle 41"/>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2295" name="Rectangle 42"/>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2293" name="Rectangle 43"/>
          <p:cNvSpPr>
            <a:spLocks noChangeArrowheads="1"/>
          </p:cNvSpPr>
          <p:nvPr>
            <p:custDataLst>
              <p:tags r:id="rId4"/>
            </p:custDataLst>
          </p:nvPr>
        </p:nvSpPr>
        <p:spPr bwMode="auto">
          <a:xfrm>
            <a:off x="6642100" y="2060575"/>
            <a:ext cx="218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a:latin typeface="Times New Roman" pitchFamily="18" charset="0"/>
              </a:rPr>
              <a:t>Einstein's Zebra puzzle: a </a:t>
            </a:r>
            <a:r>
              <a:rPr lang="en-US" sz="1600" b="1" i="1">
                <a:latin typeface="Times New Roman" pitchFamily="18" charset="0"/>
              </a:rPr>
              <a:t>logic</a:t>
            </a:r>
            <a:r>
              <a:rPr lang="en-US" sz="1600">
                <a:latin typeface="Times New Roman" pitchFamily="18" charset="0"/>
              </a:rPr>
              <a:t> challenge</a:t>
            </a:r>
          </a:p>
        </p:txBody>
      </p:sp>
    </p:spTree>
    <p:extLst>
      <p:ext uri="{BB962C8B-B14F-4D97-AF65-F5344CB8AC3E}">
        <p14:creationId xmlns:p14="http://schemas.microsoft.com/office/powerpoint/2010/main" val="1782902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custDataLst>
              <p:tags r:id="rId1"/>
            </p:custDataLst>
          </p:nvPr>
        </p:nvSpPr>
        <p:spPr bwMode="auto">
          <a:xfrm>
            <a:off x="115888" y="68263"/>
            <a:ext cx="6234112" cy="669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p>
            <a:r>
              <a:rPr lang="en-US" sz="1600" b="1" i="1" dirty="0">
                <a:solidFill>
                  <a:srgbClr val="0333FF"/>
                </a:solidFill>
                <a:latin typeface="Times New Roman" pitchFamily="18" charset="0"/>
              </a:rPr>
              <a:t>There are five houses:</a:t>
            </a:r>
            <a:endParaRPr lang="en-US" sz="1600" dirty="0">
              <a:solidFill>
                <a:srgbClr val="0333FF"/>
              </a:solidFill>
              <a:latin typeface="Times New Roman" pitchFamily="18" charset="0"/>
            </a:endParaRPr>
          </a:p>
          <a:p>
            <a:endParaRPr lang="en-US" sz="1600" dirty="0">
              <a:latin typeface="Times New Roman" pitchFamily="18" charset="0"/>
            </a:endParaRPr>
          </a:p>
          <a:p>
            <a:r>
              <a:rPr lang="en-US" sz="1600" dirty="0">
                <a:latin typeface="Times New Roman" pitchFamily="18" charset="0"/>
              </a:rPr>
              <a:t>   The </a:t>
            </a:r>
            <a:r>
              <a:rPr lang="en-US" sz="1600" b="1" dirty="0">
                <a:solidFill>
                  <a:srgbClr val="009200"/>
                </a:solidFill>
                <a:latin typeface="Times New Roman" pitchFamily="18" charset="0"/>
              </a:rPr>
              <a:t>nationalities</a:t>
            </a:r>
            <a:r>
              <a:rPr lang="en-US" sz="1600" dirty="0">
                <a:latin typeface="Times New Roman" pitchFamily="18" charset="0"/>
              </a:rPr>
              <a:t> are </a:t>
            </a:r>
            <a:r>
              <a:rPr lang="en-US" sz="1200" b="1" dirty="0" err="1">
                <a:latin typeface="Courier New" pitchFamily="49" charset="0"/>
              </a:rPr>
              <a:t>norwegian</a:t>
            </a:r>
            <a:r>
              <a:rPr lang="en-US" sz="1200" b="1" dirty="0">
                <a:latin typeface="Courier New" pitchFamily="49" charset="0"/>
              </a:rPr>
              <a:t>, </a:t>
            </a:r>
            <a:r>
              <a:rPr lang="en-US" sz="1200" b="1" dirty="0" err="1">
                <a:latin typeface="Courier New" pitchFamily="49" charset="0"/>
              </a:rPr>
              <a:t>brit</a:t>
            </a:r>
            <a:r>
              <a:rPr lang="en-US" sz="1200" b="1" dirty="0">
                <a:latin typeface="Courier New" pitchFamily="49" charset="0"/>
              </a:rPr>
              <a:t>, swede, </a:t>
            </a:r>
            <a:r>
              <a:rPr lang="en-US" sz="1200" b="1" dirty="0" err="1">
                <a:latin typeface="Courier New" pitchFamily="49" charset="0"/>
              </a:rPr>
              <a:t>dane</a:t>
            </a:r>
            <a:r>
              <a:rPr lang="en-US" sz="1200" b="1" dirty="0">
                <a:latin typeface="Courier New" pitchFamily="49" charset="0"/>
              </a:rPr>
              <a:t>, </a:t>
            </a:r>
            <a:r>
              <a:rPr lang="en-US" sz="1200" b="1" dirty="0" err="1">
                <a:latin typeface="Courier New" pitchFamily="49" charset="0"/>
              </a:rPr>
              <a:t>german</a:t>
            </a:r>
            <a:endParaRPr lang="en-US" sz="1600" dirty="0">
              <a:latin typeface="Times New Roman" pitchFamily="18" charset="0"/>
            </a:endParaRPr>
          </a:p>
          <a:p>
            <a:r>
              <a:rPr lang="en-US" sz="1600" dirty="0">
                <a:latin typeface="Times New Roman" pitchFamily="18" charset="0"/>
              </a:rPr>
              <a:t>   The </a:t>
            </a:r>
            <a:r>
              <a:rPr lang="en-US" sz="1600" b="1" dirty="0">
                <a:solidFill>
                  <a:srgbClr val="009200"/>
                </a:solidFill>
                <a:latin typeface="Times New Roman" pitchFamily="18" charset="0"/>
              </a:rPr>
              <a:t>pets</a:t>
            </a:r>
            <a:r>
              <a:rPr lang="en-US" sz="1600" dirty="0">
                <a:latin typeface="Times New Roman" pitchFamily="18" charset="0"/>
              </a:rPr>
              <a:t> are </a:t>
            </a:r>
            <a:r>
              <a:rPr lang="en-US" sz="1200" b="1" dirty="0">
                <a:latin typeface="Courier New" pitchFamily="49" charset="0"/>
              </a:rPr>
              <a:t>dog, bird, zebra, cat, horse</a:t>
            </a:r>
            <a:endParaRPr lang="en-US" sz="1600" dirty="0">
              <a:latin typeface="Times New Roman" pitchFamily="18" charset="0"/>
            </a:endParaRPr>
          </a:p>
          <a:p>
            <a:r>
              <a:rPr lang="en-US" sz="1600" dirty="0">
                <a:latin typeface="Times New Roman" pitchFamily="18" charset="0"/>
              </a:rPr>
              <a:t>   The </a:t>
            </a:r>
            <a:r>
              <a:rPr lang="en-US" sz="1600" b="1" dirty="0">
                <a:solidFill>
                  <a:srgbClr val="009200"/>
                </a:solidFill>
                <a:latin typeface="Times New Roman" pitchFamily="18" charset="0"/>
              </a:rPr>
              <a:t>cigars</a:t>
            </a:r>
            <a:r>
              <a:rPr lang="en-US" sz="1600" dirty="0">
                <a:latin typeface="Times New Roman" pitchFamily="18" charset="0"/>
              </a:rPr>
              <a:t> are </a:t>
            </a:r>
            <a:r>
              <a:rPr lang="en-US" sz="1200" b="1" dirty="0" err="1">
                <a:latin typeface="Courier New" pitchFamily="49" charset="0"/>
              </a:rPr>
              <a:t>pallmall</a:t>
            </a:r>
            <a:r>
              <a:rPr lang="en-US" sz="1200" b="1" dirty="0">
                <a:latin typeface="Courier New" pitchFamily="49" charset="0"/>
              </a:rPr>
              <a:t>, </a:t>
            </a:r>
            <a:r>
              <a:rPr lang="en-US" sz="1200" b="1" dirty="0" err="1">
                <a:latin typeface="Courier New" pitchFamily="49" charset="0"/>
              </a:rPr>
              <a:t>winfield</a:t>
            </a:r>
            <a:r>
              <a:rPr lang="en-US" sz="1200" b="1" dirty="0">
                <a:latin typeface="Courier New" pitchFamily="49" charset="0"/>
              </a:rPr>
              <a:t>, </a:t>
            </a:r>
            <a:r>
              <a:rPr lang="en-US" sz="1200" b="1" dirty="0" err="1">
                <a:latin typeface="Courier New" pitchFamily="49" charset="0"/>
              </a:rPr>
              <a:t>dunhill</a:t>
            </a:r>
            <a:r>
              <a:rPr lang="en-US" sz="1200" b="1" dirty="0">
                <a:latin typeface="Courier New" pitchFamily="49" charset="0"/>
              </a:rPr>
              <a:t>, </a:t>
            </a:r>
            <a:r>
              <a:rPr lang="en-US" sz="1200" b="1" dirty="0" err="1">
                <a:latin typeface="Courier New" pitchFamily="49" charset="0"/>
              </a:rPr>
              <a:t>rothmans</a:t>
            </a:r>
            <a:r>
              <a:rPr lang="en-US" sz="1200" b="1" dirty="0">
                <a:latin typeface="Courier New" pitchFamily="49" charset="0"/>
              </a:rPr>
              <a:t>, </a:t>
            </a:r>
            <a:r>
              <a:rPr lang="en-US" sz="1200" b="1" dirty="0" err="1">
                <a:latin typeface="Courier New" pitchFamily="49" charset="0"/>
              </a:rPr>
              <a:t>marlboro</a:t>
            </a:r>
            <a:endParaRPr lang="en-US" sz="1600" dirty="0">
              <a:latin typeface="Times New Roman" pitchFamily="18" charset="0"/>
            </a:endParaRPr>
          </a:p>
          <a:p>
            <a:r>
              <a:rPr lang="en-US" sz="1600" dirty="0">
                <a:latin typeface="Times New Roman" pitchFamily="18" charset="0"/>
              </a:rPr>
              <a:t>   The </a:t>
            </a:r>
            <a:r>
              <a:rPr lang="en-US" sz="1600" b="1" dirty="0">
                <a:solidFill>
                  <a:srgbClr val="009200"/>
                </a:solidFill>
                <a:latin typeface="Times New Roman" pitchFamily="18" charset="0"/>
              </a:rPr>
              <a:t>beverages</a:t>
            </a:r>
            <a:r>
              <a:rPr lang="en-US" sz="1600" dirty="0">
                <a:latin typeface="Times New Roman" pitchFamily="18" charset="0"/>
              </a:rPr>
              <a:t> are </a:t>
            </a:r>
            <a:r>
              <a:rPr lang="en-US" sz="1200" b="1" dirty="0">
                <a:latin typeface="Courier New" pitchFamily="49" charset="0"/>
              </a:rPr>
              <a:t>tea, coffee, milk, water, beer</a:t>
            </a:r>
            <a:endParaRPr lang="en-US" sz="1600" dirty="0">
              <a:latin typeface="Times New Roman" pitchFamily="18" charset="0"/>
            </a:endParaRPr>
          </a:p>
          <a:p>
            <a:r>
              <a:rPr lang="en-US" sz="1600" dirty="0">
                <a:latin typeface="Times New Roman" pitchFamily="18" charset="0"/>
              </a:rPr>
              <a:t>   The </a:t>
            </a:r>
            <a:r>
              <a:rPr lang="en-US" sz="1600" b="1" dirty="0">
                <a:solidFill>
                  <a:srgbClr val="009200"/>
                </a:solidFill>
                <a:latin typeface="Times New Roman" pitchFamily="18" charset="0"/>
              </a:rPr>
              <a:t>house colors</a:t>
            </a:r>
            <a:r>
              <a:rPr lang="en-US" sz="1600" dirty="0">
                <a:latin typeface="Times New Roman" pitchFamily="18" charset="0"/>
              </a:rPr>
              <a:t> are </a:t>
            </a:r>
            <a:r>
              <a:rPr lang="en-US" sz="1200" b="1" dirty="0">
                <a:latin typeface="Courier New" pitchFamily="49" charset="0"/>
              </a:rPr>
              <a:t>red, green, yellow, blue, white</a:t>
            </a:r>
            <a:endParaRPr lang="en-US" sz="1600" dirty="0">
              <a:latin typeface="Times New Roman" pitchFamily="18" charset="0"/>
            </a:endParaRPr>
          </a:p>
          <a:p>
            <a:endParaRPr lang="en-US" sz="1600" dirty="0">
              <a:latin typeface="Times New Roman" pitchFamily="18" charset="0"/>
            </a:endParaRPr>
          </a:p>
          <a:p>
            <a:r>
              <a:rPr lang="en-US" sz="1600" b="1" i="1" dirty="0">
                <a:latin typeface="Times New Roman" pitchFamily="18" charset="0"/>
              </a:rPr>
              <a:t> </a:t>
            </a:r>
            <a:r>
              <a:rPr lang="en-US" sz="1600" b="1" i="1" dirty="0">
                <a:solidFill>
                  <a:srgbClr val="0333FF"/>
                </a:solidFill>
                <a:latin typeface="Times New Roman" pitchFamily="18" charset="0"/>
              </a:rPr>
              <a:t>We know that</a:t>
            </a:r>
            <a:endParaRPr lang="en-US" sz="1600" dirty="0">
              <a:latin typeface="Times New Roman" pitchFamily="18" charset="0"/>
            </a:endParaRPr>
          </a:p>
          <a:p>
            <a:r>
              <a:rPr lang="en-US" sz="1600" dirty="0">
                <a:latin typeface="Times New Roman" pitchFamily="18" charset="0"/>
              </a:rPr>
              <a:t> </a:t>
            </a:r>
          </a:p>
          <a:p>
            <a:r>
              <a:rPr lang="en-US" sz="1600" dirty="0">
                <a:latin typeface="Times New Roman" pitchFamily="18" charset="0"/>
              </a:rPr>
              <a:t> 1) The Norwegian lives in the first house. </a:t>
            </a:r>
          </a:p>
          <a:p>
            <a:r>
              <a:rPr lang="en-US" sz="1600" dirty="0">
                <a:latin typeface="Times New Roman" pitchFamily="18" charset="0"/>
              </a:rPr>
              <a:t> 2) The person living in the center house drinks milk. </a:t>
            </a:r>
          </a:p>
          <a:p>
            <a:r>
              <a:rPr lang="en-US" sz="1600" dirty="0">
                <a:latin typeface="Times New Roman" pitchFamily="18" charset="0"/>
              </a:rPr>
              <a:t> 3) The Brit lives in a red house.</a:t>
            </a:r>
          </a:p>
          <a:p>
            <a:r>
              <a:rPr lang="en-US" sz="1600" dirty="0">
                <a:latin typeface="Times New Roman" pitchFamily="18" charset="0"/>
              </a:rPr>
              <a:t> 4) The Swede keeps dogs as pets.</a:t>
            </a:r>
          </a:p>
          <a:p>
            <a:r>
              <a:rPr lang="en-US" sz="1600" dirty="0">
                <a:latin typeface="Times New Roman" pitchFamily="18" charset="0"/>
              </a:rPr>
              <a:t> 5) The Dane drinks tea.</a:t>
            </a:r>
          </a:p>
          <a:p>
            <a:r>
              <a:rPr lang="en-US" sz="1600" dirty="0">
                <a:latin typeface="Times New Roman" pitchFamily="18" charset="0"/>
              </a:rPr>
              <a:t> 6) The Green house is next to, and on the left of the White house.</a:t>
            </a:r>
          </a:p>
          <a:p>
            <a:r>
              <a:rPr lang="en-US" sz="1600" dirty="0">
                <a:latin typeface="Times New Roman" pitchFamily="18" charset="0"/>
              </a:rPr>
              <a:t> 7) The owner of the Green house drinks coffee.</a:t>
            </a:r>
          </a:p>
          <a:p>
            <a:r>
              <a:rPr lang="en-US" sz="1600" dirty="0">
                <a:latin typeface="Times New Roman" pitchFamily="18" charset="0"/>
              </a:rPr>
              <a:t> 8) The person who smokes Pall Mall rears birds.</a:t>
            </a:r>
          </a:p>
          <a:p>
            <a:r>
              <a:rPr lang="en-US" sz="1600" dirty="0">
                <a:latin typeface="Times New Roman" pitchFamily="18" charset="0"/>
              </a:rPr>
              <a:t> 9) The owner of the Yellow house smokes Dunhill.</a:t>
            </a:r>
          </a:p>
          <a:p>
            <a:r>
              <a:rPr lang="en-US" sz="1600" dirty="0">
                <a:latin typeface="Times New Roman" pitchFamily="18" charset="0"/>
              </a:rPr>
              <a:t>10) The man who smokes Marlboro lives next to the one who keeps cats.</a:t>
            </a:r>
          </a:p>
          <a:p>
            <a:r>
              <a:rPr lang="en-US" sz="1600" dirty="0">
                <a:latin typeface="Times New Roman" pitchFamily="18" charset="0"/>
              </a:rPr>
              <a:t>11) The man who keeps horses lives next to the man who smokes Dunhill.</a:t>
            </a:r>
          </a:p>
          <a:p>
            <a:r>
              <a:rPr lang="en-US" sz="1600" dirty="0">
                <a:latin typeface="Times New Roman" pitchFamily="18" charset="0"/>
              </a:rPr>
              <a:t>12) The man who smokes </a:t>
            </a:r>
            <a:r>
              <a:rPr lang="en-US" sz="1600" dirty="0" err="1">
                <a:latin typeface="Times New Roman" pitchFamily="18" charset="0"/>
              </a:rPr>
              <a:t>Winfields</a:t>
            </a:r>
            <a:r>
              <a:rPr lang="en-US" sz="1600" dirty="0">
                <a:latin typeface="Times New Roman" pitchFamily="18" charset="0"/>
              </a:rPr>
              <a:t> drinks beer.</a:t>
            </a:r>
          </a:p>
          <a:p>
            <a:r>
              <a:rPr lang="en-US" sz="1600" dirty="0">
                <a:latin typeface="Times New Roman" pitchFamily="18" charset="0"/>
              </a:rPr>
              <a:t>13) The German smokes Rothmans.</a:t>
            </a:r>
          </a:p>
          <a:p>
            <a:r>
              <a:rPr lang="en-US" sz="1600" dirty="0">
                <a:latin typeface="Times New Roman" pitchFamily="18" charset="0"/>
              </a:rPr>
              <a:t>14) The red house is to the right of the blue.</a:t>
            </a:r>
          </a:p>
          <a:p>
            <a:r>
              <a:rPr lang="en-US" sz="1600" dirty="0">
                <a:latin typeface="Times New Roman" pitchFamily="18" charset="0"/>
              </a:rPr>
              <a:t>15) The Norwegian doesn't live by the red, white, or green houses</a:t>
            </a:r>
          </a:p>
          <a:p>
            <a:endParaRPr lang="en-US" sz="1600" dirty="0">
              <a:latin typeface="Times New Roman" pitchFamily="18" charset="0"/>
            </a:endParaRPr>
          </a:p>
          <a:p>
            <a:r>
              <a:rPr lang="en-US" sz="1600" b="1" i="1" dirty="0">
                <a:solidFill>
                  <a:schemeClr val="accent1"/>
                </a:solidFill>
                <a:latin typeface="Times New Roman" pitchFamily="18" charset="0"/>
              </a:rPr>
              <a:t>Who owns the zebra?</a:t>
            </a:r>
            <a:endParaRPr lang="en-US" sz="1600" dirty="0">
              <a:latin typeface="Times New Roman" pitchFamily="18" charset="0"/>
            </a:endParaRPr>
          </a:p>
        </p:txBody>
      </p:sp>
      <p:pic>
        <p:nvPicPr>
          <p:cNvPr id="13315" name="Picture 4" descr="Picture 5"/>
          <p:cNvPicPr>
            <a:picLocks noChangeAspect="1" noChangeArrowheads="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1282700" y="2770188"/>
            <a:ext cx="6629400" cy="3227387"/>
          </a:xfrm>
          <a:prstGeom prst="rect">
            <a:avLst/>
          </a:prstGeom>
          <a:noFill/>
          <a:ln w="19050">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13316" name="Picture 5" descr="images"/>
          <p:cNvPicPr>
            <a:picLocks noChangeAspect="1" noChangeArrowheads="1"/>
          </p:cNvPicPr>
          <p:nvPr>
            <p:custDataLst>
              <p:tags r:id="rId3"/>
            </p:custDataLst>
          </p:nvPr>
        </p:nvPicPr>
        <p:blipFill>
          <a:blip r:embed="rId8">
            <a:extLst>
              <a:ext uri="{28A0092B-C50C-407E-A947-70E740481C1C}">
                <a14:useLocalDpi xmlns:a14="http://schemas.microsoft.com/office/drawing/2010/main" val="0"/>
              </a:ext>
            </a:extLst>
          </a:blip>
          <a:srcRect/>
          <a:stretch>
            <a:fillRect/>
          </a:stretch>
        </p:blipFill>
        <p:spPr bwMode="auto">
          <a:xfrm>
            <a:off x="7153275" y="298450"/>
            <a:ext cx="1258888" cy="125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17" name="Group 6"/>
          <p:cNvGrpSpPr>
            <a:grpSpLocks/>
          </p:cNvGrpSpPr>
          <p:nvPr>
            <p:custDataLst>
              <p:tags r:id="rId4"/>
            </p:custDataLst>
          </p:nvPr>
        </p:nvGrpSpPr>
        <p:grpSpPr bwMode="auto">
          <a:xfrm>
            <a:off x="6554788" y="1747838"/>
            <a:ext cx="2409825" cy="180975"/>
            <a:chOff x="295" y="1311"/>
            <a:chExt cx="5177" cy="114"/>
          </a:xfrm>
        </p:grpSpPr>
        <p:sp>
          <p:nvSpPr>
            <p:cNvPr id="13319" name="Rectangle 7"/>
            <p:cNvSpPr>
              <a:spLocks noChangeArrowheads="1"/>
            </p:cNvSpPr>
            <p:nvPr/>
          </p:nvSpPr>
          <p:spPr bwMode="auto">
            <a:xfrm>
              <a:off x="295" y="1311"/>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sp>
          <p:nvSpPr>
            <p:cNvPr id="13320" name="Rectangle 8"/>
            <p:cNvSpPr>
              <a:spLocks noChangeArrowheads="1"/>
            </p:cNvSpPr>
            <p:nvPr/>
          </p:nvSpPr>
          <p:spPr bwMode="auto">
            <a:xfrm>
              <a:off x="295" y="1377"/>
              <a:ext cx="5177" cy="48"/>
            </a:xfrm>
            <a:prstGeom prst="rect">
              <a:avLst/>
            </a:prstGeom>
            <a:solidFill>
              <a:srgbClr val="33CCFF"/>
            </a:solidFill>
            <a:ln w="9525">
              <a:solidFill>
                <a:schemeClr val="tx1"/>
              </a:solidFill>
              <a:miter lim="800000"/>
              <a:headEnd/>
              <a:tailEnd/>
            </a:ln>
          </p:spPr>
          <p:txBody>
            <a:bodyPr wrap="none" anchor="ctr"/>
            <a:lstStyle/>
            <a:p>
              <a:pPr algn="ctr">
                <a:spcBef>
                  <a:spcPct val="50000"/>
                </a:spcBef>
              </a:pPr>
              <a:endParaRPr lang="en-US">
                <a:solidFill>
                  <a:srgbClr val="0333FF"/>
                </a:solidFill>
                <a:latin typeface="Times New Roman" pitchFamily="18" charset="0"/>
              </a:endParaRPr>
            </a:p>
          </p:txBody>
        </p:sp>
      </p:grpSp>
      <p:sp>
        <p:nvSpPr>
          <p:cNvPr id="13318" name="Rectangle 9"/>
          <p:cNvSpPr>
            <a:spLocks noChangeArrowheads="1"/>
          </p:cNvSpPr>
          <p:nvPr>
            <p:custDataLst>
              <p:tags r:id="rId5"/>
            </p:custDataLst>
          </p:nvPr>
        </p:nvSpPr>
        <p:spPr bwMode="auto">
          <a:xfrm>
            <a:off x="6642100" y="2060575"/>
            <a:ext cx="2184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p>
            <a:pPr algn="ctr">
              <a:spcBef>
                <a:spcPct val="50000"/>
              </a:spcBef>
            </a:pPr>
            <a:r>
              <a:rPr lang="en-US" sz="1600">
                <a:latin typeface="Times New Roman" pitchFamily="18" charset="0"/>
              </a:rPr>
              <a:t>Einstein's Zebra puzzle: a logic challenge</a:t>
            </a:r>
          </a:p>
        </p:txBody>
      </p:sp>
    </p:spTree>
    <p:extLst>
      <p:ext uri="{BB962C8B-B14F-4D97-AF65-F5344CB8AC3E}">
        <p14:creationId xmlns:p14="http://schemas.microsoft.com/office/powerpoint/2010/main" val="409411895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1_dbllinec.ppt - Double Lines">
  <a:themeElements>
    <a:clrScheme name="1_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fontScheme name="1_dbllinec.ppt - Double Lines">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dbllinec.ppt - Double Lin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bllinec.ppt - Double Lin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bllinec.ppt - Double Lin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bllinec.ppt - Double Lin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bllinec.ppt - Double Lin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bllinec.ppt - Double Lin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bllinec.ppt - Double Lin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bllinec.ppt - Double Lines 8">
        <a:dk1>
          <a:srgbClr val="000000"/>
        </a:dk1>
        <a:lt1>
          <a:srgbClr val="FFFFFF"/>
        </a:lt1>
        <a:dk2>
          <a:srgbClr val="1F0B61"/>
        </a:dk2>
        <a:lt2>
          <a:srgbClr val="C0C0C0"/>
        </a:lt2>
        <a:accent1>
          <a:srgbClr val="FF0000"/>
        </a:accent1>
        <a:accent2>
          <a:srgbClr val="6C5BE9"/>
        </a:accent2>
        <a:accent3>
          <a:srgbClr val="FFFFFF"/>
        </a:accent3>
        <a:accent4>
          <a:srgbClr val="000000"/>
        </a:accent4>
        <a:accent5>
          <a:srgbClr val="FFAAAA"/>
        </a:accent5>
        <a:accent6>
          <a:srgbClr val="6152D3"/>
        </a:accent6>
        <a:hlink>
          <a:srgbClr val="00C000"/>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11809</TotalTime>
  <Pages>1</Pages>
  <Words>4989</Words>
  <Application>Microsoft Office PowerPoint</Application>
  <PresentationFormat>On-screen Show (4:3)</PresentationFormat>
  <Paragraphs>734</Paragraphs>
  <Slides>43</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Times New Roman</vt:lpstr>
      <vt:lpstr>Arial</vt:lpstr>
      <vt:lpstr>Times</vt:lpstr>
      <vt:lpstr>Monotype Sorts</vt:lpstr>
      <vt:lpstr>Helvetica</vt:lpstr>
      <vt:lpstr>Courier New</vt:lpstr>
      <vt:lpstr>ＭＳ Ｐゴシック</vt:lpstr>
      <vt:lpstr>Comic Sans MS</vt:lpstr>
      <vt:lpstr>1_dbllinec.ppt - Double Lines</vt:lpstr>
      <vt:lpstr>PowerPoint Presentation</vt:lpstr>
      <vt:lpstr>PowerPoint Presentation</vt:lpstr>
      <vt:lpstr>Exam 2 this Thursday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 and Games!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BIG Idea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answer the following</vt:lpstr>
      <vt:lpstr>PowerPoint Presentation</vt:lpstr>
    </vt:vector>
  </TitlesOfParts>
  <Company>ȶ퀀ȳ⛼</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Zachary Dodds</dc:creator>
  <cp:lastModifiedBy>alvarado</cp:lastModifiedBy>
  <cp:revision>354</cp:revision>
  <cp:lastPrinted>2008-11-04T20:24:37Z</cp:lastPrinted>
  <dcterms:created xsi:type="dcterms:W3CDTF">2003-01-29T17:50:58Z</dcterms:created>
  <dcterms:modified xsi:type="dcterms:W3CDTF">2010-11-16T22:44:10Z</dcterms:modified>
</cp:coreProperties>
</file>