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3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5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6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7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ink/ink2.xml" ContentType="application/inkml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ink/ink3.xml" ContentType="application/inkml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ink/ink4.xml" ContentType="application/inkml+xml"/>
  <Override PartName="/ppt/ink/ink5.xml" ContentType="application/inkml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ink/ink6.xml" ContentType="application/inkml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notesSlides/notesSlide8.xml" ContentType="application/vnd.openxmlformats-officedocument.presentationml.notesSlide+xml"/>
  <Override PartName="/ppt/ink/ink7.xml" ContentType="application/inkml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notesSlides/notesSlide9.xml" ContentType="application/vnd.openxmlformats-officedocument.presentationml.notesSlide+xml"/>
  <Override PartName="/ppt/ink/ink8.xml" ContentType="application/inkml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notesSlides/notesSlide10.xml" ContentType="application/vnd.openxmlformats-officedocument.presentationml.notesSlide+xml"/>
  <Override PartName="/ppt/ink/ink9.xml" ContentType="application/inkml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notesSlides/notesSlide11.xml" ContentType="application/vnd.openxmlformats-officedocument.presentationml.notesSlide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notesSlides/notesSlide12.xml" ContentType="application/vnd.openxmlformats-officedocument.presentationml.notesSlide+xml"/>
  <Override PartName="/ppt/ink/ink10.xml" ContentType="application/inkml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notesSlides/notesSlide13.xml" ContentType="application/vnd.openxmlformats-officedocument.presentationml.notesSlide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notesSlides/notesSlide14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notesSlides/notesSlide15.xml" ContentType="application/vnd.openxmlformats-officedocument.presentationml.notesSlide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notesSlides/notesSlide16.xml" ContentType="application/vnd.openxmlformats-officedocument.presentationml.notesSlide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notesSlides/notesSlide17.xml" ContentType="application/vnd.openxmlformats-officedocument.presentationml.notesSlide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notesSlides/notesSlide18.xml" ContentType="application/vnd.openxmlformats-officedocument.presentationml.notesSlide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notesSlides/notesSlide19.xml" ContentType="application/vnd.openxmlformats-officedocument.presentationml.notesSlide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56"/>
  </p:notesMasterIdLst>
  <p:handoutMasterIdLst>
    <p:handoutMasterId r:id="rId57"/>
  </p:handoutMasterIdLst>
  <p:sldIdLst>
    <p:sldId id="1031" r:id="rId2"/>
    <p:sldId id="1090" r:id="rId3"/>
    <p:sldId id="1033" r:id="rId4"/>
    <p:sldId id="1034" r:id="rId5"/>
    <p:sldId id="1035" r:id="rId6"/>
    <p:sldId id="1036" r:id="rId7"/>
    <p:sldId id="1086" r:id="rId8"/>
    <p:sldId id="1087" r:id="rId9"/>
    <p:sldId id="1088" r:id="rId10"/>
    <p:sldId id="1037" r:id="rId11"/>
    <p:sldId id="1038" r:id="rId12"/>
    <p:sldId id="1039" r:id="rId13"/>
    <p:sldId id="1040" r:id="rId14"/>
    <p:sldId id="1041" r:id="rId15"/>
    <p:sldId id="1042" r:id="rId16"/>
    <p:sldId id="1043" r:id="rId17"/>
    <p:sldId id="1044" r:id="rId18"/>
    <p:sldId id="1089" r:id="rId19"/>
    <p:sldId id="1046" r:id="rId20"/>
    <p:sldId id="1047" r:id="rId21"/>
    <p:sldId id="1048" r:id="rId22"/>
    <p:sldId id="1049" r:id="rId23"/>
    <p:sldId id="1050" r:id="rId24"/>
    <p:sldId id="1051" r:id="rId25"/>
    <p:sldId id="1052" r:id="rId26"/>
    <p:sldId id="1053" r:id="rId27"/>
    <p:sldId id="1054" r:id="rId28"/>
    <p:sldId id="1055" r:id="rId29"/>
    <p:sldId id="1056" r:id="rId30"/>
    <p:sldId id="1057" r:id="rId31"/>
    <p:sldId id="1058" r:id="rId32"/>
    <p:sldId id="1059" r:id="rId33"/>
    <p:sldId id="1060" r:id="rId34"/>
    <p:sldId id="1061" r:id="rId35"/>
    <p:sldId id="1062" r:id="rId36"/>
    <p:sldId id="1063" r:id="rId37"/>
    <p:sldId id="1064" r:id="rId38"/>
    <p:sldId id="1065" r:id="rId39"/>
    <p:sldId id="1066" r:id="rId40"/>
    <p:sldId id="1067" r:id="rId41"/>
    <p:sldId id="1068" r:id="rId42"/>
    <p:sldId id="1069" r:id="rId43"/>
    <p:sldId id="1070" r:id="rId44"/>
    <p:sldId id="1071" r:id="rId45"/>
    <p:sldId id="1072" r:id="rId46"/>
    <p:sldId id="1073" r:id="rId47"/>
    <p:sldId id="1074" r:id="rId48"/>
    <p:sldId id="1075" r:id="rId49"/>
    <p:sldId id="1076" r:id="rId50"/>
    <p:sldId id="1077" r:id="rId51"/>
    <p:sldId id="1078" r:id="rId52"/>
    <p:sldId id="1079" r:id="rId53"/>
    <p:sldId id="1080" r:id="rId54"/>
    <p:sldId id="1081" r:id="rId55"/>
  </p:sldIdLst>
  <p:sldSz cx="9144000" cy="6858000" type="screen4x3"/>
  <p:notesSz cx="6858000" cy="9144000"/>
  <p:custDataLst>
    <p:tags r:id="rId5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33FF"/>
    <a:srgbClr val="088E0A"/>
    <a:srgbClr val="009200"/>
    <a:srgbClr val="FF9933"/>
    <a:srgbClr val="777777"/>
    <a:srgbClr val="33CCFF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81" autoAdjust="0"/>
    <p:restoredTop sz="74314" autoAdjust="0"/>
  </p:normalViewPr>
  <p:slideViewPr>
    <p:cSldViewPr>
      <p:cViewPr varScale="1">
        <p:scale>
          <a:sx n="89" d="100"/>
          <a:sy n="89" d="100"/>
        </p:scale>
        <p:origin x="-120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197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57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1-30T21:29:24.21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19645 5317 4773,'0'0'5676,"0"-20"-129,-20 20-516,-20 0-3870,20 20-387,1 0-258,-21 20-258,0 655-129,1-1270 129,-1 674-129,20-20 0,20 20 258,0 21-258,0-41 129,40 20-129,0-19 0,19-21 129,0-19-258,21-20 0,19-40 129,-20-20-129,21-19 129,-21-1 129,1-19-258,-21-21 129,-39 1-129,0-21 129,-40 22-129,-20 19 0,1-21 0,-41 41-129,1-1 129,0 21-258,-21 39 0,21 0-387,20 0-4644,-1 19-129,20 21-516,20-20-258</inkml:trace>
  <inkml:trace contextRef="#ctx0" brushRef="#br0" timeOffset="570.0326">20737 5001 3354,'0'-41'5676,"0"22"-516,-21 19-258,1 0-3999,-19 19-129,19 22-129,-20 18 0,1 20 0,19 21-129,-20 19 129,20-1-258,20 22 258,-20-1-129,20-20-258,20 0 0,0-20-129,20-20-129,0 1-258,-1-41-516,1-19-4515,-1-20-258,2 0-516,-22-39-516</inkml:trace>
  <inkml:trace contextRef="#ctx0" brushRef="#br0" timeOffset="1022.0585">20776 5437 5805,'-20'-20'6063,"20"-19"-645,20 19-774,20 0-3612,-1-20-258,21 20-258,0 1 0,-1-1-258,0 20-129,1 0 0,-21 39 0,-18 1-129,-1 20 129,-20-1-129,-20 1 129,-1 19 129,-18 1-129,19-21 129,-20 0 0,21-19 0,-1 0 0,0 0 0,20-21-129,0-19 0,0 0 0,20 0-129,19 0 129,-19-19-129,20 19 0,-1-20 0,2 20-129,-22-20-387,1 20-2064,20-20-2967,-20 20-387,-1-20-387,-19 0-258</inkml:trace>
  <inkml:trace contextRef="#ctx0" brushRef="#br0" timeOffset="1856.1062">21431 4922 4386,'0'0'5805,"0"0"-387,0 19-387,0-19-3612,0 19-516,20 2-129,-20 18-258,0-19 129,20 0-258,-20 20 0,0-20-129,19-1 0,-19-19-129,0 0-129,0 0 129,0 0 0,0-19-129,0-1 129,0-20-258,20 20 129,-20-19-129,0-2 258,20 3-129,0 17 0,0 1 129,-1 1-129,1 19 129,20 19 0,-20 1 0,-1 20-129,2-21 129,-1 22-129,-1-2 0,-19-19-387,20 0-258,-20 0-4902,0-20 129,0 0-645,0 0-387</inkml:trace>
  <inkml:trace contextRef="#ctx0" brushRef="#br0" timeOffset="2262.1294">21907 4544 6063,'20'0'6063,"0"20"-387,19 20-387,-19-1-4386,40 20 258,0 21-387,-1 0-258,0 18 0,1 2-258,-40 20 0,0-2 0,0 1-129,-20 0 0,-20-19 0,0-1-258,0 0-903,0-39-4515,0-2 0,0-17-516,20-21-516</inkml:trace>
  <inkml:trace contextRef="#ctx0" brushRef="#br0" timeOffset="3037.1737">19506 7025 2451,'0'59'5805,"20"-20"-129,-20-18-516,0-2-3483,0 21-387,20-20-258,-20 0-387,0-20-129,0 0 0,0 0-516,0-20 129,0 0 0,0-20 0,0 21-258,19-21 258,-19 20-258,20-19 129,1 19 0,-2 20 0,21 0 129,-20 0-129,19 20 129,-19-1-129,20 21 258,-20 0-258,-20-21 129,19 21-516,2 0-2322,-21-20-2580,0-20-258,0 0-516</inkml:trace>
  <inkml:trace contextRef="#ctx0" brushRef="#br0" timeOffset="3294.1884">20201 6905 5676,'19'0'5805,"1"0"-258,0 0-516,-20 0-4386,20-19-1161,0 19-4257,0 0-387,0 0-387,-20 19-516</inkml:trace>
  <inkml:trace contextRef="#ctx0" brushRef="#br0" timeOffset="3443.197">20161 7123 3096,'0'0'5160,"20"21"-387,19-21-4773,-19 0-3741,20-21-645,0 21-515</inkml:trace>
  <inkml:trace contextRef="#ctx0" brushRef="#br0" timeOffset="3996.2286">20716 6867 5676,'21'38'6063,"-21"-18"-516,0 0-387,19 20-3999,-19-20-387,0 0-129,-19 19-387,19-19 0,0 0 0,0-20-129,0 0 0,0 0 0,0-20 0,0 0-129,0-19 129,0 19-129,19-20 0,1 0 0,-1 20 0,22 1 0,-22 0 0,21 19 129,-20 19-129,19 0 129,-18 21-129,-2 0 129,1 0-129,0-1 0,-20 1-387,0-21-3354,20 2-1548,-20-21-387,20 0-774</inkml:trace>
  <inkml:trace contextRef="#ctx0" brushRef="#br0" timeOffset="4309.2465">21213 6867 6966,'0'19'6063,"0"0"-387,20 1-387,-20 0-4128,0 0-387,19 0-258,1 0-129,0 0-129,20-20-129,-21 20 0,21-20 0,-20 0-129,20-20 129,-20 0 0,-1 0-129,-19 0 0,20 0 0,-20-20-129,0 21 0,0 0-387,0 19-1290,-20-21-3741,20 21 0,-19-20-774,19 20 0</inkml:trace>
  <inkml:trace contextRef="#ctx0" brushRef="#br0" timeOffset="4766.2726">21709 6767 9546,'-21'39'6063,"21"-19"-516,0-20-129,0 41-4773,-19-22-258,19 0-129,0 1 0,0 0-129,0-20-129,0 0 129,0 0-129,19 0 129,-19-20 0,21 0-129,-21-18 0,20 17 0,-1-19 0,1 21 0,0-1 0,0 0-129,0 20 129,-1 20 0,2 0 0,-2-1 129,-19 1-129,0 0 0,0 20 129,0-21 0,0-19-129,0 0 129,20 0-129,0-38 0,0 17 129,0 1-258,-1 0 129,21 1 0,-20 19-129,0 0 129,-1 0 0,-19 19 0,21 21-129,-21-19 129,20 17-516,-20-18-774,19 0-4257,1-20 0,20 20-387,-20-20-645</inkml:trace>
  <inkml:trace contextRef="#ctx0" brushRef="#br0" timeOffset="5399.3088">22840 6787 7998,'20'-40'5934,"-20"20"-387,0 0-129,-20 0-4386,0 0-258,0 20-258,0 0-387,-20 0 129,21 0 0,-1 20-129,0 0 0,0 20 0,0-20 0,1 19 0,19 1 0,0-19-129,19-2 129,1-19 0,0 0-129,20 0 0,-21-19 0,2-22 0,18 2 129,-19-1-129,0-20 0,0 20 0,-20-19 0,19 19 0,1 1 129,0-1-129,0 20-129,0 0 129,-20 0 0,19 20-129,2 0 129,-21 0 0,20 20 0,-20 0 0,0 20 0,-20 0 129,20 19 0,-40 20-129,20 1 0,-20 19 129,20 0-258,1 1 129,-1-22 129,20 22-129,0-21 129,39-38 0,-19 18 0,20-39 129,-1-20-129,2 0 129,-22-41-129,1 22-258,0-21 129,-20-19-258,0 19-129,-20 0-387,0 1-1032,-19 18-3870,-1 21-129,20 0-258,-20 0-516</inkml:trace>
  <inkml:trace contextRef="#ctx0" brushRef="#br0" timeOffset="5819.3329">22106 7560 6837,'0'0'5934,"0"20"-258,0 20-516,20-21-3999,-1 22-129,21 18-129,-20 1-258,19-21 0,1 1-258,-20 0 0,20-20-129,-20-1 0,19-19-129,-19-19-129,0-1 129,-20-20-129,0 0-129,0 1 0,0-1-129,0-20-129,-20 41-258,0-22-516,20 22-2580,0 19-1935,0 0 0,0 0-774</inkml:trace>
  <inkml:trace contextRef="#ctx0" brushRef="#br0" timeOffset="6510.3724">22701 7838 7353,'60'-20'5676,"-41"1"0,1-21-774,0 20-3225,-20-39-774,0 39-387,0-20-258,0 0-129,-20 20 0,0 1-129,1 19 129,-21 19 0,20 1 0,-20 1 0,20 17 0,1 3 129,-1-2-258,-1 21 258,21-21-258,0 1 258,0-20-129,21 20 0,-1-40 0,-1 20-129,21-20 129,-20-20-129,19-1 129,-18 2-129,-2-21 0,21 1 0,-40 19 0,20-20 129,0 20-129,-20 0 0,0 20 0,0 0 129,19 0-258,-19 20 0,0 0 129,20 20 0,-20-20-129,20-1 129,0 1-129,0-20 0,-1 20 129,2-20-129,-1-20 0,-1 20 0,-19-20 129,0 20 0,0 0 0,20-19 0,-20 19 0,0 19 0,0-19 129,0 40 0,20-20-129,-20-1 129,20 2 0,-20-21 0,0 0-129,20 0 0,-20-21 129,0 2-129,0-21 129,0 20-129,0-39 0,-20 19 0,20 1 0,20-2 0,-1 3 0,1-3 0,20 22 0,-20-1-129,20 0-387,-1 20-903,1 0-3999,-1 0-258,-19 0-387,1 0-516</inkml:trace>
  <inkml:trace contextRef="#ctx0" brushRef="#br0" timeOffset="6857.3922">23455 7521 4902,'0'-40'6063,"19"40"-387,-19-20-258,0 20-2451,-19-20-1548,-1 20-645,1 0-129,-2 0-258,1 20-129,1-20 129,-1 20-258,0-20 0,20 40-129,0-20 0,20-1 0,0 22 258,19-3-129,1 22 0,-1-20 0,-18 0 129,-1-1-129,-1 1 129,-19-20-258,0-1-129,-19 2 0,-1-21 0,-1 0 0,-18 0 0,20-21-387,-2 21-258,1-19-4128,20 19-774,0 0-129,-19-20-774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1-30T22:24:22.57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1567 10200 5805,'-39'0'5289,"39"0"-129,0 20-1419,19-20-2064,21 19-129,19-19-645,1 20 129,39-20-258,21 21-258,19-21-129,19 19-258,21-19 0,-1 19-129,1-19 129,19 0 0,-39 0-129,20 21 129,-41-21 0,1 0-129,-40 0 0,-19 0 0,-20 0-258,-41 0-516,1 0-4644,-40 0 0,1 0-516,-21-21-645</inkml:trace>
  <inkml:trace contextRef="#ctx0" brushRef="#br0" timeOffset="90827.195">5694 9406 3999,'0'0'5805,"0"0"-258,-19 20-774,-1-40-3354,20 20 0,0 0-645,20 0-129,-1 0 0,2-20-387,-1 20 0,19 0 0,1 0 0,19 0 0,-19 0-129,0 20 129,-1-20-129,1 40 129,-20-20-129,-20 19 0,0 2 0,0-3 0,-20 2-129,0 0 129,0 20 0,1-41-129,-1 21 129,0-21-129,0 2 0,20-2 129,0 1-129,0-20 129,20 0 0,20 0-129,-21 0 129,21-20-129,0 20 0,20 0 0,-41-19 129,21 19-258,0 0 129,-21 0-129,-19 0-129,0 0-258,20 0-1677,-20 0-3354,-20-21-258,1 21-516,-1-19-258</inkml:trace>
  <inkml:trace contextRef="#ctx0" brushRef="#br0" timeOffset="91045.2074">5754 9565 7611,'0'-19'6192,"40"-2"-516,0 21-258,-1-20-4515,21 20-129,-1 0-258,1-20-387,-1 20-258,-19 0-774,20 0-4515,-21-19 0,1 19-645,-20-20-516</inkml:trace>
  <inkml:trace contextRef="#ctx0" brushRef="#br0" timeOffset="91300.222">6528 9346 9933,'0'20'5805,"20"-20"-387,0 0-1548,20 0-3096,-1 0-387,1 0-645,19 20-2451,-19-20-2580,0 20-387,-20-20-516,0 20 130</inkml:trace>
  <inkml:trace contextRef="#ctx0" brushRef="#br0" timeOffset="91453.2308">6647 9546 10449,'0'19'6063,"0"-19"-645,20 0-1677,0 0-2967,20 0-387,-21-19-903,21 19-4902,0 0 0,0-21-645,-1 21-258</inkml:trace>
  <inkml:trace contextRef="#ctx0" brushRef="#br0" timeOffset="93658.3569">7342 9208 2967,'0'0'5418,"0"0"129,0 0-774,0 0-2838,0 0-645,0 0-387,0 0-129,0 0-258,0 0 0,0 0-129,0 0 0,0 0 0,0 0-129,0 19-129,0 1 258,0 21-129,0-3 0,20 2 0,-20 20 0,0 19 0,19 0 0,-19-19 129,0 20-258,20-41 129,-20 21-129,0-21 0,0-19-258,0-20-2064,0 20-3354,0-20-387,0 0-258,0 0-645</inkml:trace>
  <inkml:trace contextRef="#ctx0" brushRef="#br0" timeOffset="95971.4892">10080 9108 7998,'0'-20'5805,"0"20"-258,-20 0-1032,20 40-3096,-39-20-387,19 20-387,-20-1-129,21 22-129,19-3-129,0 2 0,0 0-129,39 20 129,1-42-258,19 2 129,1-20-129,19-20 129,-19 0 0,19-40-129,-19-18 0,-1-3 129,-39-18-129,0 19-129,-40-19 0,0 20 0,-39 19-129,-1 0-129,0 20 0,1 0-516,19 40-2322,-19-20-2322,39 20-258,20 0-516,0 0 259</inkml:trace>
  <inkml:trace contextRef="#ctx0" brushRef="#br0" timeOffset="96301.5081">10636 9088 7998,'0'-20'5934,"-20"20"-516,20 20 0,-20-20-4515,0 40-258,20 0-129,0 0-258,0-1 129,20 21-129,0-21 129,19 1-129,1 0 0,20-20 0,-1-20 0,1 0-129,19-20 0,-19 0-129,-21-40 0,-18 21 0,-2-21-258,-19 1 129,-19 19-129,-21-20 0,-20 40 129,1-19-258,-1 39-774,-19-20-4386,39 20 0,0 0-645,21 20-129</inkml:trace>
  <inkml:trace contextRef="#ctx0" brushRef="#br0" timeOffset="96497.5193">11390 8870 8127,'40'20'6321,"-40"20"-516,0-1-129,0 21-3741,0-21-1290,0 21-387,19 0-258,-19-21-5031,20 1-645,-20-19-129,0-2-645</inkml:trace>
  <inkml:trace contextRef="#ctx0" brushRef="#br0" timeOffset="96994.5477">12243 9366 8514,'0'119'5805,"0"-58"-516,0-3-774,-39 2-6450,18 0-2838,2-21-516,-1-19-516,0-20 0</inkml:trace>
  <inkml:trace contextRef="#ctx0" brushRef="#br0" timeOffset="97406.5713">13176 8930 8514,'-20'-20'5805,"0"20"-387,1 20-129,-1 0-4644,-20 19 0,20 21-129,20-21 0,-20 21-129,20 0 129,20-1-258,19-19 129,2-1 0,18-19 0,0 0-129,1-40-258,19 0 129,-39-19-129,0-1 129,-21-19-258,-19-1 0,-19 20-129,-1-19 0,-20 19-258,-20 0-774,21 21-4128,-1-1-258,1 20-387,19 0-387</inkml:trace>
  <inkml:trace contextRef="#ctx0" brushRef="#br0" timeOffset="97649.5852">13831 8890 8901,'0'0'5805,"0"20"-129,0 20-129,20-1-4386,-20 21-387,0-1-129,0 1-129,19-1-516,1 2-5160,-20-23-129,0-18-516,0 0-903</inkml:trace>
  <inkml:trace contextRef="#ctx0" brushRef="#br0" timeOffset="105616.0408">1845 13295 8514,'20'-19'5805,"-1"19"-129,41-20-516,0 20-3999,59 0-387,20 0-129,39 0-258,41 0 0,-1-20-129,40-1-129,0 2 0,19 19-129,-38-19 0,-1 19 0,-39-20 0,-1 20-129,-39 0-129,-20 0-645,-40 0-4644,-20 0-129,-39 0-645,-1-20-387</inkml:trace>
  <inkml:trace contextRef="#ctx0" brushRef="#br0" timeOffset="124885.143">1369 16014 6966,'39'0'5934,"-18"0"-645,38 20-129,0-20-4644,21 20 258,19-20-129,40 20 0,20-20-129,39 0-129,-19 0-258,19 0 129,-20 20-129,21-20 0,-40 0-129,0 19 0,-21-19-258,-38 20-387,-1-1-4773,-19 2-129,-21-21-516,-39 0-516</inkml:trace>
  <inkml:trace contextRef="#ctx0" brushRef="#br0" timeOffset="149233.5356">6469 12660 7998,'0'20'5934,"0"-20"-387,0-20-1806,0 20-2064,0-39-645,0-1-387,0-19-129,0-1-258,0 0 0,-20-19-258,20 19 0,0-19 129,0 40-129,-20-21 0,20 40-129,0 0 129,0 20 0,0 20 0,20 0 0,0 20-129,19-1 258,-19 20-258,20 1 258,20 0-129,-21-20 0,21-1 129,-21-18 0,1-21 0,0 0 129,-20-41-129,19-18 0,-39-1 0,20 0-129,-20-18 129,-20 18-129,20 0 0,-20 2-258,1 17 129,-1 21-258,0 1-129,20 19-258,0 0-903,20 0-3870,-20 19-387,20 21-129,19 0-516</inkml:trace>
  <inkml:trace contextRef="#ctx0" brushRef="#br0" timeOffset="149541.5532">7302 12323 7482,'-20'0'5934,"1"0"-387,-2 0-258,2 0-4386,-1 20-387,20 20-129,-20-1-258,20-18 0,20 17 0,0 3 0,20-2 0,-1-19 129,21-20-129,-21-20 0,1 0 0,-1 1 0,-18-22-129,-21 3 0,0-3 0,-21 2-258,-18 19-516,-21 0-4773,21 20 129,-1 0-774,1 20-387</inkml:trace>
  <inkml:trace contextRef="#ctx0" brushRef="#br0" timeOffset="176277.0824">4980 14942 6450,'-20'0'5805,"1"0"-129,19 0-774,-20 0-3354,20 0-387,0 0-387,20-19 0,-1 19-516,22-21 129,-2 2-258,1 19 129,19 0-258,-19 0 258,20 0-258,-21 19 0,1 2 129,-1 18-129,-19 1 129,-20 0-129,20-1 129,-40 21-258,20-20 129,-20-1 129,1 1-129,-1 0 0,0-1 0,20-19 0,-20 1 0,20-2 0,0 0 0,0-19 0,0 0 0,20 21 129,0-21-129,0 0 0,19 0 129,1 0-129,-1 0 129,1-21-129,0 21 0,0 0 0,-1 0-129,1 0-258,-20 0-645,-1-19-4515,-19 0-258,-19-22-387,19 22-387</inkml:trace>
  <inkml:trace contextRef="#ctx0" brushRef="#br0" timeOffset="176464.0931">5099 15101 6321,'0'0'6450,"20"21"-387,0-21-645,39 0-2451,-18-21-2322,38 21-258,-20-20-387,1-19-903,19 39-4515,-39-20-258,19 0-516,-39 20-387</inkml:trace>
  <inkml:trace contextRef="#ctx0" brushRef="#br0" timeOffset="176771.1107">5893 14982 6063,'-20'0'6192,"20"0"-387,20 20-387,0-20-2967,20 20-1419,-1-20-258,1 0-387,0 0-258,-1-20-258,1 20-774,0 0-4386,-20 20-516,0-20-129,-1 0-774</inkml:trace>
  <inkml:trace contextRef="#ctx0" brushRef="#br0" timeOffset="176930.1198">6032 15122 6063,'0'19'6450,"0"0"-387,40-19-516,-21 0-2709,22 0-2838,18 0-5031,0-19-387,-19 19-645,0-19-387</inkml:trace>
  <inkml:trace contextRef="#ctx0" brushRef="#br0" timeOffset="177689.1632">6687 14724 6063,'0'-20'5805,"20"0"-387,0 1-387,19 0-4128,1 19-129,20-21 0,-1 21-129,0 0-258,1 21 129,20-2-129,-41 40 0,21-19-129,-20 39 0,-21-20 0,1 21 129,0 0-258,0-1 129,0 0-129,-20-19-129,19-20 129,1 20-129,0-22 0,20-17 0,0-1 129,-20-20-258,19 19 129,1-19-387,-1 0-258,-19 0-1290,0-19-3741,0-1-129,-20-1-387,0 2-387</inkml:trace>
  <inkml:trace contextRef="#ctx0" brushRef="#br0" timeOffset="177870.1735">7242 15062 8385,'-79'79'6192,"40"-19"-516,-21-1-258,21 1-4515,-21 19-387,20-19-387,-19-21-516,19 1-4902,20-20-129,0-20-645,20 0-516</inkml:trace>
  <inkml:trace contextRef="#ctx0" brushRef="#br0" timeOffset="216687.3938">5159 17641 3870,'0'0'5418,"0"20"-129,0-20-387,0 0-3741,0 0-258,0 0-129,20 0-258,-1 0-129,22 0 0,-2 0 0,1-20-129,19 20-129,-19 20 258,20-20-129,-41 20-129,21 0-129,-20 20 129,-20-1-129,0-18 129,0 17 258,0 3-387,-20 18 387,0-39-258,0 20 258,1-21-129,19 21 0,-21-20-258,21-1 129,0-19-129,21 21 129,-21-21 0,19 0-129,21 20 129,-20-20 0,19 0 0,1 0-129,0 0 0,-21 0 0,22 0-258,-22 0 0,1 19-516,0-19-774,0 0-3999,-20 0 0,20 0-516,-20 0-387</inkml:trace>
  <inkml:trace contextRef="#ctx0" brushRef="#br0" timeOffset="216942.4083">5357 17939 5805,'-19'20'6321,"38"-20"-774,1 0 0,0 0-4773,20 0-645,0 0 387,19-20-774,0 20 0,1-20-645,0 20-3483,-21 0-1419,1 0 258,0-20-774</inkml:trace>
  <inkml:trace contextRef="#ctx0" brushRef="#br0" timeOffset="217197.4229">6132 17801 7224,'19'0'5547,"1"0"-129,0 0-1161,0 0-3870,19 0-258,-19 0-645,20 0-1161,-20 0-3354,20 19-258,-21-19-774</inkml:trace>
  <inkml:trace contextRef="#ctx0" brushRef="#br0" timeOffset="217355.432">6211 17959 5676,'0'0'6192,"20"0"-903,-1 0-387,21 0-4515,-20 0-4644,19 0-516,1 0-1032,0 0 129</inkml:trace>
  <inkml:trace contextRef="#ctx0" brushRef="#br0" timeOffset="218125.476">6885 17721 3354,'-19'-20'5805,"19"40"-516,-20-20 0,0 20-2709,20-1-1935,-20 22 0,0-3-258,0 3 0,20 18 129,0 1-387,20-1 258,20 1-129,0-21 387,19 1-516,20 0 387,1-40-129,-1 0-129,0-40 0,1 0-129,-40-20 129,-1 1-387,-19 0 129,-40-1-129,0 1 0,-19 19 0,-21-20 0,1 41-129,-1-1 0,-19 0 0,39 20-774,-20 0-3870,21 0-387,-1 20-903,20 0 0</inkml:trace>
  <inkml:trace contextRef="#ctx0" brushRef="#br0" timeOffset="220124.5904">7818 17839 3999,'0'-19'5289,"0"19"0,-20-19-2580,20 19-645,-20 0-516,20 0-387,-19 19-387,-1 0 129,0 2-258,20 18 129,-20 21-387,20-20 129,0 19-129,20 1 0,0-1-129,19-19 0,1 0-129,19-20 129,1-1-129,0-19 0,-1-19 129,20-21-129,-39 0 0,0 0-129,0-20 129,-40 1-387,0 0 258,-20-1-129,-20 21 0,1-21-129,-21 41 129,0-2-258,21 1 129,-21 1-129,20 38-903,-19-19-4386,39 20 258,0 1-774,20-2 0</inkml:trace>
  <inkml:trace contextRef="#ctx0" brushRef="#br0" timeOffset="220890.6342">8532 17681 6966,'0'-20'5547,"0"20"0,-19-20-516,19 20-4128,0 20-129,0 0-258,19 20-258,-19-1 129,0 21-129,20 0 258,-20 19-258,20-20 0,-20 1 0,0 0 0,20-21-387,-20-19-387,0 20-2451,0-40-2322,0 0-516,0 0-387,0 0-387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1-30T22:29:09.9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2897 10636 4902,'20'-19'6192,"-1"-1"-387,-19 20-387,-19-21-3096,-1 21-1290,-20 21-387,1-21-387,-21 20 258,0-1-258,1 21 0,-1-20 0,20 0 0,1 0-129,-1 0 129,20-20-129,20 0-129,0 19 0,0-19 129,40 19-387,-20-19 258,19 21-129,1-21 129,-20 40 0,20-21 0,-20 21 0,-1 0 0,1 19 129,-20 1 0,-20-1-129,1-19 129,-1 20 0,0-21 0,-20 1 0,21-20 0,-2 0 129,2-20-129,-1 0 0,20 0 0,0 0-129,0 0-129,20 0 0,-1 20 0,-19-20 0,21 19 0,-2 1 0,1 20 129,-20 19 0,0 1 129,-20 0-129,20-1 0,-19 20 129,-2 1 129,-18-1-258,39 0 129,-20 1 0,0-20 0,20 18 0,0-38 0,0 20-258,20-20 0,20-20 129,0-1-129,-1-19-129,1 20-129,-1-20-1548,2 0-3870,-2 0 129,-20 0-774,2 0-387</inkml:trace>
  <inkml:trace contextRef="#ctx0" brushRef="#br0" timeOffset="1023.0585">3373 11232 258,'0'-20'2064,"20"20"-4385</inkml:trace>
  <inkml:trace contextRef="#ctx0" brushRef="#br0" timeOffset="2362.1351">3373 11212 4644,'0'0'5418,"0"0"-129,0 0-2193,20-20-1161,0 0-645,-1 20-387,2-20-258,-2 20-129,21 0-129,-20 20 129,19-20-258,-19 40 129,1 0 0,-2-1 0,1 1 0,20 19 0,-20 1-129,-1-1 0,1 1 0,0 0-129,0-1-129,0 0 129,-1-19-129,21 0 129,-20 0-129,20-20 129,-20-20-129,19 19 129,1-19-129,-1-19 0,2 19-258,-22-40-387,1 40-3225,0-20-1677,-20 0-387,0 0-516</inkml:trace>
  <inkml:trace contextRef="#ctx0" brushRef="#br0" timeOffset="2581.1476">3810 11549 8514,'-60'60'5934,"21"-40"-387,19 39-1161,-40-19-3612,41-1-258,-22 1-516,2 0-258,19 19-1419,0-39-3354,20 0-516,0-20-387,0 21-258</inkml:trace>
  <inkml:trace contextRef="#ctx0" brushRef="#br0" timeOffset="3009.1721">4365 11827 7482,'0'60'6063,"20"-21"-258,-40 21-387,20-1-4515,-19 21-387,-2-21-774,2 20-4773,-1-19-387,0-20-645,0-20-258</inkml:trace>
  <inkml:trace contextRef="#ctx0" brushRef="#br0" timeOffset="5314.3039">5139 11033 1806,'0'0'5676,"0"0"-129,0 19-645,0-19-2580,0 41-1032,0-2-129,0 1-258,0 20-129,0 19 0,-20 0-129,20 1-258,0-21 0,0 1-258,0-1-129,0-19-516,0 0-4902,0-40-129,0 0-645,0 0-387</inkml:trace>
  <inkml:trace contextRef="#ctx0" brushRef="#br0" timeOffset="6591.377">5615 11807 7998,'20'60'5934,"-20"-21"-516,-20 1-1032,20 0-3870,-39 19-516,-1-19-4902,20 20-387,-19-41-516,-1 21-516</inkml:trace>
  <inkml:trace contextRef="#ctx0" brushRef="#br0" timeOffset="8031.4593">6330 11212 774,'0'0'5160,"-20"0"387,20 0-387,0 20-3096,-20-20-645,0 39-387,20 1 0,-20 0-516,20 19 0,0 1-129,20-1 0,0 1-129,0 19 129,19-19-129,1-21 129,0-19 0,19-20 0,1-20 0,0-38 0,-1-3 0,-19 2-129,-1-40-129,-19 19 0,-20 1-129,-20 0 0,1 19 0,-41 0-129,21 21-129,-21 19 0,20 20-129,-19 0-387,19 0-2064,0 40-2580,21-21-516,19 21-258</inkml:trace>
  <inkml:trace contextRef="#ctx0" brushRef="#br0" timeOffset="8528.4878">7183 11728 7353,'20'79'6063,"-20"-19"-387,0-1-1677,-20 1-8514,0-1-774,-19-19-516,19 0-645</inkml:trace>
  <inkml:trace contextRef="#ctx0" brushRef="#br0" timeOffset="9933.5681">7897 11113 7353,'0'0'5805,"0"19"-258,0 1-1935,0 20-2580,0 20 0,-20-1 0,20 20-387,0-19-129,0 19-129,0 1 0,20-21-258,-20 1-129,0-21-387,21-19-1419,-21 0-3741,0-20-258,19 0-516,-19-20-258</inkml:trace>
  <inkml:trace contextRef="#ctx0" brushRef="#br0" timeOffset="10365.5928">8414 11052 5805,'0'61'6192,"0"-22"-387,0 1-258,19 20-4128,-19-1-645,0 1-129,0-1-129,0 1-387,20-1-516,-20-39-1677,0 20-3354,20-20-387,-20-1-516,0-19-258</inkml:trace>
  <inkml:trace contextRef="#ctx0" brushRef="#br0" timeOffset="10870.6217">9028 11569 6450,'21'60'6321,"-2"-41"-645,-19 42-387,0-23-4386,0 22-387,-19 0-1032,-2-1-4644,2-18-258,-1-3-516,0-18-516</inkml:trace>
  <inkml:trace contextRef="#ctx0" brushRef="#br0" timeOffset="11581.6624">9704 10954 2580,'0'-20'5547,"0"20"-129,0 20-129,0 0-3483,-21 19-387,21 21-516,0-1-258,0 21-129,0-1 129,0 20-387,-20-39-258,20-1-1032,0 1-3999,0-20-645,0-20-258,0-20-387</inkml:trace>
  <inkml:trace contextRef="#ctx0" brushRef="#br0" timeOffset="12460.7127">10159 11073 2580,'0'0'5418,"0"0"-258,-19 0-1806,19 0-1290,-20 0-774,20 40-516,-20-21-258,0 1-129,0 20 129,20 20-129,-19-21-129,19 21-129,0-1 129,19-19-129,1 19 258,0-19-129,20-20 0,0-20 258,-1 0-129,1-20-129,-1 0 129,1-39-129,-20 19 0,19-39-129,-39 19 0,0 1-129,0-21 0,-19 41-258,-21-1 129,0 0-258,1 20-516,-21 20-4515,1 0-129,19 20-516,20-1-129</inkml:trace>
  <inkml:trace contextRef="#ctx0" brushRef="#br0" timeOffset="13212.7557">10517 10617 5547,'-20'0'5676,"20"0"-129,20 19-1548,19-19-2709,-19 0-129,20 20-387,-1-20 129,21 20-516,-20 0 258,19 0-387,-19-20 258,-1 20-258,-18 0 129,-1-1-129,-20 0-129,0 22 0,0-21 0,-20-1-129,-1 21 129,2 0-129,-1 0 129,-20-1-129,20 1 129,1 19 0,19-19-129,0 20 258,0-21-258,0 1 258,39 20-129,1-21 0,-1 1 0,2 0 0,-2-1 0,1 1-129,-1-20 129,1 20 0,-20-21-129,-20 21 129,20 0-129,-40-1 0,20-19 129,-20 20-129,-20 0 0,21-1 0,-21 1 0,0 0 0,1 19 129,18-39-258,2 20 258,19 0-258,0-21 129,0 1-387,0 0-645,0-1-4644,19 2-258,-19-21-387,0 0-903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1-30T22:47:51.31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3737 10142 3999,'-54'-19'5418,"35"19"-387,1 0-258,18 0-4644,0 0 0,18 0 0,19 19-129,36 17 0,17 0 0,19 18 0,18 20 129,54 16-129,1 19 0,35 18 0,38-1 387,-2 2-129,19 18 129,19-2 0,18-17-129,17 0 387,19-18-258,-19-19 129,37 1-258,-18-1-129,0-17 0,-1-18-129,-17 18 0,-37-1-129,-18 0 0,-54-17 0,-19 0-258,-35-2-387,-19 3-2967,-55-20-1548,-17-18-129,-36-36-516</inkml:trace>
  <inkml:trace contextRef="#ctx0" brushRef="#br0" timeOffset="451.0258">9797 10050 6837,'-55'0'5547,"1"0"-387,0 19-258,-37-19-4902,-18 18 0,-18 18-129,-18 1 129,-19 17-129,-53 0 129,-1 20 0,-54 16-129,0 19 129,-19 18 129,-17 18 0,-18-18 0,-1 36 129,19-18 0,-19 18 129,19 1 0,-1-19-129,19 0 0,18 0-129,17-18-258,20 0-258,17-18-903,36-18-3741,20-19-258,35 1-645,-1-36 129</inkml:trace>
  <inkml:trace contextRef="#ctx0" brushRef="#br0" timeOffset="42455.4283">2630 14006 7224,'0'-18'5289,"19"0"-774,-19 18-903,-19-19-1935,19 19-774,-36-18-258,18 0-129,0 0 0,-18 18-258,-1 0 0,1 0 0,-1 18-129,2 0 0,16 0-129,-17 19 0,18-19 0,0 18-129,18 1 0,0-19 129,0 0-129,18 18 258,0-18-129,37 0 0,-20 19 0,38-19 129,-19 0 0,19 17 0,-18 3 0,-1-20 0,0 18-129,-35 18 258,-1-18-129,-18 1-129,0-1 129,-18 1-129,-19-19 0,1 0-258,-18 0 258,17-18-258,1 0-129,-19-18-516,55 18-3483,-36-18-774,36-19-387,0 19-516</inkml:trace>
  <inkml:trace contextRef="#ctx0" brushRef="#br0">3211 14133 1935,'0'0'5676,"0"0"-258,0 0-387,0 0-2451,0 0-1806,36 0 129,-18 0-387,18 0-129,-17 0-258,17 0-387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1-30T22:49:09.83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3211 14441 2580,'-18'18'5676,"18"-18"-129,0 0-516,-19 0-2967,19 0-258,0 0-903,0 0-258,0 0 0,19 0-387,-19 0 129,18 0-129,0 0 0,18 0-129,-17 0 0,-2 0 0,2 0 0,17 0 0,-18 0-129,0 0-129,1 0-129,-1 0-387,-1-18-1806,2 18-2709,-19 0-516,0 0-258,0 0-258</inkml:trace>
  <inkml:trace contextRef="#ctx0" brushRef="#br0" timeOffset="1026.0587">4245 13698 5031,'-37'0'5805,"2"-19"-645,16 19-129,-17 0-12255,0 0 6837,0 19 387,-1-1-516,1 0 0,36-18-129,0 0 645,-55 36-645,38-17-258,-2-1 9417,19 0-8127,19 0-387,-19 0 129,17 1-129,20-2 258,-19 1-258,18-18 258,1 18-129,-1 0 0,0 1-129,-18-1 129,0 18 0,1-18 0,-1 19 0,-18-1-129,0-18 129,-18 18-129,18 0 129,-19-17-129,1-1 129,0 0-129,0 0 0,0-1 0,18-17 0,-19 0-129,19 0 129,0 0-129,19 0 129,-1 0-129,0 0 129,-18 20-129,18 16 129,0-18 0,-18 18 0,0 0 129,0 0 0,0 1 0,0-1-129,-18-18 129,18 19-129,-18-1 129,18 0-129,-18 1 0,18-20-129,0 20 129,0-1 0,18-18 0,0 19 0,0-20 129,19 2-129,-1-19 0,0 18-129,0-18-258,1 0-1419,-1 0-3612,0-18-258,1-1-387</inkml:trace>
  <inkml:trace contextRef="#ctx0" brushRef="#br0" timeOffset="3824.2188">4626 14024 3225,'-18'0'5289,"18"0"0,0-18-903,18 0-2709,0 0-645,1-1 0,16 1-645,2 0 129,-19 0-258,37 18 0,-38 18 0,20-18 0,-1 36 0,-18 1-129,1-1 258,-19 19-258,18-19 0,-18 18 129,17 1-129,-17-19 129,19-1-129,-19 3 0,18-2 0,0 0 0,0-18 0,0-18 0,19 18-129,-19 0 0,19-18 0,-20 18 0,20-18-258,-1 0-129,0 19-387,-17-19-4515,-2 0 0,-17 0-645,19 0-129</inkml:trace>
  <inkml:trace contextRef="#ctx0" brushRef="#br0" timeOffset="4028.2304">5061 14260 3999,'0'55'5934,"-18"-1"-258,0-18-516,18 36-2193,-18-17-2451,0-19-129,-1 1-774,2-1-1419,-1-19-3096,18-17-516,0 19-387,0-19 0</inkml:trace>
  <inkml:trace contextRef="#ctx0" brushRef="#br0" timeOffset="4314.2468">5678 14423 8643,'0'54'5676,"0"-17"-387,-18-1-1677,18 1-2967,0 17-258,0-18-516,0 1-3870,0-1-1290,18-18-258,-18-18-387</inkml:trace>
  <inkml:trace contextRef="#ctx0" brushRef="#br0" timeOffset="4803.2748">6077 13843 7611,'-17'18'5676,"-2"1"-129,1 16-516,0 1-4128,0 1-258,18 17-258,0 1-129,18-1-129,0-18 0,19 19 129,-1-37-129,18 17 0,0-35 0,1 0 0,-1-17 0,1-19 0,-19-1 0,0-17 0,-17 18 0,-19-18-129,0-1 0,-19 19 258,-17 17-516,0-17 0,0 36-516,-19-18-4644,19 18 0,17 18-516,1 0-387</inkml:trace>
  <inkml:trace contextRef="#ctx0" brushRef="#br0" timeOffset="5095.2915">6731 14387 7353,'-19'72'5418,"1"-35"-1161,18-1-4257,-17 0-5031,17-17-258,-19-1-516</inkml:trace>
  <inkml:trace contextRef="#ctx0" brushRef="#br0" timeOffset="5569.3186">7456 14042 5160,'-54'-36'5676,"18"18"-387,18 18-387,-19 0-3999,19 0-387,0 18-129,0 0 0,0 19-129,0-1 129,18 18-258,0-18 258,18 19-129,0-19 0,18 1 0,0-19 0,1 0-129,17-18 129,-18-18 0,19-20-129,-19 3 129,0-20-129,-18 19 0,1-18-129,-19 18 0,-37-19-129,19 37-129,-18 0-129,0 0-516,-18-1-4386,17 19-258,1 0-258,18 19-387</inkml:trace>
  <inkml:trace contextRef="#ctx0" brushRef="#br0" timeOffset="5921.3387">7801 14006 4902,'18'-18'5934,"-18"0"-645,0 18-258,-36 0-3096,36 0-1419,-18 18-258,18 0 129,0 0 0,0 19-129,0-1-129,18 0 258,18 0-129,-18 0 0,18 1-129,1-19 129,17-18 0,-17 0 0,-1-18 0,0 0-129,-18-19 129,1 1-129,-19-18 129,-19 18-258,1-1 0,0 19-129,-18-18-258,0 17-645,-1 19-4515,19-18 129,-18 36-774,17-18-258</inkml:trace>
  <inkml:trace contextRef="#ctx0" brushRef="#br0" timeOffset="6111.3496">8382 14187 4128,'54'55'6192,"-36"-19"-387,-18 1-516,-18 17-2064,18-36-3612,-18 18-4386,0-18-387,0 0-774,-1-18-129</inkml:trace>
  <inkml:trace contextRef="#ctx0" brushRef="#br0" timeOffset="7079.405">8872 13880 2967,'0'0'5418,"-19"0"-258,19 0 0,-18 17-3870,0 1-645,18 0-129,-18 0 0,18 19 0,-18-1-129,18 1 129,18-1-258,-18 0 258,36 0-129,-18 0 129,19-17-129,-1-1 0,18 0 0,-17-18-129,17-18 129,0-19-129,-17 1 0,-1 0-129,-18-18 0,1 17-129,-19-17 129,-19 17-129,1 1-258,-18 18 0,-1 1-387,1-2-645,0 19-4128,0 0-129,-1 0-516,1 19-258</inkml:trace>
  <inkml:trace contextRef="#ctx0" brushRef="#br0" timeOffset="8042.46">9488 13915 4773,'-18'0'5934,"0"0"-387,0 0-387,0 0-3870,18 18-387,-19-18 129,19 18-387,-17 1-258,17-1 129,0 0-258,0 18 0,0-17-129,17 17 0,2-18 0,-1 18-129,0-18 129,18 0 0,1-18 0,-1 0 0,0 0 0,1 0 129,17-18-129,-17-18 129,-20 18-129,20-18 0,-37-1-129,18 1 129,-18 0-129,-18-1 0,-19 1-129,1 19 129,-1-2-129,2 1-129,-20 18 0,19-18-129,0 36-258,-1-18-645,19 18-4257,0 1-129,18-2-387,0 1-129</inkml:trace>
  <inkml:trace contextRef="#ctx0" brushRef="#br0" timeOffset="8610.4925">10032 13807 5160,'0'0'6063,"0"0"-387,0 0-387,0 0-3354,0 0-903,0 18-258,-18 0-516,18 19 129,0-20-129,0 19 0,0 1-129,18-1 129,1-18-258,17 19 129,-18-19-129,19 0 129,17 0 0,-18-18-129,1 0 129,-1-18 0,-18-18 0,0 17-129,0-17 129,-18-19-129,-18 19 129,0 1-258,-18-2 129,-1 1-258,-17-1 129,17 19-258,-17 18-129,18 0-516,-1 0-2064,19 18-2451,1 1-516,-2-1-258</inkml:trace>
  <inkml:trace contextRef="#ctx0" brushRef="#br0" timeOffset="8839.5056">10522 14006 6063,'19'36'6192,"-19"-17"-516,0-1-387,0 0-3870,0 18-645,-19 0-516,19-18-645,0 19-4386,-18-19-516,18 18-645,-17-19-387</inkml:trace>
  <inkml:trace contextRef="#ctx0" brushRef="#br0" timeOffset="9433.5396">10994 13752 5160,'0'0'5934,"-18"0"-516,18 37-258,-18-19-3870,0 18-645,-1 1-129,19-2 0,-17 1 0,17 19-258,0-37 129,17 19-129,2-19 129,35 0-129,0-18 0,1 0 129,18-18-129,-19 0-129,19-19 0,-37 1 0,0-1 0,-18 1 0,-18-18-258,0 18 258,-36 18-258,0-19 129,-1 19-387,-17 0 0,17 18-645,-17 0-1677,18 0-2709,18 18-516,0 0-387</inkml:trace>
  <inkml:trace contextRef="#ctx0" brushRef="#br0" timeOffset="9831.5624">11575 13770 6321,'18'-36'5934,"-18"18"-387,0 18-774,-18 0-3225,18 0-516,-19 18-387,19 0-258,-18 0 0,1 1 0,17 17-129,0 19 0,0-20-129,17 1 0,1 1 0,1-1 0,17-18 0,19 1-129,-19-19 129,18 0 0,-17 0 0,-1-19 0,-18-17 0,0 0 0,0-1-129,-36 1 129,18 0-129,-36 0 0,0 0-258,-1 17 0,1 1-387,-1 0-1677,2 18-3354,16-18-258,1 18-387,0 18-387</inkml:trace>
  <inkml:trace contextRef="#ctx0" brushRef="#br0" timeOffset="10081.5767">12101 13734 5031,'0'0'6192,"0"0"-258,0 0-516,0 36-2064,0 1-2451,18-1-387,-18 18-129,0-18-129,18 19-129,0-1-387,0 1-2064,-18-37-3483,19 0 0,-19-18-516,18 0-387</inkml:trace>
  <inkml:trace contextRef="#ctx0" brushRef="#br0" timeOffset="10991.6287">12192 13462 6708,'54'-37'6063,"-36"37"-387,18-18-645,-18 18-3741,19 0-387,-1 0-129,-17 0-387,-1 0 0,-1 0-258,2 18 129,-19 1-258,18-1 129,-18 0 0,0 0 0,0 18-129,0-18 129,0 19-129,-18-1 129,18 0-129,0-18 129,-19 19-129,19-1 129,0-18 0,0 19 0,19-1 0,-19-18-129,18 1 129,18-2-129,-18 1 258,18 0-258,1 0 129,-19-18-258,18 19 258,-17-19-129,-1 0 129,-1 0-129,2 18 0,-19-18 0,0 0 0,18 18 129,-18-18-129,-18 18 0,18 0 0,-19 1 0,2-1 0,17 18 0,-18 0 0,18-18 0,0 18 0,0 1 0,18-1 0,-1 1 0,2-1 0,-1 0 129,0 0-129,18 0 129,-17 1 0,-1-19-129,0 18 129,0-18-129,-18 19 0,0-19-258,0 0 129,-18-18-774,18 17-4773,0-17-129,0 0-516,-18 0-516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1-30T21:49:42.54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4147 14724 6708,'0'0'5676,"0"20"-129,0 0-387,0 20-3999,0 19-129,0 1-387,-20 19-129,20 0-258,0 21 0,-19-21 0,19 20-258,0-19 0,0-21-129,0 1-129,0-20-258,0-21-1419,0-19-3225,0 0-516,0 0-387,0-39-387</inkml:trace>
  <inkml:trace contextRef="#ctx0" brushRef="#br0" timeOffset="759.0434">4762 14863 5805,'0'0'5934,"0"0"-516,0 0-387,-20 0-3999,20 20-387,-20-1 129,20 21-516,-19 0 129,19 0-258,-20 19 129,20 20-129,-20 1 0,20-20 0,0 20 0,20-1 0,0-40 0,19 21 0,1-40 0,20-20 0,-21 0 0,21-40 0,0 0-129,-21-19 129,1-21-129,-1 1 129,-39 0 0,0 0-258,-20 19 129,-19 0 0,-1 0-129,0 41 129,-19-2-129,19 21-387,-19 0-516,19 0-4257,20 21-129,0-2-516,20 1-516</inkml:trace>
  <inkml:trace contextRef="#ctx0" brushRef="#br0" timeOffset="1293.0739">5576 15022 6450,'0'20'5805,"0"-20"-258,0 0-387,-20 20-3999,20-1-258,0 1-516,-20 20 0,20 0-258,0-1 0,0 21 0,0-1 0,20 1 0,0 0 0,19-1-129,1-19 129,-1 0 0,21-40-129,0 0 129,-1-20 0,1-40-129,-20 1 129,-1-20 0,-19-1-129,-20 0 0,0 1 0,-20 19 0,-19 1 129,-21-1-129,0 40 0,21 1-258,-21 19-258,21 19-4902,-21-19 0,40 40-516,-20-20-645</inkml:trace>
  <inkml:trace contextRef="#ctx0" brushRef="#br0" timeOffset="5117.2927">10596 7799 3612,'0'0'5547,"20"0"-387,-20 0-2193,0 0-903,0 0-774,0 0-387,0 0 0,0 0-387,0 0-129,0 0-129,-20 0 0,20 0-258,0 19 0,-20-19 0,20 20 0,0 0 129,0-20-129,0 20 0,0-20 0,20 19 129,0-19 0,0-19 0,-1-1-129,-19 20 0,21-20 0,-2 0 258,1 1-129,-20 19 0,0-20-258,0 0 258,0 20-129,0 0 0,-20-20 0,1 20 0,-2 0 0,2 20 0,19-20 0,-20 0 0,0 20 0,20 0 0,0-1 0,0-19 0,0 20 0,0 0 0,0-20 0,20 20 0,0-20 129,-1 0-129,2 0 0,-2 0 129,1-20-129,0 20 0,0-20 0,-20 0 129,0 20-258,0-19 129,0 19 0,-20-20 0,20 20 0,-20 0 0,0 0 0,1 0-129,-2 0 129,2 0 0,19 20 0,0-20 129,-20 19-129,20-19 0,0 20 0,0-20-129,0 0-1677,0 20-3354,0-20-387,0 0-258,20 0-387</inkml:trace>
  <inkml:trace contextRef="#ctx0" brushRef="#br1" timeOffset="14984.8571">3929 15816 2193,'0'0'5547,"0"20"-129,0-20-774,-20 0-2064,20 0-903,0 0-645,0 0-387,20 0 0,0 0-129,19 0-258,1-20 0,-1 20 0,2 0 0,-2 0-129,1-20 0,-20 20-129,19 0 129,-39 0-129,0 0 0,0 0 0,0 0 0,-39 0 0,-1 0-129,0 0 129,-20 0-129,21 20 129,-21 0-129,21-20 129,-1 20 0,0-20 0,40 19 0,0-19 0,0 0 0,0 0 129,20-19-129,20 19 129,0 0-129,-1-20 129,21 20 0,-21-20-129,1 20 129,-20 0 0,0 0 0,-20 0-129,0 0-129,0 20-129,-20-20-1161,0 0-3741,-20 20-516,1-20-387,19 0-516</inkml:trace>
  <inkml:trace contextRef="#ctx0" brushRef="#br1" timeOffset="17180.9827">11668 8434 1677,'0'19'4773,"0"-19"516,0 0-2967,19 0-387,-19 0-129,20 20-387,1-20-387,-2 20-129,1-20 0,-1 0-258,22 20-258,-2-20 0,-19 20 129,39-20-387,-19 20 516,0-20-645,19 0 387,-19 20-387,19-20 258,1 0 0,-20 19-129,19-19 129,-19 20-258,0-20 258,19 19-129,-19-19 0,0 21 0,20-21-129,-21 20 0,21 0 129,-21-20-129,21 19 0,-20 1 0,-1 0 0,21-20 0,-21 20 129,1 0-129,20-20 0,-21 20 0,21-20 129,-1 20-129,-19-20 0,20 19 0,-1-19 0,0 0 0,1 20 129,20-20-129,-21 0 0,0 20 0,21-20 0,-21 0 0,21 0 0,-20 20 0,19-20 129,-20 0-129,1 20 0,19-20 0,-19 20 129,0-20-129,-2 0 0,2 0 129,0 19-129,-21-19 129,21 0-129,0 0 129,-21 0-129,21-19 0,-21 19 129,1-20-129,20 0 0,-40 20 129,19-20-129,1 20 0,-1-20 0,1 0 0,0 20 129,0-19-129,19 19 0,-19-20 0,0 20 129,-1-20-129,1 0 0,19 20 0,-19-20 0,-1 20 129,21-20-129,-20 20 129,0-20-129,-1 20 129,21-19-129,-20-1 129,-1 20-129,-19-20 129,20 20-129,-1-21 129,-18 21-129,-2 0 0,1-19 0,-20 19 0,0 0 0,20 0 0,-20 0 129,0 0-129,0 0 0,0 0 0,0 0 0,0 0 0,0 0 0,0 0-129,0-20 129,0 20-258,-20 0 129,20 0-129,0 0 129,0 0-129,-20-19 0,1 19 129,19-20 0,-21 20 129,1-20-129,1 20 258,-1 0-129,0-20 0,-20 20 129,21-20 0,-21 20-129,20-20 129,0 20 0,0 0-129,0-20 0,1 20 129,-1 0-129,20 0 0,0 0 0,-20 0 0,20 0 0,0 0 0,20 0 0,0 20 0,-1-20 0,1 20 0,20 0 0,-20-20 0,20 20 0,-1 0 129,1-20 0,-20 20 0,19-1-129,-18-19 129,-21 0 0,19 20-129,-19-20 0,0 19 0,0 2 0,0-21 0,0 20 129,-19 19-129,-2-19 0,1 0 0,1 20 129,-1-20-129,0 0-129,0 19-516,0-19-4773,20-20-258,-19 0-387,19 0-516</inkml:trace>
  <inkml:trace contextRef="#ctx0" brushRef="#br1" timeOffset="20206.1557">17324 7838 1935,'0'0'5805,"0"0"-258,0 20-774,0-40-2193,0 20-903,0 0-645,0 0-516,19 0 0,-19 0-129,0 0-258,-19-20 0,19 20-129,-21 0 0,1 20 0,20-20 129,-19 20-258,19 0 129,0-20 129,0 19 0,0 2 0,0-21 0,19 20 0,1-20-129,1 0 129,-2 0 0,1-20-129,-1 20 129,2-21-129,-21 21 0,0-19-129,0-1 129,0 20 0,-21-20 0,21 20-129,-19 0 129,-1 0 0,1 0-129,19 0 129,-21 0 0,21 20 0,0 0 0,0-20 129,0 19-129,0-19 258,21 21-258,-2-21 258,1 20-129,-20-20 0,19 0 0,2 0-129,-1-20 129,-20 20-129,0-21 0,0 21-129,0-19 129,0-1-129,-20 20 129,-1 0-129,21-20 0,-19 20 0,-1 0 129,20 0 0,-19 20 0,19-20 0,0 20 0,0-20 129,0 19-129,0-19 129,0 21 0,19-21 0,1 0 0,-20 0-129,19 0 0,-19 0 0,0 0 129,0 0-387,0 0 129,0 0-774,-19 0-4515,-1 0-129,1 0-258,-2 0-774</inkml:trace>
  <inkml:trace contextRef="#ctx0" brushRef="#br1" timeOffset="23797.3611">4683 15816 1935,'-20'0'5547,"20"0"-129,0 0-387,0 20-2967,0-20-516,0 0-387,0 0-387,20 0-129,0 0-129,19 20-129,-19-20 0,20 0 0,19 0-129,-19 19-129,0-19 0,-1 0 0,1 0-129,0 0-387,-20 0-2709,-1 0-2193,-19 0-387,0-19-645</inkml:trace>
  <inkml:trace contextRef="#ctx0" brushRef="#br1" timeOffset="25331.4488">17045 7203 129,'0'0'4773,"0"0"-258,0 0-387,0 0-1677,0 0-645,-19 0-387,19 0 129,-20-20-645,20 20 258,-20-20-645,0 20 129,20-19-387,-20 19 258,1-21-258,-2 2-129,1-1 129,1 0-129,-1 1 0,20-21-129,-20 20 129,0-20 0,0 0 0,20 2 0,-19 17 0,19-19 0,-20-19 0,20 19 0,0 0 0,-20 1-129,20-1 0,0-19-129,0 19 129,20 0 0,-20-19 0,20 19-129,-20 0 129,19-19 0,1 19 0,0 0 0,20 1 129,-21-1-129,22 0 0,-2 20 0,21-19 0,-21 39-129,21-20 129,-20 20 0,19 0 0,0 0 0,-18 20 0,-2 0 129,1 19-129,-1-19 0,-19 20 129,20 0-129,-20-1 0,-1 21 129,-19-21-129,0 21 129,0-20 0,0 19 129,0 1-258,0-1 129,0-19 0,-19 19 0,19 1-129,-20 0 129,20-1-258,-20-19 258,0 19-129,20-19 0,-20 0 0,1-20 129,19-1-129,0 1 0,-20-20 0,20 0 0,0 0 0,0 0 0,0 0-129,0 0-258,0 0-387,-21-20-2838,21 1-1935,0-1-258,0 0-516</inkml:trace>
  <inkml:trace contextRef="#ctx0" brushRef="#br1" timeOffset="25711.4706">17224 6826 5547,'0'0'5805,"0"0"-387,0 0-516,0 0-3612,0 0-387,0 20-129,0 1-258,0-2-129,20 0-129,-20 21 0,20-20 0,-20 20 129,0 0-258,19-21 129,-19 1-129,20 0 0,1-1 129,-2-19-129,1 0 0,-1 0 0,22-19 0,-22-1 0,21 20 0,-20-20-129,19 1 0,-19-1 129,0 0-129,0 20 0,0-20 0,-20 20-129,0 0-258,20-20-774,-20 20-4386,0 0 0,0 0-645,-20 0-387</inkml:trace>
  <inkml:trace contextRef="#ctx0" brushRef="#br1" timeOffset="28384.6235">5615 15875 6708,'-20'0'5289,"20"0"-1032,20 0-129,-20 0-2580,20 0-516,0 0-258,0 0-129,20 0 129,-1 0-387,-19 0 0,20 0-129,-1 0-129,1 0-129,0 0 0,-20 0-645,0 19-4515,-1-19-129,1 0-774,-20-19-387</inkml:trace>
  <inkml:trace contextRef="#ctx0" brushRef="#br1" timeOffset="29742.7012">17085 7144 5547,'0'0'5418,"0"0"-387,0 0-1290,0 0-2064,0-21-516,0 21-258,-20-19-258,20 19 0,0 0-258,-20-20 0,20 20-129,-19-20 0,-1 20-129,0-19 0,20-1 0,-20 20-129,0-20 0,1 0 0,19 0 129,-21 0-129,1-20 0,20 21 0,-19-21 129,-1 0-129,20 1 129,-20-1-129,20 0 0,0 0 0,0 1 0,0-1 0,0 1 0,0-1 0,0 0 0,0 0-129,0 1 129,20-21 0,-20 21 0,20-1 129,-1 0-129,22 1 0,-22-1 0,21 0-129,0 20 129,-1-19 0,21 19 0,-20 20 0,19 0 0,-19 0 0,20 0 0,-2 20 129,-17 19-129,18-19 129,-19 20-129,-21 0 129,21-1-129,-20 21 0,-20-21 0,0 21 129,0-1-129,0 1 129,-20-20-129,20 19 0,-20 1 0,0-21 129,1 21-129,-21 0 0,20-1 0,0-19 0,1 19 0,-1-19 0,-1 0 0,2-20 0,-1 19 0,20-19 129,-19-1-129,19-19 0,0 0-129,-21 21-129,21-21-258,0-21-645,0 21-4128,0-19-387,0-1-387,0 0-258</inkml:trace>
  <inkml:trace contextRef="#ctx0" brushRef="#br1" timeOffset="30141.724">17204 6846 2451,'0'0'5676,"0"0"-258,0 0-129,0 0-3096,0 0-903,0 0-387,0 0-129,0 21-129,0-2-129,20 0-129,-20 21 0,20-20 0,-20 20-129,20-20-129,-20 19 129,19-19-129,1 0 0,1-1-129,-2-19 129,1 0 0,-1-19-129,22 19 129,-2-20 0,-19 0 0,20 1-129,-1-1 129,-19 0-129,0 0 0,0 0 0,0 20-129,-20-20-387,20 20-2580,-20 0-2322,0 0-387,0 0-774,0 0 130</inkml:trace>
  <inkml:trace contextRef="#ctx0" brushRef="#br1" timeOffset="44368.5377">7163 15459 3483,'20'-20'5676,"-20"-1"-258,0 2-516,0 0-3225,0-2-258,-20 1-516,20 20-129,-20-19-129,1 19-387,-1 0 0,0 19-129,0 22-129,0-22 0,1 21 129,19-1-129,0 1 0,0 0 129,19 0-129,1-21 129,20 1 0,-20-20 0,19 0 0,-19 0 0,20-39 0,-40 19-129,19-20 129,-19 20-129,21-20 129,-21 21-129,0-1 0,-21 20 0,21 0 0,0 0 0,21 0 0,-21 20 0,19-20 0,1 19-129,0 1 258,0-20-129,0 0 0,-1 0 0,21-20-129,-20 1 129,0-1-129,-1-1 0,22 2-129,-22 19 129,1-19 0,0-2 0,20 21 0,-21 0 129,1 0 0,0 0 129,-20-20-129,20 20 129,-20-19-129,0 19 129,0-20-129,-20 0 129,0 0-129,0 20 0,1 0 0,-1 20 0,0-20 129,0 40-129,0-21 0,20 22 0,-19-3 129,19 3-129,0-2 129,19 1-129,-19 0 0,20-20 129,0-1-129,20 1 129,-1-20-129,-19 0 0,20 0 0,19-20 0,-19 1-129,0-21 0,-1 20 129,1 0-258,0-20 258,0 40-129,-21-19 0,21 19 0,0-20 129,-21 20 0,21 0 0,-20 0 0,0 20 129,0-20 0,-20 0-129,20 0 129,-20 0-129,0-20 129,0-1 0,0 2-129,-20 0 0,0-2 0,0 1 0,0 20 0,1-19 129,-2 19-129,2 19 0,-1 1 0,0 1 0,20 17 0,-20-17 0,20 18 129,20 1-129,0 0 129,0 0-129,-1-1 129,21-19 0,0-1 0,0-19 0,-1 0-129,1 0 129,-1-19-258,2-1 258,-22-19-258,1-1 129,0 0-129,-20 0 129,0 21-129,0-22 129,0 22 0,0 19 0,-20 0 0,20 0 129,-20 19-129,20 22 0,0-22 129,0 21-129,0-20 0,0 20 0,20-1 129,0-19-129,0 0 129,19-20-258,1 19 129,0-38-129,-20 19 0,19-20 0,-19-19 0,-20 19 0,20 0 0,-20 0 129,0 0-129,0 20 129,20 0 129,-20 20 0,20 0 0,-20 20 0,19-1 129,1 0-129,1 1 129,-2 20 0,1-20-129,-20-20 0,0 0 0,0-20 0,0 0 0,0-20 0,-20-20-129,1 0 0,-2 0 0,21-19 0,-20 0 0,20-1-129,20 0 129,-20 21-129,40-1 0,-20 40 129,20 0-129,-1 0 129,-19 19 0,0 22 0,0-2 129,-20 1-129,0 0 129,0-1-129,-20-19 0,0 0-129,-19-20 0,19 0-258,-1-20-645,-18 0-4515,39 1 0,-19-21-387,19 0-645</inkml:trace>
  <inkml:trace contextRef="#ctx0" brushRef="#br1" timeOffset="44561.5487">9088 14982 7611,'0'40'6321,"20"0"-516,0 20-258,0-1-3870,-1 20-1161,1-19-129,20 19-258,-1-19-387,-18-1-645,-1-39-4644,-20 0 129,0-20-645,0 0-387</inkml:trace>
  <inkml:trace contextRef="#ctx0" brushRef="#br1" timeOffset="44714.5575">9088 15300 7224,'0'-20'6063,"40"20"-129,-20 0-387,39 0-3483,-19 0-1677,-21-20-4515,22 20-1161,-2-20-645,-19 0-903</inkml:trace>
  <inkml:trace contextRef="#ctx0" brushRef="#br1" timeOffset="47448.7139">3988 16371 8643,'0'0'5676,"0"0"-258,0 0-1806,0 0-2322,0 20-516,0 0-387,0 40 0,20-1-129,-20 1 0,0 19-129,0 20 129,0-20-129,20 21-129,-20-41 129,0 2-258,0-3-129,20-38-516,-20-20-3483,0 0-1548,19-20 0,-19-19-645</inkml:trace>
  <inkml:trace contextRef="#ctx0" brushRef="#br1" timeOffset="47727.7298">4425 16371 9159,'20'-19'5547,"-20"19"0,0 19-2064,0 21-2451,19 0-387,-19 39-129,0 0-129,0 21-129,0-21 129,20 20-387,-20-19-129,0-1-1032,0-39-4128,21-21-387,-21-19-645,0 0-258</inkml:trace>
  <inkml:trace contextRef="#ctx0" brushRef="#br1" timeOffset="48848.794">5040 16471 3870,'0'0'5676,"0"0"-129,0-40-1677,20 60-1548,-40-20-387,20 20-903,0-1-129,-20 1-387,20 20-258,-19 19 0,19-19 0,0 40-129,0-21-129,19 0 129,1 1-129,0 0 129,19-21-129,1 1 129,0-19 0,20-21-129,-21-21 129,21 1 0,-21-19 129,1-21-129,-1-20-129,-18 21 129,-21-40-129,0 19 0,-21 21 0,-18-1 0,-1 1-129,-19 19-129,19 20-129,-20 20-903,21 0-4128,-21 0-258,21 20-516,19 0-516</inkml:trace>
  <inkml:trace contextRef="#ctx0" brushRef="#br1" timeOffset="50441.8851">5992 16471 8256,'0'0'5676,"0"0"-258,0 19-1290,-19-19-3483,-1 20 0,20 20-387,-20 0-129,20-1 0,0 21 0,0-1-129,0 2 129,20-3-129,0-18 0,19 20 129,1-21 0,19 1 0,1-19 0,-20-21 0,19-21 129,-19-19 129,-1-19-258,1-1 129,-20-18-129,-20-2 129,0 0-129,-20 1-129,-20-1 0,1 21-258,-1 19 129,1 1-387,-21 19-2193,21 20-2580,-2 0-516,22 20-516,-1-1-386</inkml:trace>
  <inkml:trace contextRef="#ctx0" brushRef="#br1" timeOffset="54717.1296">3968 17522 1419,'0'0'4644,"0"0"387,0 0-516,0 21-2838,0-21-387,20 0-387,0-21-258,20 21 0,-21 0-258,22 0 0,-2 0-387,-19-20-645,39 20-3999,-39 0-387,0 0-645,20 0 130</inkml:trace>
  <inkml:trace contextRef="#ctx0" brushRef="#br1" timeOffset="56612.238">11866 8553 2967,'0'0'5031,"0"-20"-1161,0 20-903,0 0-645,0 0-774,0 0-258,0 20-516,0-20 0,20 20-129,0-20-129,0 19 0,20 1-129,-21-1-129,41-19 129,-21 21 0,21-1 0,0 0-129,-1-20 0,20 19 0,-19 1 0,19-20 0,-19 20-129,20-20 129,-1 20-258,0 0 258,1-20-258,-1 20 129,0-20 0,1 20 0,-1-20-129,0 19 129,0-19 0,1 20-129,-1-20 129,21 20-129,-21-20 129,20 20-129,-19-20 0,-1 20 129,20-20-129,0 0 0,-19 0 0,19 0 129,-20 0-129,21 0 0,-1 0 129,-20 0-258,20-20 258,-19 20-129,-1 0 0,1 0 0,-1-20 0,0 20 0,1 0 0,-21-20 129,21 20-129,-21-20 129,20 1 0,-19 19-129,0-20 129,-1 20 0,-19-20 0,19 0-129,-19 20 129,0-20-129,-1 20 129,1-20-129,-20 20 129,19-20-129,-18 20 0,-2-19 0,1 19 129,-20 0-129,20-20 0,-20 20 0,0 0 0,0 0 0,0-20-129,-20 20-129,0-21 129,20 21-129,-19 0 0,-2-19-129,1 19 258,1 0-129,-1 0 129,0 0 0,0-20 0,0 20 129,1 0 0,-1-19 129,0 19-258,0-20 258,0 20-129,20-20 0,-20 20 129,20 0 0,-20-20 0,20 20-129,20 0 0,-20 0 129,20 20-129,20-20 0,-20 20 129,19-20-129,-19 20 258,20-1-258,-1 1 129,-19 20 0,-20-20 0,21 0-129,-21 19 129,0-19-129,-21 0 129,21 20-129,-20-20 129,1 19-258,-1-19-129,0-20-2967,20 20-2322,0-20-387,0 0-387,-20 0-387</inkml:trace>
  <inkml:trace contextRef="#ctx0" brushRef="#br1" timeOffset="58549.3488">17482 7858 3999,'0'-20'5289,"0"20"-129,0 0-2322,0 0-774,-40 0-645,21 0-645,-1 20 0,-20-20 0,20 20-258,1-20 129,-2 19 0,1-19-258,20 21 0,0-21-129,-19 20 129,38-20-258,1 0 0,1 0 0,18 0 0,-20 0 0,22 0-258,-22 0 258,21-20-258,-40 20 129,0-21-129,0 2 0,-20-1 0,0 0 0,1 20 129,-22-20-258,22 20 258,-1 0 0,-20 20 0,20-20 0,20 20 0,-19 0 129,19-20 0,0 19-129,0 2 258,19-21-129,22 20 0,-22-20 0,1 0 0,-1 0 0,2-20-129,-1-1 0,-20 21-129,0-19 129,0-1-129,-20 20 0,-1-20-387,2 20-5160,-1 0 387,-20 20-774,40-20-258</inkml:trace>
  <inkml:trace contextRef="#ctx0" brushRef="#br1" timeOffset="59341.3941">4544 17443 4386,'0'20'5676,"0"-20"-387,0 0-387,19 20-3741,2-20-129,18 0-387,1-20-516,0 20-1419,19-20-3612,-19 0-387,0-20-645,-1 20 130</inkml:trace>
  <inkml:trace contextRef="#ctx0" brushRef="#br1" timeOffset="60317.4499">16053 7977 3999,'0'0'6063,"0"0"-387,20 0-387,-20 20-3225,0-40-516,0 20-645,0 0-258,0 0-129,0-20-387,0 1 129,-20-1-258,1-1 129,-2 2-258,1-1 129,-19-20 0,-1 21 0,1-1 0,-21-20 0,20 20 0,-39-19 0,20 19 0,-21-1 0,-19-17 0,20 38 0,-21-21 0,1 21 0,-20-20 0,0 20 0,0 0 0,0 0 0,-20 0 129,0-19-129,20 19 0,-20-20 0,20 20 0,0-20-129,0 20 129,0 0 0,20-20 0,-21 20-129,21 0 129,0 0 0,-20 0-129,20 20 129,-20 0-129,19 0 129,1-1-129,20 22 129,-20-3-129,19-17 0,1 18 129,19-19 0,1 0-129,0 0 129,18 0 0,2 0-129,-1-20 129,1 19 0,19-19-258,0 0 0,0 20-516,0-20-774,20 0-3612,0 0-129,0 0-645,20 0-258</inkml:trace>
  <inkml:trace contextRef="#ctx0" brushRef="#br1" timeOffset="60738.474">12025 7620 3612,'-40'-19'5031,"40"-2"-2322,0 21 129,-19 0-774,-2 21-129,2-21-516,-1 38-387,0-17-258,0 18 129,-19 1-258,-2 20-129,22-21-129,-20 1-129,18 0 0,-18-20 0,19-1 0,20 1-258,-20 0 0,20-20 0,-20 20 0,20-20 0,20 0 0,0 0 129,0 0 0,19 0 0,1 20 0,-1-20 0,2 0 129,-2 20-129,1-20 0,-1 0 0,1 20-387,-20-20-516,20 0-4515,-20 19-129,-20-19-516,0 0-258</inkml:trace>
  <inkml:trace contextRef="#ctx0" brushRef="#br1" timeOffset="61768.5329">10159 7779 1,'0'0'5159,"21"0"388,-21 0-645,0 0-3096,0 0-387,0 0-258,0 0-387,0 20-387,0-20 0,-21 0-258,21 19 258,0 1-258,0-20 129,0 20-129,21 0 129,-21-20-258,0 19 258,19-19-129,1-19 129,0 19-129,-20-20-129,20 0 129,0-19-129,-20 19 0,0 0 129,0 20-258,-20-20 258,0 20-129,0 0 0,20 0 0,-20 0-129,1 20 129,-2-20 0,21 20 0,0-20 0,0 20 0,0-20 0,0 19 0,21-19 0,-21 0 129,19 0-129,1 0 0,-20-19 0,20 19 129,-20-20-129,20 0 0,-20 0 129,-20 20-129,20-20 0,-20 20 0,-19 0 0,18 0-129,2 20-387,-21-20-3741,40 40-1032,0-20-516,0-1-387</inkml:trace>
  <inkml:trace contextRef="#ctx0" brushRef="#br1" timeOffset="62486.574">5001 17323 6966,'59'40'5547,"-39"-40"-258,19 20-1161,1 0-3225,-1-20-645,21 20-4773,-20-20-645,0-20-258,19 0-774</inkml:trace>
  <inkml:trace contextRef="#ctx0" brushRef="#br1" timeOffset="63441.6286">10378 7343 2580,'0'0'5805,"0"0"-258,0-41-903,0 41-2709,-20-19-258,20-21-645,-20 20-645,0-20 0,-19 1-129,-1-1 129,0-19-387,0 19 129,1-20 0,-1 1-129,20-1 129,1 1-129,-1-1 129,20 0 129,20 1-387,-1 19 258,1-19-129,20 19 0,-1-19-129,1 19 129,20 20 0,-1 0 0,20 0 0,-19 20 0,0 0 129,19 40-129,-39-20 129,19 39-129,-39-19 129,20 20-129,-40 19 129,0-20-129,0 1 129,0 0 0,-20-21-129,20 22 129,-20-42-258,0 20 129,20-19 0,0 0-129,0 0 0,0 0-129,0-20 0,0 0-258,0 20-516,0-20-1290,0 0-2838,0-20-645,0 20 0</inkml:trace>
  <inkml:trace contextRef="#ctx0" brushRef="#br1" timeOffset="63768.6473">10636 6826 4773,'0'0'5934,"-20"20"-516,20 1-387,0-2-3612,0 0-645,0 21 0,0 0-258,0 0-129,0 19-129,0-20 0,0-18 0,0 18-129,0-19 0,0-20 0,0 0-129,20 0 129,-1-20-129,2 0 129,-2-20-129,1 1 129,20 0-258,-20 19 129,-1-20-129,1 20-258,1 0-1290,-2 0-3612,-19 20-387,0 0-387,0 0-387</inkml:trace>
  <inkml:trace contextRef="#ctx0" brushRef="#br1" timeOffset="64488.6885">5992 17284 7224,'60'20'5805,"-21"-20"-387,2 0-387,18-20-4257,-19 20-129,19-20-645,0 20-903,-19 0-3999,0-19-258,0 19-774,-21-20-258</inkml:trace>
  <inkml:trace contextRef="#ctx0" brushRef="#br1" timeOffset="65369.7389">10338 7283 1935,'-20'19'5805,"0"-38"-258,20 19-645,0-20-2709,-19-20-516,19 20-516,-20-20-645,20 0 0,-20-19-129,0 20 0,-19-21-129,18 0-258,2 1 258,-1 0-258,20-1 129,-20 0 0,20 1-129,20-1 129,0 21-258,-1-21 129,21 40 0,20-19 0,-21 19 0,41 20 0,-20 0 0,-1 20 0,0-1 129,1 21 0,0 20 0,-21-1-129,-19 1 129,0 19 0,0-19 0,-20-1 0,0 1-129,-20-21 129,0 1-258,0 0 258,0 0-258,20-21 129,-19 1 0,-2 0-129,21-1-129,0-19-516,0 0-4128,0 0-645,0 0-387,0-19-516</inkml:trace>
  <inkml:trace contextRef="#ctx0" brushRef="#br1" timeOffset="65684.7569">10616 6886 5934,'-20'19'6192,"0"1"-774,20 0-129,0 0-4515,0 0 0,0 20-129,0-1-387,0-19 129,20 19-129,-20 1 0,20-20-129,-20 0 129,20-20 0,-1 0-129,21-20 0,0 0-129,-20 1 129,19-21-129,2 20 129,-2-19-129,-20 19-129,2 0 0,-1 0-387,-1 20-2580,-19-20-2451,0 20-258,-19-20-645</inkml:trace>
  <inkml:trace contextRef="#ctx0" brushRef="#br1" timeOffset="76249.3612">7282 16887 5676,'-19'0'5547,"19"0"-258,0 0-387,0 0-3741,0 40-387,19-20-129,1 20-258,-20-1 258,20 2-258,0-3 0,0 2-129,-1-20 129,-19 0-258,0-20 0,0 20 0,0-20-129,0-20 0,-19 0 0,-1-20 0,20 20-129,-20-18 129,20-3-129,0 2 129,0 19-129,20-20 129,0 20 0,19 20 0,1-20 0,-1 20 0,2 0 0,18 0 129,0 20-129,-19-20 0,20 0 129,-21 0-129,1 0 129,0-20-129,-21 20 0,1-20 129,1 0-129,-21 1 0,0 0 129,0 19-129,-21-21 0,1 21 0,1 0 129,-1 21-129,0-2 0,20 20 0,-20-19 0,20 40 129,0-20-129,0-1 0,20 2 129,20-3-129,-1 2-129,-18-20-129,38 0-387,-19 0-4257,-1 0-516,1-20-387,-1 0-516</inkml:trace>
  <inkml:trace contextRef="#ctx0" brushRef="#br1" timeOffset="77111.4105">8552 17006 9288,'20'-19'5547,"-20"-1"0,-20-20-2064,20 20-2322,-20 0-516,1 0-129,-1 20-258,0-20-129,-20 20 0,21 0 0,-22 20-129,22 0 129,-1 20-129,0-20 0,20 20 0,-20-21 129,20 21-129,20-19 0,-20-2 129,20 0-129,0 1 0,-1-20 0,22 0 129,-22 0-258,1-20 129,0 1 0,0 0 0,0-2 0,-1 1 0,-19 0 0,0 1 0,0-1-129,0 0 129,0 20 129,0 0-129,0 20 0,0 0 0,0-1 129,20 21-129,0 0 258,0 19-129,0 1 0,0-1 0,0 0 0,-1 21 0,1-20 0,-20-1 0,0-19-129,0 0 0,-20-1 129,-19-39-258,19 20 129,-20-20 0,0 0-129,21-20 129,-1 1-129,0-1 0,0-20 129,20 0-129,0 1 129,20-1-129,0 0 129,0 0 0,19 0-129,1 1 258,0 0-129,-20-1 0,19 20 0,-19-20 0,0 20-129,0 0 129,-1-18 0,-19-3 0,0 21 0,0-19-129,0-1 129,-19 20 0,19-20 0,-20 40 0,0 0 0,20 0-129,-20 0 129,20 20 0,-20 0 0,20 20 0,0-20-258,0 0-129,0-1-2064,20 21-2838,-20-40-258,20 21-645,-20-21-387</inkml:trace>
  <inkml:trace contextRef="#ctx0" brushRef="#br1" timeOffset="78276.4771">9088 16907 3483,'20'0'5418,"0"-20"0,-20 0-2193,0 20-1032,0-20-516,0 20-387,0-19-516,0 19-129,-20 0-129,0 0-258,0 0-129,20 0 129,-19 19-129,-2 21 0,21-20 0,-19 20 129,19 0-129,0-1 0,19 2 0,2-3-129,-2-18 129,21 0-129,0-20 0,-1 0-129,1 0 0,-1-40-129,2 2-129,-22-3 0,1 2 0,0-21 0,0 0 0,-20 2 129,0-3 258,-20 22 129,20-1 258,-20 0 0,20 20 0,0 20 0,-20 20 0,20 20 129,0 0-258,20 19 129,0 1-258,0 19 129,0-19-129,-1-1-129,21 1-258,-20-21-387,20-19-2451,-20-20-2322,-20 0-258,0-20-774,0 0 517</inkml:trace>
  <inkml:trace contextRef="#ctx0" brushRef="#br1" timeOffset="78437.4863">9326 16887 5547,'20'-20'5934,"0"20"-387,20 0-387,-1 0-3741,1 0-1677,20 0-4257,-21 0-903,1 0 0,-20-20-903</inkml:trace>
  <inkml:trace contextRef="#ctx0" brushRef="#br1" timeOffset="79002.5187">8691 17086 4257,'0'0'5289,"0"19"-258,0-19-2709,20 20-516,-20 0-387,40-20-258,-21 20-258,1-20-129,1 20-774,-2-20-2322,1 0-2580,-1 0-387,2 0-774</inkml:trace>
  <inkml:trace contextRef="#ctx0" brushRef="#br1" timeOffset="79712.5593">8453 17067 5160,'0'-21'5934,"0"21"-129,-20-20-774,20 20-3483,-19 0-387,19 0-387,0 0-258,19 20-129,-19 1 0,20-2-129,0 20 0,0 1 0,19 0 0,-19 19 0,0 0-129,0 1 0,0-20 0,-20 20 0,20-21-129,-20 1 129,0 0-129,-20-40 0,20 20 0,-40-20 0,20 0-129,-19-20-258,-1-1-129,0-17-2064,21-3-2838,-22 2-258,22-21-645,-1 1-258</inkml:trace>
  <inkml:trace contextRef="#ctx0" brushRef="#br1" timeOffset="79901.5701">8235 16590 9288,'0'-40'6192,"0"20"-645,0 0-258,0 20-4773,0 0-387,0 0-516,20 0-2838,-20 0-2064,19 20-516,-19 0-387,40 0 130</inkml:trace>
  <inkml:trace contextRef="#ctx0" brushRef="#br1" timeOffset="80897.6271">8493 16947 1548,'0'0'5418,"0"0"0,0 0-387,0 0-2322,-20-20-903,20 20-645,0 0-258,0 0-129,0 0-387,0 0 0,0 0 0,-20 0-129,20 20 0,0 0 0,0 0-129,0 19 129,20-19-129,-20 20 0,20-1 0,0 1 129,-20 0-129,19 0 0,1 19-129,0-19 129,0 19 0,0-19-129,0 0 0,-20-1 129,20 1-129,-20 0 129,-20-20-129,20-1 129,-20 1-129,0-20 0,0 0 0,0 0 129,0 0-129,-19 0 0,19 0 0,0-20 0,0 20-129,20-19 129,-19-1-129,-1-1 129,20 2-129,-21 0 0,21-2 0,-19-18 0,19 19 0,0 0 129,-20-20 0,20 20-129,-20 0 0,20 1-258,0 19-387,-20-21-4515,20 21 0,0-39-516,0 39-645</inkml:trace>
  <inkml:trace contextRef="#ctx0" brushRef="#br1" timeOffset="81408.6563">8394 17423 1548,'0'20'5160,"0"-20"0,0 0-387,0 20-2580,0-20-1161,0 0-129,0 0-258,0 20 129,0-1-258,20 1 0,-20 1-129,19-2 129,1 0 0,0 2-129,0-21 0,0 20-129,-1-20 0,21 0 0,-20 0-129,0-20 0,0-1-129,0 2 0,-1 0 129,-19-2-129,0 1 0,0-19 0,0 19 0,-19-20 0,19 20 129,-20-19-129,0 18-129,20-18 129,-20 19-258,20 1-129,0 19-516,-20-20-1677,20 20-2709,0 0-129,0 0-774</inkml:trace>
  <inkml:trace contextRef="#ctx0" brushRef="#br1" timeOffset="82562.7223">8493 16967 1,'-20'0'5159,"20"0"130,-20-20 0,20 0-2838,0 20-516,-20 0-645,20 0-129,0 0-387,0 0-258,0 0-129,0 0 129,0 20-387,0 0 129,0 0 0,20 19 0,-20-19 0,20 20 0,-20-1-129,20-19 0,-20 0 0,20 0 0,-20-20 0,0 0-129,0 0 129,0-20-129,0 0 0,0 0 0,-20 0-129,0 1 129,20-21 0,-20 40 0,0-40 0,20 40 0,-19 0 0,19 0 129,0 0-129,0 0 129,19 20 0,-19 0-129,20 1 129,-20-2-129,20 0 129,-20 1-129,0-20 129,20 0-129,-20 0 0,0-20 0,0 20 0,-20-19 0,20 0 0,-20-22 0,0 21 0,1-19-129,19 19 129,-20 0 0,20 20 0,0 0 0,-21 0 0,21 20 0,21 0-129,-21 0 129,20 19 0,-1-19 129,-19 20-129,20-40 129,0 19-129,-20-19 129,0 0 0,0 0-129,20-19 0,-20 0 0,-20-2 0,20 1-129,0-19 129,0 19 0,-20 0 0,20 0 0,0 0-129,0 20 129,0 0 0,0 20 0,0 20 0,20-20 0,-20 19 129,20 2 0,0-3 0,-1 2-129,1 0 129,0 20 0,0-21 0,0 0-129,0 1 0,0 0 0,-1 0 129,-19 0-129,20-1 0,-20 1 0,20 0 0,-20-20 0,0-1 129,0 1-129,-20-20 0,0 20 129,1-20-129,-1 0 0,0 0 0,-20-20-129,20 0 129,-19 20-129,19-19 0,0-1 129,0-1-258,0 2 129,1 0-258,-1-2 0,20 21-516,-21-20-4515,21 20-129,-19-19-387,19-1-516</inkml:trace>
  <inkml:trace contextRef="#ctx0" brushRef="#br1" timeOffset="113393.4857">12164 17979 3354,'19'-20'5676,"-19"20"-258,0 0-903,0-20-2193,0 20-774,-19-20-387,-1 20-129,0 0-516,-20 0-258,1 20 129,-1 0 0,1 0-129,18 0 0,-18-1-129,39 1-129,0 0 0,0 0 0,20-1-129,-1-19 129,21 21 0,0-21 129,19 20-129,-19-20 129,0 19-129,0 21 129,-40-20 0,20 20 0,-20-1-258,0-39 258,-41 60-258,2-40 0,-1-20-258,1 0-387,19 0-3354,-20-20-1290,40 0-387,-20-20-387</inkml:trace>
  <inkml:trace contextRef="#ctx0" brushRef="#br1" timeOffset="113600.4975">12303 17741 7353,'39'19'5934,"-39"1"-129,20 39-258,0-18-4515,0 18-387,0 20-258,-1-19-129,2 0-258,-2-21-129,1 1-1032,-20-40-1290,0 20-2709,0-40-387,0 20-258,-39-20-258</inkml:trace>
  <inkml:trace contextRef="#ctx0" brushRef="#br1" timeOffset="114020.5216">12362 18058 5547,'-20'-40'5805,"40"40"-258,0-39-516,0 39-3612,0-20-645,20 0-258,-21 0-129,21 20-129,-20 0-129,0 20 0,-1 0 0,1 20 387,1-21-258,-2 21 258,-19-1-258,20 2-129,-20-22 0,19 1 0,-19 0 0,0 0 0,0-20 0,0 0-129,0 0 129,0-20-129,0 0 129,0-19-129,0-2-129,0 22-258,0-41 387,0 21-387,21 19 258,-1-20-258,-1 20 258,1 1-258,0-1 387,0 20 258,0 20-129,-1-1 258,2 21-258,-21-20 129,19 20-129,1-1 258,-20 1-387,20 0-258,0-1-258,0-39-516,-1 20-4386,1-40 0,0 1-516,-20-22-774</inkml:trace>
  <inkml:trace contextRef="#ctx0" brushRef="#br1" timeOffset="114179.5307">12838 17721 5547,'-59'0'5418,"39"0"-1032,0 0-4386,20 0-3612,0 0-1806,20-20-258</inkml:trace>
  <inkml:trace contextRef="#ctx0" brushRef="#br1" timeOffset="114789.5656">13037 17860 7482,'39'119'6450,"-18"-60"-516,-21-19-387,0-21-2580,0 22-2451,0-41-129,0 0-258,0 0-129,0-20 0,0-20-258,0 0 0,0 1-129,0-1 129,0 20-129,20-20 129,-1 40-258,21 0 387,-20 0 387,19 20-129,-19 0 258,20 20-258,-20-1 258,20-19-258,-21 20 258,1-21-387,20-19 129,-20 0-129,19-19-129,-18-1 0,-2-20-129,-19 21 129,0-1-129,0-20 129,0 20-129,-19 0 258,19 20-258,-21 0 387,1 0 258,1 0-258,-1 20 129,0 0-129,20 20 258,0-20-258,0 19 129,0-19-129,20 0 0,0-1-129,-1 2 0,1-1 0,1-20 129,-2 0-129,-19 0 0,20 0 0,-1 0-129,2 0 258,-1 0-129,-1 19 0,1 1 0,0 20 0,-20-40 129,59 79-129,-38-39 0,-2 19 0,1 1-258,-20-20 258,0 19-387,0-59 258,-60 60-258,60-60 129,-79 39-387,79-39 258,-80-19-1677,80 19-3096,-58-61-129,37 3-516,1 18-516</inkml:trace>
  <inkml:trace contextRef="#ctx0" brushRef="#br1" timeOffset="115110.5839">13752 17899 8901,'19'0'5805,"-19"0"-129,-19-19-387,19 19-4644,-21 0-129,2 0-258,-1 0-129,0 19 387,0-19-516,0 20 387,20-20-258,0 0 129,0 20-129,0-20 258,40 20-258,-20-20 0,19 20 129,1 0-258,0-1 129,0 1 0,-21 20 0,1-21 0,-20 2-129,0 18 0,-20-19-258,1-20-129,-21 20-1806,0-20-3483,21 0 0,-21-20-645,20 0-516</inkml:trace>
  <inkml:trace contextRef="#ctx0" brushRef="#br1" timeOffset="115757.6209">14506 17860 5805,'0'-21'5934,"0"21"-774,0 0 0,0 0-4128,0 41 0,0-22-258,19 1-129,-19 20-258,20-20 129,-20 0-129,20-1 129,0 1-129,0-20-258,-1-20-258,21 1-129,-20-1 258,0-20-258,0 0 258,-20 21-387,0-1 258,0-1-129,0 21 258,0-19 0,-20 19 0,20 19 0,-20 2 0,20-1 387,0-1-387,20 1 516,0-20-516,0 0 129,-1 0 0,1 0 0,20-20 0,-20 1-258,19-1 129,-39-20-258,21 21-387,-21-22-4644,0 22-129,0-1-516,0 0-387</inkml:trace>
  <inkml:trace contextRef="#ctx0" brushRef="#br1" timeOffset="115982.6338">15120 17245 10191,'0'99'6321,"0"-20"-774,0 0-129,-19 21-4644,19-1-387,0 1 0,0 18-129,0-38-129,0 18-387,0-38-1935,0 0-3354,0-40-387,0-20-516,0 0-258</inkml:trace>
  <inkml:trace contextRef="#ctx0" brushRef="#br1" timeOffset="116493.663">15934 17701 8127,'-59'0'5934,"39"0"-645,20 20 0,-20-20-4773,0 20-258,20 19 0,0 1 0,0 0 0,0-1 0,20-19 129,20 20 0,-21-20 0,21-20 129,0 0-258,-1 0-258,-18-20 0,-2-20 0,1 20 0,-20-19-129,-20-1-129,1 21 129,-22-2-129,2 1-258,19 40-2322,-20-20-2580,21 0-258,-1 21-645,20-21 0</inkml:trace>
  <inkml:trace contextRef="#ctx0" brushRef="#br1" timeOffset="116947.689">16351 17801 5934,'39'0'6450,"-39"-21"-774,20 21-129,-20-39-3354,-20 19-1806,1-20 0,19 20-129,-40 20-129,20-20-129,-19 20 129,-1 20-129,20 0 0,-20 20-129,20-1 129,1 2 258,19 18-129,0-20 0,0 1 0,19 0 0,21-40 0,0 20-129,-21-40 0,21 0-258,0-20 129,-20-19-129,0 0 258,-20-21-258,0 20 129,0-20 258,-20 21 0,0 20 129,20-1-129,-20 20 0,20 20 0,0 0 0,0 20 0,20 20 0,0 20-129,0-1 0,-1 20 0,1-19 129,1 19-258,-2-39-516,1 19-1290,-1-39-3741,22-20 129,-22 0-774,1 0 0</inkml:trace>
  <inkml:trace contextRef="#ctx0" brushRef="#br1" timeOffset="117388.7142">16787 17780 9546,'40'21'5934,"-40"-21"-516,0 0-903,0-21-3741,0 1-129,0 1-387,0-1 0,-20 0-129,0 0 0,1 20 0,-21-20-129,20 20-129,-20 20 258,20 0-129,1 20-129,-1-21 129,0 22 258,20-3-129,0 3 0,20-22 0,0 1-258,-1-20 129,1 0 0,20-20 129,-20-19-258,0-20 0,0-1 0,-1-20 129,1 0 129,-20 1 0,0 0 0,0 0-129,0 19 0,0 21 129,-20 19-129,20 40 129,0-1 0,0 40-129,0 1 129,0 20-129,20 0-129,0-1-258,-20 0-903,40-20-4128,-21-18-387,1-3-387,1-17-645</inkml:trace>
  <inkml:trace contextRef="#ctx0" brushRef="#br1" timeOffset="117899.7435">17442 17245 8643,'0'-20'6063,"0"20"-516,0 20-129,20-1-4386,-20 21-645,0 19 0,20 21-129,0-21 0,-20 20-258,20-19 0,-1 0-129,-19-20-387,20-21-129,-20-19-645,20 0-1161,-20-39-774,20-1 645,-20-19 1032,0-20 774,0 19 645,0 0 516,0 0 387,0 1 1419,0 39 903,0-19-516,0 39-1161,0 19-645,0 21-258,0 0-129,20 19-129,-20 1-129,20-1-129,0 0-258,-20-18-129,19-2-2709,1-19-2451,-20-20-258,0 0-516</inkml:trace>
  <inkml:trace contextRef="#ctx0" brushRef="#br1" timeOffset="118084.754">17363 17483 7998,'0'-20'5934,"0"20"-258,40-20-387,-20 0-3999,19 0-1032,21 0 0,-21-19-387,21 39-387,-20-21-1161,-21 21-3483,1 21-516,-20 18-258,-20-19-258</inkml:trace>
  <inkml:trace contextRef="#ctx0" brushRef="#br1" timeOffset="118267.7645">17482 17622 6966,'0'19'6192,"0"-19"-387,20 0-516,0 0-2967,19-19-1806,1-1-387,20-1-1935,-21 2-3612,1 19-258,-1-19-516,-19 19-516</inkml:trace>
  <inkml:trace contextRef="#ctx0" brushRef="#br1" timeOffset="118915.8016">18514 17543 9417,'0'19'6192,"-20"-19"-645,20 0 0,-20-19-5031,20-2-129,-20 1-258,0 1 0,1-1-129,-1 20 0,0 0 0,-20 20 0,21-1-129,-1 1 129,-1 20-129,2 0 129,19-1-129,0 1 0,0 0 0,19-20 129,2-1-129,-1-19 258,19-19 0,1-21-129,-1 0 258,1-40-129,0 21 129,-20-20-129,0-1 0,-1 1-129,-19 20 129,0-1-129,0 20 0,0 1 0,0 39-129,-19 0 129,19 39 0,0 21 0,-20 0 0,20 39 0,0 20 129,0-1 0,0 22 129,0-1-129,20 0 129,-1-20-129,1-20 129,20-39-129,-20-22 129,19-17-129,-18-42 0,-2-17 0,1-22-258,-20-19 129,-20 19-387,1-19 129,-22 19-387,-18 20-387,19 1-4902,-19 39 129,19-21-516,0 21-258</inkml:trace>
  <inkml:trace contextRef="#ctx0" brushRef="#br1" timeOffset="119268.8218">19347 16967 9159,'0'0'6063,"0"39"-516,0 22-129,0 17-4773,0 2-258,20 18-129,0-18-129,0 0-387,0-20-645,0-1-4515,-1-39-129,1-20-645,-20 0-387</inkml:trace>
  <inkml:trace contextRef="#ctx0" brushRef="#br1" timeOffset="119495.8347">19705 16847 8901,'0'-19'5805,"0"0"-387,0 19-258,0 19-5031,0 0-387,0 21-4644,0-20-516,19 20-129,1 0-774</inkml:trace>
  <inkml:trace contextRef="#ctx0" brushRef="#br1" timeOffset="119820.8533">20022 17086 9546,'0'19'6321,"0"-19"-774,-20 0 0,20 0-4773,-20 0-516,0 0-129,1 20-129,-1 0 0,0 0 0,0 0 0,20-20-129,0 40 129,0-20 0,20-1 0,20 1 0,-21 19 129,21-18 0,0 18 0,-21-19 0,22 20 0,-41 0 0,0-21 0,0 1-258,-20-20 0,-20 21-645,0-21-4644,20-21-258,-19 1-645,-1 1-516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1-30T21:54:04.52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13890 17245 8901,'0'-40'5676,"0"20"-129,0 20-387,0-20-4644,-20 0-129,1 20-129,-21 0-129,20 0 0,-19 0 0,-1 20-129,0 20 0,20-20 129,-19 19 0,19 1-129,-1-21 0,21 21 0,0-20 0,0 0 129,21 0-129,-1-20 0,19 20 129,1-20 0,-20 20 0,39 0-129,-39-1 129,20 1-129,-20 20 129,-1 0 0,1-1 0,-20 1 0,0 0-258,-20-20 258,1 19-258,-1-18 258,20-21-258,-20 19 129,0-19-129,20 0 129,0 0 0,0 0 0,0 0 0,0 0 0,20 0 0,-20 0 0,0 19 258,20 22 0,-20-2 129,-20 1-258,20 0 258,-20 19-258,0 1 258,1-21-258,-2 1-129,21 20 0,0-60 0,-19 58-129,19-58 258,19 80-258,-19-80 129,21 40 0,-21-40 0,59 40 258,-59-40-645,40 20-4773,-40-20-387,0 0-387,39 0-516</inkml:trace>
  <inkml:trace contextRef="#ctx0" brushRef="#br0" timeOffset="1509.0863">14585 17641 6450,'0'-39'5805,"0"39"-516,0 0-774,-20-21-3096,0 42-258,0-21-387,1 39-258,-1-19-258,20 20 0,-21 0 129,2 20-129,-1 19 0,20-20 129,0 20-129,20 0 0,-1 1-129,2-20 258,38-20-387,-19-2 129,39-38 129,-19 0-258,-1-38 129,20-22-258,-38 0 258,-2-19-387,-19-20 258,-20 19-129,-20 1 129,-19 0-258,-21 39 129,0-20 0,1 41 0,19-1-258,-20 20-1161,21-21-3870,39 42-129,-20-21-645,20 0-387</inkml:trace>
  <inkml:trace contextRef="#ctx0" brushRef="#br0" timeOffset="2028.116">15120 17363 9546,'-19'40'5547,"19"-20"-387,0 20-1677,-20-1-2967,20-19 129,0 20-516,0 0 0,20-1-258,-1-19-645,2 0-4128,-2-20-387,1-20-387,0 0-387</inkml:trace>
  <inkml:trace contextRef="#ctx0" brushRef="#br0" timeOffset="2175.1244">15141 17125 5934,'-40'0'5805,"20"0"-1032,20 0-4386,0 0-3354,0 0-2580,0 0-645</inkml:trace>
  <inkml:trace contextRef="#ctx0" brushRef="#br0" timeOffset="2896.1656">15676 17522 6708,'20'0'5805,"-20"21"-387,0 17-129,0 22-3870,0 0-516,0-1-258,0 41 0,20-21-129,-20-19 0,0 19-129,0-39-129,20-1-129,-20-19-387,0-20-903,0 0-4128,19-20-387,-19 1-258,0-1-774</inkml:trace>
  <inkml:trace contextRef="#ctx0" brushRef="#br0" timeOffset="3659.2093">16034 17363 2580,'0'0'5676,"0"0"-129,0 0-645,19 20-2580,-19-20-387,20 20-774,-20 0-129,0 0-387,0 0-129,20 0-129,-20 19-129,0 1 0,0-21-129,0 22 129,0-22-129,0 1 0,-20 0-129,0-20 0,1 0-258,-2 0-129,1 0-1290,1 0-3741,-1-20-258,0-19-387,20 19-387</inkml:trace>
  <inkml:trace contextRef="#ctx0" brushRef="#br0" timeOffset="3840.2196">15954 17125 9030,'0'0'5805,"0"0"-258,0 0-516,0 0-5160,0 20-4773,20-20-645,-20 0-129,19 0-774</inkml:trace>
  <inkml:trace contextRef="#ctx0" brushRef="#br0" timeOffset="15406.8812">16966 16748 5289,'0'0'5934,"0"20"-387,0 21-645,0-3-3354,0 42-1032,0 19 0,0 20 0,20 20-129,-20 0 129,0 0-258,20 20 0,-20-41-258,20 2-645,-20-21-4386,19-19-258,-19-21-516,0-39-516</inkml:trace>
  <inkml:trace contextRef="#ctx0" brushRef="#br0" timeOffset="15922.9107">17820 17543 6837,'0'19'5676,"-21"0"-129,21 2-387,-20 18-4515,20 1-258,0 20 0,20-21-774,1 20-2580,18-18-2451,1-22 0,-20-19-774</inkml:trace>
  <inkml:trace contextRef="#ctx0" brushRef="#br0" timeOffset="16065.9189">17859 17225 7482,'-39'-20'5289,"18"20"-5031,21 0-387,0 0-5289,21 0-516</inkml:trace>
  <inkml:trace contextRef="#ctx0" brushRef="#br0" timeOffset="17720.0135">18335 17463 4773,'0'0'5547,"-19"0"-258,19 0-774,-20 0-3225,20 0-258,0 0-258,0 0-129,20 20 129,-1-20-258,1 19 0,0-19-129,20 20 0,-1 1-129,21-21 0,-20 19-129,19 0 0,-19-19-129,-1 21 129,-18-1-129,-21-1 0,0-19 129,0 20-129,-21 0 0,-18 0 129,19-20-129,-20 20 0,1 0-129,19-1-258,-20 1-258,20 1-774,0-21-4257,20 19 129,0-19-774,0 0 0</inkml:trace>
  <inkml:trace contextRef="#ctx0" brushRef="#br0" timeOffset="18173.0394">19050 17423 8514,'-20'0'5805,"20"0"-258,-20 0-258,20 20-4902,-20 20 0,20-21-129,-99 41-1032,99-41 129,20 41 0,-20-20-129,0-40 129,0 0 645,40 60-774,-1-41-129,1-19 129,79 0 1161,-59 0-258,-21-19-129,21-1 129,-21-20 129,1 0-129,-20 1 0,0-20-129,-20 18-129,0-18 129,-40 19-129,0 0 0,1 0-258,-21 40-645,1 0-4128,19 0-387,-20 21-387</inkml:trace>
  <inkml:trace contextRef="#ctx0" brushRef="#br0" timeOffset="18443.0548">18454 17939 7611,'0'0'5805,"20"0"129,0 0-903,20 0-3870,-1 0-774,21 0 0,-1 0-774,1-20-2193,0 20-2580,-21 0-774,1 0 0</inkml:trace>
  <inkml:trace contextRef="#ctx0" brushRef="#br0" timeOffset="18914.0818">19823 17801 5547,'21'38'5676,"-2"-17"129,-19-1-645,0 19-4257,0 21-645,0-21-4644,-19 21-645,19-20-387,-21-20-516</inkml:trace>
  <inkml:trace contextRef="#ctx0" brushRef="#br0" timeOffset="19411.1102">20518 17502 4773,'-20'0'5676,"0"-19"-258,20 19-387,0 0-3354,0 0-645,0 19-258,20 1 0,-20 20-258,20 0 0,0 19-129,-20 21 129,20-20-129,-20 19 0,0-20-129,0 1 0,0-1-129,0-39-129,0 20-258,-20-40-774,0-21-4515,0 2-387,0-41 0,0-19-774</inkml:trace>
  <inkml:trace contextRef="#ctx0" brushRef="#br0" timeOffset="19562.1188">20340 17125 8385,'0'-20'6063,"0"20"-774,0 0-387,0 0-6192,19 0-3612,-19 0-387,20 20-645,0-20-258</inkml:trace>
  <inkml:trace contextRef="#ctx0" brushRef="#br0" timeOffset="20148.1524">20875 17125 3483,'-39'0'5805,"39"0"-516,0-20-129,0 20-3483,0 0-387,0 0-387,0 20-258,19-20 129,1 20-387,20-20 0,-1 20-129,1 0 0,0 0-129,19 0 0,-19 0-129,0-1 129,0 1-129,-20 19 129,-1-18 0,1-2-129,-20 21 129,0-20 0,0 0-129,-20 0 129,1 19-129,-1-19 0,-20-20-387,0 21-387,40-2-4515,-40-19-129,40 19-516,-19-19-387</inkml:trace>
  <inkml:trace contextRef="#ctx0" brushRef="#br0" timeOffset="20382.1657">21034 17701 8385,'-20'0'5805,"20"20"-258,20-40-516,0 20-4515,19 0-129,1 0-258,0 0-129,0 0-387,-1 0-387,1 0-4386,0 20-129,-1-20-645,-19 0-129</inkml:trace>
  <inkml:trace contextRef="#ctx0" brushRef="#br0" timeOffset="20788.189">21729 17344 6837,'0'-40'5676,"0"20"-129,0 0-516,0 1-4257,0 19 0,-20 19-129,20 1-258,-21 0 0,21 20-129,0-1 0,0 21 129,21-1-129,-1-18 0,-1 18-129,21-20 0,0-19-129,0 0 0,-1-20 0,1-20 129,-1 0-129,-19-19 0,0-20 0,0-1 0,-20 0 129,-20 0-129,0 1 0,-19 0 0,-1 19-129,-19 0-387,-1 40-1806,0-20-3096,0 20-387,21 0-516,-1 20-516</inkml:trace>
  <inkml:trace contextRef="#ctx0" brushRef="#br0" timeOffset="22313.2762">22304 16709 6063,'-40'-20'5289,"20"20"0,1 0-1677,19 0-1548,-20 0-903,20 0 0,0 0-387,-20 20-129,20-20 0,20 0-129,0 0-129,19 20 0,-19-20-129,0 0-129,0 19 129,0-19-258,0 20 129,-20-20-129,0 20 0,0 1 129,0-2-129,-20 0 0,20 1 129,-20 20-129,20-20 129,-20 40-129,20-21 129,0 2 0,20 17-129,0-18 129,19 20-129,1-21 129,0 1-129,-1-21 129,1 21 0,-20-20-258,-1 0 258,2 0-129,-21 0 0,0-20 129,-21 20-129,21 0 0,-39-1 0,20 1 129,-2 1-129,1-2-129,1 21 129,19-20 129,-20 19-129,20 1 0,0 0 0,20-1 129,-20 1-129,19 20 258,1-1-258,1 1 129,-21-1-258,19-20-129,-19 21-774,0-20-4515,0 0-387,0-40-387,-19 20-774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9-11-12T23:22:26.4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13 34 18,'0'0'20,"0"0"-2,-8-11-3,8 11 1,0 0-4,0 0-1,-3-14-2,3 14-1,0 0-3,0 0 0,0 0 0,0 0-2,-2-9-1,2 9 0,0 0 0,0 0-1,0 0 0,0 0 0,0 0 0,0 0-1,0 0 1,0 0 0,0 0 0,0 0 0,0 0 0,0 0 0,0 0-2,0 0-3,0 0-17,0 0-14,0 0 1,0 0-2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1-30T22:01:13.86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8949 11867 1,'0'0'5030,"-20"0"130,20 0-1032,-19 0-1935,19 0-645,0 0-129,0 0-387,0 0-258,0 0 129,0-20-387,0 0-129,0 0 0,19 0-129,1 0 0,-20 0 0,20 1-129,20 0 129,-21-22-129,21 21-129,0-19 129,0 19-129,-1-20 129,1 0 0,20 1-129,-1 19 0,1-20 129,19 1-129,0-1 0,-19-20 129,39 21-129,-19-1 0,-1 0 129,20-19-129,-20 18 129,20 2-129,-19 20 0,19-21 129,1 0-129,-1 20 0,0-19 129,0 19-129,1 0 129,-1-1-129,0 21 0,0-19 129,0 19 0,-19 0-129,19 0 129,0 0 0,-20 0-129,20 0 129,-19 0-129,19 0 0,1 0 129,-21 0-129,20 0 129,-19 19-129,-1-19 129,20 21-129,0-21 0,-20 20 129,1 0-129,19-20 129,-20 19-129,1 1 0,-21 0 0,21 20 0,-20-20 0,-1 0 129,0 19-129,21-20 0,-40 2 0,19 19 0,0-21 0,-18 1 0,17 0 0,-37 0 129,18 0-129,1 0 0,-20 0 0,0-1 129,20 1-129,-21 0 129,1 0-129,20 0 0,-20 0 0,-1-1 0,21 1 0,-20 0 129,19 0-258,-19 0 129,1 0 0,18-1 129,-19 1-129,20 20 0,-21-20 0,21 20 0,-20-21 129,19 21-129,-18-19 0,-2-2 0,1 0 0,0 1 0,0 0 0,0 0 129,-20-20-129,0 0 0,19 20 0,-19-20 129,0 0-129,0 0 129,0 0-129,0 0 129,0 0-129,0 0 0,0 0 129,0 0-129,0 0 0,0 0 0,0 0 0,0 0 0,0 0 0,0 0 129,0 0-129,0 0 0,20-20 0,-20 20 0,0-20 0,0 20 129,0-20-129,-20 0-129,20 1 258,0 0-129,-19-2 0,19-19 129,-20 21-129,20-1 129,-20 0-129,20 0 129,-20 0 0,20 20-129,0 0 0,0-20 0,0 20 0,0 0 0,0 0 0,0 20 0,0-20 0,20 20 0,-20 0-129,0 0 129,20 0 0,0-1 0,-20 21 0,19-19 0,1-2 0,-20 20 0,21-19 0,-21 0 0,0 0 0,0 0 129,0 0-129,-21 0 0,21-1 0,-20 1 129,-19-20-129,19 20 0,0-20 0,-19 0-258,18 21-774,-18-21-4644,19 0 0,0 0-516,20 0-645</inkml:trace>
  <inkml:trace contextRef="#ctx0" brushRef="#br0" timeOffset="1022.0585">10120 10636 2709,'0'-19'5805,"0"-1"-258,0 20-258,-20 0-3870,0 0 0,0 0-516,20 0-258,-39 0-129,39 0-129,-20 20 0,0-1-387,20 1 258,0 0-129,0 20 129,20-20-258,0 0 387,19-1-387,1 0 258,19-19-129,1 0 129,-20-19-129,19 0 0,-39-1 0,0-20-129,0 0 129,-40 20-129,0-19 0,-20 18 0,1 21 0,-1-19-129,-20 19 0,21 19-774,-1-19-4515,20 21-129,1-1-645,-1-1-258</inkml:trace>
  <inkml:trace contextRef="#ctx0" brushRef="#br0" timeOffset="6687.3825">12104 13315 3870,'0'20'5547,"0"-20"-258,0 0 0,0 0-3741,0 0-387,0 0-387,0 20-129,0-20 0,20 20-258,0 0 129,0 0-129,-1 19 0,2 1-129,-1 0 0,19-1-129,-19 1 129,20 20-258,-21-2 129,1 3 0,0 18-129,-20-19 258,20-1-258,-40 1 129,20 19-129,-40-20 0,21 1 129,-21-20-129,-19 19 0,-1-18-129,0-3 129,-19-18 0,20 0 0,-21 0 0,21-20-129,-21 0 129,20-20 0,-19 0-129,19 0 129,21 1 0,-21-21 0,21 20-129,-1-19 129,20-21 0,1 20 0,19-19 0,-20-1 0,20 1 0,0-1 0,20-19 0,-20 19 129,19 1-258,-19 18 258,0-17-129,20 38 0,-20-20 0,20 20 0,-20 0 0,0 20 0,0 0 0,0-20 0,0 20-129,0 0 129,0 0 0,0 0 0,20 0 0,-20 0 0,0-19 129,0 19-129,0 0 129,0-20-129,0 20 0,0-20 0,0 20 0,0 0 0,0 0-129,0 0 0,0 20-129,0-20 129,0 20-129,0-20-129,0 0 0,0 0 0,0 0 0,0 0-129,-20 0 0,20 0 129,0-20 0,0 20 129,-20 0 387,20 0-129,-20-20 387,20 20-129,-19 0 387,19 0-387,-20 0 258,-1 0-129,21-21-129,-19 21-129,19 0 0,-20 0 0,20 0-129,0-19 129,0 19-129,0 0 0,0-19 129,20 19 0,-1-20-129,2 20 129,18-20-129,-19 20 129,20 0 0,-20 0 0,19 20 0,-19 0 0,0-1 0,0 0-129,-1 2 129,2-1-129,-2 0 0,-19-1 129,20 1-129,-20 0 0,0 0 0,0 0 0,0-20 0,0 0-258,0 0 0,0 0-903,0 0-4386,0 20 0,0-20-645,0 0-387</inkml:trace>
  <inkml:trace contextRef="#ctx0" brushRef="#br0" timeOffset="7590.4342">12580 14288 7482,'0'20'6063,"20"-1"-258,-20-19-258,0 20-4386,0 21-516,21-22 0,-21 20-258,0-19 0,19 20-129,-19 0 0,0-20-258,0 19-129,20 2-1677,-20-41-3741,0 19-258,0-19-645,0-19-516</inkml:trace>
  <inkml:trace contextRef="#ctx0" brushRef="#br0" timeOffset="11928.6823">15339 11887 1161,'0'0'5289,"0"0"-258,0 0-387,0 0-2193,0 19-774,0-19-258,0 0-258,0 0-258,0 0 0,0 0-258,0 0-129,0 0-129,0-19 0,0 19-129,0-20 0,19-20 0,2 20-129,-21-20 0,39-18 0,1-3 0,-1 2-129,2-1 129,17 1-129,22-1 129,-1 21-129,1-1 0,-1 20 0,20 0 0,-19 20 129,-1 20-129,-19 20 0,-1-1 0,1 1 129,-21 20-129,2-1 129,-22 1 0,-19 19-129,0-20 129,0 1 0,-40 0-129,20-1 129,-19-18 0,-1-3-129,1 2 129,-1-20-129,0 0 129,0 0-258,1-20 129,19 0-258,-20 20 129,21-20-129,-2 0 0,1 0 0,1 20 0,-1-20-258,0 19 258,0-19-129,20 0-387,-20 0-3225,20 0-1677,0-19 129,0 19-903</inkml:trace>
  <inkml:trace contextRef="#ctx0" brushRef="#br0" timeOffset="12292.7031">15875 11986 6708,'-20'19'5805,"0"-19"-258,20 20-258,0-20-3999,-20 20-645,0 0 0,0 20-516,0-20 258,1 19-258,-1-19 258,0 0-258,0-1 0,0 2 0,20-21 0,0 19 129,20-19-129,0 0 0,20 0 0,-1 0 129,1 0-129,0 0 0,19 0 0,-19 20-129,-1-20 129,2 0-129,-22 20-129,1-20-129,0 0-387,-20 0-1548,20 0-3483,-20 0-129,20 0-645,-20-20-129</inkml:trace>
  <inkml:trace contextRef="#ctx0" brushRef="#br0" timeOffset="12965.7416">16906 11589 8127,'0'0'5934,"-20"0"-258,20 0-645,0 0-4257,-19 0-129,19 20-387,0 0 129,0 19-129,0 2 0,0-3-129,0 2 129,19 20 0,1-20 0,20-21-129,0 21 129,0-19 0,-1-21-129,21-21 129,-20 1-258,-1-19 129,-19-1-129,0-20 129,-20 20-258,-20 2 129,0-3-129,-19 2-129,-1 19-129,0 0-516,0 20-4644,1 0-387,19 0-258,-20 20-516</inkml:trace>
  <inkml:trace contextRef="#ctx0" brushRef="#br0" timeOffset="14393.8233">14882 13454 3483,'0'19'5805,"0"2"-387,0-21-258,0 20-3741,0-20 0,0 20-516,-20-20-387,20 19 129,-39 1-516,19-20 258,-20 20-258,1 0 129,-1 0-129,-20 0 0,1 0-129,-20-1 258,0 1-129,-1-1 0,1 2-129,-21-21 129,21 20 0,-21-20-129,-18 0 0,19 0 129,-21-20-129,21-1 0,-20 2 0,0 19 0,20-20 0,-21 1 0,21-1 0,-19 20 0,38-20 0,-20 0 0,21 0-129,0 0 129,20 0-129,-1 1 258,20-1-258,1 0 258,-1-1-258,20 2 258,0 19-258,20-19 258,-19 19-129,19 0 0,-20 0 0,20 0-129,0 0 129,0 0 0,0 0 0,0 0 0,0 0 0,0 19 0,0-19 0,0 19 0,20 2 0,-20-21-129,0 20 258,19 0-258,-19-1 258,0 1-258,20 0 258,-20 0-258,20 0 258,-20 0-129,0 0 0,0-20 129,20 19-129,-20-19 0,0-19 129,-20-1-129,20 0 0,-20-20 129,0 0-129,20 21 129,-19-21-129,-1 0 0,20-19 0,0 19 0,-21 20 0,21-20 0,0 1 0,0 19 0,0-1 0,-19 21 0,19 0 0,0 0 0,0 0-129,0 0 129,19 0 0,2 0 0,-21 21 0,20-21 0,19 20 129,-19 0-129,20-20 0,-1 0 129,1 19-129,-20-19 0,20 0 129,-1 0-129,-19 0 0,0 0 0,0 0 129,-1 0-129,-19 0-129,0 0 0,20 0-387,-20 0-3741,0 0-1032,0 0-645,0 20-258</inkml:trace>
  <inkml:trace contextRef="#ctx0" brushRef="#br0" timeOffset="14909.8528">13851 14010 3870,'0'20'6063,"0"0"-387,0-1-387,19 21-2322,-19-20-1677,0 19-516,0-19-129,20 20-387,-20 0-129,0-20-129,20 0-516,-20-20-2193,0 19-2580,0-19-387,0 0-774,0-19 130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1-30T22:09:52.3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6528 9763 5805,'-40'-39'5676,"21"19"-258,-1 20-903,-20-20-3225,20 20-645,-20 0-258,-19 20 129,19 19-129,-19 20-129,0 21-129,-1 0 129,20 39-258,0 20 129,1 19 0,19 1-129,20 20 129,0-21 0,20 1 0,19 0-129,41-40 129,-1 0-129,1-20 129,38-19-129,2-41 129,-2 1-129,22-40 129,-1 0-129,-1-40 129,-18 1 0,-2-41 0,2-19 129,-21-40-129,-20 0 129,-19-19-129,-21-1 129,-19-20-129,-20 1-129,-20-20 129,-19 19 0,-21 20 0,-19 0-129,-1 20 0,-19 41 0,0-2-129,-20 40 0,0 0 0,0 41-258,0 19-387,-1 0-1290,21 19-3354,0 21-387,40 0-258,-1 0-258</inkml:trace>
  <inkml:trace contextRef="#ctx0" brushRef="#br0" timeOffset="1076.0616">6389 10378 5031,'20'-39'5676,"-20"39"-387,0-40-516,0 40-3483,0-19-645,0-2 0,-20 21-387,20-20 129,-19 20-258,19 0 129,-21 20-258,21 1 0,-19 17 0,19 3 0,-20-2 0,20 1 0,0-20-129,0 20 129,0-21 0,20 1 129,-1-20-129,2 0 258,-2 0-129,1 0-129,0-20 129,20 1-129,-21 19 129,1-20-129,-20 20 0,20 0 0,-20 20 129,0-1-129,0 21 0,0 20 0,0-1 129,-20 21-129,20-1 129,0 0-129,0 20 129,20-39 0,-20 19 0,20-19 0,0-40 0,20 0 129,-20-40-129,19 0 0,-19-40 0,0 21-129,0-22 129,-1 3-258,-19-2-258,-19 20-258,19 1-774,-40 19-3870,20 20-387,0-20-387,1-1-387</inkml:trace>
  <inkml:trace contextRef="#ctx0" brushRef="#br0" timeOffset="1396.0799">6846 10537 6450,'-20'20'5676,"20"-1"-258,-20 2-1419,20-1-2967,0-1-258,0 1-387,0 0 129,0 0-129,20 0 0,0 0-387,0-20 258,-1 0 0,1-20-129,0 0 129,0 0-129,-20-20 129,0 21-129,0-1 0,0-1-258,-20 2-129,0 19-1032,0-20-4128,-19 20-129,19 0-645,20 0 0</inkml:trace>
  <inkml:trace contextRef="#ctx0" brushRef="#br0" timeOffset="2272.13">11211 9743 8514,'-39'-39'5676,"19"39"-387,-20-20-1161,1 40-3096,-1 0-516,0-1 0,-19 40-258,18 1 0,-17 40-129,37-2 258,-18 42-258,39-22-129,0 42 129,19-21 0,22 0 0,38-21-129,0 2 129,40-41 0,0-39 0,20-1 0,-20-39 129,0-20-129,20-39 129,-20-20-129,-19-21 0,-21-38 0,0-1 0,-39 0-129,0 0 129,-40-20 0,-21 20-129,-18 20 0,-40-1 129,-1 22-258,-19 38 0,-1 20 0,1 20-387,-19 1-387,38 38-4386,-19 1-387,20 0-516,-1 20-258</inkml:trace>
  <inkml:trace contextRef="#ctx0" brushRef="#br0" timeOffset="2903.1661">11191 10239 5031,'20'-59'5418,"-20"19"-129,0 20-516,0 1-3870,0 19-129,-20 0-387,1 19-258,19 1 129,-20 0 0,0 20-129,0-20 129,20 19 0,0 1 0,0-21 0,0 22 129,0-22-258,20-19 129,0 0-129,0-19 0,-1 19 0,1-20 0,0-1-129,0 2-129,0 19 129,-20 0-129,19 0 0,-19 19 129,-19 22-129,19-22 129,-20 21 129,20 20 0,-20-21 0,20 20 0,0 1 129,0-20-129,20 0 258,-20 0-387,20-21 387,-1 0-258,2-19 129,-1 0-129,-1-19 0,1 0 0,0-21-258,-20 20 0,0 0-516,-20 0-258,20 0-4515,-20 1-258,1 19-129,-1-20-774</inkml:trace>
  <inkml:trace contextRef="#ctx0" brushRef="#br0" timeOffset="3100.1774">11548 10299 5547,'21'40'5934,"-2"-1"-129,-19 1-387,20 0-3741,-20 0-774,20-1-903,-20 0-4902,0-18-387,0-1-387,0-20-645</inkml:trace>
  <inkml:trace contextRef="#ctx0" brushRef="#br0" timeOffset="4234.2422">16351 9783 7353,'-20'-59'5805,"0"39"-516,-40 20-1161,1 0-2838,0 20-258,-21-1-516,1 40-129,-20 21-129,-1 0 0,21 39-129,0 20 0,19 0 0,20 19 0,40 1 0,0 0 129,40-20-258,40 0 129,38-40-129,2 0 129,58-20-129,1-39 258,-1 0-258,21-40 129,-1 0-129,1-20 129,-21-40 0,-19 1-129,0-20 129,-40-21-129,-40-19 129,0 0-129,-38-20 129,-41 0-129,-21 1 0,-18-1 0,-21 19 0,-19 1 0,-20 0 0,0 40-129,-41-1 0,22 40-129,-21 21-129,-20-1-387,20 40-1161,0-1-3483,0 2-129,20 18-645,20 1-129</inkml:trace>
  <inkml:trace contextRef="#ctx0" brushRef="#br0" timeOffset="4880.2792">16172 10557 5547,'60'-59'5547,"-60"39"-516,19-20-129,-38 20-3870,19 20-516,-20-20-129,-20 40-129,20 0 0,-19 0 0,-1 20 0,20-1-129,1 0 387,-2 2-387,21-2 258,0-19-258,21 0 129,18-20 0,1 0 0,-1 0 0,21-20-258,-21 0 258,1 0-129,-20 1 0,0-1-129,0-1 0,-20 21 0,0 0-129,0 0 129,-20 21-129,20 18 258,-20 1-258,0 20 129,1-2 0,19 22 0,-21 0 129,21-21-129,0 21 129,0-21 0,21-19 129,-2 0-129,21-40 0,0 0 129,-21-20-258,22-20 129,-22 0-129,-19 1 0,0-2-129,0 2-129,-40 0-258,20 19-903,-19 0-4128,19 0-258,-20 0-258,21 20-387</inkml:trace>
  <inkml:trace contextRef="#ctx0" brushRef="#br0" timeOffset="5196.2973">16549 10794 4386,'0'21'6321,"40"-21"-774,-20-21-258,0 21-2193,19-19-2709,-19 19-129,20 0-258,0 0 129,-21 19-129,1 2 258,-20-1-129,0 39 129,0-19-129,-20 0 258,20-1-129,-19-19 0,-1 20 0,20-20 0,0-20-129,20 0 0,19 0-258,-19 0-258,20 0-2064,-1-20-2967,-18 20-516,18-21-258,-19 2-387</inkml:trace>
  <inkml:trace contextRef="#ctx0" brushRef="#br0" timeOffset="6918.3958">17820 14486 2967,'0'-40'5934,"0"20"-387,19 1-387,-38-21-2838,19 40-903,0-40-645,-21 40-129,1 0-387,-19 0-129,-1 40 0,1-19 0,-1 37 0,0-18 0,20 20 0,0-1 0,1 1 0,19-21 0,19 1 0,1-20 0,20-20 0,0-20 0,19 0 0,-19-20-129,19 2 129,-19-3-129,0-18 0,-20 19 0,0 0 0,-20 20 0,0-19 0,0 39 0,0 0 0,0-19-129,0 19 129,0 19 0,0 0 0,-20 21-129,20 0 258,0 20-129,0-1 129,-20 20 0,0 21 0,0 19-129,-20 0 129,20-1-129,1 2 129,19-1-129,0-20 129,0-19-129,19-21 129,22-39-129,-2-1 129,21-38 0,-21-1-129,21-39 0,-41-1 129,21 1-129,-40-20 0,0 19 0,-19 0 0,-21 1-129,0 18-258,0 22-387,21 0-4773,-21 19 0,20 0-645,0 0-258</inkml:trace>
  <inkml:trace contextRef="#ctx0" brushRef="#br0" timeOffset="7708.4409">18256 14923 4902,'0'0'5289,"0"0"-258,0 0-1032,-20-21-2967,20 21-258,0 0-387,0 0 258,0 0-129,0 0 0,0 0 0,0 21 0,0-21 0,0 0-129,0 0 0,0 0 0,0 0-129,0 0-129,0-21-129,20 21 129,-20 0-129,40-19 129,-20 19-258,-1 0 129,21 0 129,-20 19-129,0-19 129,-20 21-129,0 18 0,0-19 0,-20 0 129,0 0-258,0 0 129,0-20 0,1 20 0,19-20 0,0 0 0,0 19 129,0-19-129,39 0 0,-19 20 0,20-20 129,-21 21-129,21-2 0,-20 0 0,-20 2 0,0-1 0,0-1 0,-20 1 0,0 0 0,-19-20-258,-1 0-129,20 20-903,-19-20-3999,19-20-258,-1 0-516,21 20-258</inkml:trace>
  <inkml:trace contextRef="#ctx0" brushRef="#br0" timeOffset="8346.4774">17779 13792 2967,'-39'-40'5418,"-1"40"-258,1-21 0,-1 21-4128,0 0-129,-19 21-258,-1 19 0,1-1-258,-20 41 129,19-1-129,-20 20-129,21 20 0,-1 20 0,21 20 0,-1 19 129,40 1-129,0 0-258,20-1 258,39-18-129,1-2 0,39-20-129,20 2 129,20-41-129,20-20 129,-1-19 0,21-40-129,0-20 0,-1-40 129,1-39 0,-21-20 0,-18-41 0,-1 2 0,-40-41 0,-40 0 0,-19 1-129,-40-21 0,-40 21 0,-39-1-129,-21 20 129,-38 40-129,-21 0 0,0 40 0,-19 0-129,-1 39-129,20 20-774,0 20-4128,21 20-387,18 0-258,2 19-645</inkml:trace>
  <inkml:trace contextRef="#ctx0" brushRef="#br0" timeOffset="9655.5523">17283 11450 3225,'0'0'5805,"0"0"-516,0-20-1935,0 20-903,0 0-1032,0 0-258,0 0-387,0 0-258,0 0-129,0 0 129,0 0-258,0 0 0,20 20 0,1 0-129,-2 0 0,1 19 0,20 21-129,-1 19 258,1 0-129,0 41 0,19 18 0,-19 2 0,-20 18 129,19-18-129,-19 18 0,0-20 0,-20-18-129,20-1 258,-20-20-258,0-39 129,20-1-129,-20-19 129,0 0-129,0-21-129,0-19 129,0 0 0,0 0-129,0 0 0,0 0-258,-20 0-129,20 0-129,-20-39-645,20 39-3483,0-20-1032,0-20-258,-20 21-258</inkml:trace>
  <inkml:trace contextRef="#ctx0" brushRef="#br0" timeOffset="9922.5676">17561 12997 3612,'0'21'5934,"20"-1"-258,-20 19-387,20 1-2967,0 0-1290,0-1 0,0 21-516,19-21 129,-19 1-258,20 0 129,-21-20-258,22 0 0,-22-20 0,1-20-129,20 0 0,-1 0 0,-19-20-129,0 1-387,20 19-774,-40-21-4515,19 3 0,-19 18-645,0-20-387</inkml:trace>
  <inkml:trace contextRef="#ctx0" brushRef="#br0" timeOffset="10732.6139">7918 10537 5289,'-21'0'5676,"21"0"-516,0 0-1032,0 0-2967,21 0-258,18 0-258,1 0 0,39 0-258,20 0 0,40-20 129,0 1-129,40-1-258,0 0 129,19 0 0,0 0-129,1 0 0,-21 0 0,0 1 0,-38 19 0,-21 0 0,-20-20 0,-20 20-129,-19 0 0,-40 0 0,19 0-129,-39 0-258,0 0-258,0 0-1419,0 0-3354,0 0-387,-20 0-516,1 0 259</inkml:trace>
  <inkml:trace contextRef="#ctx0" brushRef="#br0" timeOffset="11037.6314">10159 10239 6321,'0'0'6192,"40"20"-258,-20-20-516,20-20-3870,-1 20-774,21 0-129,-21-19-258,21 19-129,-20 0-129,0 0 0,-1 0-129,-19 19 129,0 1-129,-20 20 0,0-21 0,0 22 0,-20-2 0,-20-19-129,1 20-258,19-20-258,-20 19-4773,1-39-258,18 20-516,-18-20-258</inkml:trace>
  <inkml:trace contextRef="#ctx0" brushRef="#br0" timeOffset="11293.646">9425 9604 6837,'0'-20'6192,"20"20"-258,-20 40-516,0-20-2967,0 40-2064,20-1-258,-20 1-129,20 19-1161,0-19-4257,0 0-129,0-22-645,-1-17-516</inkml:trace>
  <inkml:trace contextRef="#ctx0" brushRef="#br0" timeOffset="11953.6838">12859 10239 1935,'0'0'5547,"0"20"-129,0-20-774,0 21-2193,19-21-774,1 19-258,20-19-516,19 0 0,20 19-387,21 2 0,19-21-129,0 20 0,20-1-129,20-19-129,-1 20 129,1-20-129,0 0 0,0 20-129,0-20 129,-20 0-129,-21 0 0,-19 0 0,1 0-129,-60 0 0,-1 0-129,-19 0-129,-20 0-258,-20 0-645,20 0-3354,-39 0-903,19-20-129,-20 20-645</inkml:trace>
  <inkml:trace contextRef="#ctx0" brushRef="#br0" timeOffset="12243.7003">14843 10299 7353,'0'0'5805,"0"0"-129,19 0-774,1 0-3612,1 0-516,18 0-258,1 19-129,-1-19-129,1 21 0,0-1-129,0-20 0,-21 19 0,1 1 0,0 0-129,-20 0 129,0 20 0,-20-20-129,-19-1 129,18 21-387,-18-21-387,-1 2-3354,1-1-1677,-1-1-129,0-19-645</inkml:trace>
  <inkml:trace contextRef="#ctx0" brushRef="#br0" timeOffset="12627.7223">14128 9704 6063,'-59'0'5934,"39"20"-645,-19 19-129,-2-19-4386,22 20 129,-1-1-129,20 21-129,0-20-129,20-21-129,-1 22-129,41-22 129,0-19-129,-1 0-129,1-19 129,-1-2-129,-19-18 0,0-1-129,-21 0 129,-19 0-129,-19 0-129,-21 21 0,20-1-387,-40 0-3483,21 20-1419,-1 0-387,20 20-516</inkml:trace>
  <inkml:trace contextRef="#ctx0" brushRef="#br0" timeOffset="13625.7794">17978 11986 4257,'0'0'5676,"0"19"-129,0 1-516,20 20-3612,-20 0-387,20 19-516,-20-19-129,19 39-645,2-19-2322,-21-1-2580,19 1-387,-19-20-516</inkml:trace>
  <inkml:trace contextRef="#ctx0" brushRef="#br0" timeOffset="14509.83">19327 14804 2193,'-19'20'5418,"-1"-1"0,20-19-387,20 20-2838,-20-20-903,39 20-258,1-20-258,39 19-129,-19-19 129,39 0-129,0 0-258,21 0 0,-2-19-129,2-21 129,18 1-129,-18-21-129,-2-19 129,-18-1-129,-1 1 0,-19-20-129,-22 19 0,-17 1-129,-22-20 129,1 19-129,-20 21 0,-39-20 129,-21-1-129,0 21 129,-39 19-129,-40 0 129,1 20-129,-21 20 129,0 0-129,0 20 0,1-1 0,18 42 0,22-22 0,38 21 0,1-1-129,19-19-129,21 20-258,18-21-387,21 1-1161,0-20-2967,0 19-516,21-39-387</inkml:trace>
  <inkml:trace contextRef="#ctx0" brushRef="#br0" timeOffset="14855.8497">19129 14109 2322,'0'-20'5418,"0"20"0,0-20-387,0 20-2967,0-19-903,0 19-387,0 19-258,0 1 0,-20 0-129,20 0 0,-20 19 0,20 1 0,0-20-129,0 20 0,0-20 129,20-20-387,0 20 258,0-20-258,20 0 0,-1-20-129,1 20-258,0-20-1419,19 20-3612,-19-20 0,0 20-903,-21-20 387</inkml:trace>
  <inkml:trace contextRef="#ctx0" brushRef="#br0" timeOffset="15323.8765">21272 13692 5547,'0'-19'5676,"0"19"-129,0 0-1806,20 19-1548,-20 1-1161,0 20-387,0-20-258,0 19-387,0 1-645,0-20-1161,20 20-3225,-20-20-516,0-1-387,20 1 130</inkml:trace>
  <inkml:trace contextRef="#ctx0" brushRef="#br0" timeOffset="15513.8874">21530 14050 4386,'20'19'5805,"-20"21"-387,-20-20-258,20 0-3096,0 19-1548,-20-19-387,20 20-1161,-20-40-3870,20 20-258,0-20-387,0 0-516</inkml:trace>
  <inkml:trace contextRef="#ctx0" brushRef="#br0" timeOffset="15878.9083">21788 13752 6837,'0'-21'5676,"-20"21"-258,0 0-258,20 21-4386,0-1-258,0 0 0,0 19-129,0-19-129,20 20 0,20-20 129,-20 0-258,20-20 0,-1 0 129,1 0-129,-1-40 0,-19 0-129,0 0 129,-20 1 0,0-21-129,-20 21 129,-19-1-129,-1 20 0,0 0-258,0-20-1548,1 40-3741,-1 0 0,1 0-645,19 0-387</inkml:trace>
  <inkml:trace contextRef="#ctx0" brushRef="#br0" timeOffset="17142.9806">5060 10022 9288,'0'0'5934,"0"0"-645,0 0-1806,39 19-2580,1 0-258,19 2-129,21-21-129,-1 20 0,1-1-129,19 1 0,0 0-129,-19 0 0,-21 0 0,1 0 0,-21-1-129,-19 1 129,0 1-129,-20-2 0,0 0 0,-20 2 129,0 18-129,-19-19 0,-21 20 0,1 0 0,-21-1 0,1 1-129,0 0 258,-1-1-258,1-19 129,19 20-129,-19-20 129,39 0-129,-19 0 129,19-1-129,20-19-129,1 0-258,19 0-1161,-21 0-3870,21 0-516,0-19-129,21 19-258</inkml:trace>
  <inkml:trace contextRef="#ctx0" brushRef="#br0" timeOffset="17427.9969">5020 9962 6063,'0'-20'6192,"0"20"-387,-19 20-516,38 19-4386,-19 20 0,0 21-129,0 0-258,0 18 0,0 2-129,0-1-129,0 1-129,0-21-387,0 0-387,0-39-5031,0-20 0,0-20-645,0 0-516</inkml:trace>
  <inkml:trace contextRef="#ctx0" brushRef="#br0" timeOffset="20022.1452">7302 11589 1935,'0'20'5547,"20"0"-129,0 19-645,19-19-3225,1 39-129,0 1 129,0 0-516,-1 19-258,21 20 129,-40 1-387,19 18-129,-39-18 0,0 18-129,-20 2-258,1-20 129,-41-2-129,1 2 258,-1-41-258,-19 1 0,-20-21 0,19-19 0,-19-20 0,19 0 0,-19-20-129,20-40 0,19 1 129,1-20-129,19 0 129,20-21-129,1 1 258,19-1-258,0 2 129,0 18 0,19 21 0,-19-1 0,20 21-129,0-1 0,-20 0-129,0 20 0,20 0-258,-20 0-387,20 20-2064,-20-19-2451,0 19-129,0 0-645</inkml:trace>
  <inkml:trace contextRef="#ctx0" brushRef="#br0" timeOffset="20359.1645">6548 11946 4128,'0'0'5934,"0"-20"-387,0 20-387,0-20-3870,20 1-516,-1-1-387,22 0 0,-22 0-129,21 0-129,-20 20 0,19-20-129,-19 40 129,0-20-129,0 20 129,-20 20 129,20-20-258,0 19 129,-20-19 129,20 20-258,-20-21 129,19 1-387,-19 0-903,20 0-3999,0 0-258,-20-20-516,20 0-387</inkml:trace>
  <inkml:trace contextRef="#ctx0" brushRef="#br0" timeOffset="20923.1968">8235 12799 5805,'-20'20'5934,"20"0"-387,0 0-516,-20 0-4386,20 19-129,0-19-129,0 20 0,20-21 129,-20 22-258,20-2 0,0-19 129,-1 0-129,1-20-129,0 0 129,0-20 0,19 0-129,-18-19 129,-21-21-129,0 20 0,0-19-129,-21 19 0,-18 0 129,-1 21-129,1-1-129,-21 20-129,21 0-258,-1 0-1935,0 20-3096,20-1-129,20 1-1032,0-20 646</inkml:trace>
  <inkml:trace contextRef="#ctx0" brushRef="#br0" timeOffset="24908.4247">11866 11033 3096,'0'0'5547,"0"0"0,0 19-258,0-19-3741,20 41-129,0-21-516,19 19-129,1 1 0,0 20 0,0-1-387,-1 1 129,1 19-258,-20 0 0,-1 1-129,-19 20 129,-19-22-129,-1 22 0,-20-20 0,1-2 0,-21-18 0,0-1-258,1 0 258,-20-38-258,0-2 129,-1-19-129,1-19-129,19-41 258,0 21-258,1-41 258,39-18-258,-19 18 129,39 0-258,-20-18 129,20 18-129,20 20-129,-20 0-129,19 1-1032,1 19-3741,-20 20-258,20 1-258,-20-1-128</inkml:trace>
  <inkml:trace contextRef="#ctx0" brushRef="#br0" timeOffset="25322.4484">11311 11252 2322,'-21'19'5934,"2"1"-387,19 20-258,-40-20-3225,40 0-903,-20-1-387,0 21-129,1-20-129,19-20 0,0 0-258,0 0 0,0-20-129,0 0 0,0 0-129,19 1 0,-19-21 0,20 20 0,0 0 0,0 0 0,-20 1 0,20 19 0,-1-20 0,2 20 129,-1 0 0,-1 20 0,21-20 0,0 19 0,-21-19-129,21 20 0,0 0-516,-21-20-4902,2 0 0,-21 0-516,19 20-645</inkml:trace>
  <inkml:trace contextRef="#ctx0" brushRef="#br0" timeOffset="25752.473">12541 11926 5805,'20'20'6063,"-20"1"-387,19 17-516,-19 2-3741,20 0-774,1 0 0,-2-1-903,1 20-3741,-1-38-1161,2 18-645,-21-39-387</inkml:trace>
  <inkml:trace contextRef="#ctx0" brushRef="#br0" timeOffset="27150.553">16251 11529 3870,'21'0'5547,"-21"0"-258,0 20-1548,19 0-2193,-19 0-258,0 0-387,0 19-258,0 22 0,0-23-258,-19 22 129,-2 20 0,-18 0-387,-1 18 129,-39 1-258,-1 0 258,1 21-129,-40-1 0,0 20-129,-20-20-129,0 39 387,-39-19-387,19 0 258,-40 20-258,1-20 129,-21 20 0,2-20 0,-21 0 129,-1-20-258,-18-1 129,-2 2 0,-19-1-129,21-20 129,-22-20 0,2 20-129,-1-19 129,0-1-129,1-20 129,-2 1-129,2-20 258,-1 0-258,-20-1 129,20-19-129,1-20 129,19 0 0,-20 0 0,20-20 0,0 1 0,20-21 0,-20 0 0,20-19 0,19-21 0,1 1 0,0-1 0,19-19 0,1 0-129,20-20 129,19 0 129,0-20-129,20 20 0,20-40 129,20 20 0,19-19 0,1-21 0,39 20 0,1 1 0,18-1 0,21 19 129,0 2-387,21-1 258,18 40-129,-19-1 0,20 21 0,-1 40 129,21-1-258,-20 20 129,-1 0 0,-19 20 0,20 0 0,-20 20-129,-1-20 129,-19 20-258,0-20-129,20 20-258,-20-20-645,0 0-3096,-20-20-1290,20 20-258,-19-20-258</inkml:trace>
  <inkml:trace contextRef="#ctx0" brushRef="#br0" timeOffset="27477.5717">5853 11946 3354,'0'0'5805,"0"-20"-387,0 20-129,-19-39-3999,38 19-258,-19 0-516,20 0-129,0 0-129,0 0-129,20 0 0,-20 20-129,-1 0 129,21 20 0,-20 0 129,0 0-129,-1 20 258,-19-20-129,20 19 0,-20 2-129,0-3 129,21-18-258,-21 20 258,-21 0-516,21-20-129,-20 19-4128,20-19-903,0 0-516,-19-1-387</inkml:trace>
  <inkml:trace contextRef="#ctx0" brushRef="#br0" timeOffset="28488.6295">11211 14089 2967,'0'-20'5676,"-20"1"-129,20 19-1290,-19 0-1935,19 0-645,0 0-645,0 19-129,-20 21-258,20-20-258,0 39 0,0-19-129,20 0 0,-1 19 0,1-19-129,20-19 0,-1-2 0,2-19 0,-22 0 0,21-19 0,0-2 0,-21-19 0,-19 1-129,0-1 129,-19 0-129,-1 0 129,-20 21-387,20-21 129,-19 40-516,-1-20-1290,20 20-3483,-20 0-645,40 20 0,-20-20-774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1-30T22:13:00.85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4604 7084 1806,'19'0'6192,"-19"0"-387,20 0-645,-20-20-3225,0 20-387,0-19-387,-20-1-387,1 20-129,-1-20-258,-1 20-129,-18 0 0,-21 0-129,1 0 0,0 20 0,-1 0-129,0 19 258,-19 0-129,19 1 0,1 40-129,-1-1 129,21 1 0,-1 19 129,0 1-129,20-2 0,20 21-129,20 1 0,0-21 129,20 20-129,0-20 0,39-19 129,1-1 0,-1 0-129,20-39 129,20 0 0,0-21 129,20-19-129,-20-19 0,20-21-129,0-20 0,-1 1 129,2-20-129,-22-21-129,-18 1 129,-1-20 129,-19-1-258,-41-18 129,1 18 0,-40-18-258,0 18 129,-40 2 0,-19 18 0,-21 1 0,1 20 0,-40 19 0,0 21-129,-20 20 258,0-2-258,20 21-129,-20 21-387,20 17-4644,19-18-516,1 20-129,20-20-645</inkml:trace>
  <inkml:trace contextRef="#ctx0" brushRef="#br0" timeOffset="624.0357">3294 7223 5934,'0'20'5934,"0"-20"-258,0 0-1935,0 0-1677,39 20-645,-19 0-774,20-1 0,-1 1-258,21 1 0,0-2-129,0 0-129,-2 2 0,-17-1 0,-2-1-129,1 1 0,-20 20 0,19-20 0,-39 0 0,0-1 0,0 1 129,-20 1 0,-19-2-129,-1 0 129,-19 2 0,-1 18-129,0-19 0,-19 0 0,0 20 0,19-20 0,1-1 129,19 1-129,1 0 129,18-20-129,1 20-129,20-20-258,0 0-645,0 0-4515,0 19-129,0-19-516,20 0-516</inkml:trace>
  <inkml:trace contextRef="#ctx0" brushRef="#br0" timeOffset="992.0567">3215 7183 903,'-21'-39'5805,"21"18"-258,0 21-129,0 0-2709,-20 0-645,20 21-903,0-2 0,0 21-387,0 20-129,0-1-129,-19 0-129,19 21-129,0 0-129,-20-20 0,20-1-129,0 0 129,0 1-129,0-40-129,0 19-129,0-39-903,0 20-4386,0-20-258,20-20-129,-20 20-1032</inkml:trace>
  <inkml:trace contextRef="#ctx0" brushRef="#br0" timeOffset="2150.123">4544 7601 2193,'0'0'5160,"0"0"0,0 0-2064,19-21-1032,-19 1-258,21 1-645,-1-21-258,-1 20-129,1 0-258,0 0 0,-20 1-258,0 19 0,0-20-129,-20 20 0,-19 20 0,19-1 0,-20 21 129,1 0 0,18-1-258,-18 2 258,19-3-258,20 3 129,-20-22 0,20 1-129,0 0 129,20-20-129,0 0 0,-1 0 129,22-20-129,-22 0 0,1 20 0,-20-19 0,19 19 0,-19 0 0,0 19 0,0-19 0,0 40 0,-19-20 129,-1 20 0,20 19-129,-19 1 258,19-1-258,0 1 129,0-1 0,19-19 129,1 0-129,20-1-129,-1-19 129,1-20 0,0-20 0,-1-19 129,-19-1-129,20 0 0,-40 1-258,0-1 129,-20 20 0,0-20-129,-20 21-129,1-1-129,19 20-387,-20 0-1548,21-21-3225,-1 21-387,20 0-258,0 0 130</inkml:trace>
  <inkml:trace contextRef="#ctx0" brushRef="#br0" timeOffset="2458.1406">4921 7799 5160,'0'0'5805,"0"0"-258,0 19-516,0-19-3741,-20 20-516,0 20-516,20-21 129,-20 2 129,20 18-129,0-19-129,0 0 0,20 0 0,0-20 0,0 0 0,0-20 0,-1 20-129,22-40-129,-41 21 129,19-22-258,-19 22 0,-19-1-258,-2 0-516,1 0-4644,-19 20-129,19 0-387,-20 0-516</inkml:trace>
  <inkml:trace contextRef="#ctx0" brushRef="#br0" timeOffset="4861.278">5834 7719 1548,'0'0'4515,"0"20"-1548,0-20-774,0 0-129,0 0-129,0 0-258,0 0 0,0 0-387,0 0-129,0 0 0,0 0-258,0 0-129,19 20-258,1-20 258,0 0-387,40 0 129,-21 20-258,41-20 0,-1 0 0,20 0 0,21 0-129,18 0 129,1-20-258,20 20 129,0-20 0,0 20 0,-20 0-129,-21 0 0,2 0 129,-41 0-129,0 0 0,-39 20 0,-20-20-129,0 0 0,-20 0-258,-20 0-387,0-20-516,20 20-4386,-20-20-387,-20 20-129,21-20-387</inkml:trace>
  <inkml:trace contextRef="#ctx0" brushRef="#br0" timeOffset="5161.2952">7381 7481 7224,'40'20'6063,"-20"-20"-258,19 20-258,2-20-4773,18 0-129,0 20-258,1-20-258,0 0 0,-21 19-129,1-19 129,-1 20-129,-19 20 0,1-21 0,-21 22 0,-21-22 0,1 21 0,-19 0 0,19-1-129,-20-19-645,1 0-4773,19 0 0,-20-20-387,20 0-645</inkml:trace>
  <inkml:trace contextRef="#ctx0" brushRef="#br0" timeOffset="5657.3236">6310 7064 2580,'0'0'5547,"-20"0"-129,0 20-258,20 0-3870,0-1-258,-20 2-387,20 18 129,0-19-387,0 20 258,20-20-129,0 0 129,0-20-129,19 0-129,-18 0 0,18-20-258,-19 20 258,0-40-516,0 20 258,-20 0-387,0 0 258,-20 1-258,0 19 0,-20 0-129,21 0-774,-2 39-1419,2-19-2709,-1 0-516,20 0-387</inkml:trace>
  <inkml:trace contextRef="#ctx0" brushRef="#br0" timeOffset="5868.3356">6667 7362 3354,'-20'40'6192,"20"-20"-387,0-1-516,-19 21-3225,19-20-1161,-20 20-516,-1-21-774,21 1-4644,-19 1-387,19-21-387,-20-21-516</inkml:trace>
  <inkml:trace contextRef="#ctx0" brushRef="#br0" timeOffset="6133.3508">6965 6985 5547,'-20'20'6321,"20"0"-516,0 39-387,-20-20-4515,20 1-129,0 20-1161,0-20-4644,20-1-258,-20-19-645,20-20-645</inkml:trace>
  <inkml:trace contextRef="#ctx0" brushRef="#br0" timeOffset="6947.3973">8869 7243 5547,'-19'-40'5676,"-1"20"-258,-20-19-1161,1 39-2838,-21 0-645,21 0-387,-21 19 0,0 41-129,1 0 0,19 38 129,-20 2 0,21 39-129,-1 0-129,20 40 129,1-21 0,19 1 258,39-20-129,21 0 0,19-41-129,20-37 129,40-22-129,20-39 129,0-20-258,0-19-129,0-21 129,-1-19-129,-39-20 0,1-20 0,-41-1-129,-40 2 0,-19-21 129,-40 0-129,-19 20 0,-40-1 0,-1 21 0,1 0-129,-21 20 258,-19 39-129,20 0-258,-20 20-129,20 20-774,-20 20-4128,19 0-258,21 0-516,20 20-387</inkml:trace>
  <inkml:trace contextRef="#ctx0" brushRef="#br0" timeOffset="7696.4402">8691 7838 3483,'20'-39'5805,"0"19"-258,-20 0-387,0 0-3225,0 0-903,-20 0-645,0 20-129,0 0-129,1 0-129,-1 0 129,-20 20-129,20 20 129,0-20 129,20 19-129,-20-19 387,20 20-387,20-21 258,0-19-129,0 21 0,20-21 129,-20 0-387,19-21 129,1 2-129,-20 19 129,-1-20-258,1 20 129,-20 0 129,0 0-258,0 20 258,-20 20-129,1-1 129,-1 21-129,0-20 129,0 39-129,0-20 0,1 1 129,19 0-129,0-21 129,0 1 0,19-20 0,21-20 129,-20 0-129,0 0 0,19-20 0,-18-20-129,-21 1 0,0 19 0,0-20-129,-21 20-129,1-20-387,1 40-645,-21-19-4257,40 19-129,-20-20-387,20 20-387</inkml:trace>
  <inkml:trace contextRef="#ctx0" brushRef="#br0" timeOffset="7910.4524">9108 8017 8514,'20'60'6192,"-20"-22"-516,-20-17-258,20 19-4773,0-1-774,-20-19-5031,20 0-258,0-20-774,0 20-129</inkml:trace>
  <inkml:trace contextRef="#ctx0" brushRef="#br0" timeOffset="10666.6101">9961 7918 1806,'0'0'5676,"0"0"0,0 0-774,0 0-2580,0 0-516,0 0-774,0 0-129,20 0-129,0 0-387,20 0 0,-1 0-129,40 0-129,1 20 129,19-20 0,20 0-129,0 0 129,40 0 0,-20 0-129,20 0 129,19 0 0,-19 0 0,19 0-129,-39 19 0,1-19 0,-1 0 0,-40 20 0,-20-20 0,-19 0 0,-21 20-129,-19-20-129,-20-20 0,20 20-129,-20-20-258,0 1-258,-20-1-645,20-1-4257,0 2-258,0-1-258,-20-20-387</inkml:trace>
  <inkml:trace contextRef="#ctx0" brushRef="#br0" timeOffset="10925.6249">12104 7719 4257,'-39'0'6192,"39"0"-387,0 0-387,0 0-3483,39 0-516,1 0-645,-1 20-258,21-20-258,0 20 0,-1 0 0,1 0-129,-1-1 129,-39 1-129,20 20 129,-40-21-258,0 22 129,-20-22 0,-20 21-129,0 0 129,1-20-258,-21 0-387,21 18-2967,-1-38-2064,1 21-516,-2-21-516</inkml:trace>
  <inkml:trace contextRef="#ctx0" brushRef="#br0" timeOffset="11386.6513">10775 7263 5160,'0'-40'5934,"0"40"-516,-20-20-516,20 20-3870,-20 0-516,20 20-129,-20 0-258,0 20 129,1-21 0,19 22 0,0-3 258,0 3-129,19-2 0,1-19 0,20 0 0,-1-20 0,21 0-129,-21-20 0,2 0 0,-2-19-258,-19-2 0,0 3 0,-20 17 0,-20-18-129,0 19-129,0 20 0,-19 0-387,18 0-516,2 20-4257,-1-20-258,1 39-516,19-18-129</inkml:trace>
  <inkml:trace contextRef="#ctx0" brushRef="#br0" timeOffset="11568.6617">11172 7521 4773,'19'20'6192,"-19"-1"-516,0 1-387,-19-20-3999,19 40-516,-20-21-516,0-19-903,20 21-4386,-40-1-516,21-20-258,19 0-516</inkml:trace>
  <inkml:trace contextRef="#ctx0" brushRef="#br0" timeOffset="11817.6759">11548 7163 7224,'0'0'6192,"0"20"-516,0 0-387,21 0-4515,-21 20 0,0-1-645,0 21-903,0-20-4515,0-20-387,0 19-516,0-39-387</inkml:trace>
  <inkml:trace contextRef="#ctx0" brushRef="#br0" timeOffset="12747.7291">13473 7322 2580,'0'-20'5547,"0"20"-258,0-19-129,-39 19-3612,19 19-387,-20-19-387,0 41-129,1 18-387,-21 0 129,1 40 0,0 1 0,18 19 129,2 20 0,-1 0-129,20 19 0,20-19 129,20 0-129,20-20 0,40 0 129,19-39-258,19-1 258,41-19-258,0-41 0,20 1 0,19-40 0,0 1-129,-18-41 0,-2 1-129,-39-41-129,-20 0 129,-20-38-129,-39-1 0,-21 0 0,-39-19-129,-20-2 129,-19 22 129,-21-1-129,-39 0 0,0 39 258,-20 21-387,-21 20 258,22 19-387,-21 20-258,0 20-774,20 0-4128,0 40-129,40-20-645,19 20 0</inkml:trace>
  <inkml:trace contextRef="#ctx0" brushRef="#br0" timeOffset="13409.767">13613 7897 3225,'39'-19'5676,"-19"-1"-129,-20 0-387,20 0-2838,-20 1-1290,0 19-258,0-20-387,-20 20-258,-20 20 258,21-1-129,-22 1-129,2 20 0,-1 0 129,1-20 0,19 19 0,20 1 129,0-20-129,20 0-129,-1-20 0,22 0 129,-2 0-129,1 0-129,-1 0 129,1 0 0,-20 0-129,0 0 0,-20 20 0,-20-20 0,0 38 0,0-17 0,0 19 0,1-1 0,-22 21 0,22 0-129,-1-22 129,1 23 129,19-2 129,0-19-129,0 0 129,39-1 0,-20-20 0,41-19 0,-20 0 0,0-19-129,0-1-129,-21 1-129,1-21 129,-20 0-129,-39 20 0,18-19-129,-38-1-129,19 19 129,1 2-516,-1 19-2709,1 0-2064,18-19-258,1 19-516,20 0 259</inkml:trace>
  <inkml:trace contextRef="#ctx0" brushRef="#br0" timeOffset="13770.7876">13989 8176 7482,'0'0'5934,"21"-20"-258,-2 20-387,1 0-3870,0 0-774,0 0-129,19 20-258,-39 19-129,20-19 129,-40 20-258,1 0 129,-1-1 0,-20-20 129,1 22-129,18-21 129,1-1-129,20-19 0,0 20 129,41-20-129,-22 0-129,21-20-129,0 20-774,-1-19-4644,1 19-129,-20-20-774,-1 20-129</inkml:trace>
  <inkml:trace contextRef="#ctx0" brushRef="#br0" timeOffset="17331.9913">14982 7620 903,'-20'19'5805,"20"2"-258,-20-1-129,0-20-2580,20 0-1161,0 0-387,0 0-516,0 0-129,0 0-258,0-20 0,0 20-129,0-21-129,20 21 129,0-19-129,0-21 129,0 20-129,19-19 0,21-1 129,-1-19-129,1-20 0,39-1 0,0 0 0,21-19 0,-2-20-129,21 21 129,0-22-129,0 20 0,0-18 0,0 18 0,-20 21 129,0 0-258,-20-1 258,-19 21-258,-1 19 258,-40 20-129,-19 0 0,1 0 0,-21 20-129,-21 20-129,1-20-129,1 20-387,-1 0-1161,0-20-3612,20 0-129,-20 20-387,0-20-258</inkml:trace>
  <inkml:trace contextRef="#ctx0" brushRef="#br0" timeOffset="17632.0085">16609 6092 3483,'0'-20'5676,"0"20"-387,20-20-258,19 0-3612,-19 1-258,20-1-516,0 0-258,19-1-129,-19 2 0,20 19-258,-41-20 129,21 20 0,-20 0 0,0 0 0,-20 20 0,0-1 0,0 2 129,0 19 0,0-1-129,-20 1 129,0 0-258,0 19 129,20-19-774,-20-20-4386,1 19-258,19-19-516,-21-20-387</inkml:trace>
  <inkml:trace contextRef="#ctx0" brushRef="#br0" timeOffset="18879.0798">15418 6231 2451,'0'-20'5547,"0"0"-387,0 20-129,0 0-3225,0 0-516,-20 0-258,1 20-387,19-20-258,-21 40 0,21-20 0,0-1-129,0 1 129,21 0-129,-2 0-129,1 0 129,20-20 0,-1 0-129,-19-20 129,20 0-129,-20-20 129,-20 1-258,0-1 129,0 0 0,-20 1-129,-20-1 0,1 20-129,-1 0-258,20 20-2322,-19 0-2580,39 20-387,0-20-387,0 0-258</inkml:trace>
  <inkml:trace contextRef="#ctx0" brushRef="#br0" timeOffset="19881.1371">17760 5199 3612,'-20'-19'5676,"0"19"-387,0-21-516,0 21-3354,-19 0-258,19 0-387,-20 21-258,0 17 0,1 22-258,-1 0 0,-19 39 129,38 0-129,2 21 0,-1-2 0,40 2 0,-1-1 0,41 0 0,20-40-129,19 0 0,0-19 129,40-40 0,0-20-129,-20-20 0,20-20 0,-20-39 0,0 0 129,-20-21-258,-20-19 0,-38 0 0,-22-20 0,-19 0-129,-19 1 129,-22 18-258,-38 22 129,20-2 0,-41 40 0,1 0-258,20 41-258,-20 19-2064,0 19-2838,19 22-129,-19-22-516</inkml:trace>
  <inkml:trace contextRef="#ctx0" brushRef="#br0" timeOffset="20511.1731">17919 5476 5031,'0'-39'5805,"0"19"-645,0 20-258,-40 0-4128,40 20 0,-40-20-387,21 20 0,-2 20-258,-18-20 129,19 19 0,20-19 0,-20 0-129,20 0 0,0 0 129,20-20-129,0 0-129,-1 0 129,22 0-129,-22 0 0,1 0 0,0 0 0,0 0 0,-20 0 0,0 20-129,0-20 129,-20 19 0,20 21 129,-20 0 0,0-1-129,20 1 129,-19 20 129,-2-21-129,21 21 129,0-1 0,0-19 0,0-20-129,21 0 129,-2 0 0,1-20 0,-20-20 0,20 0-129,0-20 0,0 20 0,-20-19-129,0 19 0,-20-21 0,20 22-258,-20-1 129,0 20-258,0-19-387,1 19-1290,19 0-3354,-21-20-258,21 20-516,0 0 0</inkml:trace>
  <inkml:trace contextRef="#ctx0" brushRef="#br0" timeOffset="21128.2084">18077 5694 3483,'0'0'5547,"0"0"-258,0-19-387,40 19-3741,-40 0-258,40 0-516,-21 0 258,1 0-387,0 0 129,-20 19 0,0 2-129,0-1 258,0-20-258,-20 20 258,0-1-258,20 1 129,-19-20-258,19 0 0,0 0 0,0 0-129,19 20 0,1-20 0,-20 0 129,20 20-129,0 0 129,-20-20-129,0 20 258,0 19-258,0-39 258,-20 20-258,0-1 129,0-19-129,1 21-129,-1-42-774,0 21-4515,0 0-129,20 0-645,0-19-129</inkml:trace>
  <inkml:trace contextRef="#ctx0" brushRef="#br0" timeOffset="21978.2571">15081 8354 3225,'-20'0'5676,"20"0"-387,0 19-258,0-19-3612,0 21 0,20-1-516,0 0 0,20-20-129,19 39-258,0-19 258,21 20-258,19 0 0,1-21 0,18 20-129,1 2-129,20 18 0,-19-19 0,-2 0-129,2 19 0,-2 1 0,2-21-129,-21 21 129,-20-21-129,1 1 129,-21-20-129,-19 0 0,-1 0-129,-39-20-129,0 0-387,21 0-2451,-21-20-2580,0 0-258,-21 0-258,21 0-387</inkml:trace>
  <inkml:trace contextRef="#ctx0" brushRef="#br0" timeOffset="22309.276">16728 8890 7353,'0'20'6063,"-20"-20"-387,20 0-387,20 20-3741,0 0-903,19-20-129,1 19-258,0 21 129,-1-20-129,21 19 0,-20-19 0,-1 20 0,1 0 0,-20 0 0,0-1 0,-20 2 0,0-3 0,-20-18-129,-20 0 129,1 0-129,-1 0-129,0-20-129,-20 20-129,21-20-258,-1 20-1032,1-20-3999,19 0-387,0-20-258,0 20-645</inkml:trace>
  <inkml:trace contextRef="#ctx0" brushRef="#br0" timeOffset="22611.2933">16133 8096 7482,'0'19'6063,"0"2"-387,0 19-129,-20-1-4902,0 1-258,20 20-1161,-20-2-4386,20-17-258,-20 18-516,20-39-387</inkml:trace>
  <inkml:trace contextRef="#ctx0" brushRef="#br0" timeOffset="23407.3388">17879 9247 6450,'0'-59'5547,"0"39"-129,-20 0-903,-19 0-3612,-2 20-129,-18 0-258,19 40 0,-19 0 0,-1 19-129,1 20 0,-1 41-129,21-2 0,-1 2 0,40 18 0,0 1 129,19 0-258,22-20 258,38-19-258,40-1 129,0-39-129,40-1 0,0-40 0,19-19 0,-19 0 0,0-39 0,-21-20 0,-18-21-129,-21-19 129,-20 0-258,-39-41 258,-20 22-129,-40-22-129,-20 2 0,-20-1 129,-19 20-129,-20 20 129,0 0-129,-20 39 0,0 20-129,20 0 0,-21 40-387,21 0-1290,0 20-3612,20 20-129,19-20-387,0 20-516</inkml:trace>
  <inkml:trace contextRef="#ctx0" brushRef="#br0" timeOffset="24098.3783">17958 9763 4386,'0'-20'5805,"0"1"-387,0-21-516,0 20-2709,-20 0-1419,1 0-387,-1 0 0,0 20 0,-20 0-129,21 20 0,-2 0-129,-18 0 129,39 20-258,-20-20 258,20 19-129,20-19 0,-1-1 0,1 2 129,20-2-129,-20 1 0,20-20 0,-20 0 129,19 0-258,-39 20 129,20-20-129,-20 20 129,0 0-129,-20 0 129,0 19-129,1 2 129,19 18-129,-20-20 129,0 21 0,0-1 0,20-18 0,0 18 129,20-39-129,0-1 0,0 1 129,-1-40-129,1 1 129,0-1-258,-20-20 129,0 0-129,0 20 0,-20-19-258,0 19 0,1 0-516,-1 0-1935,0 20-2838,0 0-258,20 0-258,0 0-774</inkml:trace>
  <inkml:trace contextRef="#ctx0" brushRef="#br0" timeOffset="24662.4106">18216 9942 6837,'0'0'5676,"-20"0"-387,20 0-903,0 0-3096,0 0-129,0 0-516,0 0-129,0 0-129,0 0 0,-20 0-129,20 0 0,0 0-129,0 0 0,0 0 0,-19 0-129,19 0 129,0 0-129,0 0 129,0 0-129,0 0 0,0 0 0,0 0 129,0 20 0,0-20-129,0 19 129,-20 1 0,20 1 0,-20-2-129,20 0 129,-20 2 0,0-1-129,20-1 129,0-19-129,0 0 0,0 0 129,0 0-129,20-19 129,0 19-129,0 0 0,19-20 0,-19 20 0,0 0 0,0 0-129,0 0 0,-1 0-258,-19 0-387,0 0-645,21 0-4128,-21 0 0,0 0-516,0 0-516</inkml:trace>
  <inkml:trace contextRef="#ctx0" brushRef="#br0" timeOffset="24873.4227">18395 9882 6966,'0'0'5934,"0"20"-258,0 0-387,-20 20-3354,20-1-903,-20 1-387,20 0-129,-20 19-129,20-19-129,0 19-129,-19-39-516,19 1-1161,0-2-3999,-20 0-129,20-19-516,0-19-516</inkml:trace>
  <inkml:trace contextRef="#ctx0" brushRef="#br0" timeOffset="30485.7437">18514 8930 4128,'0'-20'5031,"0"20"0,0 0-2580,0-20-903,0 20-129,0 0-387,0 0-258,0-20 129,0 20-258,0-20-129,-20 20 0,20 0-258,-20-19-129,0 19 129,0 0-258,-19-20 129,19 20-129,-20 0 129,21 0-129,-22 0 129,2 0-129,-21 0 0,21 0 129,-1 0-129,1 20 0,-21-20 0,20 0 0,1 19 0,-1 1 129,0 0-129,0-20 0,-19 40 0,19-20 0,1-1 0,-1 21 0,0-20 0,0 19 129,1-19-258,19 20 258,-20 0-129,1-20 0,-1 19 258,20 1-129,-20-19 0,20 17 0,1-18 129,-21 20-258,40 0 258,-20-20-129,0 19-129,1 1 0,19 0 0,-21-1 129,21 1-129,-19 0 129,19 19-129,0-19 129,0 0-129,0 19 129,0-19-129,0 0 129,0-1-129,0 1 129,0 20-129,19-21 129,-19 1-129,0 0 129,21-1-129,-21 1 0,19 0 0,-19-1 129,20 1-129,0 0 129,0-20-129,0 19 129,19-19-129,-18 0 129,18-1-258,-20 22 129,22-22 129,-22 1-258,21 0 258,0 0-129,-1 0 129,1 0-129,20-20 129,-21 20 0,1-20-129,19 0 129,1 19-129,-20-19 0,19 19 0,1-19 129,-20 0-129,19 21 0,-19-21 0,-1 0 0,21 20 0,-20-20 0,-1 0 129,21 0-129,-21 0 0,1 0 0,20 20 0,-21-20 0,21-20 129,-21 20-129,21 0 129,-20-20-129,19 20 0,-19-21 0,0 2 129,0 19-129,-1-19 0,1-1 0,-1 0 0,-19 20 129,20-40-129,-20 20 129,20 0-129,-20-19 129,-1 18-129,1-18 129,0 0 0,0-1-129,0 0 129,-20-19-129,19 18 0,1-18 0,-20 20 129,20-21-129,-20 1 0,0 18 0,0-18 0,0 20 0,-20-21 129,0 20-129,1-20 0,-1 1 0,0 0 0,0 19 0,-19-20 0,19 1 0,-20 0 0,0 19-129,20-20 129,-19 20-129,-1 2 129,0-23-129,0 22 129,1-1-129,-21 0 129,21-19 0,-21 19 0,20 20 0,-19-19 0,19-1 0,-19 20 0,-1 0-129,20 0 129,-19 20-258,19 0 0,1 0-645,18 0-4515,-18 20-258,19 0-516,0-20-516</inkml:trace>
  <inkml:trace contextRef="#ctx0" brushRef="#br0" timeOffset="31506.8021">18355 4901 516,'-20'21'3483,"20"-21"-1161,0 0-516,0 0 0,0 0 129,0 0 0,0 0-129,0 0 129,-19 0 0,19 0-387,0-21 0,-20 21-516,20-20-258,-21-19-129,2-1-258,-1 0-129,-20-20 0,20 1 0,1-20-129,-1 19 0,0-19-129,0 0 129,20 19-129,0-19 0,20-1 0,20 21 0,-1-1 0,1 1 0,20 19 0,19 20-129,0 20 129,1 0 0,-1 40 0,0 19 0,1 21 129,-21-1-129,-19 0 258,0 1-258,-40 19 129,19 0 0,-38-19 0,-1 19-129,-20-20 129,1 1-129,-1-21-129,0 0 258,0 1-258,-19-40 129,39 0-387,-20-20-387,40 0-2967,-19-20-1806,-1 0-387,0 1-516</inkml:trace>
  <inkml:trace contextRef="#ctx0" brushRef="#br0" timeOffset="31803.819">18514 4782 3612,'0'-20'5934,"0"20"-258,0 20-516,-20-20-3483,20 20-645,0 0-258,-20 0-258,20 0 0,0 19-129,0-18-129,0-2 0,0 0-129,0 2 129,20-1-129,0-20 129,0 0-129,0 0 0,19 0-129,1 0 129,-1 0-258,-19-20-258,1 20-774,-2-21-4386,1 21 0,-20-19-645,20 0-387</inkml:trace>
  <inkml:trace contextRef="#ctx0" brushRef="#br0" timeOffset="32273.8459">19050 3770 4902,'0'-20'5547,"0"20"0,0 0-645,-20 0-3741,0 0-258,0 20-387,0 0-129,1 20-129,19-1 0,-21 1 129,21 0-258,21-1 129,-2 1-129,21-20 0,-20 20 129,19-40-129,21 0 0,-40 0 129,20-20-129,-20 0 0,-1-20-129,-19 20 129,0-19-258,-19-1 0,-1 20-129,-20 0-516,20 20-1548,0 0-2967,-20 0-387,40 20-387,-19-20 130</inkml:trace>
  <inkml:trace contextRef="#ctx0" brushRef="#br0" timeOffset="32466.857">19327 4127 5289,'20'40'5805,"0"-19"-129,-40-2-774,20 0-3612,-20 1-1032,1 0-3096,-1 0-2064,0-20-645,0 0-387</inkml:trace>
  <inkml:trace contextRef="#ctx0" brushRef="#br0" timeOffset="32815.8769">19625 3750 7353,'0'0'5676,"0"20"-258,0-20-1548,20 40-2322,-20-20-645,0 19-387,0 1-387,20 0-516,0-1-4773,-20-19-258,0 20-516,0-20-387</inkml:trace>
  <inkml:trace contextRef="#ctx0" brushRef="#br0" timeOffset="33732.9294">18752 8870 2322,'0'-20'5805,"0"20"-129,0-19-387,0 19-3096,-20-20-258,20 20-516,0-20-516,0 0-129,-19 0-258,19 0-129,0-19-258,0-1 0,0 0-129,0 1 0,19-1 0,1-20 0,0 1-129,20-1 129,19 1 129,0 19-129,1 0 0,19 20 0,1 20 129,-20 0 0,19 40-129,-20 20 129,1-1 0,-40 1 129,19 19-129,-39 1 0,0-1 0,-19-20 0,-1 21 0,-20-21 0,0-19-129,20 20 0,-19-21-129,-1-19 0,20 0 0,1-20-129,-1 0-387,-1 0-516,21 0-4257,0-40-258,0 20-387,-19 1-258</inkml:trace>
  <inkml:trace contextRef="#ctx0" brushRef="#br0" timeOffset="34029.9464">19089 8831 8127,'0'0'5805,"-20"19"-387,20 1-1290,0 0-2838,0 0-387,0 0-387,-19 19 0,19-19-258,-20 0 129,20 0-129,0 0 0,0-1 0,20 1-129,-1-20 129,1 0-129,0 0 0,20 0-129,-21 0 0,22 0-387,-22 0-129,21 0-1677,-20 0-3354,-20-20-258,20 20-387,-20-19-387</inkml:trace>
  <inkml:trace contextRef="#ctx0" brushRef="#br0" timeOffset="34423.9689">19645 8195 2322,'-20'-19'5934,"1"19"-258,19 0-387,-21 19-2838,1 1-1032,1 20-516,19-20-129,-20 20-258,20-1-129,0 1 0,20 0 0,-1-21-129,22 1 0,-2 0 129,1-20-258,-1 0 129,1-20-129,-20 0-129,0-19 0,-1-2 0,-19 22-129,-19-20 0,-1-1 0,0 20-129,0 0-258,-19 20-387,19 0-4515,0 0-129,0 20-387,0 0-387</inkml:trace>
  <inkml:trace contextRef="#ctx0" brushRef="#br0" timeOffset="34651.982">19943 8553 9933,'0'39'5676,"19"-19"-387,-38-1-1806,19 2-2967,0-1-516,-20-20-1806,0 20-3354,0-1-258,0-19-645,20 0 129</inkml:trace>
  <inkml:trace contextRef="#ctx0" brushRef="#br0" timeOffset="34906.9965">20240 8176 5160,'20'0'6192,"0"19"-516,-20 21-258,0 0-3870,0 0-774,0-1-516,0 1-1806,0 0-3354,20-21-645,-20 21-516,0-40-258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1-30T22:14:20.01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11608 4564 3612,'0'-20'5676,"0"0"-129,20 0-387,-20 0-3612,0 20-129,-20-19-645,0 0-258,1 19-129,-21-21-129,-20 21-129,1 0 0,-20 0 0,-1 21 0,-19 17 0,-1 2 0,1 0 0,0 20 0,20-1-129,-20 20 129,19-19 129,1 40-258,19-21 129,21 0 0,-1 21 0,0-2 0,40-18 0,0 19 0,0-20-129,40 21 258,0-1-129,-1-20 0,21 1 0,19 19 0,-20-20 0,21 1 0,20-21-129,-1 1 129,0-1-129,20 1 129,19-41 0,2 1 129,18-20-129,1 0 129,20-20 0,-1-19-129,1-1 129,0-19-129,-41-21 129,21 1-129,-40-20 0,-39-1-129,-1 1-129,-40-21 129,2 2 0,-41-1-129,-20 0 0,-1 20-129,-38-20 129,-20 0 0,-21 19 0,1 21 0,-40-1 0,1 1-129,-1 40 258,-20-1-258,20 0 0,0 20-129,20 20-129,20 0-774,0 20-4257,19 0-258,21 0-516,19 0-387</inkml:trace>
  <inkml:trace contextRef="#ctx0" brushRef="#br0" timeOffset="707.0405">11449 5298 9030,'20'-20'5676,"-20"20"-387,0 0-1806,0 0-2838,0 0 0,-20 0-387,1 0-129,-1 20-129,-20 0 129,20 0 0,-19 0 0,18 20-129,2-21 129,19 1 0,-20 19-129,20-18 129,20-1 0,-1-1 0,2-19 0,18 0 0,-19 0 0,20 0 129,-1-19-129,-19 19 0,0-20 0,0 20-129,-20 0 129,0 0-129,0 0 129,0 20-129,-20-1 0,0 21 0,0 0 129,1 0 0,-1 19 0,0 0 0,20 1 129,0-20-129,0-1 0,20 0 129,0-18-129,19-21 0,-19 0 0,0-21-129,0-18 129,-1 20-129,-19-21 0,0 0-129,-19 0 0,-1 21-129,0-1-129,-20 0-129,21-1-387,-1 21-4644,0 0-129,20 0-516,0 0-258</inkml:trace>
  <inkml:trace contextRef="#ctx0" brushRef="#br0" timeOffset="1068.0611">11747 5656 2193,'0'0'6063,"0"-20"-516,0 20-129,0 0-2322,0 0-1677,0 0-387,0 20-516,0-1-129,-19 21 0,19-20 0,0 0 0,19-1 0,-19 1-129,20 0 0,-1-20 0,22 0 0,-22-20-129,1 0-129,0 1 0,-20-21 0,0 19-129,0 2 0,-20-20-129,0 19-258,-19 20-1935,18-20-3096,2 20-387,-1 0-516,1 20-258</inkml:trace>
  <inkml:trace contextRef="#ctx0" brushRef="#br0" timeOffset="2714.1553">9644 5100 1,'-40'0'5288,"40"0"130,0 0-387,-20 0-2193,20 0-1161,0 0-645,0 0-129,20 20-129,20-1-387,-1 1 258,1 1-258,40-2 129,-21 0-129,21 22-129,-1-22 0,-20 1-129,1 0 0,-20-20 0,-1 20-129,-19-20 129,0 20-129,-20-20 0,0 20 129,0-20-129,-20 20 0,0-1 0,0-19 0,1 20 0,-2 0 129,-18-1-258,-1-19 258,-19 21-129,-1-21 0,20 20-129,-19-20 129,19 0-129,1 0 0,-1 0-516,20 0-645,20 0-3870,-19 0-516,19 0-258,19 0-387</inkml:trace>
  <inkml:trace contextRef="#ctx0" brushRef="#br0" timeOffset="3014.1724">9644 5120 1161,'-40'0'5805,"40"0"0,0 19-516,-20 1-1935,20 20-2064,0 0-258,20 19-129,-20-19-516,0 20 0,20-21-129,-20 0-129,20 2-258,-20-22-774,19 21-4257,-19-40-387,0 0-387,20 0-645</inkml:trace>
  <inkml:trace contextRef="#ctx0" brushRef="#br0" timeOffset="4228.2419">11489 5298 4773,'0'0'5289,"0"0"-129,0 0-2709,20 20-774,-20-20-516,0 20-129,0 0-258,0 20-129,0-21-258,0 21-129,0 0-387,-20-20-645,20 19-4257,-20-19-258,0 0-387,1-20-516</inkml:trace>
  <inkml:trace contextRef="#ctx0" brushRef="#br0" timeOffset="5202.2976">10893 6310 3870,'21'0'5289,"-1"0"129,-20 0-2451,0 0-645,0 0-774,0 20-129,0-20-645,0 0-129,-20 20-129,-20-20-129,1 20-258,-21 0 0,0-1 129,-19 1-258,-20 20 0,-20 0 0,19-20 129,-38 19-258,18 21 258,2-21-258,-2 1 129,21-20 0,20 20 0,19-20 0,1-20-258,39 0-387,20 19-1806,0-19-2838,0 0-387,20 0-387</inkml:trace>
  <inkml:trace contextRef="#ctx0" brushRef="#br0" timeOffset="5586.3196">9505 6608 3225,'-20'-20'5805,"20"20"-516,-20 0-129,20 20-3741,-20 0-258,0 19-387,1-19-258,-21 40-129,0-20 0,21-1 129,-1 2-258,-1-3 0,2-18-129,19 0 129,19 0-129,2-20 0,18 20 0,1-20 0,0 0 0,19 0-129,-19 0 0,0 0-258,-1 20-645,-19-20-4515,20 0 0,-40 0-516,0 0-516</inkml:trace>
  <inkml:trace contextRef="#ctx0" brushRef="#br0" timeOffset="7977.4563">11886 5694 1677,'0'0'5289,"0"0"129,0 0-387,20 0-2709,-20 0-774,0 0-387,-20 0-516,20 0-129,-20 0-258,0 0 0,-19 0-129,18 21 258,2-21-258,-20 20 0,18 0 0,21-1 0,-20 1 0,20-20 0,0 20 129,0 0-258,20-20 258,1 0-258,-2 0 258,20 0-129,-18 0-129,-1 0 129,-1 0-129,1 0 0,-20 0 129,0 0-129,0 0 0,0 0 0,0 0 0,0 0 0,0 0 0,-20 20 0,20-20-129,-19 20 129,-1-20 0,-1 20 0,21-1 0,-19 1 0,19-20 0,-20 19 0,20 2 0,0-21 0,20 20 0,-20-20 0,19 20 129,2-20-129,18 0 129,-19 0-129,0 0 129,0 0-129,0 0 0,-1 0-258,-19 0-645,0 0-4515,0 0-129,-19 0-516,19-20-387</inkml:trace>
  <inkml:trace contextRef="#ctx0" brushRef="#br0" timeOffset="11418.6531">8255 7521 2967,'19'0'5934,"-19"-20"-258,20 0-645,-20 0-2967,0 0-645,0 1-516,0-1-516,0-1 0,-20 21-258,-19 0-129,-1 0 0,1 0 0,-1 41 0,0-22 0,0 21 129,21-20-129,-1 20 0,0-21 129,20 1-129,20 1 129,0-21-129,-1 0 129,21 0 0,-20-21-129,19 21 129,-18-20-129,-2 20 0,1 0 0,-20 0 0,20 0 0,-20 20 0,-20 20 0,20 0 0,-20-1 129,-20 21 0,21 19 0,-1-20 129,0 1-129,20 20 129,0-21 0,0-19 0,20 0-129,19-21 129,1-19 0,0-19-129,0-1 129,-21-21-129,1 3 0,0-2-129,-20 0-129,-20 20 0,0-19-129,-19 19 0,19 20-258,-20-21-516,40 21-4644,-19 0 0,19 0-258,-21 21-645</inkml:trace>
  <inkml:trace contextRef="#ctx0" brushRef="#br0" timeOffset="12027.688">8632 7779 5547,'0'20'6192,"0"-1"-645,-20 1-774,0 0-3354,20 19-129,-20-18-645,20-1-516,-20-1-774,0 1-4515,20-20-387,0 0-258,0 0-645</inkml:trace>
  <inkml:trace contextRef="#ctx0" brushRef="#br0" timeOffset="13003.7438">8890 7203 645,'0'-20'5031,"0"0"387,0 20-516,-21-40-2967,21 40-516,-19-39-645,-1 39-129,1-20-129,-22 1-129,2-1 129,-1 20-258,-19 0 0,-21 0-129,21 0 0,-20 0 129,-1 20-258,-19 19 129,20 0 129,-1 1-129,-19 20 129,19 19-129,21-19 129,-20 39 0,39-19-129,0-1 129,0 20 0,40 0-129,0-20 258,20 1-129,20 0 0,0-1 0,39 0 129,-20-19-129,41 0-129,-21-1 0,21-19 0,18-21 0,2-19 0,-21 20 0,20-40-129,0 1 129,0-42 0,-20 23-129,-20-42 129,21 1 0,-41-20-129,-19-21-129,-1 1 129,-39 0-129,0 1 0,0 18 129,-39 1-258,-1-1 129,-19 21 0,-1 19 0,-19 1-129,19 39 0,-19 0-129,19 1-258,1 19-1419,-1 19-3225,21 1-387,-1 0-516,0-1-258</inkml:trace>
  <inkml:trace contextRef="#ctx0" brushRef="#br0" timeOffset="14688.8402">12541 6370 4773,'0'0'5418,"-20"0"-258,20 0-2580,0 0-516,0 0-774,0 0-258,0 0-387,20 0-129,-20 20-129,20-20 0,19 19 129,1 1 0,20 0-258,19 20 258,1-20-258,-1 19 129,40-19-129,0 20 0,0-1 0,-20 1-129,21 20 129,-2-20-129,2-1 0,-41 2-129,20-3 129,-40 2-129,1-20 129,-20 0-129,-1 0 129,-19-20-129,0 20 0,-20-20 0,0 0-129,0 0 0,-20-20 0,0 0-387,1 20-258,-1-20-903,0 0-3870,0 0 0,-19 0-516,18 1-258</inkml:trace>
  <inkml:trace contextRef="#ctx0" brushRef="#br0" timeOffset="14973.8565">13890 6727 4386,'0'0'5934,"0"0"-516,0 0-258,20 20-3354,0-20-516,0 20-387,19 0-258,1-1-129,0 1-258,19 0 129,-19 1-129,19-2-129,-19 0 0,0 1 0,-20 0-129,0 0 129,-20 0-129,0 0 129,-20 0-129,0 0 0,-20-1-129,0-19 0,21 20-774,-41-20-4515,40 0 129,1 0-903,-1 0 0</inkml:trace>
  <inkml:trace contextRef="#ctx0" brushRef="#br0" timeOffset="15883.9085">15557 7005 4257,'0'-20'5805,"0"20"-387,0-20-387,0 0-3354,-19 20-516,-22-20-387,2 20-129,-21 0-258,1 20 0,-21 0-129,-19 0 129,0 20-129,0 19-129,-1 1 129,1-1-129,0 40 0,40 1 0,-21-1 129,41 20-258,18 0 129,21 0 0,21 0 0,18 0 129,41-20-129,-1 1 0,60-22 129,0 2-129,19-40-129,1 0 258,20-20-258,19-40 129,-19 0-129,-1-20 129,-19-19-258,-20-40 129,-19-1 0,-41-19-129,-20-20 129,-39 0-129,-40 1 0,0-1 129,-40 0-129,-19 20 0,-20 19 0,-20 21 129,0 20-129,0-1 0,-20 40-258,0 20-516,20 0-4515,0 0-129,20 40-258,19-20-774</inkml:trace>
  <inkml:trace contextRef="#ctx0" brushRef="#br0" timeOffset="16507.9442">15339 7601 6063,'19'-21'6063,"-19"21"-516,0 0-258,0-20-4128,0 20-387,0-19-387,-19 19-258,-1 0 0,0 0-129,-20 19 0,21 1 129,-21 1-129,20 17 129,0-17 0,1 18 0,-2-19 0,21 0 0,21 0 0,-2-20 0,1 0 0,20 20 0,-1-20-129,-19 0 129,0 0-129,0 20 0,0-1 0,-20-19 129,0 40 0,0-20-129,-20 20 129,0-1 0,20 21 129,-20-20-129,0 18 129,20 3 0,0-2-129,0-19 129,20 0 0,0-20-129,0-20 129,19 0-129,-18-20 0,18-20 0,-39 0-129,20 0 0,-40 1-129,20-2 0,-39 3 0,18 18-258,-18 0 0,19 20-516,0 0-1032,0 0-3741,20 20-129,-19-20-387,19 20-387</inkml:trace>
  <inkml:trace contextRef="#ctx0" brushRef="#br0" timeOffset="16823.9623">15676 7938 6966,'0'0'5934,"0"0"-258,-20 0-645,20 0-3870,-19 19-645,19-19 0,0 20-258,-20 0 0,20 0 0,20 0 0,-20 0 0,19-20 0,21 20-129,-20-20 129,0-20-129,19 0 0,-39 0 0,20 0-258,-20 0 129,-20-19-258,0 19 0,1 20-1419,-21-21-3870,20 21-129,-19-19-516,19 19-258</inkml:trace>
  <inkml:trace contextRef="#ctx0" brushRef="#br0" timeOffset="19331.1057">9961 6052 6450,'0'0'5805,"20"20"-258,-40 0-1032,20 0-3225,0 20-516,0-21 0,0 21-645,0 0-516,20-1-4644,-20-19-387,20 20-387,-20-20-516</inkml:trace>
  <inkml:trace contextRef="#ctx0" brushRef="#br0" timeOffset="20283.1602">13572 6171 1935,'0'0'5289,"0"0"-387,-19 0-903,19 20-1677,-20-20-903,20 0-387,0 0-387,0 40 0,0-20-258,20 0-129,-1-20 129,2 19-129,-1 1 129,19-20 0,1 0 129,-1 0-129,-18-20 0,18 1-129,-39-1 129,20 0-258,-20-20-129,-20 20 0,0 1-129,1-1-129,-21 20-516,0 0-4386,20 0-387,-19 20-258,19-1-387</inkml:trace>
  <inkml:trace contextRef="#ctx0" brushRef="#br0" timeOffset="21896.2524">7918 8453 4257,'19'0'5934,"-19"0"-774,20 0-2064,-20 0-903,20 0-258,-20 0-645,0 0-129,0 0-258,0 0-387,-20 0 0,0 20-129,1-20 0,-22 20-258,-18 0 129,0 0 0,-21 0 0,1 19-129,-20 0 129,-21 2-129,21-2 0,-20 1 0,0 0-129,0 0-129,20-1 129,0 1 0,0 0-129,19-21 129,1 21-129,19-20 129,0 0-258,21-20-129,19 0-516,0 0-4515,20-20-387,0 0-387,20-20-387</inkml:trace>
  <inkml:trace contextRef="#ctx0" brushRef="#br0" timeOffset="22258.2731">6449 8831 7611,'-20'0'5805,"20"0"-258,0 0-387,-20 0-4257,0 19-387,1 21-129,-2 0-258,-18-1 129,-1 1-129,1 0 129,-1-1-129,20 1 129,-19-20-129,18 0 129,1 0-129,20 0 0,20-20 129,1 0-129,-2 0 0,21 0 0,19 0-129,-19 0 129,19 0-258,-19 0 0,0 19-516,-20-19-4773,0 0-129,-1-19-645,-19 19-258</inkml:trace>
  <inkml:trace contextRef="#ctx0" brushRef="#br0" timeOffset="25088.435">4604 9446 5031,'0'-20'6192,"0"20"-516,0-20-258,0 20-3483,0-20-516,0 20-645,-20-20-387,-1 20-129,2 0-129,-1 20 0,-20 0-129,20 0 129,-19 0-129,19 0 0,0 19 0,0-19 0,20 1 0,0-2 0,20 0 129,0-19-129,0 0 0,0 0 129,19 0-129,-18-19 0,-2 19 0,1 0 0,-20 0 0,0 0 0,0 0 0,0 39 0,0-19 0,-20 20 129,20 0-129,-19-1 129,-2 20 0,21 1 0,-20-20-129,20 20 129,0 0 0,0-22-129,0 3 129,41-22 129,-22-19-129,20 0 129,-18 0 0,18-19 0,-19-1 0,0-20-129,0 21 0,-20-22-129,-20 2 0,0 19-129,-19 0-129,-2 0-258,22 20-258,-20-20-2064,18 20-2838,1 0-258,20 0-258,0 0-645</inkml:trace>
  <inkml:trace contextRef="#ctx0" brushRef="#br0" timeOffset="25338.4493">4881 9743 7740,'0'20'6192,"0"0"-516,0-1-129,-20 2-4515,20-2-258,0 21-387,0-20-387,0 0-129,0 0-516,0 0-2451,0-20-2580,20 0 0,-20-20-645,20 20 517</inkml:trace>
  <inkml:trace contextRef="#ctx0" brushRef="#br0" timeOffset="25509.4591">5119 9724 5160,'0'39'6192,"0"0"-258,-20-18-516,20 18-3225,0-19-1419,0 20-1419,0-20-4644,0 0-129,20-20-387,-20 0-774</inkml:trace>
  <inkml:trace contextRef="#ctx0" brushRef="#br0" timeOffset="26171.497">4960 9088 4644,'0'-39'5547,"-19"19"-129,-1 0-516,0 0-3483,0 0-387,-19 1-387,-21-1-258,0 20 0,-19 0 129,-1 0-258,1 20 0,0 19-129,-20 1 0,19 19 129,1 21 0,-1-1 0,21 20-129,19 1 0,21 19 0,19-20 129,19 20-129,21 0 129,19-20-129,21-19 0,19 19 129,20-40-129,21 1 129,-2-20-129,1-1 0,0-39 0,-20 0 129,20-19-129,-40-41 0,0 0-129,-20-39 129,-19 0 0,0-20-129,-41-1 0,-19 2 0,0-20-129,-39 38 0,-1 0 129,-20 1-129,-19 40 0,-20 19 0,19 0-129,-19 20-129,1 20-258,18 0-4773,1 20-258,19 0-387,20 0-516</inkml:trace>
  <inkml:trace contextRef="#ctx0" brushRef="#br0" timeOffset="27118.5511">8890 8592 3483,'0'0'5676,"-21"0"-129,42 0-516,-21 0-3225,20 39-129,-20-18-645,39 19-129,-19-1-258,39 21-129,-19-1-129,20-19 0,-1 20 0,20-1-129,-19-19 0,20 19 0,-21-39-129,-19 20-129,19-20 129,-19 19-129,-20-19 0,0-20 0,-20 20 0,0-20-258,0 0-258,0-20-516,0 20-4386,-20-20-258,0 20-387,0-19-387</inkml:trace>
  <inkml:trace contextRef="#ctx0" brushRef="#br0" timeOffset="27449.5701">9584 8989 6321,'20'0'6063,"-20"20"-387,0-20-387,20 20-3741,-20-20-774,20 20-129,-1-1-387,1 1 0,20 0-129,-20 0 129,20 0-129,-1 0 0,1 0 129,-20 19-129,-20-19 129,20 0-129,-40 1 0,0-2 0,0 0 0,-39 1-258,19 0 0,1 0-516,-21 0-4644,20 0-129,0 0-645,1 0-516</inkml:trace>
  <inkml:trace contextRef="#ctx0" brushRef="#br0" timeOffset="28254.6161">9842 10022 5289,'40'-21'6063,"-20"1"-516,-20 1-1419,19 19-2064,-19-40-516,21 20-516,-21 0-516,-21 0-129,2 20-129,-1-20-258,0 20 129,-20 20-129,21 0 0,-22 0 0,22 20 0,-20-1 129,39 2-129,-21-22 0,21 21 129,21-20-129,-2-1 129,20-19 0,2 0 0,-2 0-129,1 0 129,-1-19 0,1-1-129,-20 20 129,0-21-129,-20 21 0,0 0 0,-20 0 0,20 0 0,-39 21 0,18 18 0,2 1 0,-21 0 0,20 19 129,0 21-129,1-21 0,-1 21 258,20-21-129,20 1 129,-1-1-129,1-39 129,20 0-129,20 0 129,-21-40 0,1 0-129,-20 0 0,-1 0-258,-19-19 129,-19-1-129,-1 20-129,-20 0-129,20 1-129,-20-1-1032,1 20-4257,19 0 129,0-20-645,20 20-258</inkml:trace>
  <inkml:trace contextRef="#ctx0" brushRef="#br0" timeOffset="28624.6373">10318 10220 7740,'0'39'6192,"0"1"-645,-20-21-258,20 2-4128,-19 18-774,19-19-903,-20 20-4644,20-20-258,0-20-645,0 0-129</inkml:trace>
  <inkml:trace contextRef="#ctx0" brushRef="#br0" timeOffset="28950.6559">10596 10280 8127,'-20'19'5934,"20"0"-258,-20-19-258,20 21-4644,-19-1-258,19 19 0,0-19-258,0 0 0,19-20 0,1 20 0,0-20 0,0 0 0,19-20-129,-18 0 0,-2 0 0,1-19-129,-20 19-129,0-20 0,-20 0-258,-20 20 0,21 1-645,-21-1-4515,0 20-129,21 0-387,-1 0-258</inkml:trace>
  <inkml:trace contextRef="#ctx0" brushRef="#br0" timeOffset="29495.6871">10477 9664 5031,'-99'-40'5676,"59"20"-387,-19 20-1677,-21-39-1677,21 20-645,-21-2-516,1 21-258,0 0 0,-1 21-129,1 17-258,19 2 129,-19 40-129,20-1 129,19 20-258,0 20 258,40 20 0,0 1 0,20-2 0,20-19-129,39 0 129,21 0 0,18-39 0,2-1 0,38-59 0,1 0-129,0-20 129,-1-20-129,1-40 0,-1 1 129,-38-20-258,-1-21 258,-40 1-387,-39-20 258,-20-1-258,-20 2 129,-40-1 0,-19 0-258,-21 19 258,-19 1-258,-1 40 0,1-1-258,-19 40-3741,-2-20-1290,21 40-258,0-19-645</inkml:trace>
  <inkml:trace contextRef="#ctx0" brushRef="#br0" timeOffset="29977.7147">7025 8136 6708,'-21'59'5805,"21"-19"-258,-20 20-258,1-20-4644,19-2-645,-20 3-4773,20-21-645,0-1-387,0-19-516</inkml:trace>
  <inkml:trace contextRef="#ctx0" brushRef="#br0" timeOffset="30668.7542">9803 8493 6708,'19'-20'5805,"-19"20"-387,0 0-516,-19 0-3999,-1 0-387,-1 0-129,21 0-129,-19 20 0,-1 0-129,20 0 129,0 0-129,0 0 129,0-1-129,20 1 258,20-1-258,-20-19 0,19 0 0,1 0-129,-1 0 129,-18-19-129,-2-20-129,-19 19 0,0-20 0,0 20-258,-19 0-129,-2 20-2967,-18-20-2064,19 20-129,0 0-645</inkml:trace>
  <inkml:trace contextRef="#ctx0" brushRef="#br0" timeOffset="31570.8058">15240 8672 3870,'39'0'5934,"-19"0"-516,-20 0-258,20 0-3096,-20 0-645,0 0-129,0 0-645,0 0-129,-20 20-258,0-20 0,-19 19 0,-1 1-129,0 20 0,-19 0 0,-21-1 0,21 21 129,-21-20-129,1 19 129,0-19-129,0-1 0,-1 1-129,21-20 129,-1 0-129,21 0 0,-2 0 0,22-20 0,-1 19-129,0-19 129,0 20-258,20-20 0,0 0-258,0 0-516,0 0-2709,20-20-1806,0 1-258,0 19-516</inkml:trace>
  <inkml:trace contextRef="#ctx0" brushRef="#br0" timeOffset="31870.8229">14486 9068 4644,'-21'-19'5676,"21"19"0,-19 19-645,-1-19-3096,1 20-774,19 0-129,-21 0-516,1 0 0,1 0-258,-1 20 0,0-21 129,20 21-129,0-19 129,0-2-258,20 0 258,0-19-258,19 20 258,1-20-258,-1 20 0,2-20-129,18 0 0,-19 0-129,0 20-387,-1-20-1290,-19 0-3741,0 0 0,-20 0-645,0-20-129</inkml:trace>
  <inkml:trace contextRef="#ctx0" brushRef="#br0" timeOffset="32352.8505">14486 8573 6063,'0'19'5805,"0"1"-258,0-1-516,0 2-3870,0 19-387,-21-1-258,21-19-1290,0 20-4128,0-20-258,0 0-645,21-20-258</inkml:trace>
  <inkml:trace contextRef="#ctx0" brushRef="#br0" timeOffset="33014.8884">16668 8115 4257,'-20'41'5676,"20"-21"-1161,0-20-1290,20 39-645,-20-19-774,40 0-516,-20 20-387,39 0 0,1-21-258,-1 21-258,21 0 0,19-1 0,0-19 0,-19 20-129,19 0 129,-20-21-129,1 20 0,-21-18-129,1-1 0,-1 19 0,-19-19-129,-20 0-129,-1 0 0,1-20 0,-20 20-258,0-20-516,0 0-3741,0-20-903,0 0-516,0 0-516</inkml:trace>
  <inkml:trace contextRef="#ctx0" brushRef="#br0" timeOffset="33314.9055">17720 8533 7482,'-20'20'6063,"20"-20"-516,20 20-1290,-20-20-2580,40 39-774,-1-39-258,1 19-387,-20 2 129,20-1-258,-1 0 129,-19-1-129,0 21-129,0-20 129,-20 0-129,0 0 129,0 0-129,-20 19 0,-20-19 0,1 0 129,-1-20-129,1 20-129,18 0-258,-38-20-1161,39 19-3999,-20-19-129,21 0-516,19 0-258</inkml:trace>
  <inkml:trace contextRef="#ctx0" brushRef="#br0" timeOffset="33856.9365">17363 8156 2580,'0'0'5805,"0"0"-387,0 0-258,19 0-3225,-38 0-516,19 20-516,-20-1-258,20 1-129,-19 0 0,19 20 0,0-20-258,0 0 129,19 0-258,1-20 129,-1 19-129,22-19 0,-22-19 0,1 19 0,0-20 0,0 0-129,-20-20 0,0 20 0,0 0-129,-20 0-129,0 20-129,-19-19-1677,19 19-3225,-1 0-516,2 19-387,-1 1-129</inkml:trace>
  <inkml:trace contextRef="#ctx0" brushRef="#br0" timeOffset="35628.0378">14704 9743 7482,'20'0'5805,"-20"-19"-387,20 19-129,-20-20-3870,0 0-516,-20 0-387,0 0-129,0 0-129,-40-20 0,1 21-129,0 0 129,-40-2-129,-1 1 0,1 20 0,-20 0 0,19 0-129,-19 41 0,1-3 0,-2 2 129,21 20-129,20-1-129,-1 21 0,21-1 258,-1 20-258,40 1 258,1-1-258,38 0 258,21 0-129,0 1 0,39 19 129,20-20-129,21 0 129,-2-20-129,2 1 258,18-21-258,1-19 129,20 0 129,0-40-129,-20 0 0,0-40 0,-1 0 0,2-19-129,-41-21 258,0-20-258,-20-18 129,-39-1-129,-20 0 0,-40-1 0,0 2 0,-39-1 129,-1 0-387,-39 19 258,0 1-258,-1 40 129,-19-1-387,1 40-1032,-2 0-3999,21 20 0,-20 0-774,39 20-129</inkml:trace>
  <inkml:trace contextRef="#ctx0" brushRef="#br0" timeOffset="36380.0809">14010 10101 6450,'19'-41'6063,"-19"41"-774,0-19 0,0 0-3999,-19-2-258,-2 21-516,1 0-258,1 0 0,-1 0-129,-20 21 129,20-2-258,-19 21 258,19-20-258,20 19 258,-20-19-129,20 20 0,0-20 0,20-20 0,0 19 0,0-19 0,19 0 0,1-19 0,-20-1 0,19 0-129,1 20 0,-20-20 0,0 20 129,-20 0-129,0 0 0,0 0 0,0 20-129,-20 0 129,0 0 0,20 19 129,-19 1-129,-2 0 0,21-1 0,-20 21 0,20-20 0,0-1 129,0 1-129,0-21 129,20 2 0,1-1 0,18-20 129,-19-20-129,0 20 0,0-21 0,-1-18-129,-19 19 0,0 1 0,0-21-258,-19 20 0,-1 0-129,0 0-516,-20 0-4515,21 20-129,-2 0-516,21 0-516</inkml:trace>
  <inkml:trace contextRef="#ctx0" brushRef="#br0" timeOffset="37181.1267">14327 10438 3354,'0'0'5934,"0"0"-129,0 0-516,0 0-2580,-20 0-1161,20 20-387,0-20-516,0 20-258,0 0 0,0-1-129,0 1 129,20 0-129,0-20 0,-1 0 0,1 0 0,1 0-129,-2-20 0,1 0 0,-20 1-129,0-1 0,0 0-129,-20 0-129,1 0-129,-2 0-516,1 20-4515,1 0-258,19 0-387,-20 0-387</inkml:trace>
  <inkml:trace contextRef="#ctx0" brushRef="#br0" timeOffset="37370.1375">14684 10378 7998,'40'40'6063,"-40"-20"-258,0 0-258,20 20-3870,-20-21-1032,0 21-387,0-21-1032,0 2-4515,-20-1-129,20-20-774,0 19-258</inkml:trace>
  <inkml:trace contextRef="#ctx0" brushRef="#br0" timeOffset="38444.1989">18196 9684 8643,'20'-20'5805,"-20"0"-387,20 0-645,-20-20-3741,0 21-516,0 0-129,-20 19-129,-20-21-129,1 21 0,19 0 129,-20 21-129,0-2 129,1 0 0,19 21-129,0-20 129,20 0-129,0 0 0,40-20 0,-20 20-129,20-20 129,-1 0-129,1 0 0,-20 0 0,19 0 0,-19 20 0,-20-1 0,0 1 0,0 19 0,-20 1 129,0 0-129,1 0 129,-1 19 0,0-18 0,20 18 0,0-20 129,0 1-129,0 0 129,20-1-129,0-39 0,-1 20 0,1-20 0,0-20 0,0 1 0,-20-21 0,0 20-129,-20-20 0,0 21-129,0-22 129,1 22-129,-21 0 0,20 19-129,0 0-129,1-21-516,19 21-4515,-21 21-387,21-21-258,21 0-774</inkml:trace>
  <inkml:trace contextRef="#ctx0" brushRef="#br0" timeOffset="40353.3081">18554 9922 4644,'0'0'5805,"0"0"-516,0 0-129,0-20-3483,0 20-516,0 0-516,0 0 0,0 0-129,0 0-258,0 0 258,-20 0-258,20 0 129,-20 0 0,20 0-129,0 0-129,0 0 129,0 0-129,0 0 0,0 0-129,-20 0 129,20 0 0,0 0-129,0 0 129,0 0-129,0 0 129,0 0-129,0 0 0,0 0 0,0 0 0,0 0 129,0 0-129,0 0 0,0 0 0,0 0 0,0 0 0,0-20 129,0 20-129,0 0 0,0 0 0,0 0 0,0 0 0,0 0 0,0 0 0,0 0-129,0 0 129,0 0 0,0 0 0,0 0 0,0 0 0,0 0-129,0 0 129,0 0 0,0 0 129,0 0-129,0 0 0,0 0 0,0 0 0,0 0 0,0 20 0,0-20 0,0 0 0,0 0 129,0 20-129,0 0 0,0-20 0,0 20 0,0-20 129,0 19-129,0 1 0,-20-20 129,20 0-129,0 21 0,0-21 129,0 0-129,0 0 129,0 0-129,0 0 129,0 0-129,0 0 0,0 0 0,0 0 0,0 0 0,0 19 0,0-19 0,0 0 129,0 0-129,0 0 0,0 0 0,0 0 0,0 0 129,0 0-258,0 0 258,0 0-129,0 0 0,0 0 0,0 0 0,0 0 0,0-19 0,0 19-129,0 0 129,0 0 0,0 0-129,0-21 129,0 21 0,0 0 0,0 0-129,0 0 129,0 0 0,0 0-129,20-20 129,-20 20-129,0 20 129,-20-20 0,20 21 0,0-2 129,0 21-129,0-20 0,20 19 0,-20-19 129,20 0 0,0 0-129,19-20 129,-19 0-129,20-20 0,-20 0 129,-1 0-129,1-19-129,1-2 129,-21 3-129,0-3 0,-21 2 0,1 19 0,-19 0 0,19 0 0,-20 20-129,21 0-258,-1 0-387,0 20-4386,20-20-516,0 20 0,-20 0-645</inkml:trace>
  <inkml:trace contextRef="#ctx0" brushRef="#br0" timeOffset="40684.327">18911 9942 10062,'19'0'5547,"-19"0"-129,-19 0-1032,19 0-3741,-20 0-129,0 20-129,0-1-129,0 1 0,1 1 0,19 17-129,0-17 129,0-1-129,19-1 0,1 1 0,20-20-129,-1 0 129,1 0-129,0-20 0,0 1 0,-40-1-129,19-20 0,-19 21 0,-19-22-258,-1 2-1419,0 19-3741,0 0-129,0 0-129,1 20-774</inkml:trace>
  <inkml:trace contextRef="#ctx0" brushRef="#br0" timeOffset="41281.3612">19069 9446 5547,'-39'-80'5418,"-1"40"-258,20 2-1548,-20-3-2451,-19 2 0,19-1-387,-39 0-129,19 20-258,-19-20 129,0 21-129,-21-1-129,-18 0 0,-2 20-129,21 20 129,-20 0-129,0-1 0,0 41 129,0 0-129,20 19 0,19 0 129,1 21-129,19 19 0,21 0 0,19 20 129,20 0-258,39 0 258,21-20-258,20 20 129,38-20 0,2-21 0,18 2-129,21-1 0,0-39 129,-1-21-129,21 1 0,-20-40 0,0 0 129,-1-40-129,-19-19 0,-19-20 0,-21-21 129,-20 1-129,-19-40 0,-21 0 0,-19 0 0,-20 0 0,-39 0 0,-1 1-129,-40 18 129,1 21-129,-20 20 0,0 19-129,-21 40-387,2 1-4515,19 19-516,-1 19-258,21 1-387</inkml:trace>
  <inkml:trace contextRef="#ctx0" brushRef="#br0" timeOffset="43553.4912">4663 10418 258,'0'0'3870,"0"0"129,0 0-387,0 20-516,0-20-387,0 0-387,-20 0-516,20 20-129,-20-20-258,1 20-387,-1-20-387,-20 20-129,-20-1-129,-19 21-258,-1 0 129,-19 19 0,-19 21-129,-2-1 0,-19 0 0,1 21 129,18-1 0,-18-20 0,18 1-129,21-1 0,20-20 0,-1-19 0,21-20 0,19 0-258,40-20 0,-20-20-129,40 20-129,-20-40-516,40 40-903,-20-20-3999,0 1 0,19-1-387,-19 0-387</inkml:trace>
  <inkml:trace contextRef="#ctx0" brushRef="#br0" timeOffset="43906.5113">3294 11132 6321,'0'-19'5805,"-20"-1"-516,0 40-1935,0-20-1290,1 19-774,-22 21-387,2 0-129,-1 0-129,1 19-129,-21 1 0,20-1-258,1-19 129,-1 19-258,0-19 129,21 0-258,-1-1 0,20-19 129,0 21-129,20-41 129,19 19-129,1-19 129,19 19 0,-19-19-129,20 0-129,-1 0 0,-19 0-258,-1-19-903,-18 19-4386,-2 0-129,1 0-516,-20 0-516</inkml:trace>
  <inkml:trace contextRef="#ctx0" brushRef="#br0" timeOffset="45102.5798">5179 10517 2322,'0'0'5418,"0"0"-645,0 0 0,0 0-2838,0 20-387,19-20-387,1 39-387,1-18 0,18 18-258,1 1 258,19 20-387,1-21 129,-1 21-258,1-1 129,-1 21-129,1-21 0,-20 1 0,-1 19 0,1-19 0,0-21-129,-1 21 0,-19-40 0,0 19-129,0-19 129,-20-20-129,0 0 0,20 20-129,-20-20 0,0 0 0,-20-20-258,20 20-258,-20-20-387,0 1-774,0-1-1161,0 0-774,-19 0-387,-1 0 0,20 0 516,-19 1 1419,-1-1 1032,0 20 1161,-19-20 2064,39 20 1290,-20-20 258,20 20 0,1-20-645,19 20-774,-21 0-645,21 0-129,0 0-516,40 40-258,-20-20 0,20 0-129,-1-1 0,1 21-129,19-20 0,1 20-129,-20-1 129,19-19-129,1 0 0,-20-20 0,19 20-129,-19-20 0,-20-20 0,19-20-129,-39 20 129,21-19-129,-21-1-129,0 0 0,0-19 0,-21 19-258,1 20-258,1-19-5031,-1 19 0,0 0-645,0-1-129</inkml:trace>
  <inkml:trace contextRef="#ctx0" brushRef="#br0" timeOffset="46972.6867">2043 12244 2322,'21'19'5934,"-21"-19"-129,19 0-387,-19-19-2193,20 19-1290,-20-21-387,0 2-645,20-1-258,-20 0-258,-20-19-258,20 19-129,-39 0 129,-1 20-129,0-20 129,-19 20 0,18 20 0,-17 0-129,17 0 258,2 19-258,19 1 129,0 0 0,0-1-258,20-19 129,20 20 0,0-20-129,20 0 0,-1-1 129,1-19-129,-1 0 0,2-19 0,-2 19 0,1-20 0,-20 20 258,-1 0-129,2 0 129,-21 0-129,0 20 0,0-1 0,0 1 129,-21 20-129,21 0 0,-19-1 0,19 21 0,-20-1 129,20 1-129,0 0 129,0-1-129,0 1 129,20-1 0,-1-20 0,2-18 0,18-1 0,1-20 0,-1 0 0,-19-20 0,20-1 129,-20 2-129,-1-21-129,-19 1 0,-19 19 0,-21-20-129,0 20 0,1 0-129,-1 1 0,-20-1-129,41 20-645,-21-21-3612,40 21-903,-20-19-387,20 19-387</inkml:trace>
  <inkml:trace contextRef="#ctx0" brushRef="#br0" timeOffset="47265.7035">2440 12363 8901,'0'0'5805,"0"0"-129,0 20-387,0 19-4257,0-18-387,0 17-258,0 3-258,0-2 129,-19 1-129,19 0-258,0-21-258,0-19-903,0 20-3999,0-20-258,19-20-258,-19 1-774</inkml:trace>
  <inkml:trace contextRef="#ctx0" brushRef="#br0" timeOffset="47453.7142">2599 12402 4902,'20'41'6192,"-20"-22"-387,0 0-258,-20 22-3096,20-22-1290,0 21-516,0 0-258,0-20-387,0-1-516,20 1-2193,-20-20-2580,20 21-387,-20-21-516,20-21 0</inkml:trace>
  <inkml:trace contextRef="#ctx0" brushRef="#br0" timeOffset="47680.7272">2837 12422 4902,'-19'21'5547,"19"-2"-129,0-19-387,0 19-3741,0 2-258,0-1-258,0-1 0,0 21-258,19-20-129,-19 20-129,0-21-1419,0 1-3999,0 1-129,0-21-774,0 0 0</inkml:trace>
  <inkml:trace contextRef="#ctx0" brushRef="#br0" timeOffset="48416.7693">2599 11906 3870,'0'-39'5418,"-20"19"0,1-20-129,19 20-3999,-40-20 129,20 2-645,-20-3 0,-19 21-129,-1-19-129,-19 19-129,-20 0 0,19 20 0,-19 20-129,-20 0 0,20 39-129,0 1 0,19 19 0,-19 20 0,19 20-129,21 1 0,-1 18 0,21 1 0,-1 0 129,40 20-129,20-20 129,20-1 0,39-18 0,20-1 0,0-40-129,40 1 0,20-21 129,0-19-129,19-40 0,1 0 0,20-40-129,-21 1 258,-19-21 0,0-19-129,-41-1 0,-18-19 129,-21-20-129,-19 0 0,-41-1 129,-19-18-258,-19-20 129,-41 18 0,-19 21-129,-21-20 129,-18 40-129,-2 20 129,2 19-258,-22 20-258,41 40-3096,0 20-1806,20 20-258,0-20-516,38 39-387</inkml:trace>
  <inkml:trace contextRef="#ctx0" brushRef="#br0" timeOffset="49448.8283">5735 12601 258,'19'0'5676,"1"0"258,0 0-774,0 0-2193,-20-20-774,20 20-774,-20-40-258,0 21-645,0-1-129,-20-1-258,0 2 0,0 0-129,-19 19 0,19 0 129,-20 19-129,0 0 0,20 2-129,-19 18 129,39 1 0,-20 0 0,20-20 0,0 19 0,20 1 0,19-21 0,-19 2 0,20-21 129,0 0-129,-1 0 129,1 0-129,-20 0 0,0-21 0,-1 21 129,-19 0-258,0 21 258,0-1-129,-19-1 0,19 1 0,-20 20 129,0 19 0,0 1 0,0 0 0,1-1 129,-1 21-129,20-21 129,0-19-129,0 19 0,0-39 0,20 0 129,-1 0-129,1-40 0,0 20-129,-20-20 0,20 0 0,-20-20-258,0 21 129,0-1-258,0 0-258,-20-20-516,20 21-4386,0-1-129,-20 0-387,20 0-258</inkml:trace>
  <inkml:trace contextRef="#ctx0" brushRef="#br0" timeOffset="49703.8429">6151 12739 7740,'20'21'6063,"-20"18"-387,-20-19-387,20 20-4644,-19-20-129,-2 19-258,21-19-387,0 0-387,0 0-2322,0-20-2580,21 0-387,-2-20-387</inkml:trace>
  <inkml:trace contextRef="#ctx0" brushRef="#br0" timeOffset="49861.852">6310 12799 5160,'20'0'6192,"-20"20"-516,-20 0-387,20 20-3999,-20-20-516,20 19-258,0-19-774,-20 0-1935,20-1-3096,0-19-387,20 21-516</inkml:trace>
  <inkml:trace contextRef="#ctx0" brushRef="#br0" timeOffset="50154.8687">6508 12839 6321,'0'20'5934,"-20"0"-516,1 0-129,19-1-4386,0-19-516,0 20 0,0 0-129,19 0 0,1-20-129,0 0 129,0 0-129,19-20 129,-18 20-129,-1-20 129,-1-19-129,1 19-129,-20 0 0,-20 0-258,1 0 0,-1 0-645,-1 1-4644,-18 19-129,19-20-516,0 20-258</inkml:trace>
  <inkml:trace contextRef="#ctx0" brushRef="#br0" timeOffset="50717.9009">6647 12145 1806,'-19'-100'5547,"-22"60"-387,22 2 0,-1-23-3870,-20 42-258,1-41 0,-1 40-387,-19-20 258,-1 1-258,-19 20-129,-1-2-129,-19 21-129,0 0 0,-1 40-129,1 19 0,0 21 0,0-1 0,-1 60 0,21-20 0,0 40 0,20 0 0,18-1 129,2 1-129,39 20 0,0-40-129,39-1 129,21-18 0,20-1-129,38-40 129,2-19-129,19-21 129,19-20 0,1-19 0,0-39 0,20 0 129,-21-41-129,-19 1 0,-20-40 0,-20 0-129,-19 0 129,-20-21-129,-41-18 0,-19-1-129,-40 20 0,1 0 0,-41 0 0,1 40 0,-20 20-129,0-1-129,-1 42-774,1 17-4386,20 21 0,-1 0-645,21 21-258</inkml:trace>
  <inkml:trace contextRef="#ctx0" brushRef="#br0" timeOffset="51709.9577">10100 11192 3354,'20'0'5547,"-20"0"-387,-20 0-774,0 0-2193,-19 20-645,-1 20-516,-19-21-258,-1 41-129,-19-1-129,-1 1-129,1-1-129,-1 1-129,1-20 0,19 19-129,-19-18-129,40-3 129,-2 2-129,2-20 0,19 0-129,0-20-129,20 0-258,0-20-258,0 20-387,20-20-516,20 0-129,-21-19 0,2 20 516,18-22 258,-19 41 516,-20-20 774,0 1 774,0 19 516,-20 0 387,20 19 0,-39-19-387,18 20 0,2 0-516,-21 1-129,20 17 0,0-18-387,1 20 0,-1 0-129,0-20-129,0 19 0,0-19-129,20 0 129,0 1 0,20-21 0,0 19-129,20-19 129,-1 19 0,-19-19-129,20 20-129,0-20-516,-1 20-1161,-19 0-3483,0-20-387,-20 0-516,0 20-129</inkml:trace>
  <inkml:trace contextRef="#ctx0" brushRef="#br0" timeOffset="52416.9981">8751 12641 5160,'19'-40'5805,"1"0"-258,-20 20-2193,21 1-1548,-42-22-516,21 22-516,-20 0-258,-19 19-129,19 19-129,-20 0-129,1 2 0,19 18 0,0 21-129,0-20 0,20 20 0,0-22 129,0 3-129,20-2 129,0 1-129,20-40 129,-21 20 0,21-40 0,0 20 129,-1-20-258,-18-20 258,-2 21-258,1-22 129,-20 22 0,0 0-129,0-2 0,0 21 0,-20 0 0,1 21-129,-2-2 129,1 21 0,1-1 0,-1 21 0,20-1 0,-20 20-129,20-19 258,0 20-258,0-2 258,20-17-129,0-2 129,-1-19-129,1 0 258,20-40-129,-20 0 0,20 0 129,-20-20-129,-20-20 0,19 0-129,-19 1 129,-19-1-258,-1 0 129,-20 1-129,20 19-129,-20 0-387,20 20-387,-19-20-4515,19 20-129,20 0-387,0 0-387</inkml:trace>
  <inkml:trace contextRef="#ctx0" brushRef="#br0" timeOffset="52862.0236">9068 12799 5289,'0'0'5934,"0"20"-387,-19 0-387,19 20-4257,0-20-387,0 19-258,0 1-387,0 0-387,0-20-1806,19-1-2709,-19 1-516,20-20-387</inkml:trace>
  <inkml:trace contextRef="#ctx0" brushRef="#br0" timeOffset="53237.045">9227 12859 4257,'0'-20'5805,"0"20"-387,0 0-2064,0 0-1548,0 0-516,0 0-387,0 0-387,-20 20-258,20 0-129,0 0 129,-20-1-129,20 21 0,0-20 0,20-1 258,-20 2-129,20-1-129,0-20 129,-1 0 0,2 0 0,-1-20-129,-1-1 129,1 2-129,-20-1 0,0-20-129,0 21 0,0-1-258,-20 0-258,1 0-903,19 20-3741,-20 0-516,20 0-387,-21 0 0</inkml:trace>
  <inkml:trace contextRef="#ctx0" brushRef="#br0" timeOffset="53486.0593">9545 12839 5160,'0'40'5805,"0"-20"-645,0-1-129,-20 21-4515,20-1-645,0-18-1548,0-1-3096,0-1-516,0 1-516</inkml:trace>
  <inkml:trace contextRef="#ctx0" brushRef="#br0" timeOffset="54049.0915">9445 12204 2967,'-59'-79'5676,"19"19"-258,-19 40-387,-21-20-3612,21 2-258,-21 17-387,1 21-129,-20 0-129,20 21-258,-1 17 129,-19 22 0,39 20-258,-19 38 0,0 21-129,19 0 129,20 21-129,0-2 129,1 21-129,39-21 0,39 1 129,1-20-129,40-20 0,19-40 129,40-19 0,-1-20 0,21-40 0,20-20 129,-21-21-129,1-37 129,-20-22-129,1 1 129,-41-40-129,-40 20-129,-19-39 129,-40 19-129,-60-21 129,1 22-258,-20 18 258,-21 22-258,-19 18 129,20 21-258,0 19-258,-1 20-903,21 20-4128,20 20-258,19-1-258,20 2-516</inkml:trace>
  <inkml:trace contextRef="#ctx0" brushRef="#br0" timeOffset="54590.1224">10934 10736 5934,'0'20'5934,"0"-1"-516,0 21-1161,19 0-2967,1 39-516,20 0 258,-1 1-387,1 39 0,0 0-258,19 0 129,-19 20-129,0 0 0,0-20-129,-1 20-129,1-20 0,-20-20-129,0-20 129,-1-19-258,1-20-129,-20-21-258,0 1-387,-20-40-1419,20 1-3225,-39-1-258,19-20-645,-39 0 258</inkml:trace>
  <inkml:trace contextRef="#ctx0" brushRef="#br0" timeOffset="54862.138">11112 12085 4386,'-60'-40'5934,"41"20"-258,-1 20-516,20 0-3225,0 0-774,20 20-258,-1 20-258,2-20-387,-2 20 387,21 19-387,-20-19 258,19-1-258,21 1 0,-21 0 0,21-20 129,-20-1-129,19-19-129,1-19 0,0-21 0,-21 0 0,1 0-129,-1-19 129,-39 19-387,20-19 129,-20 19-258,0 20-387,-20 0-4386,20 0-645,0 20-258,-19 0-645</inkml:trace>
  <inkml:trace contextRef="#ctx0" brushRef="#br0" timeOffset="56080.2076">11926 13038 3612,'19'0'6321,"2"-20"-516,-2 20-258,-19-21-3225,20 2-774,-20-1-645,0 0-387,0 0-258,-20 1-129,1-1 0,-2 20-129,-18 0 0,-1 0 0,1 20 0,-2 19 0,2 1-129,-1 0 129,20-1 0,1 1 129,19-20-129,0 0 0,19 0 0,1-20 129,20 0-129,-1 0 0,-18-20 0,18 0 129,1 0-129,-20 20 0,-20-20 0,20 20 0,-20 0 129,0 20-129,-20 20 0,20 0 129,-20-2-129,0 23 0,0 18 129,20-19-129,-19 19 0,19 0 0,0 1 129,0-21-129,19 1 129,1-21 0,0 1 0,20-40 0,-21 0 129,2-20-129,-2 0 129,-19-19-258,0-21 129,0 21-129,0-1-129,-19-20 129,-2 40-258,2-19 0,-1 19-258,-20-1-258,40 21-3096,-20 0-1677,1 21-516,-1-21-516</inkml:trace>
  <inkml:trace contextRef="#ctx0" brushRef="#br0" timeOffset="56951.2575">12204 13295 4386,'0'0'5676,"0"0"-516,0 20-2967,0-20-258,0 0-129,0 0-258,0 0-387,0 0 129,0 20-516,-21-20-129,21 20 0,0 20-258,-19-20-129,19 19 129,0 1-258,-20 0 0,20-1-129,0-19 129,0 0-129,0 0-129,0 0 0,0-20-516,0 0-1032,0 0-3999,0 0-129,0-20-645,0 0-129</inkml:trace>
  <inkml:trace contextRef="#ctx0" brushRef="#br0" timeOffset="57268.2756">12362 13415 10965,'-20'20'5676,"1"-1"-129,19-19-2193,-20 19-2838,20 2-258,0-1-129,0 19 0,0-19 0,20 0 0,-1 0 0,1 0 129,20-20-129,-1 0 129,1-20-129,-20 0 0,0 0 0,0-19 0,-20 19-129,0-21-129,-20 22 0,-20 0-387,21-1-387,-2 0-4644,2 20-129,-1 0-258,0 0-645</inkml:trace>
  <inkml:trace contextRef="#ctx0" brushRef="#br0" timeOffset="57579.2934">12621 13415 8127,'19'-20'5934,"-19"20"-387,0 0-258,-19 0-4515,19 0-387,0 20 0,-21 0-258,21-1 0,0 0 0,0 22 0,0-21 0,21 19 129,-2-39-129,1 20 0,-1-20 0,22 0 129,-2 0-129,-19-40 0,0 21 129,0-21-258,-20 19 0,0-17-258,-20-2 0,0 20-645,0 0-4644,0 0-129,1 20-387,-1 0-516</inkml:trace>
  <inkml:trace contextRef="#ctx0" brushRef="#br0" timeOffset="58072.3216">12739 12680 6837,'-118'-139'6063,"58"60"-516,-20 19-387,-19 21-3870,0-21-645,-1 40-387,-38 0 0,19 40-129,-21 0 0,22 40 0,-21 20 0,20 38 0,20 1-129,-1 20 129,41 0-129,-1 20 129,41-20-258,38 0 129,21 0 0,19-20 0,61-20 0,-1 0 0,20-39 0,20-1 129,19-39 0,-19 0 0,0-20 0,19-40 0,-39 1 0,-1-41 0,-38 1 0,-1-20-129,-39-1 129,-21-38-129,-19-2 0,-40 2 0,-19-1 0,-40 20 0,-1 0-129,-39 19 0,0 21 0,0 39-387,20 1-387,-20 39-4515,19 0-129,41 39-645,-1-19-258</inkml:trace>
  <inkml:trace contextRef="#ctx0" brushRef="#br0" timeOffset="58906.3693">14386 11271 4386,'21'0'5805,"-21"20"-129,0 0-774,0 0-3225,-41 20-645,22 19 129,-21 1-645,0-1-129,0 21-129,1-21 0,-21 20-129,21-19 0,-1 19 129,1-18-258,-2-23 0,22 22-129,-21-40 129,20 0-645,20 0 0,-20-20-1161,20 0-3612,-19-20-258,19 0-258,0 0-129</inkml:trace>
  <inkml:trace contextRef="#ctx0" brushRef="#br0" timeOffset="59162.3839">13870 11847 4644,'-19'0'5676,"19"0"0,0 20-645,0 19-3096,0-19-774,0 21-258,0-3-258,0 22-258,0-40 129,0 20-387,0-20 258,0 19-258,0-39 0,19 0 0,1 0 0,0 0 0,0-20 0,19 1-258,2 19-387,-22-20-774,21 20-4257,0 0-129,-21 20-387,-19-20-387</inkml:trace>
  <inkml:trace contextRef="#ctx0" brushRef="#br0" timeOffset="59862.424">13851 12938 4773,'0'-39'6063,"0"19"-645,0 0-129,-20 20-3483,0 0-774,0 0-387,0 0-387,1 20 0,-2 19-129,-18 1 0,39-1 0,-20 2-129,0-2 0,20 1 129,0 0-129,0-1 129,20-20-129,0-19 0,0 0 129,-1 0 0,21-19 0,-20 0 0,0-1-129,20 0 129,-40 0-129,19 0 129,-19 20-129,0 0 0,0 20-129,0 20 129,0-20 0,-19 18 129,19 23-258,-20-22 129,20 21 0,0 0 0,0-1 129,20-19-129,-1-1 129,1-19 0,0 0 129,0-20 0,0-20 0,-1 20 0,1-40 0,-20 1-129,0-2 0,-20 3-129,-19-2 0,-1 0-258,1 20-129,-1 0-258,20 0-1290,-19 1-3741,18 19-129,21-20-516,0 20 0</inkml:trace>
  <inkml:trace contextRef="#ctx0" brushRef="#br0" timeOffset="61148.4975">14188 13077 3999,'0'0'5805,"0"20"-387,-20-20-387,20 20-3612,0 0-387,0 0-258,0 0-387,0 18 129,0-17-129,0-1-129,20 19 0,0-39 0,-1 20 0,2-20-129,-2-20 129,1 1-129,0-1 129,-20-21-258,0 22 129,-20-20-129,0-1 129,1 20-258,-2 0-129,2 0-516,-1 20-2322,20 0-2322,0 0-387,-20 20-387</inkml:trace>
  <inkml:trace contextRef="#ctx0" brushRef="#br0" timeOffset="62005.5466">14486 13057 3999,'0'20'6063,"0"-20"-387,0 0-387,0 20-2838,0 0-1806,0 0 0,0 0-258,0 19-129,0-20-129,0 22 129,20-2-129,-20-19 0,0 20 0,0-20-129,0 0-129,0-20-516,19 20-4644,-19-20-258,0 0-387,0-20-258</inkml:trace>
  <inkml:trace contextRef="#ctx0" brushRef="#br0" timeOffset="62503.575">14744 13097 5805,'0'40'6063,"0"0"-516,19-2-258,-38-17-4257,19 19-645,19-1-387,-19-19-774,20 20-4128,-20-20-645,0-20-129,0 0-516</inkml:trace>
  <inkml:trace contextRef="#ctx0" brushRef="#br0" timeOffset="63102.6093">14724 12443 3354,'-79'-60'5805,"39"20"-387,0 0-258,-19 0-3870,-21 0-387,1 21-129,-1-1-387,-19 20 0,0 20-129,-1 20 0,1 19-129,0 21 129,20 18-258,0 22 258,19-1-258,40 20 387,1 20-387,19 0 129,39-21 0,40 1-129,1 0 129,19-40-129,20 1 0,20-41 0,-20-19 0,20-40 129,-1 0 0,-18-20 0,-1-40 0,-20-20 0,-20-18 129,1-1-129,-40-20 129,-1-20-258,-39-20 129,-20 0-129,-19 0 129,-1 20-129,-20 1 0,-19 18 0,0 21-129,-21 19 129,21 41-516,-20 19-1548,19 20-3225,21 40-387,0-21-387,19 21-516</inkml:trace>
  <inkml:trace contextRef="#ctx0" brushRef="#br0" timeOffset="64073.6648">15259 10934 3612,'-19'0'5676,"-1"0"-258,20 0-1161,0 20-2193,0 0-516,20 39-516,-20-19-387,39 39 129,1-19-387,20 19 0,-21 20 0,21-19 0,0 19-129,-2-20 0,2 20 0,0-19-129,-21-1 129,1 1-258,0-21 258,0 1-258,-1-20 129,-19-1-129,0-19 129,-20-1-258,0-19 129,0-19 0,-20-1-129,-20 0 0,21-19-258,-41 19 129,20-20-258,-19 0 387,19 20-258,1 1 129,-2 0 0,2-2 258,20 1 0,-2 20 129,1 0-129,20 0 129,0 0 0,20 0 0,-20 20 129,40 1-129,-20 17 129,20 2 0,-1 0 129,1-20-258,19 20 258,-19-1-387,20-19 387,-21-1-387,21-19 258,-21 0-258,2-19 129,-22-1 0,1 0-129,0-19 129,-20-21-258,0 20 129,0 1-387,0-1-258,0 40-2580,0-40-2580,0 40-129,-20 0-903,20 0 775</inkml:trace>
  <inkml:trace contextRef="#ctx0" brushRef="#br0" timeOffset="64922.7134">16272 12938 4644,'19'-39'5805,"-19"19"0,0-20-516,0 0-3354,-19 1-1032,-2-1-129,-18 0-387,-1 20-129,1 20-129,-1 0 0,0 0 0,0 41 0,20-3-129,-19 3 0,19-2 129,0 21 0,20-21 0,0 21 0,0-20-129,20-20 129,0 19 0,19-19 0,2-20-129,-2 0 129,1 0 0,-1-20-129,1 20 129,-20 0 0,0 0-129,-1 0 129,-19 20-129,0 20 0,-19 19 129,-1-19-129,20 39 0,-20-19 0,20 19 0,0 1 0,20-1 0,0 0 129,-1-19-129,2-1 129,18-19-129,1-20 129,-20-20 0,-1-20-129,22 0 129,-41-19 0,0-1-129,-21-20 129,1 1-129,-19 19 0,-1 0 0,-20 1-258,21-2 129,-1 22-387,1 0-387,39 19-4644,-20-20-129,20 20-387,0 0-645</inkml:trace>
  <inkml:trace contextRef="#ctx0" brushRef="#br0" timeOffset="65719.759">16589 13097 4773,'-20'0'6063,"20"20"-645,0 0-129,0 0-3483,-20 0-903,20-1-129,20 0-258,-20 22-129,20-21 0,0-1-129,0-19 0,19 0 0,-19 0 0,0-19-129,0-1 129,-20-21-129,0 22-129,-20 0 0,0-1 0,-20 0-129,21 0-129,-21 20 0,20 0-387,0-20-1032,20 20-3870,-19 0-258,19 0-258,0 0-387</inkml:trace>
  <inkml:trace contextRef="#ctx0" brushRef="#br0" timeOffset="66081.7797">16867 12978 5805,'0'0'6063,"0"19"-387,0 22-258,0-22-3999,0 21-774,0 0-129,0 0-387,0-2-129,0 3-387,0-21-903,19 19-3870,-19-39-387,0 0-387,0 0-387</inkml:trace>
  <inkml:trace contextRef="#ctx0" brushRef="#br0" timeOffset="66452.8009">17085 13117 7224,'20'0'5934,"-20"0"-387,-20 20-387,20 0-4257,-20 0-387,20-1-129,0 21-129,0-20-129,0 19 129,20-19-129,-20 0 0,40-20 0,-21 20 129,21-20-129,-20-20 129,20-20 0,-20 21-129,-1-21 0,-19 0-129,0 1 0,0-1-129,-19 0-258,-1 20-387,-20 1-3612,20 19-1290,1 0-387,-2 0-387</inkml:trace>
  <inkml:trace contextRef="#ctx0" brushRef="#br0" timeOffset="67082.837">17204 12701 4128,'-20'-41'6321,"1"22"-645,-2-1-258,-38-20-2064,19 0-2967,1-20 0,-40 22-258,19-3 0,-39 2-129,-1 19 129,-19 0-129,-20 0 0,1 40 129,-1 20-129,-1 19 129,22 21-258,-2 19 258,41 1-258,-1 38 258,22 1-258,37 0 258,42 0-258,18 0 129,40 0-129,20-20 129,21-20 0,39 0 0,-1-19 0,1-21 129,0-19-129,19-20 258,-39-20-129,0 0-129,0-60 258,-40 1-258,0-21 258,-20-19-129,-19-40 0,-20-1-129,0 2 129,-40-20-129,0 19 0,-40 0 0,-19 20 0,-21 19-129,-19 21 0,-1 19-258,-18 21-258,-2-1-3225,21 40-1548,0 19-516,20 2-645</inkml:trace>
  <inkml:trace contextRef="#ctx0" brushRef="#br0" timeOffset="68088.8945">19050 12621 4128,'39'-40'6063,"-39"20"-387,0 0-258,0-19-3354,0 18-645,-20 2-645,1 0-258,-21-2-258,20 21-129,-19 21 0,-1-2 0,0 0-129,20 22 0,-19-2 0,19-19 129,0 20-129,20-1 0,0-19 0,20 1 129,0-2-129,19-19 0,1 0 0,-1 0 129,1 0-129,0-19 0,-20 19 0,19 0 0,-19 0 129,-20 19 0,0 0-129,0 22 129,-20-2 0,20 1 0,-19 19-129,-1 1 129,0 19-129,20-19 0,0 19 129,0-19 0,0-1-129,20 1 258,0-40-129,19 20 129,-19-40-129,20-20 0,0 0 0,-20-20 0,-20 0 0,0 1-129,-20-22-129,-1 23 0,-18-2 0,-1 0-129,1 20-129,-21 20-387,40 0-1677,-20 0-3225,40 0-258,0 0-387,0 0-258</inkml:trace>
  <inkml:trace contextRef="#ctx0" brushRef="#br0" timeOffset="68922.9422">19407 12839 6837,'-40'20'5676,"40"0"-129,-20 19-1419,0-19-3225,20 20 0,0 0-516,20-1 258,20-19-258,0 0-129,-20 0 0,39-20 0,-19 0 0,-21-20-129,1 0 129,-20-19-129,0 19-129,0-20 0,-20 20 0,1-20-258,-21 21-258,20-1-516,20 20-3483,-20 0-903,20 0-645,0 20-129</inkml:trace>
  <inkml:trace contextRef="#ctx0" brushRef="#br0" timeOffset="69272.9622">19784 12958 4902,'-40'-20'6063,"40"20"-516,-20 0-516,20 0-3096,-19 0-1161,19 20-129,0 0-387,0 20-129,0-20 0,0 19 129,19-19-129,1 0 129,0 0 0,0-20-129,19 0 129,-18 0-129,-2-40 129,1 20-129,0-19-129,-20-2 0,0 22-129,-20-21 0,-19 20-258,18 1-516,2 19-2838,-1-20-1677,0 20-645,0 20-129</inkml:trace>
  <inkml:trace contextRef="#ctx0" brushRef="#br0" timeOffset="69513.976">20022 12899 4773,'0'0'6192,"0"0"-387,0 19-387,20 1-2838,-20 20-2064,0-21-129,19 22-516,-19-22-1161,0 21-3870,0-40-387,0 20-516,0-20-258</inkml:trace>
  <inkml:trace contextRef="#ctx0" brushRef="#br0" timeOffset="70111.0102">19546 12085 3612,'-40'-80'5805,"0"42"-129,1-3-1419,-21-18-2580,-19 39-258,0 0-516,-21 20-387,-19 20-129,0 20 0,0 19-129,0 20-129,0 41 0,20 18 129,19 22-129,1-2 129,39 21-129,20-1-129,20 1 129,40-21-129,40 1 0,38-20 0,21-40 0,20 1 129,39-41 0,1 1-129,19-40 258,0-20-258,-19-40 258,-1 0-258,-19-59 129,-20 0-129,-40-20 129,-40-40-258,-39 20 129,-20-40-258,-60 1 258,-20 19-129,-39 0 0,-20 0 129,-39 20-129,19 40 0,-20 20-516,0-1-1290,40 61-3483,0 0 0,40 38-903,19 0 0</inkml:trace>
  <inkml:trace contextRef="#ctx0" brushRef="#br0" timeOffset="70983.06">21768 12621 4386,'0'-40'6063,"0"20"-258,0 0-516,0 1-2838,0-1-1806,0-1-258,0 2-129,-20 19 0,-19 19-129,18 2-129,-18 18 129,-1 1 0,1 20 0,-1 0 0,20-22 0,0 22 0,1-20 0,19 0 0,19-1 0,1-19 0,0-20 0,39 0-129,-18 0 129,-2-20-129,1 1 129,-1-1-129,-19 20 0,0-20 0,-20 20 129,0 20-129,-20 19 129,0 1 0,1-1-129,-22 41 129,22-20-129,-20 39 129,18-20 0,1 21-129,20-1 129,-19 0 0,38-20 0,1-19 0,1-1 129,37-19-129,-17-20 129,18-20-129,0-20 0,1 0 0,0-19 0,-21-1 0,-39-20-129,0 1 0,-20-1-258,-39 1 258,19 18-258,-39-17 0,19 38-387,0 0-258,21 0-3870,20 20-903,-2 0-387,21 0-645</inkml:trace>
  <inkml:trace contextRef="#ctx0" brushRef="#br0" timeOffset="72067.122">22185 13018 3096,'-20'0'5547,"0"0"-129,20 0-258,-19 20-3741,-1-1-387,20 21 0,0-20-129,0 20-258,0-1 129,0 1-258,20-20 0,-1 0-129,21-1 0,-20-19-129,19 0 0,-19-19 0,0-1-129,0-21-129,-20 22 0,0-20-258,-20-1-129,0 20-645,0 20-2322,-19-20-2193,19 20-387,0 0-387</inkml:trace>
  <inkml:trace contextRef="#ctx0" brushRef="#br0" timeOffset="72432.1429">22482 13137 3354,'20'-20'5805,"-20"20"-258,0 0-258,0-20-3225,0 20-645,-20 20-258,20 0-387,-19-20-258,-1 40 0,20-21-129,0 0-129,0 2 0,0 19 0,20-21-129,19-19 129,-18 0-129,18 0 0,1 0 0,-20-39-129,-1 19 0,-19-20 0,0 21-129,-19-21-258,-1 20-129,-20-20-645,20 40-4386,-20 0 0,20 0-516,1 20-387</inkml:trace>
  <inkml:trace contextRef="#ctx0" brushRef="#br0" timeOffset="73112.1818">22919 13077 7482,'-20'0'5934,"0"20"-516,20-20-129,-19 0-3999,19 0-516,-20 20-258,0 0-258,20 0 0,-20 0 0,20 18 129,0-17 129,20 19-129,0-21 0,19-19 0,-19 0-129,20 0 129,-1-19-258,-18-1 129,-1-21-258,-20 3 0,0-2-129,0 20 0,-20-20-129,-1 20 0,2 1-516,-1 19-774,0 0-3999,0 0-387,0 0-258,1 19-516</inkml:trace>
  <inkml:trace contextRef="#ctx0" brushRef="#br0" timeOffset="73593.2093">22740 12443 5160,'-138'-180'5934,"59"121"-516,-21 0-387,1 19-4128,0 20-129,-20 0-516,-1 20 0,2 0 129,-21 40-387,19 19 129,-18 21 0,18 19 387,21 20-387,20 20 258,-1 20-258,41-20 0,39 39 129,20-19 0,59 0-129,40-20 0,20 19-129,39-39 258,1-19-129,20-1 129,19-40 0,-20-19 0,-19-40-129,-1-40 129,-19 1-129,-20-41-129,0-39 258,-40 0-129,0-40 0,-39 1-258,-21-22 129,-39 22-129,-39-20 0,-21 19 0,-39 20-387,-20 20 0,-39 20-258,19 19-258,-40 41-4386,40-1-258,-20 20-387,40 20-387</inkml:trace>
  <inkml:trace contextRef="#ctx0" brushRef="#br0" timeOffset="74454.2586">19248 10557 2580,'-20'-20'5676,"20"20"-387,40 0 0,-20 20-3612,19-1-258,21 22-387,19-2-258,20 21 129,21-1-516,18 21 258,21-1-387,20 0 129,19 21-129,1-1-129,-1 0 129,-19 0-258,-1 0 258,-19-19-258,-20-1 129,-20-38 0,-40 17-129,-39-38 0,-1 0 0,-18-20-129,-21-20-129,-21 0-129,2-19-258,-1 20-258,-20-22-129,20 2 0,-19-1 0,-1 0 0,1 0 258,-1 1 258,0-1 387,0 20 258,1 0 387,-1 1 258,20-1 129,1 0-129,-1 20 0,-1 0 0,21 20-129,21 0-258,-1-1-129,-1 1 0,21 20-129,19 0 0,-19-1 129,20 21-129,-1-20 129,-19-1-129,19 21 0,-38-21 0,18 1 0,-20-20 0,-19 20 0,0-20-129,0-20 0,-39 19-129,20-19-129,-22 0-387,2 0-2322,-1 0-2580,1 0-516,-1 0-516</inkml:trace>
  <inkml:trace contextRef="#ctx0" brushRef="#br0" timeOffset="74815.2792">20994 10716 4257,'-59'-20'6063,"19"20"-387,20 20-387,0 0-3870,1 19-387,19-20-129,0 22-387,0-2-129,39 1-129,-19 0 0,39-20 0,-19 0-129,20-20 129,-21 0-129,1-20 0,-20-20 0,0 0-258,-20 1 129,-40-1-258,20 19-387,-39-17-3870,19 38-1161,-20-20-258,1 20-645</inkml:trace>
  <inkml:trace contextRef="#ctx0" brushRef="#br0" timeOffset="75232.3031">18593 10894 2322,'0'20'5805,"0"0"0,20 20-516,-20-1-2322,0 21-1935,20 19 0,-20 1-129,20-21-387,-1 21-129,1-1 0,1-20-258,-2-19-129,1 0-129,0 0-258,-20-21-387,20 1-1419,-20-20-3225,0-20-258,-20 1-516,0-1 388</inkml:trace>
  <inkml:trace contextRef="#ctx0" brushRef="#br0" timeOffset="75472.3168">18573 11371 3999,'0'0'5934,"0"19"-258,0 1-645,0 20-3354,20 0-645,0-1-129,0 1-129,19 20-258,-19-21 0,20-19-129,0 1-129,-20-2 0,19-19-129,-19-19 0,0-2-129,0-19 0,0 1 0,-20-1-258,0 20-516,0-39-4644,0 39-129,-20 0-387,20 0-645</inkml:trace>
  <inkml:trace contextRef="#ctx0" brushRef="#br0" timeOffset="75707.3302">18256 11172 5160,'-20'20'6063,"20"0"-645,20 20-129,-20-1-4644,0 1-387,19 0-3612,2 19-1548,-21-19-645,20-1-516</inkml:trace>
  <inkml:trace contextRef="#ctx0" brushRef="#br0" timeOffset="77464.4308">15775 11291 6837,'-20'0'5676,"20"0"-258,0 0-1677,0 20-2064,0 0-774,0 0-129,20 19-387,0-19-129,0 0 129,20 0-129,-1 0 0,1-20 0,0 0 0,-1-20 0,-39 0-129,21 0 0,-42 0 0,1-19-129,-19 19-258,-1 0-258,1 20-4773,-21-20-387,40 20-258,-20-20-645</inkml:trace>
  <inkml:trace contextRef="#ctx0" brushRef="#br0" timeOffset="77905.456">13771 11271 8256,'-19'20'5934,"19"0"-258,0 0-258,19 20-4644,-19-1-258,0 1-387,20 0-1548,0-21-3870,0 1-387,0 0-258,-20-20-645</inkml:trace>
  <inkml:trace contextRef="#ctx0" brushRef="#br0" timeOffset="78438.4865">11628 11271 4386,'-40'-19'5676,"21"19"-258,-2 0-2838,2 0-387,-1 19-774,20 1-129,0 0-645,0 0-129,20 20 0,20-21-129,-1 1-129,1-20 0,-1 20 0,2-20 0,-22-20 0,1 0-129,-1 1 129,-19-1-129,-19 0-129,-1 0 0,1 0-258,-22 0-516,22 1-4515,-21 19-129,0 0-516,21 0-645</inkml:trace>
  <inkml:trace contextRef="#ctx0" brushRef="#br0" timeOffset="78876.5115">9346 10994 6966,'-20'58'5805,"20"-17"-387,0-2-387,0 21-4644,0 0-2064,20-21-3225,0 1-774,0-20-129</inkml:trace>
  <inkml:trace contextRef="#ctx0" brushRef="#br0" timeOffset="79521.5484">6032 10617 4386,'-20'0'5805,"20"19"-516,0 1-516,0 0-3741,20 20-258,0 0-129,0-21-258,-1 0 129,22 2-129,-2-21 258,1 0-129,-20 0 0,-1-21-129,-19-17-129,0 18 129,0 0-387,-19-20 129,-21 20-516,0 0-129,21 20-2709,-22-19-2193,22 19-387,-1 0-516</inkml:trace>
  <inkml:trace contextRef="#ctx0" brushRef="#br0" timeOffset="79986.575">3174 10438 8256,'0'40'5934,"0"-1"-645,0 1 129,0 20-5289,0-1-1677,20 1-3483,-20-2-516,21-17-903,-2-21 129</inkml:trace>
  <inkml:trace contextRef="#ctx0" brushRef="#br0" timeOffset="108163.1866">11231 12422 258,'20'0'4773,"-20"0"-903,0-20-645,0 20-774,-20 0-258,20 0-129,-20 0-1161,0 20-129,1 1-258,-1-2-258,-20 21 0,20-1 129,-20 1-129,1 20 129,-1 0-129,20-1 0,-19 20 0,-1-19 129,20 19-129,-20-19 0,20 19-129,1-19 387,-1-1-387,0 0 0,20 1 0,0-20-1161,0 19 387,0 1-129,20-21 0,-20-39-258,0 0 1032,39 100-774,2-41 0,-2-19-129,-20 0 1161,-38-1 387,59 21 258,19-20 0,1-1 0</inkml:trace>
  <inkml:trace contextRef="#ctx0" brushRef="#br0" timeOffset="115340.5971">11013 13931 3870,'20'19'5289,"-20"-19"-258,19 20-2709,-19-20-774,40 20-129,-20 0-387,0 0-258,0 0 0,0-1-258,-1 1 0,1 0-129,0 0 0,20 0-129,-21-1 0,2 1-258,18-20 387,-19 20-258,0-20-129,20 20 0,-21-20 129,21 20-129,-20-20 129,0 0-129,-1 20 129,2-20-129,18 0 0,-19 0 129,0 0-129,0 0 129,-1 0-129,1 0 129,1 20-129,-2-20 0,1 0 129,-20 0-129,19 0 0,2 0 129,-1 0-129,-1 0 0,1 0 0,-20 0 0,20-20 129,0 20-129,0 0 0,-1 0 0,2 0 0,-2 0 0,1 0 0,0 0 129,0 0-129,19 0 0,-19 0 0,0 0 129,20 0-129,-21 0 0,22 0 0,-22 0 0,21 0 0,0 0 129,-21 0-129,21 0 0,0 0 0,0 0 129,-1 0-129,1-20 0,-20 20 0,19 0 129,1-20-129,-1 0 258,-18 20-258,18-20 129,-19 0-129,20 1 129,-20-1-129,20 0 129,-1 0-129,-19 0-129,20 1 258,-21-1-129,21-20 0,-20 20 129,0 0-129,-1-19 129,2-1 0,-1 20-129,-1-20 258,1 1-258,0-2 129,0 2 0,0 0 0,-20-1-129,19 0 0,1 1 129,0-1 0,-20 0-129,0-19 0,0 19 129,0-20 0,0 1-129,0 0 0,-20-1 0,0-19 0,20 19 0,-19 0 129,-1 21-258,-20-21 258,20-20-258,-19 21 258,18 0-129,-18-21 0,-1 1 0,-19 19 0,19 1 0,-20-1-129,1 0 258,0 21-258,-21-20 129,20 19-129,1 0 258,-21 0-258,21-19 129,0 39 0,-1-19 0,1 19-129,-21 0 129,21 0 0,-21 20-129,1 0 129,0 20 0,-1 0-129,1 0 129,-1 19-129,1 2 0,-20-3 258,39 2-387,-19 0 0,19 20-258,1-1-903,-1-19-4257,41-1 129,-21-19-645,40 0-516</inkml:trace>
  <inkml:trace contextRef="#ctx0" brushRef="#br0" timeOffset="116361.6555">9326 11767 3870,'0'-39'5547,"0"20"-129,-19-2-258,-1 1-4128,-20 0 0,0 1-387,0 19-258,-19-20-129,0 20 0,-21 0-129,1 20 0,-21 19-258,1 2 129,0-3 0,0 22 0,-21 20 0,21 0 0,0 18 0,20 1 129,0 20-129,-1 0 0,40 20 129,-19-20-129,39 40-129,20-20 258,0 0 0,40 0 0,-1-20 0,41 20 129,-1-20-129,21-20 0,-1 0 129,40-19-129,-20-1 0,20-19 129,-1-21-129,1 1 129,0-40-129,0 20 0,0-40 129,-20 0-129,0-39 0,1-1-129,-21-19 129,0-40 0,-20 0 0,0 0 0,-19-20 0,-21 0-129,-18 0 129,-2 0 0,-19 0-129,-40-20 0,1 20-129,-21 0 129,-19 20 0,0-19-129,-1 18 129,-19 41-129,0 0-129,-20 19 129,0 40-258,-1 0-258,2 20-1806,-2 0-2967,21 20-387,0-20-516,20 20 388</inkml:trace>
  <inkml:trace contextRef="#ctx0" brushRef="#br0" timeOffset="117301.7093">6349 11291 4257,'-59'-39'5289,"19"19"-258,1 20-2580,-21-20-774,0 40-774,-19-20 0,20 39-387,-41 1-129,1 20-129,0-1 129,0 40-258,-1 1 129,1-1-129,0 20 0,-20 20 0,20 0 0,19-1 0,1 21 0,0-20 129,19 20-258,1 0 129,39-20-129,0 0 0,20-1 129,20-18 0,39-1-129,1 0 129,39-20 0,21 0 0,18-19 0,1-21 129,0-19 0,39-1-129,1-39 129,0 0 0,0-19 0,19-21 0,-20 0 0,1-39 0,0-1 0,-41-39-129,1 0 0,-19-19 0,-41-21 129,-20-20-258,-39 0 129,-20 0-129,-20 1 0,-39 0-129,-20 18 129,-21 2-129,-19 19 129,0 20-129,-40 40 0,21-1-129,-2 21 129,1-1-258,1 40-129,-1 20-1290,40 0-3483,-1 0-387,21 20-516,0 0 0</inkml:trace>
  <inkml:trace contextRef="#ctx0" brushRef="#br0" timeOffset="118279.7653">2539 11371 2451,'60'-20'5547,"-40"0"-387,-20 0-387,0 0-2709,0 0-516,-20 1-645,0-1-258,-20 0-258,-19 20-129,-20-20 0,0 20-129,-21 0 0,1 20 387,0 0-258,0 19 0,0 1-129,-1 0 129,20 39-129,-19 0 0,20 21 0,-1 19 0,-19 0 129,20 39-129,0 1-129,19 0 258,21 20-129,-2-1 129,22 1 0,19-20-516,40 19 0,19-39 129,20-1 129,21-38 0,19 0-129,40-42 0,-1-17 0,21-21 258,20-20-129,-1 0 129,-20-40-129,21 19-129,-20-37 258,-21-2 0,1-19-129,-20-20 129,-20-1 0,-20-20-129,-39-18 129,0-1-129,-41 0 129,-19 0-129,-40-19 0,-19 19-129,-20-1 129,-21 2 0,1 20 0,-20-2 0,0 40-129,20 1-129,-20 20 129,19 19-903,1 20-4257,0 0 0,0 20-645,39 0-516</inkml:trace>
  <inkml:trace contextRef="#ctx0" brushRef="#br0" timeOffset="132583.5834">2123 13851 3225,'0'0'5676,"20"0"-258,-20 0-129,0 0-2838,0-20-774,20 20-387,-20 0-516,0 0 0,0 0-129,0 0-258,0 0 129,0 0-258,0 0 0,0 0 0,0 0-129,-20-20 0,20 20 0,-20 0 0,20 20 0,-20-20-129,0 20 0,-20 0 129,21 20-129,-1-20 0,-20 19 129,1 1 0,19 19 0,-20 1 129,1-21-129,18 21 129,-18 0-129,19 19 129,0-20-258,20 1 129,-20 0-129,20 19 0,0-20 0,20 1-129,0 0 0,0-1 0,19-20 129,1 21-129,-1-20 0,21 0 129,20-20-129,-21-1 129,21 1 129,-1-20-258,1 0 129,19 0-129,-20-20 129,0-19 0,1-1-129,-1-20 129,-19 1-129,19-20 258,-39-1 0,-1 2-129,1-2 0,-40 0 0,20-18 0,-20 18 0,-20 0 0,0 1 0,-20 19 0,21 1 0,-21-1 0,0 40 0,1-19 0,-1 19 0,1 0-129,-2 20 129,22-20 0,-21 20-129,20 0 0,20 20 0,-20-20-387,20 0-387,0 20-3741,0-20-1032,-19 0-258,19 0-516</inkml:trace>
  <inkml:trace contextRef="#ctx0" brushRef="#br0" timeOffset="132924.6029">2539 13931 7482,'-19'0'5934,"-1"19"-129,0 1-258,0-20-3741,0 40-774,20-20-387,0 19-258,0-19-129,0 20 129,0-20-258,20-1 0,0-19 0,0-19-129,0-1 0,-20-20 0,19 1 0,2-1 0,-2 0-129,-19-19 129,20 39 129,-20-20-129,20 20 0,-20 0 0,20 20 0,0 0 0,-1 20 129,22 0-129,-2 0 0,-20 0-129,22 0-645,-22-20-4644,21 20-258,-20-20-387,0 0-645</inkml:trace>
  <inkml:trace contextRef="#ctx0" brushRef="#br0" timeOffset="133412.6308">3174 14605 8256,'20'41'5934,"-20"-22"-387,21 20 129,-21 1-4386,0 20-387,19-21-516,-19 1-645,20 0-4902,0-21-387,-20 1-516,0 0-774</inkml:trace>
  <inkml:trace contextRef="#ctx0" brushRef="#br0" timeOffset="136405.802">3670 12780 5934,'0'19'6192,"0"1"-774,0-20 0,0 0-3741,0 0-516,0 0-387,0 0-258,0 0 0,21 0-129,-1 0-129,-1 0-129,21 0 0,0 0 0,-1 0-129,21 0 129,-1 0-129,21 0 0,-1-20 0,-19 20 0,19 0 0,1-19 0,-21 19-129,0 0 129,1 0-129,-21 0 0,2 0 0,-22 0-645,-19-20-4257,20 20-387,-20-21-645,0 21-258</inkml:trace>
  <inkml:trace contextRef="#ctx0" brushRef="#br0" timeOffset="136751.8218">4385 12601 5934,'0'20'6192,"0"0"-516,20-20-387,0 0-3096,0 19-1419,19-19-258,1 20-258,-1-20-129,2 21 0,-2-2-129,1-19 129,-20 19 0,-1 2 0,1 18 0,-20-19-129,0 0 129,-20 0-129,1 0 129,-1 0-129,0-20-129,-20 19-645,1-19-4515,18 20-258,2-20-387,-1 0-645</inkml:trace>
  <inkml:trace contextRef="#ctx0" brushRef="#br0" timeOffset="137687.8753">4087 12263 6966,'-20'0'5805,"1"0"-645,-1 20-903,20 0-3225,-20 0-387,20 0-129,-20 20-129,20-1 0,20 1 0,0 0 0,0-20 0,19-1-129,-18 1 0,18-20 0,1-20 0,-1 1-258,-19-22 129,0 3-129,-20-3 0,0-18-129,-20 19 129,0 20-129,-19 0-258,19 1-387,-20-2-4644,21 21 0,-22 0-516,41 21-387</inkml:trace>
  <inkml:trace contextRef="#ctx0" brushRef="#br0" timeOffset="143501.2078">6310 14168 2322,'0'40'5289,"-20"-20"0,20 0-516,0 0-3741,20-20-129,-20 40-129,39-21-129,-18 21 0,38 0 0,-19 19-129,39-19-129,-19 20 0,39-1-129,0-19 129,0 19 0,21 1-129,18-20 0,1-1-129,0 0 129,0-18-129,0 18 129,0-39-129,0 0 0,-20 0 0,0-39 0,-20-1-129,-19 0 0,-1-19 0,-40-1 0,21-18-129,-40 17 0,-20 22 129,0-21 0,0 20-129,-20 1 129,0 20 0,0-22-129,0 41 0,1-20-129,-1 1-129,20 19 0,-20 0-258,0 0 258,20 0 0,0 0 0,-20 0 129,20 0 0,-19-20 129,19 20 0,-20 0-387,20 0 258,0-40-129,0 40 129,0-20-129,0 20 258,0-20 129,0 20 258,0 0 129,0-20 258,0 20 129,0 0 0,0 0 0,0 0-258,0 0 258,0 0-387,20 0 0,-1 0-258,21 20 0,-20-20 0,19 20 0,-19 0-129,20 0 129,-20 20 0,0-1 0,0 2 0,-1 17 129,-19-18-129,0 0 0,0 0 0,0-1-258,0-19-129,0 1-1419,-19-21-3870,19 0-258,0 0-387,-20-21-645</inkml:trace>
  <inkml:trace contextRef="#ctx0" brushRef="#br0" timeOffset="144696.2762">8453 14188 258,'20'0'5289,"-20"0"258,0 0-387,0 0-2838,0 20-645,-20-20-387,20 20-258,-20 0-387,1 0 0,-1 20-258,-1-1 0,2-19-129,-1 20 0,0-21 0,0 1-129,20-20 0,0 0 0,-20 0 0,40-20 0,-20 1-129,20 0 0,-20-22 0,20 21 0,0 1 0,-1-21 0,2 20 0,-1 0 129,-1 0-129,21 0 129,-20 20-129,0 0 129,-1 0 0,1 0-129,0 20 129,0-20-129,0 40 129,0-20-129,0 20 0,-1-1 0,-19-19 129,20 20-129,0-1 129,0 1 0,-20-20-129,20 0 129,-20 0-129,0-20 0,0 0-129,0 0-387,0 20-2193,-20-20-2709,0 0-645,0-20-387,20 20 388</inkml:trace>
  <inkml:trace contextRef="#ctx0" brushRef="#br0" timeOffset="145501.3222">7242 15122 6063,'21'19'6063,"-2"0"-516,-19 22-129,0-2-4128,0 1-387,20 19-387,-20 1-129,0 0-129,0-21-258,20 1-645,-20-20-4773,0 0-129,0-20-387,0-20-645</inkml:trace>
  <inkml:trace contextRef="#ctx0" brushRef="#br0" timeOffset="148493.4934">5933 14188 4386,'0'0'4902,"20"-20"-2064,-20 20-774,0 0-516,0 0-129,0 0-387,0 0 0,0 20-387,0-20-129,-20 20 0,20 0-258,-20 0 129,20 0 0,0 0-129,-20 0-129,20-1 0,0 1 0,-20 0 0,20 20-129,0-21 129,0 1-129,-20 20 129,20-20-129,0 20 0,0-20 0,0 19 129,0 2-129,20-22 0,-20 20 129,0 1-129,0 0 129,0-20 0,20 19 0,-20 1-129,0 0 129,20-1-129,-20 21 129,0-20-129,20-1 0,0 20 0,-20 1 0,20 0 129,19-1-129,-19 1 0,20-20 129,-1 19-129,1 1 0,0-1 129,19 0-129,1 1 129,0 0-129,-1-20 258,20 18-258,0-17 129,21 18-129,-1-19 0,0 0 0,0-1 129,21 0-129,-1 2 0,0-2 129,0 1 0,20-20 0,0 20-129,-1-20 129,2-1-129,-1 1 129,19-20 0,1 0-129,0 0 129,-1-20-258,1 1 258,0-21-258,-1 20 258,1-40-129,20 21 0,-21-21 0,1 1-129,0-21 258,0 21-129,-1-20 0,1-1 129,0-20-129,-20 22 0,20-22 0,-20 1 0,20 20 129,-40-21-129,-1 2 0,2 18 0,-21 0 0,-20 1 0,-19 0 0,0 19 129,-1 0-258,-19 1 258,-21 19-129,1 21-129,-20-21 129,0 40 0,-20-20-129,20 20 0,-19 0 0,-1 0-129,0 0-129,0 0 0,20 0-258,-20 0 129,20 0-129,0-20 129,0 20-129,-19-20 387,19 20 0,-21 0 129,2-20 258,-21 20 129,20 0 0,-19 20 258,-2-20-129,22 0 0,-20 0-129,18 0 129,1 0-129,20 0 129,0 0-258,0 0 258,0 0-258,20 0 129,20-20-129,-1 20-129,21 0 129,0 0-129,0 0 129,-1 0-129,-19 20 129,-1 0 0,1 0-129,-20 20 129,-1-1 0,2-19 0,-21 21 0,0-22-129,0 20-258,0-19-387,0 0-4644,0 0-258,0 0-387,-21-20-387</inkml:trace>
  <inkml:trace contextRef="#ctx0" brushRef="#br0" timeOffset="149011.523">11013 15974 3096,'20'0'5547,"-1"0"0,-19 0-387,0 0-3741,0 0-129,0 0-516,-19 20-129,19 0-258,-20 0-129,20 0 0,-20 0 0,20 19 0,0-19-129,20 20 129,0-20-129,-1 0 129,21-1-129,0-19 0,0-19 129,-1-21-258,1 0 129,-20 1-129,-20-1 129,0-20-258,0 21 0,-40 19 0,20 0-516,-19-1-4644,-1 21-129,0 21-645,21-21-258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818.10742" units="1/in"/>
          <inkml:channelProperty channel="Y" name="resolution" value="5075.43359" units="1/in"/>
          <inkml:channelProperty channel="F" name="resolution" value="0" units="1/dev"/>
        </inkml:channelProperties>
      </inkml:inkSource>
      <inkml:timestamp xml:id="ts0" timeString="2010-11-30T22:21:24.9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2281 10934 1677,'20'0'5289,"-20"20"0,21 0-387,18 19-2193,21 21-2064,-1 39-129,40 20 129,20 20 129,40 40-258,-20 19 0,39 0-129,-19 1 129,0-1 0,0-19-129,-40-21 0,0-38-258,-20-21-258,-20-19-2064,-19-61-2838,-20 1-516,-40-40-516,0-40-129</inkml:trace>
  <inkml:trace contextRef="#ctx0" brushRef="#br0" timeOffset="240.0137">4127 10716 4644,'20'-99'6450,"-59"118"-387,-21 41-516,-59 38-2451,-20 62-2967,0 38 258,-40 40-258,-19 20 129,-1 20 129,1 0-258,-1-1 129,21-38-774,19-21-4515,20-39-258,20-60-516,20-40-258</inkml:trace>
  <inkml:trace contextRef="#ctx0" brushRef="#br0" timeOffset="20344.1636">11489 11252 4128,'-20'0'5805,"20"0"-258,0-20-387,0 20-3225,-20 20-645,1-1-387,-1 21-516,20 0-129,0 19 0,-20 1-129,20-1 0,0 21 0,20-21 0,0 1-129,-1-1 129,1-19-129,0-40 129,20 0-129,-21-40 129,21-19-129,-20-1 129,0-19-129,0-1 0,-20 1 0,0 20 0,-20-1-129,-20 20 0,21 21-129,-21 19-258,0-20-1677,0 40-2838,21-20-645,-1 19-645,0 1 387</inkml:trace>
  <inkml:trace contextRef="#ctx0" brushRef="#br0" timeOffset="20899.1953">11489 12283 7740,'-20'-39'5805,"0"39"-387,20 19-1161,-19 1-3354,19 0-129,-20 20-387,20 0-129,-20 20 0,20-1-129,0 20 258,20-19-258,0 0 258,19-1-129,1-39 0,-1-1 129,21-38-129,0-22 0,-21-18-129,1 0 129,-20-40-258,-20 20-129,0-1-129,-39 20-387,-2 1-1419,-18 19-3483,0 20-129,-1 0-645,0 20-258</inkml:trace>
  <inkml:trace contextRef="#ctx0" brushRef="#br0" timeOffset="24082.3774">9049 11926 7611,'0'0'6321,"19"20"-645,-19 20-258,20 19-4515,-20 21-258,20-1 0,20 0-129,-21-39 0,41 0-129,20-40-129,-1-40 258,60-79-129,19-20-129,41-59 129,59-40 0,20-20-258,39 0 129,0 0-387,-19 0-5418,20 20-258,-41 19-387,-39 41-516</inkml:trace>
  <inkml:trace contextRef="#ctx0" brushRef="#br0" timeOffset="40520.3176">14763 10775 4644,'-39'-79'6321,"39"59"-645,0 20-258,20-20-1935,-1 60-3096,41 39 129,-1 20 0,41 40 0,19 40-129,0 39 0,19 20-129,1 40-129,1-20 0,-2 1-129,1-1 0,-19-41 0,-21-38 0,0-20 0,-40-60 0,1-19 0,-1-21-129,-38-39-129,-2-20-516,1 0-4644,-20-60-258,-20 1-645,1-21-387</inkml:trace>
  <inkml:trace contextRef="#ctx0" brushRef="#br0" timeOffset="40813.3344">16768 10537 11223,'0'-59'6063,"-60"98"-258,-19 20-129,-40 41-5676,-20 59 0,-20 58 129,-19 42 0,-41 39 0,21 39 0,-21 20-129,1-19-129,20-21-129,19-60-258,21-37-5031,19-62-258,40-78-774,19-61-258</inkml:trace>
  <inkml:trace contextRef="#ctx0" brushRef="#br0" timeOffset="50928.9129">23375 11232 6450,'0'0'5676,"-19"0"-387,19 0-1032,0 0-2709,0 20-516,0-1-129,0 1-258,0 20 0,0 0-129,0-1-129,0 21 0,0-1-258,0-19 129,19 0-129,-19-1 0,0 1-129,0-19 0,0-2-129,0-19-258,0 19-645,0-19-4386,0-19-129,0 0-387,0-2-645</inkml:trace>
  <inkml:trace contextRef="#ctx0" brushRef="#br0" timeOffset="51382.9389">23713 11371 7482,'0'0'5934,"0"-20"-387,0 20-387,0 0-3741,0 0-258,-20 0-516,20 20-258,-20-1-129,20 1 0,0 20 0,0-20 0,0 19-129,0 1 129,40-20-258,-20 20 258,19-20-129,1-1-129,19-19 129,1 0-129,-20-19 0,0-1-129,-21-20 129,1 0-129,-20-19 129,-20 19-129,1 0 129,-21 1-387,0 19-129,1 0-2709,-1 0-2193,0 20-258,0 20-258,1-20-774</inkml:trace>
  <inkml:trace contextRef="#ctx0" brushRef="#br0" timeOffset="52055.9774">23753 12283 5676,'19'-20'5676,"-19"20"-129,0 0-1032,0 0-2580,20 20-258,-20-20-774,0 40 0,0-20-258,0 20-129,0-1-129,0 20 0,0-18-129,0-2-129,0 1 0,0 0-129,0-21 0,0 1-129,0-20-645,0 0-4515,0 0-129,20 0-516,-20 0-516</inkml:trace>
  <inkml:trace contextRef="#ctx0" brushRef="#br0" timeOffset="52481.0017">24229 12343 4902,'20'-20'5934,"-20"20"-645,-20 0-258,20 0-3096,-20 0-1032,20 0 129,-20 20-645,20 0 258,-20 0-129,20 19 0,0 1 0,0-40 129,40 79-258,-40-79 129,59 60-129,-18-20 0,17-40 0,2 0-129,-20-20 0,19 0-258,-59 20 0,60-79 0,-60 19 0,0 20-129,0-19 129,-20 19 0,20 40 0,-79-79 0,19 58-258,21 2-1032,-1 19-4257,-20 19-258,21-19-516,19 21-387</inkml:trace>
  <inkml:trace contextRef="#ctx0" brushRef="#br0" timeOffset="53665.0694">21550 12065 3870,'-20'0'6063,"20"0"-645,0 0-129,0 20-3741,0 0-516,20 0 0,-20 0-258,20-1 0,-1 1-258,22 0 129,-22-20-258,41-20 0,-1 0 0,20-39-129,41-21 129,19-19-129,-1-20 0,41-20 0,20 0 0,-21-19 0,21-1-129,-21 20-387,-19 0-4902,0-1-387,-40 42-387,0-22-903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098829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ln/>
        </p:spPr>
        <p:txBody>
          <a:bodyPr lIns="90004" tIns="45002" rIns="90004" bIns="45002"/>
          <a:lstStyle/>
          <a:p>
            <a:fld id="{44E7E041-9D05-4B87-82E5-50D06CFE958B}" type="slidenum">
              <a:rPr lang="en-US"/>
              <a:pPr/>
              <a:t>1</a:t>
            </a:fld>
            <a:endParaRPr lang="en-US"/>
          </a:p>
        </p:txBody>
      </p:sp>
      <p:sp>
        <p:nvSpPr>
          <p:cNvPr id="359426" name="Rectangle 7"/>
          <p:cNvSpPr txBox="1">
            <a:spLocks noGrp="1" noChangeArrowheads="1"/>
          </p:cNvSpPr>
          <p:nvPr/>
        </p:nvSpPr>
        <p:spPr bwMode="auto">
          <a:xfrm>
            <a:off x="3885681" y="8686800"/>
            <a:ext cx="297231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defTabSz="928688">
              <a:defRPr>
                <a:solidFill>
                  <a:schemeClr val="tx1"/>
                </a:solidFill>
                <a:latin typeface="Arial" charset="0"/>
              </a:defRPr>
            </a:lvl1pPr>
            <a:lvl2pPr marL="754063" indent="-288925" defTabSz="928688">
              <a:defRPr>
                <a:solidFill>
                  <a:schemeClr val="tx1"/>
                </a:solidFill>
                <a:latin typeface="Arial" charset="0"/>
              </a:defRPr>
            </a:lvl2pPr>
            <a:lvl3pPr marL="1160463" indent="-231775" defTabSz="928688">
              <a:defRPr>
                <a:solidFill>
                  <a:schemeClr val="tx1"/>
                </a:solidFill>
                <a:latin typeface="Arial" charset="0"/>
              </a:defRPr>
            </a:lvl3pPr>
            <a:lvl4pPr marL="1625600" indent="-231775" defTabSz="928688">
              <a:defRPr>
                <a:solidFill>
                  <a:schemeClr val="tx1"/>
                </a:solidFill>
                <a:latin typeface="Arial" charset="0"/>
              </a:defRPr>
            </a:lvl4pPr>
            <a:lvl5pPr marL="2089150" indent="-231775" defTabSz="928688">
              <a:defRPr>
                <a:solidFill>
                  <a:schemeClr val="tx1"/>
                </a:solidFill>
                <a:latin typeface="Arial" charset="0"/>
              </a:defRPr>
            </a:lvl5pPr>
            <a:lvl6pPr marL="2546350" indent="-231775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3550" indent="-231775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0750" indent="-231775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7950" indent="-231775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fld id="{8797BC99-7355-4550-BF5C-0C95273C75D6}" type="slidenum">
              <a:rPr lang="en-US" sz="1200">
                <a:latin typeface="Times" pitchFamily="1" charset="0"/>
              </a:rPr>
              <a:pPr algn="r" eaLnBrk="0" hangingPunct="0"/>
              <a:t>1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ln/>
        </p:spPr>
        <p:txBody>
          <a:bodyPr lIns="90004" tIns="45002" rIns="90004" bIns="45002"/>
          <a:lstStyle/>
          <a:p>
            <a:fld id="{C1C346AE-0504-4141-9D45-C3D9D3C10735}" type="slidenum">
              <a:rPr lang="en-US"/>
              <a:pPr/>
              <a:t>44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ln/>
        </p:spPr>
        <p:txBody>
          <a:bodyPr lIns="90004" tIns="45002" rIns="90004" bIns="45002"/>
          <a:lstStyle/>
          <a:p>
            <a:fld id="{67F01067-6906-49CF-AE4C-29AAF4012FC3}" type="slidenum">
              <a:rPr lang="en-US"/>
              <a:pPr/>
              <a:t>45</a:t>
            </a:fld>
            <a:endParaRPr lang="en-U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ln/>
        </p:spPr>
        <p:txBody>
          <a:bodyPr lIns="90004" tIns="45002" rIns="90004" bIns="45002"/>
          <a:lstStyle/>
          <a:p>
            <a:fld id="{8073A91F-9E2B-4347-9F48-628518FBD6C8}" type="slidenum">
              <a:rPr lang="en-US"/>
              <a:pPr/>
              <a:t>46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ln/>
        </p:spPr>
        <p:txBody>
          <a:bodyPr lIns="90004" tIns="45002" rIns="90004" bIns="45002"/>
          <a:lstStyle/>
          <a:p>
            <a:fld id="{08F08DF2-D509-47CD-A5B7-27A22397EC2F}" type="slidenum">
              <a:rPr lang="en-US"/>
              <a:pPr/>
              <a:t>47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ln/>
        </p:spPr>
        <p:txBody>
          <a:bodyPr lIns="90004" tIns="45002" rIns="90004" bIns="45002"/>
          <a:lstStyle/>
          <a:p>
            <a:fld id="{EB944F81-7677-4239-8AE6-276ADD3A4200}" type="slidenum">
              <a:rPr lang="en-US"/>
              <a:pPr/>
              <a:t>48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ln/>
        </p:spPr>
        <p:txBody>
          <a:bodyPr lIns="90004" tIns="45002" rIns="90004" bIns="45002"/>
          <a:lstStyle/>
          <a:p>
            <a:fld id="{DC0CD337-C0D9-4F20-8A48-04ADFC15FC8A}" type="slidenum">
              <a:rPr lang="en-US"/>
              <a:pPr/>
              <a:t>49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ln/>
        </p:spPr>
        <p:txBody>
          <a:bodyPr lIns="90004" tIns="45002" rIns="90004" bIns="45002"/>
          <a:lstStyle/>
          <a:p>
            <a:fld id="{9507BCB0-9693-496B-83C1-218BC7EE4A36}" type="slidenum">
              <a:rPr lang="en-US"/>
              <a:pPr/>
              <a:t>50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ln/>
        </p:spPr>
        <p:txBody>
          <a:bodyPr lIns="90004" tIns="45002" rIns="90004" bIns="45002"/>
          <a:lstStyle/>
          <a:p>
            <a:fld id="{89C8E14C-08F1-40E9-B7AD-ECC06188AC80}" type="slidenum">
              <a:rPr lang="en-US"/>
              <a:pPr/>
              <a:t>51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743" y="692063"/>
            <a:ext cx="4534074" cy="3416474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ln/>
        </p:spPr>
        <p:txBody>
          <a:bodyPr lIns="90004" tIns="45002" rIns="90004" bIns="45002"/>
          <a:lstStyle/>
          <a:p>
            <a:fld id="{75F6840E-2503-457B-8E13-CCC85FDC95F0}" type="slidenum">
              <a:rPr lang="en-US"/>
              <a:pPr/>
              <a:t>52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743" y="692063"/>
            <a:ext cx="4534074" cy="3416474"/>
          </a:xfrm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ln/>
        </p:spPr>
        <p:txBody>
          <a:bodyPr lIns="90004" tIns="45002" rIns="90004" bIns="45002"/>
          <a:lstStyle/>
          <a:p>
            <a:fld id="{3C6F1DDB-BD1D-492C-8C16-E7319535932B}" type="slidenum">
              <a:rPr lang="en-US"/>
              <a:pPr/>
              <a:t>53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743" y="692063"/>
            <a:ext cx="4534074" cy="3416474"/>
          </a:xfrm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ln/>
        </p:spPr>
        <p:txBody>
          <a:bodyPr lIns="90004" tIns="45002" rIns="90004" bIns="45002"/>
          <a:lstStyle/>
          <a:p>
            <a:fld id="{44E7E041-9D05-4B87-82E5-50D06CFE958B}" type="slidenum">
              <a:rPr lang="en-US"/>
              <a:pPr/>
              <a:t>2</a:t>
            </a:fld>
            <a:endParaRPr lang="en-US"/>
          </a:p>
        </p:txBody>
      </p:sp>
      <p:sp>
        <p:nvSpPr>
          <p:cNvPr id="359426" name="Rectangle 7"/>
          <p:cNvSpPr txBox="1">
            <a:spLocks noGrp="1" noChangeArrowheads="1"/>
          </p:cNvSpPr>
          <p:nvPr/>
        </p:nvSpPr>
        <p:spPr bwMode="auto">
          <a:xfrm>
            <a:off x="3885681" y="8686800"/>
            <a:ext cx="297231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defTabSz="928688">
              <a:defRPr>
                <a:solidFill>
                  <a:schemeClr val="tx1"/>
                </a:solidFill>
                <a:latin typeface="Arial" charset="0"/>
              </a:defRPr>
            </a:lvl1pPr>
            <a:lvl2pPr marL="754063" indent="-288925" defTabSz="928688">
              <a:defRPr>
                <a:solidFill>
                  <a:schemeClr val="tx1"/>
                </a:solidFill>
                <a:latin typeface="Arial" charset="0"/>
              </a:defRPr>
            </a:lvl2pPr>
            <a:lvl3pPr marL="1160463" indent="-231775" defTabSz="928688">
              <a:defRPr>
                <a:solidFill>
                  <a:schemeClr val="tx1"/>
                </a:solidFill>
                <a:latin typeface="Arial" charset="0"/>
              </a:defRPr>
            </a:lvl3pPr>
            <a:lvl4pPr marL="1625600" indent="-231775" defTabSz="928688">
              <a:defRPr>
                <a:solidFill>
                  <a:schemeClr val="tx1"/>
                </a:solidFill>
                <a:latin typeface="Arial" charset="0"/>
              </a:defRPr>
            </a:lvl4pPr>
            <a:lvl5pPr marL="2089150" indent="-231775" defTabSz="928688">
              <a:defRPr>
                <a:solidFill>
                  <a:schemeClr val="tx1"/>
                </a:solidFill>
                <a:latin typeface="Arial" charset="0"/>
              </a:defRPr>
            </a:lvl5pPr>
            <a:lvl6pPr marL="2546350" indent="-231775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3550" indent="-231775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0750" indent="-231775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7950" indent="-231775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fld id="{8797BC99-7355-4550-BF5C-0C95273C75D6}" type="slidenum">
              <a:rPr lang="en-US" sz="1200">
                <a:latin typeface="Times" pitchFamily="1" charset="0"/>
              </a:rPr>
              <a:pPr algn="r" eaLnBrk="0" hangingPunct="0"/>
              <a:t>2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ln/>
        </p:spPr>
        <p:txBody>
          <a:bodyPr lIns="90004" tIns="45002" rIns="90004" bIns="45002"/>
          <a:lstStyle/>
          <a:p>
            <a:fld id="{E41C77DB-10FA-47C2-A441-C6695CE5D529}" type="slidenum">
              <a:rPr lang="en-US"/>
              <a:pPr/>
              <a:t>54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ln/>
        </p:spPr>
        <p:txBody>
          <a:bodyPr lIns="90004" tIns="45002" rIns="90004" bIns="45002"/>
          <a:lstStyle/>
          <a:p>
            <a:fld id="{D16888D6-D9C9-4212-BE51-E0A0395361A4}" type="slidenum">
              <a:rPr lang="en-US"/>
              <a:pPr/>
              <a:t>10</a:t>
            </a:fld>
            <a:endParaRPr lang="en-US"/>
          </a:p>
        </p:txBody>
      </p:sp>
      <p:sp>
        <p:nvSpPr>
          <p:cNvPr id="347138" name="Rectangle 7"/>
          <p:cNvSpPr txBox="1">
            <a:spLocks noGrp="1" noChangeArrowheads="1"/>
          </p:cNvSpPr>
          <p:nvPr/>
        </p:nvSpPr>
        <p:spPr bwMode="auto">
          <a:xfrm>
            <a:off x="3885681" y="8686800"/>
            <a:ext cx="297231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defTabSz="928688">
              <a:defRPr>
                <a:solidFill>
                  <a:schemeClr val="tx1"/>
                </a:solidFill>
                <a:latin typeface="Arial" charset="0"/>
              </a:defRPr>
            </a:lvl1pPr>
            <a:lvl2pPr marL="754063" indent="-288925" defTabSz="928688">
              <a:defRPr>
                <a:solidFill>
                  <a:schemeClr val="tx1"/>
                </a:solidFill>
                <a:latin typeface="Arial" charset="0"/>
              </a:defRPr>
            </a:lvl2pPr>
            <a:lvl3pPr marL="1160463" indent="-231775" defTabSz="928688">
              <a:defRPr>
                <a:solidFill>
                  <a:schemeClr val="tx1"/>
                </a:solidFill>
                <a:latin typeface="Arial" charset="0"/>
              </a:defRPr>
            </a:lvl3pPr>
            <a:lvl4pPr marL="1625600" indent="-231775" defTabSz="928688">
              <a:defRPr>
                <a:solidFill>
                  <a:schemeClr val="tx1"/>
                </a:solidFill>
                <a:latin typeface="Arial" charset="0"/>
              </a:defRPr>
            </a:lvl4pPr>
            <a:lvl5pPr marL="2089150" indent="-231775" defTabSz="928688">
              <a:defRPr>
                <a:solidFill>
                  <a:schemeClr val="tx1"/>
                </a:solidFill>
                <a:latin typeface="Arial" charset="0"/>
              </a:defRPr>
            </a:lvl5pPr>
            <a:lvl6pPr marL="2546350" indent="-231775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3550" indent="-231775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0750" indent="-231775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7950" indent="-231775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fld id="{862D383A-C85D-4889-A43B-74C61CCE350F}" type="slidenum">
              <a:rPr lang="en-US" sz="1200">
                <a:latin typeface="Times" pitchFamily="1" charset="0"/>
              </a:rPr>
              <a:pPr algn="r" eaLnBrk="0" hangingPunct="0"/>
              <a:t>10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347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7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ln/>
        </p:spPr>
        <p:txBody>
          <a:bodyPr lIns="90004" tIns="45002" rIns="90004" bIns="45002"/>
          <a:lstStyle/>
          <a:p>
            <a:fld id="{2DE714FB-93CD-4261-9AC5-C349087F13C0}" type="slidenum">
              <a:rPr lang="en-US"/>
              <a:pPr/>
              <a:t>11</a:t>
            </a:fld>
            <a:endParaRPr lang="en-US"/>
          </a:p>
        </p:txBody>
      </p:sp>
      <p:sp>
        <p:nvSpPr>
          <p:cNvPr id="349186" name="Rectangle 7"/>
          <p:cNvSpPr txBox="1">
            <a:spLocks noGrp="1" noChangeArrowheads="1"/>
          </p:cNvSpPr>
          <p:nvPr/>
        </p:nvSpPr>
        <p:spPr bwMode="auto">
          <a:xfrm>
            <a:off x="3885681" y="8686800"/>
            <a:ext cx="297231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defTabSz="928688">
              <a:defRPr>
                <a:solidFill>
                  <a:schemeClr val="tx1"/>
                </a:solidFill>
                <a:latin typeface="Arial" charset="0"/>
              </a:defRPr>
            </a:lvl1pPr>
            <a:lvl2pPr marL="754063" indent="-288925" defTabSz="928688">
              <a:defRPr>
                <a:solidFill>
                  <a:schemeClr val="tx1"/>
                </a:solidFill>
                <a:latin typeface="Arial" charset="0"/>
              </a:defRPr>
            </a:lvl2pPr>
            <a:lvl3pPr marL="1160463" indent="-231775" defTabSz="928688">
              <a:defRPr>
                <a:solidFill>
                  <a:schemeClr val="tx1"/>
                </a:solidFill>
                <a:latin typeface="Arial" charset="0"/>
              </a:defRPr>
            </a:lvl3pPr>
            <a:lvl4pPr marL="1625600" indent="-231775" defTabSz="928688">
              <a:defRPr>
                <a:solidFill>
                  <a:schemeClr val="tx1"/>
                </a:solidFill>
                <a:latin typeface="Arial" charset="0"/>
              </a:defRPr>
            </a:lvl4pPr>
            <a:lvl5pPr marL="2089150" indent="-231775" defTabSz="928688">
              <a:defRPr>
                <a:solidFill>
                  <a:schemeClr val="tx1"/>
                </a:solidFill>
                <a:latin typeface="Arial" charset="0"/>
              </a:defRPr>
            </a:lvl5pPr>
            <a:lvl6pPr marL="2546350" indent="-231775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3550" indent="-231775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0750" indent="-231775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7950" indent="-231775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fld id="{AAB85E9E-094F-4650-AE36-91F77CC74087}" type="slidenum">
              <a:rPr lang="en-US" sz="1200">
                <a:latin typeface="Times" pitchFamily="1" charset="0"/>
              </a:rPr>
              <a:pPr algn="r" eaLnBrk="0" hangingPunct="0"/>
              <a:t>11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ln/>
        </p:spPr>
        <p:txBody>
          <a:bodyPr lIns="90004" tIns="45002" rIns="90004" bIns="45002"/>
          <a:lstStyle/>
          <a:p>
            <a:fld id="{A10D3C01-E444-42ED-B902-EA81F824FA16}" type="slidenum">
              <a:rPr lang="en-US"/>
              <a:pPr/>
              <a:t>12</a:t>
            </a:fld>
            <a:endParaRPr lang="en-US"/>
          </a:p>
        </p:txBody>
      </p:sp>
      <p:sp>
        <p:nvSpPr>
          <p:cNvPr id="351234" name="Rectangle 7"/>
          <p:cNvSpPr txBox="1">
            <a:spLocks noGrp="1" noChangeArrowheads="1"/>
          </p:cNvSpPr>
          <p:nvPr/>
        </p:nvSpPr>
        <p:spPr bwMode="auto">
          <a:xfrm>
            <a:off x="3885681" y="8686800"/>
            <a:ext cx="297231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defTabSz="928688">
              <a:defRPr>
                <a:solidFill>
                  <a:schemeClr val="tx1"/>
                </a:solidFill>
                <a:latin typeface="Arial" charset="0"/>
              </a:defRPr>
            </a:lvl1pPr>
            <a:lvl2pPr marL="754063" indent="-288925" defTabSz="928688">
              <a:defRPr>
                <a:solidFill>
                  <a:schemeClr val="tx1"/>
                </a:solidFill>
                <a:latin typeface="Arial" charset="0"/>
              </a:defRPr>
            </a:lvl2pPr>
            <a:lvl3pPr marL="1160463" indent="-231775" defTabSz="928688">
              <a:defRPr>
                <a:solidFill>
                  <a:schemeClr val="tx1"/>
                </a:solidFill>
                <a:latin typeface="Arial" charset="0"/>
              </a:defRPr>
            </a:lvl3pPr>
            <a:lvl4pPr marL="1625600" indent="-231775" defTabSz="928688">
              <a:defRPr>
                <a:solidFill>
                  <a:schemeClr val="tx1"/>
                </a:solidFill>
                <a:latin typeface="Arial" charset="0"/>
              </a:defRPr>
            </a:lvl4pPr>
            <a:lvl5pPr marL="2089150" indent="-231775" defTabSz="928688">
              <a:defRPr>
                <a:solidFill>
                  <a:schemeClr val="tx1"/>
                </a:solidFill>
                <a:latin typeface="Arial" charset="0"/>
              </a:defRPr>
            </a:lvl5pPr>
            <a:lvl6pPr marL="2546350" indent="-231775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3550" indent="-231775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0750" indent="-231775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7950" indent="-231775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fld id="{1DFFD625-E649-43E5-82B0-9DEB5FC09657}" type="slidenum">
              <a:rPr lang="en-US" sz="1200">
                <a:latin typeface="Times" pitchFamily="1" charset="0"/>
              </a:rPr>
              <a:pPr algn="r" eaLnBrk="0" hangingPunct="0"/>
              <a:t>12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ln/>
        </p:spPr>
        <p:txBody>
          <a:bodyPr lIns="90004" tIns="45002" rIns="90004" bIns="45002"/>
          <a:lstStyle/>
          <a:p>
            <a:fld id="{232DE052-B274-41B1-9FC5-CDAC45039D56}" type="slidenum">
              <a:rPr lang="en-US"/>
              <a:pPr/>
              <a:t>15</a:t>
            </a:fld>
            <a:endParaRPr lang="en-US"/>
          </a:p>
        </p:txBody>
      </p:sp>
      <p:sp>
        <p:nvSpPr>
          <p:cNvPr id="355330" name="Rectangle 7"/>
          <p:cNvSpPr txBox="1">
            <a:spLocks noGrp="1" noChangeArrowheads="1"/>
          </p:cNvSpPr>
          <p:nvPr/>
        </p:nvSpPr>
        <p:spPr bwMode="auto">
          <a:xfrm>
            <a:off x="3885681" y="8686800"/>
            <a:ext cx="297231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defTabSz="928688">
              <a:defRPr>
                <a:solidFill>
                  <a:schemeClr val="tx1"/>
                </a:solidFill>
                <a:latin typeface="Arial" charset="0"/>
              </a:defRPr>
            </a:lvl1pPr>
            <a:lvl2pPr marL="754063" indent="-288925" defTabSz="928688">
              <a:defRPr>
                <a:solidFill>
                  <a:schemeClr val="tx1"/>
                </a:solidFill>
                <a:latin typeface="Arial" charset="0"/>
              </a:defRPr>
            </a:lvl2pPr>
            <a:lvl3pPr marL="1160463" indent="-231775" defTabSz="928688">
              <a:defRPr>
                <a:solidFill>
                  <a:schemeClr val="tx1"/>
                </a:solidFill>
                <a:latin typeface="Arial" charset="0"/>
              </a:defRPr>
            </a:lvl3pPr>
            <a:lvl4pPr marL="1625600" indent="-231775" defTabSz="928688">
              <a:defRPr>
                <a:solidFill>
                  <a:schemeClr val="tx1"/>
                </a:solidFill>
                <a:latin typeface="Arial" charset="0"/>
              </a:defRPr>
            </a:lvl4pPr>
            <a:lvl5pPr marL="2089150" indent="-231775" defTabSz="928688">
              <a:defRPr>
                <a:solidFill>
                  <a:schemeClr val="tx1"/>
                </a:solidFill>
                <a:latin typeface="Arial" charset="0"/>
              </a:defRPr>
            </a:lvl5pPr>
            <a:lvl6pPr marL="2546350" indent="-231775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3550" indent="-231775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0750" indent="-231775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7950" indent="-231775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fld id="{0ED1BE9E-E0F0-4F0D-9882-612FED28E7AD}" type="slidenum">
              <a:rPr lang="en-US" sz="1200">
                <a:latin typeface="Times" pitchFamily="1" charset="0"/>
              </a:rPr>
              <a:pPr algn="r" eaLnBrk="0" hangingPunct="0"/>
              <a:t>15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ln/>
        </p:spPr>
        <p:txBody>
          <a:bodyPr lIns="90004" tIns="45002" rIns="90004" bIns="45002"/>
          <a:lstStyle/>
          <a:p>
            <a:fld id="{8CFA98E5-21C6-42DA-85FC-7B570D7FB3C7}" type="slidenum">
              <a:rPr lang="en-US"/>
              <a:pPr/>
              <a:t>16</a:t>
            </a:fld>
            <a:endParaRPr lang="en-US"/>
          </a:p>
        </p:txBody>
      </p:sp>
      <p:sp>
        <p:nvSpPr>
          <p:cNvPr id="357378" name="Rectangle 7"/>
          <p:cNvSpPr txBox="1">
            <a:spLocks noGrp="1" noChangeArrowheads="1"/>
          </p:cNvSpPr>
          <p:nvPr/>
        </p:nvSpPr>
        <p:spPr bwMode="auto">
          <a:xfrm>
            <a:off x="3885681" y="8686800"/>
            <a:ext cx="297231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defTabSz="928688">
              <a:defRPr>
                <a:solidFill>
                  <a:schemeClr val="tx1"/>
                </a:solidFill>
                <a:latin typeface="Arial" charset="0"/>
              </a:defRPr>
            </a:lvl1pPr>
            <a:lvl2pPr marL="754063" indent="-288925" defTabSz="928688">
              <a:defRPr>
                <a:solidFill>
                  <a:schemeClr val="tx1"/>
                </a:solidFill>
                <a:latin typeface="Arial" charset="0"/>
              </a:defRPr>
            </a:lvl2pPr>
            <a:lvl3pPr marL="1160463" indent="-231775" defTabSz="928688">
              <a:defRPr>
                <a:solidFill>
                  <a:schemeClr val="tx1"/>
                </a:solidFill>
                <a:latin typeface="Arial" charset="0"/>
              </a:defRPr>
            </a:lvl3pPr>
            <a:lvl4pPr marL="1625600" indent="-231775" defTabSz="928688">
              <a:defRPr>
                <a:solidFill>
                  <a:schemeClr val="tx1"/>
                </a:solidFill>
                <a:latin typeface="Arial" charset="0"/>
              </a:defRPr>
            </a:lvl4pPr>
            <a:lvl5pPr marL="2089150" indent="-231775" defTabSz="928688">
              <a:defRPr>
                <a:solidFill>
                  <a:schemeClr val="tx1"/>
                </a:solidFill>
                <a:latin typeface="Arial" charset="0"/>
              </a:defRPr>
            </a:lvl5pPr>
            <a:lvl6pPr marL="2546350" indent="-231775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3550" indent="-231775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0750" indent="-231775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7950" indent="-231775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fld id="{9B7543BA-C274-4941-8B46-DF0B0E9BC900}" type="slidenum">
              <a:rPr lang="en-US" sz="1200">
                <a:latin typeface="Times" pitchFamily="1" charset="0"/>
              </a:rPr>
              <a:pPr algn="r" eaLnBrk="0" hangingPunct="0"/>
              <a:t>16</a:t>
            </a:fld>
            <a:endParaRPr lang="en-US" sz="1200">
              <a:latin typeface="Times" pitchFamily="1" charset="0"/>
            </a:endParaRPr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ln/>
        </p:spPr>
        <p:txBody>
          <a:bodyPr lIns="90004" tIns="45002" rIns="90004" bIns="45002"/>
          <a:lstStyle/>
          <a:p>
            <a:fld id="{769B6456-8BA4-484B-A608-3BD091E76E04}" type="slidenum">
              <a:rPr lang="en-US"/>
              <a:pPr/>
              <a:t>40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ln/>
        </p:spPr>
        <p:txBody>
          <a:bodyPr lIns="90004" tIns="45002" rIns="90004" bIns="45002"/>
          <a:lstStyle/>
          <a:p>
            <a:fld id="{BC279078-42EA-45C6-89D0-578F1C93035C}" type="slidenum">
              <a:rPr lang="en-US"/>
              <a:pPr/>
              <a:t>41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0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7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3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5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16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8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0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8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23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46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115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1" charset="2"/>
        <a:buChar char="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1" charset="2"/>
        <a:buChar char="l"/>
        <a:defRPr sz="2800">
          <a:solidFill>
            <a:schemeClr val="tx1"/>
          </a:solidFill>
          <a:latin typeface="Helvetica" pitchFamily="1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1" charset="2"/>
        <a:buChar char="l"/>
        <a:defRPr sz="2400">
          <a:solidFill>
            <a:schemeClr val="tx1"/>
          </a:solidFill>
          <a:latin typeface="Helvetica" pitchFamily="1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notesSlide" Target="../notesSlides/notesSlide1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18" Type="http://schemas.openxmlformats.org/officeDocument/2006/relationships/tags" Target="../tags/tag163.xml"/><Relationship Id="rId26" Type="http://schemas.openxmlformats.org/officeDocument/2006/relationships/tags" Target="../tags/tag171.xml"/><Relationship Id="rId39" Type="http://schemas.openxmlformats.org/officeDocument/2006/relationships/notesSlide" Target="../notesSlides/notesSlide3.xml"/><Relationship Id="rId3" Type="http://schemas.openxmlformats.org/officeDocument/2006/relationships/tags" Target="../tags/tag148.xml"/><Relationship Id="rId21" Type="http://schemas.openxmlformats.org/officeDocument/2006/relationships/tags" Target="../tags/tag166.xml"/><Relationship Id="rId34" Type="http://schemas.openxmlformats.org/officeDocument/2006/relationships/tags" Target="../tags/tag179.xml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5" Type="http://schemas.openxmlformats.org/officeDocument/2006/relationships/tags" Target="../tags/tag170.xml"/><Relationship Id="rId33" Type="http://schemas.openxmlformats.org/officeDocument/2006/relationships/tags" Target="../tags/tag178.xml"/><Relationship Id="rId38" Type="http://schemas.openxmlformats.org/officeDocument/2006/relationships/slideLayout" Target="../slideLayouts/slideLayout7.xml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0" Type="http://schemas.openxmlformats.org/officeDocument/2006/relationships/tags" Target="../tags/tag165.xml"/><Relationship Id="rId29" Type="http://schemas.openxmlformats.org/officeDocument/2006/relationships/tags" Target="../tags/tag174.xml"/><Relationship Id="rId41" Type="http://schemas.openxmlformats.org/officeDocument/2006/relationships/image" Target="../media/image8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24" Type="http://schemas.openxmlformats.org/officeDocument/2006/relationships/tags" Target="../tags/tag169.xml"/><Relationship Id="rId32" Type="http://schemas.openxmlformats.org/officeDocument/2006/relationships/tags" Target="../tags/tag177.xml"/><Relationship Id="rId37" Type="http://schemas.openxmlformats.org/officeDocument/2006/relationships/tags" Target="../tags/tag182.xml"/><Relationship Id="rId40" Type="http://schemas.openxmlformats.org/officeDocument/2006/relationships/image" Target="../media/image7.jpeg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23" Type="http://schemas.openxmlformats.org/officeDocument/2006/relationships/tags" Target="../tags/tag168.xml"/><Relationship Id="rId28" Type="http://schemas.openxmlformats.org/officeDocument/2006/relationships/tags" Target="../tags/tag173.xml"/><Relationship Id="rId36" Type="http://schemas.openxmlformats.org/officeDocument/2006/relationships/tags" Target="../tags/tag181.xml"/><Relationship Id="rId10" Type="http://schemas.openxmlformats.org/officeDocument/2006/relationships/tags" Target="../tags/tag155.xml"/><Relationship Id="rId19" Type="http://schemas.openxmlformats.org/officeDocument/2006/relationships/tags" Target="../tags/tag164.xml"/><Relationship Id="rId31" Type="http://schemas.openxmlformats.org/officeDocument/2006/relationships/tags" Target="../tags/tag176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tags" Target="../tags/tag167.xml"/><Relationship Id="rId27" Type="http://schemas.openxmlformats.org/officeDocument/2006/relationships/tags" Target="../tags/tag172.xml"/><Relationship Id="rId30" Type="http://schemas.openxmlformats.org/officeDocument/2006/relationships/tags" Target="../tags/tag175.xml"/><Relationship Id="rId35" Type="http://schemas.openxmlformats.org/officeDocument/2006/relationships/tags" Target="../tags/tag18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image" Target="../media/image8.png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12" Type="http://schemas.openxmlformats.org/officeDocument/2006/relationships/image" Target="../media/image7.jpeg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87.xml"/><Relationship Id="rId15" Type="http://schemas.openxmlformats.org/officeDocument/2006/relationships/image" Target="../media/image9.emf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image" Target="../media/image10.png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96.xml"/><Relationship Id="rId10" Type="http://schemas.openxmlformats.org/officeDocument/2006/relationships/tags" Target="../tags/tag201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7" Type="http://schemas.openxmlformats.org/officeDocument/2006/relationships/image" Target="../media/image12.png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06.xml"/><Relationship Id="rId4" Type="http://schemas.openxmlformats.org/officeDocument/2006/relationships/tags" Target="../tags/tag20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image" Target="../media/image14.png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image" Target="../media/image12.png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image" Target="../media/image13.jpeg"/><Relationship Id="rId5" Type="http://schemas.openxmlformats.org/officeDocument/2006/relationships/tags" Target="../tags/tag211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10.xml"/><Relationship Id="rId9" Type="http://schemas.openxmlformats.org/officeDocument/2006/relationships/tags" Target="../tags/tag2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notesSlide" Target="../notesSlides/notesSlide6.xml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tags" Target="../tags/tag226.xml"/><Relationship Id="rId5" Type="http://schemas.openxmlformats.org/officeDocument/2006/relationships/tags" Target="../tags/tag220.xml"/><Relationship Id="rId10" Type="http://schemas.openxmlformats.org/officeDocument/2006/relationships/tags" Target="../tags/tag225.xml"/><Relationship Id="rId4" Type="http://schemas.openxmlformats.org/officeDocument/2006/relationships/tags" Target="../tags/tag219.xml"/><Relationship Id="rId9" Type="http://schemas.openxmlformats.org/officeDocument/2006/relationships/tags" Target="../tags/tag2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tags" Target="../tags/tag239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10" Type="http://schemas.openxmlformats.org/officeDocument/2006/relationships/tags" Target="../tags/tag236.xml"/><Relationship Id="rId19" Type="http://schemas.openxmlformats.org/officeDocument/2006/relationships/notesSlide" Target="../notesSlides/notesSlide7.xml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26" Type="http://schemas.openxmlformats.org/officeDocument/2006/relationships/tags" Target="../tags/tag269.xml"/><Relationship Id="rId39" Type="http://schemas.openxmlformats.org/officeDocument/2006/relationships/tags" Target="../tags/tag282.xml"/><Relationship Id="rId3" Type="http://schemas.openxmlformats.org/officeDocument/2006/relationships/tags" Target="../tags/tag246.xml"/><Relationship Id="rId21" Type="http://schemas.openxmlformats.org/officeDocument/2006/relationships/tags" Target="../tags/tag264.xml"/><Relationship Id="rId34" Type="http://schemas.openxmlformats.org/officeDocument/2006/relationships/tags" Target="../tags/tag277.xml"/><Relationship Id="rId42" Type="http://schemas.openxmlformats.org/officeDocument/2006/relationships/slideLayout" Target="../slideLayouts/slideLayout7.xml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5" Type="http://schemas.openxmlformats.org/officeDocument/2006/relationships/tags" Target="../tags/tag268.xml"/><Relationship Id="rId33" Type="http://schemas.openxmlformats.org/officeDocument/2006/relationships/tags" Target="../tags/tag276.xml"/><Relationship Id="rId38" Type="http://schemas.openxmlformats.org/officeDocument/2006/relationships/tags" Target="../tags/tag281.xml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0" Type="http://schemas.openxmlformats.org/officeDocument/2006/relationships/tags" Target="../tags/tag263.xml"/><Relationship Id="rId29" Type="http://schemas.openxmlformats.org/officeDocument/2006/relationships/tags" Target="../tags/tag272.xml"/><Relationship Id="rId41" Type="http://schemas.openxmlformats.org/officeDocument/2006/relationships/tags" Target="../tags/tag284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tags" Target="../tags/tag267.xml"/><Relationship Id="rId32" Type="http://schemas.openxmlformats.org/officeDocument/2006/relationships/tags" Target="../tags/tag275.xml"/><Relationship Id="rId37" Type="http://schemas.openxmlformats.org/officeDocument/2006/relationships/tags" Target="../tags/tag280.xml"/><Relationship Id="rId40" Type="http://schemas.openxmlformats.org/officeDocument/2006/relationships/tags" Target="../tags/tag283.xml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tags" Target="../tags/tag266.xml"/><Relationship Id="rId28" Type="http://schemas.openxmlformats.org/officeDocument/2006/relationships/tags" Target="../tags/tag271.xml"/><Relationship Id="rId36" Type="http://schemas.openxmlformats.org/officeDocument/2006/relationships/tags" Target="../tags/tag279.xml"/><Relationship Id="rId10" Type="http://schemas.openxmlformats.org/officeDocument/2006/relationships/tags" Target="../tags/tag253.xml"/><Relationship Id="rId19" Type="http://schemas.openxmlformats.org/officeDocument/2006/relationships/tags" Target="../tags/tag262.xml"/><Relationship Id="rId31" Type="http://schemas.openxmlformats.org/officeDocument/2006/relationships/tags" Target="../tags/tag274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tags" Target="../tags/tag265.xml"/><Relationship Id="rId27" Type="http://schemas.openxmlformats.org/officeDocument/2006/relationships/tags" Target="../tags/tag270.xml"/><Relationship Id="rId30" Type="http://schemas.openxmlformats.org/officeDocument/2006/relationships/tags" Target="../tags/tag273.xml"/><Relationship Id="rId35" Type="http://schemas.openxmlformats.org/officeDocument/2006/relationships/tags" Target="../tags/tag27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92.xml"/><Relationship Id="rId13" Type="http://schemas.openxmlformats.org/officeDocument/2006/relationships/tags" Target="../tags/tag297.xml"/><Relationship Id="rId18" Type="http://schemas.openxmlformats.org/officeDocument/2006/relationships/tags" Target="../tags/tag302.xml"/><Relationship Id="rId26" Type="http://schemas.openxmlformats.org/officeDocument/2006/relationships/tags" Target="../tags/tag310.xml"/><Relationship Id="rId39" Type="http://schemas.openxmlformats.org/officeDocument/2006/relationships/tags" Target="../tags/tag323.xml"/><Relationship Id="rId3" Type="http://schemas.openxmlformats.org/officeDocument/2006/relationships/tags" Target="../tags/tag287.xml"/><Relationship Id="rId21" Type="http://schemas.openxmlformats.org/officeDocument/2006/relationships/tags" Target="../tags/tag305.xml"/><Relationship Id="rId34" Type="http://schemas.openxmlformats.org/officeDocument/2006/relationships/tags" Target="../tags/tag318.xml"/><Relationship Id="rId42" Type="http://schemas.openxmlformats.org/officeDocument/2006/relationships/tags" Target="../tags/tag326.xml"/><Relationship Id="rId7" Type="http://schemas.openxmlformats.org/officeDocument/2006/relationships/tags" Target="../tags/tag291.xml"/><Relationship Id="rId12" Type="http://schemas.openxmlformats.org/officeDocument/2006/relationships/tags" Target="../tags/tag296.xml"/><Relationship Id="rId17" Type="http://schemas.openxmlformats.org/officeDocument/2006/relationships/tags" Target="../tags/tag301.xml"/><Relationship Id="rId25" Type="http://schemas.openxmlformats.org/officeDocument/2006/relationships/tags" Target="../tags/tag309.xml"/><Relationship Id="rId33" Type="http://schemas.openxmlformats.org/officeDocument/2006/relationships/tags" Target="../tags/tag317.xml"/><Relationship Id="rId38" Type="http://schemas.openxmlformats.org/officeDocument/2006/relationships/tags" Target="../tags/tag322.xml"/><Relationship Id="rId2" Type="http://schemas.openxmlformats.org/officeDocument/2006/relationships/tags" Target="../tags/tag286.xml"/><Relationship Id="rId16" Type="http://schemas.openxmlformats.org/officeDocument/2006/relationships/tags" Target="../tags/tag300.xml"/><Relationship Id="rId20" Type="http://schemas.openxmlformats.org/officeDocument/2006/relationships/tags" Target="../tags/tag304.xml"/><Relationship Id="rId29" Type="http://schemas.openxmlformats.org/officeDocument/2006/relationships/tags" Target="../tags/tag313.xml"/><Relationship Id="rId41" Type="http://schemas.openxmlformats.org/officeDocument/2006/relationships/tags" Target="../tags/tag325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tags" Target="../tags/tag295.xml"/><Relationship Id="rId24" Type="http://schemas.openxmlformats.org/officeDocument/2006/relationships/tags" Target="../tags/tag308.xml"/><Relationship Id="rId32" Type="http://schemas.openxmlformats.org/officeDocument/2006/relationships/tags" Target="../tags/tag316.xml"/><Relationship Id="rId37" Type="http://schemas.openxmlformats.org/officeDocument/2006/relationships/tags" Target="../tags/tag321.xml"/><Relationship Id="rId40" Type="http://schemas.openxmlformats.org/officeDocument/2006/relationships/tags" Target="../tags/tag324.xml"/><Relationship Id="rId5" Type="http://schemas.openxmlformats.org/officeDocument/2006/relationships/tags" Target="../tags/tag289.xml"/><Relationship Id="rId15" Type="http://schemas.openxmlformats.org/officeDocument/2006/relationships/tags" Target="../tags/tag299.xml"/><Relationship Id="rId23" Type="http://schemas.openxmlformats.org/officeDocument/2006/relationships/tags" Target="../tags/tag307.xml"/><Relationship Id="rId28" Type="http://schemas.openxmlformats.org/officeDocument/2006/relationships/tags" Target="../tags/tag312.xml"/><Relationship Id="rId36" Type="http://schemas.openxmlformats.org/officeDocument/2006/relationships/tags" Target="../tags/tag320.xml"/><Relationship Id="rId10" Type="http://schemas.openxmlformats.org/officeDocument/2006/relationships/tags" Target="../tags/tag294.xml"/><Relationship Id="rId19" Type="http://schemas.openxmlformats.org/officeDocument/2006/relationships/tags" Target="../tags/tag303.xml"/><Relationship Id="rId31" Type="http://schemas.openxmlformats.org/officeDocument/2006/relationships/tags" Target="../tags/tag315.xml"/><Relationship Id="rId44" Type="http://schemas.openxmlformats.org/officeDocument/2006/relationships/slideLayout" Target="../slideLayouts/slideLayout7.xml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4" Type="http://schemas.openxmlformats.org/officeDocument/2006/relationships/tags" Target="../tags/tag298.xml"/><Relationship Id="rId22" Type="http://schemas.openxmlformats.org/officeDocument/2006/relationships/tags" Target="../tags/tag306.xml"/><Relationship Id="rId27" Type="http://schemas.openxmlformats.org/officeDocument/2006/relationships/tags" Target="../tags/tag311.xml"/><Relationship Id="rId30" Type="http://schemas.openxmlformats.org/officeDocument/2006/relationships/tags" Target="../tags/tag314.xml"/><Relationship Id="rId35" Type="http://schemas.openxmlformats.org/officeDocument/2006/relationships/tags" Target="../tags/tag319.xml"/><Relationship Id="rId43" Type="http://schemas.openxmlformats.org/officeDocument/2006/relationships/tags" Target="../tags/tag32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30.xml"/><Relationship Id="rId7" Type="http://schemas.openxmlformats.org/officeDocument/2006/relationships/tags" Target="../tags/tag334.xml"/><Relationship Id="rId12" Type="http://schemas.openxmlformats.org/officeDocument/2006/relationships/tags" Target="../tags/tag339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5" Type="http://schemas.openxmlformats.org/officeDocument/2006/relationships/tags" Target="../tags/tag332.xml"/><Relationship Id="rId10" Type="http://schemas.openxmlformats.org/officeDocument/2006/relationships/tags" Target="../tags/tag337.xml"/><Relationship Id="rId4" Type="http://schemas.openxmlformats.org/officeDocument/2006/relationships/tags" Target="../tags/tag331.xml"/><Relationship Id="rId9" Type="http://schemas.openxmlformats.org/officeDocument/2006/relationships/tags" Target="../tags/tag3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42.xml"/><Relationship Id="rId7" Type="http://schemas.openxmlformats.org/officeDocument/2006/relationships/image" Target="../media/image15.png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44.xml"/><Relationship Id="rId4" Type="http://schemas.openxmlformats.org/officeDocument/2006/relationships/tags" Target="../tags/tag34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13" Type="http://schemas.openxmlformats.org/officeDocument/2006/relationships/tags" Target="../tags/tag357.xml"/><Relationship Id="rId3" Type="http://schemas.openxmlformats.org/officeDocument/2006/relationships/tags" Target="../tags/tag347.xml"/><Relationship Id="rId7" Type="http://schemas.openxmlformats.org/officeDocument/2006/relationships/tags" Target="../tags/tag351.xml"/><Relationship Id="rId12" Type="http://schemas.openxmlformats.org/officeDocument/2006/relationships/tags" Target="../tags/tag356.xml"/><Relationship Id="rId17" Type="http://schemas.openxmlformats.org/officeDocument/2006/relationships/image" Target="../media/image16.png"/><Relationship Id="rId2" Type="http://schemas.openxmlformats.org/officeDocument/2006/relationships/tags" Target="../tags/tag346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11" Type="http://schemas.openxmlformats.org/officeDocument/2006/relationships/tags" Target="../tags/tag355.xml"/><Relationship Id="rId5" Type="http://schemas.openxmlformats.org/officeDocument/2006/relationships/tags" Target="../tags/tag349.xml"/><Relationship Id="rId15" Type="http://schemas.openxmlformats.org/officeDocument/2006/relationships/tags" Target="../tags/tag359.xml"/><Relationship Id="rId10" Type="http://schemas.openxmlformats.org/officeDocument/2006/relationships/tags" Target="../tags/tag354.xml"/><Relationship Id="rId4" Type="http://schemas.openxmlformats.org/officeDocument/2006/relationships/tags" Target="../tags/tag348.xml"/><Relationship Id="rId9" Type="http://schemas.openxmlformats.org/officeDocument/2006/relationships/tags" Target="../tags/tag353.xml"/><Relationship Id="rId14" Type="http://schemas.openxmlformats.org/officeDocument/2006/relationships/tags" Target="../tags/tag35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67.xml"/><Relationship Id="rId13" Type="http://schemas.openxmlformats.org/officeDocument/2006/relationships/tags" Target="../tags/tag372.xml"/><Relationship Id="rId18" Type="http://schemas.openxmlformats.org/officeDocument/2006/relationships/tags" Target="../tags/tag377.xml"/><Relationship Id="rId3" Type="http://schemas.openxmlformats.org/officeDocument/2006/relationships/tags" Target="../tags/tag362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366.xml"/><Relationship Id="rId12" Type="http://schemas.openxmlformats.org/officeDocument/2006/relationships/tags" Target="../tags/tag371.xml"/><Relationship Id="rId17" Type="http://schemas.openxmlformats.org/officeDocument/2006/relationships/tags" Target="../tags/tag376.xml"/><Relationship Id="rId2" Type="http://schemas.openxmlformats.org/officeDocument/2006/relationships/tags" Target="../tags/tag361.xml"/><Relationship Id="rId16" Type="http://schemas.openxmlformats.org/officeDocument/2006/relationships/tags" Target="../tags/tag375.xml"/><Relationship Id="rId20" Type="http://schemas.openxmlformats.org/officeDocument/2006/relationships/tags" Target="../tags/tag379.xml"/><Relationship Id="rId1" Type="http://schemas.openxmlformats.org/officeDocument/2006/relationships/tags" Target="../tags/tag360.xml"/><Relationship Id="rId6" Type="http://schemas.openxmlformats.org/officeDocument/2006/relationships/tags" Target="../tags/tag365.xml"/><Relationship Id="rId11" Type="http://schemas.openxmlformats.org/officeDocument/2006/relationships/tags" Target="../tags/tag370.xml"/><Relationship Id="rId5" Type="http://schemas.openxmlformats.org/officeDocument/2006/relationships/tags" Target="../tags/tag364.xml"/><Relationship Id="rId15" Type="http://schemas.openxmlformats.org/officeDocument/2006/relationships/tags" Target="../tags/tag374.xml"/><Relationship Id="rId10" Type="http://schemas.openxmlformats.org/officeDocument/2006/relationships/tags" Target="../tags/tag369.xml"/><Relationship Id="rId19" Type="http://schemas.openxmlformats.org/officeDocument/2006/relationships/tags" Target="../tags/tag378.xml"/><Relationship Id="rId4" Type="http://schemas.openxmlformats.org/officeDocument/2006/relationships/tags" Target="../tags/tag363.xml"/><Relationship Id="rId9" Type="http://schemas.openxmlformats.org/officeDocument/2006/relationships/tags" Target="../tags/tag368.xml"/><Relationship Id="rId14" Type="http://schemas.openxmlformats.org/officeDocument/2006/relationships/tags" Target="../tags/tag373.xml"/><Relationship Id="rId2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13" Type="http://schemas.openxmlformats.org/officeDocument/2006/relationships/tags" Target="../tags/tag392.xml"/><Relationship Id="rId18" Type="http://schemas.openxmlformats.org/officeDocument/2006/relationships/tags" Target="../tags/tag397.xml"/><Relationship Id="rId3" Type="http://schemas.openxmlformats.org/officeDocument/2006/relationships/tags" Target="../tags/tag382.xml"/><Relationship Id="rId21" Type="http://schemas.openxmlformats.org/officeDocument/2006/relationships/image" Target="../media/image17.png"/><Relationship Id="rId7" Type="http://schemas.openxmlformats.org/officeDocument/2006/relationships/tags" Target="../tags/tag386.xml"/><Relationship Id="rId12" Type="http://schemas.openxmlformats.org/officeDocument/2006/relationships/tags" Target="../tags/tag391.xml"/><Relationship Id="rId17" Type="http://schemas.openxmlformats.org/officeDocument/2006/relationships/tags" Target="../tags/tag396.xml"/><Relationship Id="rId2" Type="http://schemas.openxmlformats.org/officeDocument/2006/relationships/tags" Target="../tags/tag381.xml"/><Relationship Id="rId16" Type="http://schemas.openxmlformats.org/officeDocument/2006/relationships/tags" Target="../tags/tag395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tags" Target="../tags/tag390.xml"/><Relationship Id="rId5" Type="http://schemas.openxmlformats.org/officeDocument/2006/relationships/tags" Target="../tags/tag384.xml"/><Relationship Id="rId15" Type="http://schemas.openxmlformats.org/officeDocument/2006/relationships/tags" Target="../tags/tag394.xml"/><Relationship Id="rId10" Type="http://schemas.openxmlformats.org/officeDocument/2006/relationships/tags" Target="../tags/tag389.xml"/><Relationship Id="rId19" Type="http://schemas.openxmlformats.org/officeDocument/2006/relationships/tags" Target="../tags/tag398.xml"/><Relationship Id="rId4" Type="http://schemas.openxmlformats.org/officeDocument/2006/relationships/tags" Target="../tags/tag383.xml"/><Relationship Id="rId9" Type="http://schemas.openxmlformats.org/officeDocument/2006/relationships/tags" Target="../tags/tag388.xml"/><Relationship Id="rId14" Type="http://schemas.openxmlformats.org/officeDocument/2006/relationships/tags" Target="../tags/tag39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06.xml"/><Relationship Id="rId13" Type="http://schemas.openxmlformats.org/officeDocument/2006/relationships/tags" Target="../tags/tag411.xml"/><Relationship Id="rId18" Type="http://schemas.openxmlformats.org/officeDocument/2006/relationships/tags" Target="../tags/tag416.xml"/><Relationship Id="rId26" Type="http://schemas.openxmlformats.org/officeDocument/2006/relationships/tags" Target="../tags/tag424.xml"/><Relationship Id="rId3" Type="http://schemas.openxmlformats.org/officeDocument/2006/relationships/tags" Target="../tags/tag401.xml"/><Relationship Id="rId21" Type="http://schemas.openxmlformats.org/officeDocument/2006/relationships/tags" Target="../tags/tag419.xml"/><Relationship Id="rId7" Type="http://schemas.openxmlformats.org/officeDocument/2006/relationships/tags" Target="../tags/tag405.xml"/><Relationship Id="rId12" Type="http://schemas.openxmlformats.org/officeDocument/2006/relationships/tags" Target="../tags/tag410.xml"/><Relationship Id="rId17" Type="http://schemas.openxmlformats.org/officeDocument/2006/relationships/tags" Target="../tags/tag415.xml"/><Relationship Id="rId25" Type="http://schemas.openxmlformats.org/officeDocument/2006/relationships/tags" Target="../tags/tag423.xml"/><Relationship Id="rId2" Type="http://schemas.openxmlformats.org/officeDocument/2006/relationships/tags" Target="../tags/tag400.xml"/><Relationship Id="rId16" Type="http://schemas.openxmlformats.org/officeDocument/2006/relationships/tags" Target="../tags/tag414.xml"/><Relationship Id="rId20" Type="http://schemas.openxmlformats.org/officeDocument/2006/relationships/tags" Target="../tags/tag418.xml"/><Relationship Id="rId29" Type="http://schemas.openxmlformats.org/officeDocument/2006/relationships/slideLayout" Target="../slideLayouts/slideLayout7.xml"/><Relationship Id="rId1" Type="http://schemas.openxmlformats.org/officeDocument/2006/relationships/tags" Target="../tags/tag399.xml"/><Relationship Id="rId6" Type="http://schemas.openxmlformats.org/officeDocument/2006/relationships/tags" Target="../tags/tag404.xml"/><Relationship Id="rId11" Type="http://schemas.openxmlformats.org/officeDocument/2006/relationships/tags" Target="../tags/tag409.xml"/><Relationship Id="rId24" Type="http://schemas.openxmlformats.org/officeDocument/2006/relationships/tags" Target="../tags/tag422.xml"/><Relationship Id="rId5" Type="http://schemas.openxmlformats.org/officeDocument/2006/relationships/tags" Target="../tags/tag403.xml"/><Relationship Id="rId15" Type="http://schemas.openxmlformats.org/officeDocument/2006/relationships/tags" Target="../tags/tag413.xml"/><Relationship Id="rId23" Type="http://schemas.openxmlformats.org/officeDocument/2006/relationships/tags" Target="../tags/tag421.xml"/><Relationship Id="rId28" Type="http://schemas.openxmlformats.org/officeDocument/2006/relationships/tags" Target="../tags/tag426.xml"/><Relationship Id="rId10" Type="http://schemas.openxmlformats.org/officeDocument/2006/relationships/tags" Target="../tags/tag408.xml"/><Relationship Id="rId19" Type="http://schemas.openxmlformats.org/officeDocument/2006/relationships/tags" Target="../tags/tag417.xml"/><Relationship Id="rId4" Type="http://schemas.openxmlformats.org/officeDocument/2006/relationships/tags" Target="../tags/tag402.xml"/><Relationship Id="rId9" Type="http://schemas.openxmlformats.org/officeDocument/2006/relationships/tags" Target="../tags/tag407.xml"/><Relationship Id="rId14" Type="http://schemas.openxmlformats.org/officeDocument/2006/relationships/tags" Target="../tags/tag412.xml"/><Relationship Id="rId22" Type="http://schemas.openxmlformats.org/officeDocument/2006/relationships/tags" Target="../tags/tag420.xml"/><Relationship Id="rId27" Type="http://schemas.openxmlformats.org/officeDocument/2006/relationships/tags" Target="../tags/tag425.xml"/><Relationship Id="rId30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34.xml"/><Relationship Id="rId13" Type="http://schemas.openxmlformats.org/officeDocument/2006/relationships/tags" Target="../tags/tag439.xml"/><Relationship Id="rId18" Type="http://schemas.openxmlformats.org/officeDocument/2006/relationships/tags" Target="../tags/tag444.xml"/><Relationship Id="rId26" Type="http://schemas.openxmlformats.org/officeDocument/2006/relationships/image" Target="../media/image17.png"/><Relationship Id="rId3" Type="http://schemas.openxmlformats.org/officeDocument/2006/relationships/tags" Target="../tags/tag429.xml"/><Relationship Id="rId21" Type="http://schemas.openxmlformats.org/officeDocument/2006/relationships/tags" Target="../tags/tag447.xml"/><Relationship Id="rId7" Type="http://schemas.openxmlformats.org/officeDocument/2006/relationships/tags" Target="../tags/tag433.xml"/><Relationship Id="rId12" Type="http://schemas.openxmlformats.org/officeDocument/2006/relationships/tags" Target="../tags/tag438.xml"/><Relationship Id="rId17" Type="http://schemas.openxmlformats.org/officeDocument/2006/relationships/tags" Target="../tags/tag443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428.xml"/><Relationship Id="rId16" Type="http://schemas.openxmlformats.org/officeDocument/2006/relationships/tags" Target="../tags/tag442.xml"/><Relationship Id="rId20" Type="http://schemas.openxmlformats.org/officeDocument/2006/relationships/tags" Target="../tags/tag446.xml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1" Type="http://schemas.openxmlformats.org/officeDocument/2006/relationships/tags" Target="../tags/tag437.xml"/><Relationship Id="rId24" Type="http://schemas.openxmlformats.org/officeDocument/2006/relationships/tags" Target="../tags/tag450.xml"/><Relationship Id="rId5" Type="http://schemas.openxmlformats.org/officeDocument/2006/relationships/tags" Target="../tags/tag431.xml"/><Relationship Id="rId15" Type="http://schemas.openxmlformats.org/officeDocument/2006/relationships/tags" Target="../tags/tag441.xml"/><Relationship Id="rId23" Type="http://schemas.openxmlformats.org/officeDocument/2006/relationships/tags" Target="../tags/tag449.xml"/><Relationship Id="rId10" Type="http://schemas.openxmlformats.org/officeDocument/2006/relationships/tags" Target="../tags/tag436.xml"/><Relationship Id="rId19" Type="http://schemas.openxmlformats.org/officeDocument/2006/relationships/tags" Target="../tags/tag445.xml"/><Relationship Id="rId4" Type="http://schemas.openxmlformats.org/officeDocument/2006/relationships/tags" Target="../tags/tag430.xml"/><Relationship Id="rId9" Type="http://schemas.openxmlformats.org/officeDocument/2006/relationships/tags" Target="../tags/tag435.xml"/><Relationship Id="rId14" Type="http://schemas.openxmlformats.org/officeDocument/2006/relationships/tags" Target="../tags/tag440.xml"/><Relationship Id="rId22" Type="http://schemas.openxmlformats.org/officeDocument/2006/relationships/tags" Target="../tags/tag44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58.xml"/><Relationship Id="rId13" Type="http://schemas.openxmlformats.org/officeDocument/2006/relationships/tags" Target="../tags/tag463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453.xml"/><Relationship Id="rId7" Type="http://schemas.openxmlformats.org/officeDocument/2006/relationships/tags" Target="../tags/tag457.xml"/><Relationship Id="rId12" Type="http://schemas.openxmlformats.org/officeDocument/2006/relationships/tags" Target="../tags/tag462.xml"/><Relationship Id="rId17" Type="http://schemas.openxmlformats.org/officeDocument/2006/relationships/tags" Target="../tags/tag467.xml"/><Relationship Id="rId2" Type="http://schemas.openxmlformats.org/officeDocument/2006/relationships/tags" Target="../tags/tag452.xml"/><Relationship Id="rId16" Type="http://schemas.openxmlformats.org/officeDocument/2006/relationships/tags" Target="../tags/tag466.xml"/><Relationship Id="rId1" Type="http://schemas.openxmlformats.org/officeDocument/2006/relationships/tags" Target="../tags/tag451.xml"/><Relationship Id="rId6" Type="http://schemas.openxmlformats.org/officeDocument/2006/relationships/tags" Target="../tags/tag456.xml"/><Relationship Id="rId11" Type="http://schemas.openxmlformats.org/officeDocument/2006/relationships/tags" Target="../tags/tag461.xml"/><Relationship Id="rId5" Type="http://schemas.openxmlformats.org/officeDocument/2006/relationships/tags" Target="../tags/tag455.xml"/><Relationship Id="rId15" Type="http://schemas.openxmlformats.org/officeDocument/2006/relationships/tags" Target="../tags/tag465.xml"/><Relationship Id="rId10" Type="http://schemas.openxmlformats.org/officeDocument/2006/relationships/tags" Target="../tags/tag460.xml"/><Relationship Id="rId4" Type="http://schemas.openxmlformats.org/officeDocument/2006/relationships/tags" Target="../tags/tag454.xml"/><Relationship Id="rId9" Type="http://schemas.openxmlformats.org/officeDocument/2006/relationships/tags" Target="../tags/tag459.xml"/><Relationship Id="rId14" Type="http://schemas.openxmlformats.org/officeDocument/2006/relationships/tags" Target="../tags/tag46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75.xml"/><Relationship Id="rId13" Type="http://schemas.openxmlformats.org/officeDocument/2006/relationships/tags" Target="../tags/tag480.xml"/><Relationship Id="rId18" Type="http://schemas.openxmlformats.org/officeDocument/2006/relationships/tags" Target="../tags/tag485.xml"/><Relationship Id="rId3" Type="http://schemas.openxmlformats.org/officeDocument/2006/relationships/tags" Target="../tags/tag470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474.xml"/><Relationship Id="rId12" Type="http://schemas.openxmlformats.org/officeDocument/2006/relationships/tags" Target="../tags/tag479.xml"/><Relationship Id="rId17" Type="http://schemas.openxmlformats.org/officeDocument/2006/relationships/tags" Target="../tags/tag484.xml"/><Relationship Id="rId2" Type="http://schemas.openxmlformats.org/officeDocument/2006/relationships/tags" Target="../tags/tag469.xml"/><Relationship Id="rId16" Type="http://schemas.openxmlformats.org/officeDocument/2006/relationships/tags" Target="../tags/tag483.xml"/><Relationship Id="rId20" Type="http://schemas.openxmlformats.org/officeDocument/2006/relationships/tags" Target="../tags/tag487.xml"/><Relationship Id="rId1" Type="http://schemas.openxmlformats.org/officeDocument/2006/relationships/tags" Target="../tags/tag468.xml"/><Relationship Id="rId6" Type="http://schemas.openxmlformats.org/officeDocument/2006/relationships/tags" Target="../tags/tag473.xml"/><Relationship Id="rId11" Type="http://schemas.openxmlformats.org/officeDocument/2006/relationships/tags" Target="../tags/tag478.xml"/><Relationship Id="rId5" Type="http://schemas.openxmlformats.org/officeDocument/2006/relationships/tags" Target="../tags/tag472.xml"/><Relationship Id="rId15" Type="http://schemas.openxmlformats.org/officeDocument/2006/relationships/tags" Target="../tags/tag482.xml"/><Relationship Id="rId10" Type="http://schemas.openxmlformats.org/officeDocument/2006/relationships/tags" Target="../tags/tag477.xml"/><Relationship Id="rId19" Type="http://schemas.openxmlformats.org/officeDocument/2006/relationships/tags" Target="../tags/tag486.xml"/><Relationship Id="rId4" Type="http://schemas.openxmlformats.org/officeDocument/2006/relationships/tags" Target="../tags/tag471.xml"/><Relationship Id="rId9" Type="http://schemas.openxmlformats.org/officeDocument/2006/relationships/tags" Target="../tags/tag476.xml"/><Relationship Id="rId14" Type="http://schemas.openxmlformats.org/officeDocument/2006/relationships/tags" Target="../tags/tag48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95.xml"/><Relationship Id="rId13" Type="http://schemas.openxmlformats.org/officeDocument/2006/relationships/tags" Target="../tags/tag500.xml"/><Relationship Id="rId18" Type="http://schemas.openxmlformats.org/officeDocument/2006/relationships/tags" Target="../tags/tag505.xml"/><Relationship Id="rId26" Type="http://schemas.openxmlformats.org/officeDocument/2006/relationships/tags" Target="../tags/tag513.xml"/><Relationship Id="rId39" Type="http://schemas.openxmlformats.org/officeDocument/2006/relationships/image" Target="../media/image18.emf"/><Relationship Id="rId3" Type="http://schemas.openxmlformats.org/officeDocument/2006/relationships/tags" Target="../tags/tag490.xml"/><Relationship Id="rId21" Type="http://schemas.openxmlformats.org/officeDocument/2006/relationships/tags" Target="../tags/tag508.xml"/><Relationship Id="rId34" Type="http://schemas.openxmlformats.org/officeDocument/2006/relationships/tags" Target="../tags/tag521.xml"/><Relationship Id="rId7" Type="http://schemas.openxmlformats.org/officeDocument/2006/relationships/tags" Target="../tags/tag494.xml"/><Relationship Id="rId12" Type="http://schemas.openxmlformats.org/officeDocument/2006/relationships/tags" Target="../tags/tag499.xml"/><Relationship Id="rId17" Type="http://schemas.openxmlformats.org/officeDocument/2006/relationships/tags" Target="../tags/tag504.xml"/><Relationship Id="rId25" Type="http://schemas.openxmlformats.org/officeDocument/2006/relationships/tags" Target="../tags/tag512.xml"/><Relationship Id="rId33" Type="http://schemas.openxmlformats.org/officeDocument/2006/relationships/tags" Target="../tags/tag520.xml"/><Relationship Id="rId38" Type="http://schemas.openxmlformats.org/officeDocument/2006/relationships/customXml" Target="../ink/ink2.xml"/><Relationship Id="rId2" Type="http://schemas.openxmlformats.org/officeDocument/2006/relationships/tags" Target="../tags/tag489.xml"/><Relationship Id="rId16" Type="http://schemas.openxmlformats.org/officeDocument/2006/relationships/tags" Target="../tags/tag503.xml"/><Relationship Id="rId20" Type="http://schemas.openxmlformats.org/officeDocument/2006/relationships/tags" Target="../tags/tag507.xml"/><Relationship Id="rId29" Type="http://schemas.openxmlformats.org/officeDocument/2006/relationships/tags" Target="../tags/tag516.xml"/><Relationship Id="rId1" Type="http://schemas.openxmlformats.org/officeDocument/2006/relationships/tags" Target="../tags/tag488.xml"/><Relationship Id="rId6" Type="http://schemas.openxmlformats.org/officeDocument/2006/relationships/tags" Target="../tags/tag493.xml"/><Relationship Id="rId11" Type="http://schemas.openxmlformats.org/officeDocument/2006/relationships/tags" Target="../tags/tag498.xml"/><Relationship Id="rId24" Type="http://schemas.openxmlformats.org/officeDocument/2006/relationships/tags" Target="../tags/tag511.xml"/><Relationship Id="rId32" Type="http://schemas.openxmlformats.org/officeDocument/2006/relationships/tags" Target="../tags/tag519.xml"/><Relationship Id="rId37" Type="http://schemas.openxmlformats.org/officeDocument/2006/relationships/slideLayout" Target="../slideLayouts/slideLayout1.xml"/><Relationship Id="rId5" Type="http://schemas.openxmlformats.org/officeDocument/2006/relationships/tags" Target="../tags/tag492.xml"/><Relationship Id="rId15" Type="http://schemas.openxmlformats.org/officeDocument/2006/relationships/tags" Target="../tags/tag502.xml"/><Relationship Id="rId23" Type="http://schemas.openxmlformats.org/officeDocument/2006/relationships/tags" Target="../tags/tag510.xml"/><Relationship Id="rId28" Type="http://schemas.openxmlformats.org/officeDocument/2006/relationships/tags" Target="../tags/tag515.xml"/><Relationship Id="rId36" Type="http://schemas.openxmlformats.org/officeDocument/2006/relationships/tags" Target="../tags/tag523.xml"/><Relationship Id="rId10" Type="http://schemas.openxmlformats.org/officeDocument/2006/relationships/tags" Target="../tags/tag497.xml"/><Relationship Id="rId19" Type="http://schemas.openxmlformats.org/officeDocument/2006/relationships/tags" Target="../tags/tag506.xml"/><Relationship Id="rId31" Type="http://schemas.openxmlformats.org/officeDocument/2006/relationships/tags" Target="../tags/tag518.xml"/><Relationship Id="rId4" Type="http://schemas.openxmlformats.org/officeDocument/2006/relationships/tags" Target="../tags/tag491.xml"/><Relationship Id="rId9" Type="http://schemas.openxmlformats.org/officeDocument/2006/relationships/tags" Target="../tags/tag496.xml"/><Relationship Id="rId14" Type="http://schemas.openxmlformats.org/officeDocument/2006/relationships/tags" Target="../tags/tag501.xml"/><Relationship Id="rId22" Type="http://schemas.openxmlformats.org/officeDocument/2006/relationships/tags" Target="../tags/tag509.xml"/><Relationship Id="rId27" Type="http://schemas.openxmlformats.org/officeDocument/2006/relationships/tags" Target="../tags/tag514.xml"/><Relationship Id="rId30" Type="http://schemas.openxmlformats.org/officeDocument/2006/relationships/tags" Target="../tags/tag517.xml"/><Relationship Id="rId35" Type="http://schemas.openxmlformats.org/officeDocument/2006/relationships/tags" Target="../tags/tag52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31.xml"/><Relationship Id="rId13" Type="http://schemas.openxmlformats.org/officeDocument/2006/relationships/tags" Target="../tags/tag536.xml"/><Relationship Id="rId18" Type="http://schemas.openxmlformats.org/officeDocument/2006/relationships/tags" Target="../tags/tag541.xml"/><Relationship Id="rId26" Type="http://schemas.openxmlformats.org/officeDocument/2006/relationships/tags" Target="../tags/tag549.xml"/><Relationship Id="rId3" Type="http://schemas.openxmlformats.org/officeDocument/2006/relationships/tags" Target="../tags/tag526.xml"/><Relationship Id="rId21" Type="http://schemas.openxmlformats.org/officeDocument/2006/relationships/tags" Target="../tags/tag544.xml"/><Relationship Id="rId7" Type="http://schemas.openxmlformats.org/officeDocument/2006/relationships/tags" Target="../tags/tag530.xml"/><Relationship Id="rId12" Type="http://schemas.openxmlformats.org/officeDocument/2006/relationships/tags" Target="../tags/tag535.xml"/><Relationship Id="rId17" Type="http://schemas.openxmlformats.org/officeDocument/2006/relationships/tags" Target="../tags/tag540.xml"/><Relationship Id="rId25" Type="http://schemas.openxmlformats.org/officeDocument/2006/relationships/tags" Target="../tags/tag548.xml"/><Relationship Id="rId2" Type="http://schemas.openxmlformats.org/officeDocument/2006/relationships/tags" Target="../tags/tag525.xml"/><Relationship Id="rId16" Type="http://schemas.openxmlformats.org/officeDocument/2006/relationships/tags" Target="../tags/tag539.xml"/><Relationship Id="rId20" Type="http://schemas.openxmlformats.org/officeDocument/2006/relationships/tags" Target="../tags/tag543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11" Type="http://schemas.openxmlformats.org/officeDocument/2006/relationships/tags" Target="../tags/tag534.xml"/><Relationship Id="rId24" Type="http://schemas.openxmlformats.org/officeDocument/2006/relationships/tags" Target="../tags/tag547.xml"/><Relationship Id="rId5" Type="http://schemas.openxmlformats.org/officeDocument/2006/relationships/tags" Target="../tags/tag528.xml"/><Relationship Id="rId15" Type="http://schemas.openxmlformats.org/officeDocument/2006/relationships/tags" Target="../tags/tag538.xml"/><Relationship Id="rId23" Type="http://schemas.openxmlformats.org/officeDocument/2006/relationships/tags" Target="../tags/tag546.xml"/><Relationship Id="rId28" Type="http://schemas.openxmlformats.org/officeDocument/2006/relationships/tags" Target="../tags/tag551.xml"/><Relationship Id="rId10" Type="http://schemas.openxmlformats.org/officeDocument/2006/relationships/tags" Target="../tags/tag533.xml"/><Relationship Id="rId19" Type="http://schemas.openxmlformats.org/officeDocument/2006/relationships/tags" Target="../tags/tag542.xml"/><Relationship Id="rId31" Type="http://schemas.openxmlformats.org/officeDocument/2006/relationships/image" Target="../media/image19.emf"/><Relationship Id="rId4" Type="http://schemas.openxmlformats.org/officeDocument/2006/relationships/tags" Target="../tags/tag527.xml"/><Relationship Id="rId9" Type="http://schemas.openxmlformats.org/officeDocument/2006/relationships/tags" Target="../tags/tag532.xml"/><Relationship Id="rId14" Type="http://schemas.openxmlformats.org/officeDocument/2006/relationships/tags" Target="../tags/tag537.xml"/><Relationship Id="rId22" Type="http://schemas.openxmlformats.org/officeDocument/2006/relationships/tags" Target="../tags/tag545.xml"/><Relationship Id="rId27" Type="http://schemas.openxmlformats.org/officeDocument/2006/relationships/tags" Target="../tags/tag550.xml"/><Relationship Id="rId30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3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2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2.xml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554.xml"/><Relationship Id="rId7" Type="http://schemas.openxmlformats.org/officeDocument/2006/relationships/tags" Target="../tags/tag558.xml"/><Relationship Id="rId2" Type="http://schemas.openxmlformats.org/officeDocument/2006/relationships/tags" Target="../tags/tag553.xml"/><Relationship Id="rId1" Type="http://schemas.openxmlformats.org/officeDocument/2006/relationships/tags" Target="../tags/tag552.xml"/><Relationship Id="rId6" Type="http://schemas.openxmlformats.org/officeDocument/2006/relationships/tags" Target="../tags/tag557.xml"/><Relationship Id="rId5" Type="http://schemas.openxmlformats.org/officeDocument/2006/relationships/tags" Target="../tags/tag556.xml"/><Relationship Id="rId4" Type="http://schemas.openxmlformats.org/officeDocument/2006/relationships/tags" Target="../tags/tag55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66.xml"/><Relationship Id="rId3" Type="http://schemas.openxmlformats.org/officeDocument/2006/relationships/tags" Target="../tags/tag561.xml"/><Relationship Id="rId7" Type="http://schemas.openxmlformats.org/officeDocument/2006/relationships/tags" Target="../tags/tag565.xml"/><Relationship Id="rId2" Type="http://schemas.openxmlformats.org/officeDocument/2006/relationships/tags" Target="../tags/tag560.xml"/><Relationship Id="rId1" Type="http://schemas.openxmlformats.org/officeDocument/2006/relationships/tags" Target="../tags/tag559.xml"/><Relationship Id="rId6" Type="http://schemas.openxmlformats.org/officeDocument/2006/relationships/tags" Target="../tags/tag564.xml"/><Relationship Id="rId5" Type="http://schemas.openxmlformats.org/officeDocument/2006/relationships/tags" Target="../tags/tag563.xml"/><Relationship Id="rId4" Type="http://schemas.openxmlformats.org/officeDocument/2006/relationships/tags" Target="../tags/tag562.xml"/><Relationship Id="rId9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569.xml"/><Relationship Id="rId7" Type="http://schemas.openxmlformats.org/officeDocument/2006/relationships/tags" Target="../tags/tag573.xml"/><Relationship Id="rId2" Type="http://schemas.openxmlformats.org/officeDocument/2006/relationships/tags" Target="../tags/tag568.xml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5" Type="http://schemas.openxmlformats.org/officeDocument/2006/relationships/tags" Target="../tags/tag571.xml"/><Relationship Id="rId4" Type="http://schemas.openxmlformats.org/officeDocument/2006/relationships/tags" Target="../tags/tag57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81.xml"/><Relationship Id="rId3" Type="http://schemas.openxmlformats.org/officeDocument/2006/relationships/tags" Target="../tags/tag576.xml"/><Relationship Id="rId7" Type="http://schemas.openxmlformats.org/officeDocument/2006/relationships/tags" Target="../tags/tag580.xml"/><Relationship Id="rId2" Type="http://schemas.openxmlformats.org/officeDocument/2006/relationships/tags" Target="../tags/tag575.xml"/><Relationship Id="rId1" Type="http://schemas.openxmlformats.org/officeDocument/2006/relationships/tags" Target="../tags/tag574.xml"/><Relationship Id="rId6" Type="http://schemas.openxmlformats.org/officeDocument/2006/relationships/tags" Target="../tags/tag579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78.xml"/><Relationship Id="rId10" Type="http://schemas.openxmlformats.org/officeDocument/2006/relationships/tags" Target="../tags/tag583.xml"/><Relationship Id="rId4" Type="http://schemas.openxmlformats.org/officeDocument/2006/relationships/tags" Target="../tags/tag577.xml"/><Relationship Id="rId9" Type="http://schemas.openxmlformats.org/officeDocument/2006/relationships/tags" Target="../tags/tag58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91.xml"/><Relationship Id="rId13" Type="http://schemas.openxmlformats.org/officeDocument/2006/relationships/tags" Target="../tags/tag596.xml"/><Relationship Id="rId18" Type="http://schemas.openxmlformats.org/officeDocument/2006/relationships/tags" Target="../tags/tag601.xml"/><Relationship Id="rId3" Type="http://schemas.openxmlformats.org/officeDocument/2006/relationships/tags" Target="../tags/tag586.xml"/><Relationship Id="rId7" Type="http://schemas.openxmlformats.org/officeDocument/2006/relationships/tags" Target="../tags/tag590.xml"/><Relationship Id="rId12" Type="http://schemas.openxmlformats.org/officeDocument/2006/relationships/tags" Target="../tags/tag595.xml"/><Relationship Id="rId17" Type="http://schemas.openxmlformats.org/officeDocument/2006/relationships/tags" Target="../tags/tag600.xml"/><Relationship Id="rId2" Type="http://schemas.openxmlformats.org/officeDocument/2006/relationships/tags" Target="../tags/tag585.xml"/><Relationship Id="rId16" Type="http://schemas.openxmlformats.org/officeDocument/2006/relationships/tags" Target="../tags/tag599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584.xml"/><Relationship Id="rId6" Type="http://schemas.openxmlformats.org/officeDocument/2006/relationships/tags" Target="../tags/tag589.xml"/><Relationship Id="rId11" Type="http://schemas.openxmlformats.org/officeDocument/2006/relationships/tags" Target="../tags/tag594.xml"/><Relationship Id="rId5" Type="http://schemas.openxmlformats.org/officeDocument/2006/relationships/tags" Target="../tags/tag588.xml"/><Relationship Id="rId15" Type="http://schemas.openxmlformats.org/officeDocument/2006/relationships/tags" Target="../tags/tag598.xml"/><Relationship Id="rId10" Type="http://schemas.openxmlformats.org/officeDocument/2006/relationships/tags" Target="../tags/tag593.xml"/><Relationship Id="rId19" Type="http://schemas.openxmlformats.org/officeDocument/2006/relationships/tags" Target="../tags/tag602.xml"/><Relationship Id="rId4" Type="http://schemas.openxmlformats.org/officeDocument/2006/relationships/tags" Target="../tags/tag587.xml"/><Relationship Id="rId9" Type="http://schemas.openxmlformats.org/officeDocument/2006/relationships/tags" Target="../tags/tag592.xml"/><Relationship Id="rId14" Type="http://schemas.openxmlformats.org/officeDocument/2006/relationships/tags" Target="../tags/tag59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610.xml"/><Relationship Id="rId13" Type="http://schemas.openxmlformats.org/officeDocument/2006/relationships/tags" Target="../tags/tag615.xml"/><Relationship Id="rId18" Type="http://schemas.openxmlformats.org/officeDocument/2006/relationships/tags" Target="../tags/tag620.xml"/><Relationship Id="rId26" Type="http://schemas.openxmlformats.org/officeDocument/2006/relationships/tags" Target="../tags/tag628.xml"/><Relationship Id="rId3" Type="http://schemas.openxmlformats.org/officeDocument/2006/relationships/tags" Target="../tags/tag605.xml"/><Relationship Id="rId21" Type="http://schemas.openxmlformats.org/officeDocument/2006/relationships/tags" Target="../tags/tag623.xml"/><Relationship Id="rId7" Type="http://schemas.openxmlformats.org/officeDocument/2006/relationships/tags" Target="../tags/tag609.xml"/><Relationship Id="rId12" Type="http://schemas.openxmlformats.org/officeDocument/2006/relationships/tags" Target="../tags/tag614.xml"/><Relationship Id="rId17" Type="http://schemas.openxmlformats.org/officeDocument/2006/relationships/tags" Target="../tags/tag619.xml"/><Relationship Id="rId25" Type="http://schemas.openxmlformats.org/officeDocument/2006/relationships/tags" Target="../tags/tag627.xml"/><Relationship Id="rId2" Type="http://schemas.openxmlformats.org/officeDocument/2006/relationships/tags" Target="../tags/tag604.xml"/><Relationship Id="rId16" Type="http://schemas.openxmlformats.org/officeDocument/2006/relationships/tags" Target="../tags/tag618.xml"/><Relationship Id="rId20" Type="http://schemas.openxmlformats.org/officeDocument/2006/relationships/tags" Target="../tags/tag622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603.xml"/><Relationship Id="rId6" Type="http://schemas.openxmlformats.org/officeDocument/2006/relationships/tags" Target="../tags/tag608.xml"/><Relationship Id="rId11" Type="http://schemas.openxmlformats.org/officeDocument/2006/relationships/tags" Target="../tags/tag613.xml"/><Relationship Id="rId24" Type="http://schemas.openxmlformats.org/officeDocument/2006/relationships/tags" Target="../tags/tag626.xml"/><Relationship Id="rId5" Type="http://schemas.openxmlformats.org/officeDocument/2006/relationships/tags" Target="../tags/tag607.xml"/><Relationship Id="rId15" Type="http://schemas.openxmlformats.org/officeDocument/2006/relationships/tags" Target="../tags/tag617.xml"/><Relationship Id="rId23" Type="http://schemas.openxmlformats.org/officeDocument/2006/relationships/tags" Target="../tags/tag625.xml"/><Relationship Id="rId28" Type="http://schemas.openxmlformats.org/officeDocument/2006/relationships/tags" Target="../tags/tag630.xml"/><Relationship Id="rId10" Type="http://schemas.openxmlformats.org/officeDocument/2006/relationships/tags" Target="../tags/tag612.xml"/><Relationship Id="rId19" Type="http://schemas.openxmlformats.org/officeDocument/2006/relationships/tags" Target="../tags/tag621.xml"/><Relationship Id="rId4" Type="http://schemas.openxmlformats.org/officeDocument/2006/relationships/tags" Target="../tags/tag606.xml"/><Relationship Id="rId9" Type="http://schemas.openxmlformats.org/officeDocument/2006/relationships/tags" Target="../tags/tag611.xml"/><Relationship Id="rId14" Type="http://schemas.openxmlformats.org/officeDocument/2006/relationships/tags" Target="../tags/tag616.xml"/><Relationship Id="rId22" Type="http://schemas.openxmlformats.org/officeDocument/2006/relationships/tags" Target="../tags/tag624.xml"/><Relationship Id="rId27" Type="http://schemas.openxmlformats.org/officeDocument/2006/relationships/tags" Target="../tags/tag62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638.xml"/><Relationship Id="rId13" Type="http://schemas.openxmlformats.org/officeDocument/2006/relationships/tags" Target="../tags/tag643.xml"/><Relationship Id="rId18" Type="http://schemas.openxmlformats.org/officeDocument/2006/relationships/tags" Target="../tags/tag648.xml"/><Relationship Id="rId3" Type="http://schemas.openxmlformats.org/officeDocument/2006/relationships/tags" Target="../tags/tag633.xml"/><Relationship Id="rId7" Type="http://schemas.openxmlformats.org/officeDocument/2006/relationships/tags" Target="../tags/tag637.xml"/><Relationship Id="rId12" Type="http://schemas.openxmlformats.org/officeDocument/2006/relationships/tags" Target="../tags/tag642.xml"/><Relationship Id="rId17" Type="http://schemas.openxmlformats.org/officeDocument/2006/relationships/tags" Target="../tags/tag647.xml"/><Relationship Id="rId2" Type="http://schemas.openxmlformats.org/officeDocument/2006/relationships/tags" Target="../tags/tag632.xml"/><Relationship Id="rId16" Type="http://schemas.openxmlformats.org/officeDocument/2006/relationships/tags" Target="../tags/tag646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631.xml"/><Relationship Id="rId6" Type="http://schemas.openxmlformats.org/officeDocument/2006/relationships/tags" Target="../tags/tag636.xml"/><Relationship Id="rId11" Type="http://schemas.openxmlformats.org/officeDocument/2006/relationships/tags" Target="../tags/tag641.xml"/><Relationship Id="rId5" Type="http://schemas.openxmlformats.org/officeDocument/2006/relationships/tags" Target="../tags/tag635.xml"/><Relationship Id="rId15" Type="http://schemas.openxmlformats.org/officeDocument/2006/relationships/tags" Target="../tags/tag645.xml"/><Relationship Id="rId10" Type="http://schemas.openxmlformats.org/officeDocument/2006/relationships/tags" Target="../tags/tag640.xml"/><Relationship Id="rId19" Type="http://schemas.openxmlformats.org/officeDocument/2006/relationships/tags" Target="../tags/tag649.xml"/><Relationship Id="rId4" Type="http://schemas.openxmlformats.org/officeDocument/2006/relationships/tags" Target="../tags/tag634.xml"/><Relationship Id="rId9" Type="http://schemas.openxmlformats.org/officeDocument/2006/relationships/tags" Target="../tags/tag639.xml"/><Relationship Id="rId14" Type="http://schemas.openxmlformats.org/officeDocument/2006/relationships/tags" Target="../tags/tag64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657.xml"/><Relationship Id="rId13" Type="http://schemas.openxmlformats.org/officeDocument/2006/relationships/tags" Target="../tags/tag662.xml"/><Relationship Id="rId18" Type="http://schemas.openxmlformats.org/officeDocument/2006/relationships/tags" Target="../tags/tag667.xml"/><Relationship Id="rId3" Type="http://schemas.openxmlformats.org/officeDocument/2006/relationships/tags" Target="../tags/tag652.xml"/><Relationship Id="rId21" Type="http://schemas.openxmlformats.org/officeDocument/2006/relationships/tags" Target="../tags/tag670.xml"/><Relationship Id="rId7" Type="http://schemas.openxmlformats.org/officeDocument/2006/relationships/tags" Target="../tags/tag656.xml"/><Relationship Id="rId12" Type="http://schemas.openxmlformats.org/officeDocument/2006/relationships/tags" Target="../tags/tag661.xml"/><Relationship Id="rId17" Type="http://schemas.openxmlformats.org/officeDocument/2006/relationships/tags" Target="../tags/tag666.xml"/><Relationship Id="rId2" Type="http://schemas.openxmlformats.org/officeDocument/2006/relationships/tags" Target="../tags/tag651.xml"/><Relationship Id="rId16" Type="http://schemas.openxmlformats.org/officeDocument/2006/relationships/tags" Target="../tags/tag665.xml"/><Relationship Id="rId20" Type="http://schemas.openxmlformats.org/officeDocument/2006/relationships/tags" Target="../tags/tag669.xml"/><Relationship Id="rId1" Type="http://schemas.openxmlformats.org/officeDocument/2006/relationships/tags" Target="../tags/tag650.xml"/><Relationship Id="rId6" Type="http://schemas.openxmlformats.org/officeDocument/2006/relationships/tags" Target="../tags/tag655.xml"/><Relationship Id="rId11" Type="http://schemas.openxmlformats.org/officeDocument/2006/relationships/tags" Target="../tags/tag660.xml"/><Relationship Id="rId5" Type="http://schemas.openxmlformats.org/officeDocument/2006/relationships/tags" Target="../tags/tag654.xml"/><Relationship Id="rId15" Type="http://schemas.openxmlformats.org/officeDocument/2006/relationships/tags" Target="../tags/tag664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659.xml"/><Relationship Id="rId19" Type="http://schemas.openxmlformats.org/officeDocument/2006/relationships/tags" Target="../tags/tag668.xml"/><Relationship Id="rId4" Type="http://schemas.openxmlformats.org/officeDocument/2006/relationships/tags" Target="../tags/tag653.xml"/><Relationship Id="rId9" Type="http://schemas.openxmlformats.org/officeDocument/2006/relationships/tags" Target="../tags/tag658.xml"/><Relationship Id="rId14" Type="http://schemas.openxmlformats.org/officeDocument/2006/relationships/tags" Target="../tags/tag663.xml"/><Relationship Id="rId22" Type="http://schemas.openxmlformats.org/officeDocument/2006/relationships/tags" Target="../tags/tag67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679.xml"/><Relationship Id="rId13" Type="http://schemas.openxmlformats.org/officeDocument/2006/relationships/tags" Target="../tags/tag684.xml"/><Relationship Id="rId18" Type="http://schemas.openxmlformats.org/officeDocument/2006/relationships/tags" Target="../tags/tag689.xml"/><Relationship Id="rId26" Type="http://schemas.openxmlformats.org/officeDocument/2006/relationships/customXml" Target="../ink/ink5.xml"/><Relationship Id="rId3" Type="http://schemas.openxmlformats.org/officeDocument/2006/relationships/tags" Target="../tags/tag674.xml"/><Relationship Id="rId21" Type="http://schemas.openxmlformats.org/officeDocument/2006/relationships/tags" Target="../tags/tag692.xml"/><Relationship Id="rId7" Type="http://schemas.openxmlformats.org/officeDocument/2006/relationships/tags" Target="../tags/tag678.xml"/><Relationship Id="rId12" Type="http://schemas.openxmlformats.org/officeDocument/2006/relationships/tags" Target="../tags/tag683.xml"/><Relationship Id="rId17" Type="http://schemas.openxmlformats.org/officeDocument/2006/relationships/tags" Target="../tags/tag688.xml"/><Relationship Id="rId25" Type="http://schemas.openxmlformats.org/officeDocument/2006/relationships/image" Target="../media/image17.emf"/><Relationship Id="rId2" Type="http://schemas.openxmlformats.org/officeDocument/2006/relationships/tags" Target="../tags/tag673.xml"/><Relationship Id="rId16" Type="http://schemas.openxmlformats.org/officeDocument/2006/relationships/tags" Target="../tags/tag687.xml"/><Relationship Id="rId20" Type="http://schemas.openxmlformats.org/officeDocument/2006/relationships/tags" Target="../tags/tag691.xml"/><Relationship Id="rId1" Type="http://schemas.openxmlformats.org/officeDocument/2006/relationships/tags" Target="../tags/tag672.xml"/><Relationship Id="rId6" Type="http://schemas.openxmlformats.org/officeDocument/2006/relationships/tags" Target="../tags/tag677.xml"/><Relationship Id="rId11" Type="http://schemas.openxmlformats.org/officeDocument/2006/relationships/tags" Target="../tags/tag682.xml"/><Relationship Id="rId24" Type="http://schemas.openxmlformats.org/officeDocument/2006/relationships/customXml" Target="../ink/ink4.xml"/><Relationship Id="rId5" Type="http://schemas.openxmlformats.org/officeDocument/2006/relationships/tags" Target="../tags/tag676.xml"/><Relationship Id="rId15" Type="http://schemas.openxmlformats.org/officeDocument/2006/relationships/tags" Target="../tags/tag686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681.xml"/><Relationship Id="rId19" Type="http://schemas.openxmlformats.org/officeDocument/2006/relationships/tags" Target="../tags/tag690.xml"/><Relationship Id="rId4" Type="http://schemas.openxmlformats.org/officeDocument/2006/relationships/tags" Target="../tags/tag675.xml"/><Relationship Id="rId9" Type="http://schemas.openxmlformats.org/officeDocument/2006/relationships/tags" Target="../tags/tag680.xml"/><Relationship Id="rId14" Type="http://schemas.openxmlformats.org/officeDocument/2006/relationships/tags" Target="../tags/tag685.xml"/><Relationship Id="rId22" Type="http://schemas.openxmlformats.org/officeDocument/2006/relationships/tags" Target="../tags/tag693.xml"/><Relationship Id="rId27" Type="http://schemas.openxmlformats.org/officeDocument/2006/relationships/image" Target="../media/image20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696.xml"/><Relationship Id="rId7" Type="http://schemas.openxmlformats.org/officeDocument/2006/relationships/customXml" Target="../ink/ink6.xml"/><Relationship Id="rId2" Type="http://schemas.openxmlformats.org/officeDocument/2006/relationships/tags" Target="../tags/tag695.xml"/><Relationship Id="rId1" Type="http://schemas.openxmlformats.org/officeDocument/2006/relationships/tags" Target="../tags/tag6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98.xml"/><Relationship Id="rId4" Type="http://schemas.openxmlformats.org/officeDocument/2006/relationships/tags" Target="../tags/tag69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701.xml"/><Relationship Id="rId7" Type="http://schemas.openxmlformats.org/officeDocument/2006/relationships/image" Target="../media/image22.emf"/><Relationship Id="rId2" Type="http://schemas.openxmlformats.org/officeDocument/2006/relationships/tags" Target="../tags/tag700.xml"/><Relationship Id="rId1" Type="http://schemas.openxmlformats.org/officeDocument/2006/relationships/tags" Target="../tags/tag699.xml"/><Relationship Id="rId6" Type="http://schemas.openxmlformats.org/officeDocument/2006/relationships/customXml" Target="../ink/ink7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tags" Target="../tags/tag704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703.xml"/><Relationship Id="rId1" Type="http://schemas.openxmlformats.org/officeDocument/2006/relationships/tags" Target="../tags/tag70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06.xml"/><Relationship Id="rId4" Type="http://schemas.openxmlformats.org/officeDocument/2006/relationships/tags" Target="../tags/tag705.xml"/><Relationship Id="rId9" Type="http://schemas.openxmlformats.org/officeDocument/2006/relationships/image" Target="../media/image23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714.xml"/><Relationship Id="rId13" Type="http://schemas.openxmlformats.org/officeDocument/2006/relationships/tags" Target="../tags/tag719.xml"/><Relationship Id="rId18" Type="http://schemas.openxmlformats.org/officeDocument/2006/relationships/tags" Target="../tags/tag724.xml"/><Relationship Id="rId26" Type="http://schemas.openxmlformats.org/officeDocument/2006/relationships/tags" Target="../tags/tag732.xml"/><Relationship Id="rId39" Type="http://schemas.openxmlformats.org/officeDocument/2006/relationships/tags" Target="../tags/tag745.xml"/><Relationship Id="rId3" Type="http://schemas.openxmlformats.org/officeDocument/2006/relationships/tags" Target="../tags/tag709.xml"/><Relationship Id="rId21" Type="http://schemas.openxmlformats.org/officeDocument/2006/relationships/tags" Target="../tags/tag727.xml"/><Relationship Id="rId34" Type="http://schemas.openxmlformats.org/officeDocument/2006/relationships/tags" Target="../tags/tag740.xml"/><Relationship Id="rId7" Type="http://schemas.openxmlformats.org/officeDocument/2006/relationships/tags" Target="../tags/tag713.xml"/><Relationship Id="rId12" Type="http://schemas.openxmlformats.org/officeDocument/2006/relationships/tags" Target="../tags/tag718.xml"/><Relationship Id="rId17" Type="http://schemas.openxmlformats.org/officeDocument/2006/relationships/tags" Target="../tags/tag723.xml"/><Relationship Id="rId25" Type="http://schemas.openxmlformats.org/officeDocument/2006/relationships/tags" Target="../tags/tag731.xml"/><Relationship Id="rId33" Type="http://schemas.openxmlformats.org/officeDocument/2006/relationships/tags" Target="../tags/tag739.xml"/><Relationship Id="rId38" Type="http://schemas.openxmlformats.org/officeDocument/2006/relationships/tags" Target="../tags/tag744.xml"/><Relationship Id="rId2" Type="http://schemas.openxmlformats.org/officeDocument/2006/relationships/tags" Target="../tags/tag708.xml"/><Relationship Id="rId16" Type="http://schemas.openxmlformats.org/officeDocument/2006/relationships/tags" Target="../tags/tag722.xml"/><Relationship Id="rId20" Type="http://schemas.openxmlformats.org/officeDocument/2006/relationships/tags" Target="../tags/tag726.xml"/><Relationship Id="rId29" Type="http://schemas.openxmlformats.org/officeDocument/2006/relationships/tags" Target="../tags/tag735.xml"/><Relationship Id="rId1" Type="http://schemas.openxmlformats.org/officeDocument/2006/relationships/tags" Target="../tags/tag707.xml"/><Relationship Id="rId6" Type="http://schemas.openxmlformats.org/officeDocument/2006/relationships/tags" Target="../tags/tag712.xml"/><Relationship Id="rId11" Type="http://schemas.openxmlformats.org/officeDocument/2006/relationships/tags" Target="../tags/tag717.xml"/><Relationship Id="rId24" Type="http://schemas.openxmlformats.org/officeDocument/2006/relationships/tags" Target="../tags/tag730.xml"/><Relationship Id="rId32" Type="http://schemas.openxmlformats.org/officeDocument/2006/relationships/tags" Target="../tags/tag738.xml"/><Relationship Id="rId37" Type="http://schemas.openxmlformats.org/officeDocument/2006/relationships/tags" Target="../tags/tag743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711.xml"/><Relationship Id="rId15" Type="http://schemas.openxmlformats.org/officeDocument/2006/relationships/tags" Target="../tags/tag721.xml"/><Relationship Id="rId23" Type="http://schemas.openxmlformats.org/officeDocument/2006/relationships/tags" Target="../tags/tag729.xml"/><Relationship Id="rId28" Type="http://schemas.openxmlformats.org/officeDocument/2006/relationships/tags" Target="../tags/tag734.xml"/><Relationship Id="rId36" Type="http://schemas.openxmlformats.org/officeDocument/2006/relationships/tags" Target="../tags/tag742.xml"/><Relationship Id="rId10" Type="http://schemas.openxmlformats.org/officeDocument/2006/relationships/tags" Target="../tags/tag716.xml"/><Relationship Id="rId19" Type="http://schemas.openxmlformats.org/officeDocument/2006/relationships/tags" Target="../tags/tag725.xml"/><Relationship Id="rId31" Type="http://schemas.openxmlformats.org/officeDocument/2006/relationships/tags" Target="../tags/tag737.xml"/><Relationship Id="rId4" Type="http://schemas.openxmlformats.org/officeDocument/2006/relationships/tags" Target="../tags/tag710.xml"/><Relationship Id="rId9" Type="http://schemas.openxmlformats.org/officeDocument/2006/relationships/tags" Target="../tags/tag715.xml"/><Relationship Id="rId14" Type="http://schemas.openxmlformats.org/officeDocument/2006/relationships/tags" Target="../tags/tag720.xml"/><Relationship Id="rId22" Type="http://schemas.openxmlformats.org/officeDocument/2006/relationships/tags" Target="../tags/tag728.xml"/><Relationship Id="rId27" Type="http://schemas.openxmlformats.org/officeDocument/2006/relationships/tags" Target="../tags/tag733.xml"/><Relationship Id="rId30" Type="http://schemas.openxmlformats.org/officeDocument/2006/relationships/tags" Target="../tags/tag736.xml"/><Relationship Id="rId35" Type="http://schemas.openxmlformats.org/officeDocument/2006/relationships/tags" Target="../tags/tag7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74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47.xml"/><Relationship Id="rId1" Type="http://schemas.openxmlformats.org/officeDocument/2006/relationships/tags" Target="../tags/tag746.xml"/><Relationship Id="rId6" Type="http://schemas.openxmlformats.org/officeDocument/2006/relationships/tags" Target="../tags/tag751.xml"/><Relationship Id="rId5" Type="http://schemas.openxmlformats.org/officeDocument/2006/relationships/tags" Target="../tags/tag750.xml"/><Relationship Id="rId4" Type="http://schemas.openxmlformats.org/officeDocument/2006/relationships/tags" Target="../tags/tag74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759.xml"/><Relationship Id="rId13" Type="http://schemas.openxmlformats.org/officeDocument/2006/relationships/tags" Target="../tags/tag764.xml"/><Relationship Id="rId18" Type="http://schemas.openxmlformats.org/officeDocument/2006/relationships/tags" Target="../tags/tag769.xml"/><Relationship Id="rId26" Type="http://schemas.openxmlformats.org/officeDocument/2006/relationships/tags" Target="../tags/tag777.xml"/><Relationship Id="rId3" Type="http://schemas.openxmlformats.org/officeDocument/2006/relationships/tags" Target="../tags/tag754.xml"/><Relationship Id="rId21" Type="http://schemas.openxmlformats.org/officeDocument/2006/relationships/tags" Target="../tags/tag772.xml"/><Relationship Id="rId34" Type="http://schemas.openxmlformats.org/officeDocument/2006/relationships/notesSlide" Target="../notesSlides/notesSlide10.xml"/><Relationship Id="rId7" Type="http://schemas.openxmlformats.org/officeDocument/2006/relationships/tags" Target="../tags/tag758.xml"/><Relationship Id="rId12" Type="http://schemas.openxmlformats.org/officeDocument/2006/relationships/tags" Target="../tags/tag763.xml"/><Relationship Id="rId17" Type="http://schemas.openxmlformats.org/officeDocument/2006/relationships/tags" Target="../tags/tag768.xml"/><Relationship Id="rId25" Type="http://schemas.openxmlformats.org/officeDocument/2006/relationships/tags" Target="../tags/tag776.xml"/><Relationship Id="rId33" Type="http://schemas.openxmlformats.org/officeDocument/2006/relationships/slideLayout" Target="../slideLayouts/slideLayout6.xml"/><Relationship Id="rId2" Type="http://schemas.openxmlformats.org/officeDocument/2006/relationships/tags" Target="../tags/tag753.xml"/><Relationship Id="rId16" Type="http://schemas.openxmlformats.org/officeDocument/2006/relationships/tags" Target="../tags/tag767.xml"/><Relationship Id="rId20" Type="http://schemas.openxmlformats.org/officeDocument/2006/relationships/tags" Target="../tags/tag771.xml"/><Relationship Id="rId29" Type="http://schemas.openxmlformats.org/officeDocument/2006/relationships/tags" Target="../tags/tag780.xml"/><Relationship Id="rId1" Type="http://schemas.openxmlformats.org/officeDocument/2006/relationships/tags" Target="../tags/tag752.xml"/><Relationship Id="rId6" Type="http://schemas.openxmlformats.org/officeDocument/2006/relationships/tags" Target="../tags/tag757.xml"/><Relationship Id="rId11" Type="http://schemas.openxmlformats.org/officeDocument/2006/relationships/tags" Target="../tags/tag762.xml"/><Relationship Id="rId24" Type="http://schemas.openxmlformats.org/officeDocument/2006/relationships/tags" Target="../tags/tag775.xml"/><Relationship Id="rId32" Type="http://schemas.openxmlformats.org/officeDocument/2006/relationships/tags" Target="../tags/tag783.xml"/><Relationship Id="rId5" Type="http://schemas.openxmlformats.org/officeDocument/2006/relationships/tags" Target="../tags/tag756.xml"/><Relationship Id="rId15" Type="http://schemas.openxmlformats.org/officeDocument/2006/relationships/tags" Target="../tags/tag766.xml"/><Relationship Id="rId23" Type="http://schemas.openxmlformats.org/officeDocument/2006/relationships/tags" Target="../tags/tag774.xml"/><Relationship Id="rId28" Type="http://schemas.openxmlformats.org/officeDocument/2006/relationships/tags" Target="../tags/tag779.xml"/><Relationship Id="rId36" Type="http://schemas.openxmlformats.org/officeDocument/2006/relationships/image" Target="../media/image24.emf"/><Relationship Id="rId10" Type="http://schemas.openxmlformats.org/officeDocument/2006/relationships/tags" Target="../tags/tag761.xml"/><Relationship Id="rId19" Type="http://schemas.openxmlformats.org/officeDocument/2006/relationships/tags" Target="../tags/tag770.xml"/><Relationship Id="rId31" Type="http://schemas.openxmlformats.org/officeDocument/2006/relationships/tags" Target="../tags/tag782.xml"/><Relationship Id="rId4" Type="http://schemas.openxmlformats.org/officeDocument/2006/relationships/tags" Target="../tags/tag755.xml"/><Relationship Id="rId9" Type="http://schemas.openxmlformats.org/officeDocument/2006/relationships/tags" Target="../tags/tag760.xml"/><Relationship Id="rId14" Type="http://schemas.openxmlformats.org/officeDocument/2006/relationships/tags" Target="../tags/tag765.xml"/><Relationship Id="rId22" Type="http://schemas.openxmlformats.org/officeDocument/2006/relationships/tags" Target="../tags/tag773.xml"/><Relationship Id="rId27" Type="http://schemas.openxmlformats.org/officeDocument/2006/relationships/tags" Target="../tags/tag778.xml"/><Relationship Id="rId30" Type="http://schemas.openxmlformats.org/officeDocument/2006/relationships/tags" Target="../tags/tag781.xml"/><Relationship Id="rId35" Type="http://schemas.openxmlformats.org/officeDocument/2006/relationships/customXml" Target="../ink/ink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791.xml"/><Relationship Id="rId3" Type="http://schemas.openxmlformats.org/officeDocument/2006/relationships/tags" Target="../tags/tag786.xml"/><Relationship Id="rId7" Type="http://schemas.openxmlformats.org/officeDocument/2006/relationships/tags" Target="../tags/tag790.xml"/><Relationship Id="rId2" Type="http://schemas.openxmlformats.org/officeDocument/2006/relationships/tags" Target="../tags/tag785.xml"/><Relationship Id="rId1" Type="http://schemas.openxmlformats.org/officeDocument/2006/relationships/tags" Target="../tags/tag784.xml"/><Relationship Id="rId6" Type="http://schemas.openxmlformats.org/officeDocument/2006/relationships/tags" Target="../tags/tag789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78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87.xml"/><Relationship Id="rId9" Type="http://schemas.openxmlformats.org/officeDocument/2006/relationships/tags" Target="../tags/tag79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95.xml"/><Relationship Id="rId7" Type="http://schemas.openxmlformats.org/officeDocument/2006/relationships/tags" Target="../tags/tag799.xml"/><Relationship Id="rId2" Type="http://schemas.openxmlformats.org/officeDocument/2006/relationships/tags" Target="../tags/tag794.xml"/><Relationship Id="rId1" Type="http://schemas.openxmlformats.org/officeDocument/2006/relationships/tags" Target="../tags/tag793.xml"/><Relationship Id="rId6" Type="http://schemas.openxmlformats.org/officeDocument/2006/relationships/tags" Target="../tags/tag798.xml"/><Relationship Id="rId11" Type="http://schemas.openxmlformats.org/officeDocument/2006/relationships/image" Target="../media/image25.emf"/><Relationship Id="rId5" Type="http://schemas.openxmlformats.org/officeDocument/2006/relationships/tags" Target="../tags/tag797.xml"/><Relationship Id="rId10" Type="http://schemas.openxmlformats.org/officeDocument/2006/relationships/customXml" Target="../ink/ink10.xml"/><Relationship Id="rId4" Type="http://schemas.openxmlformats.org/officeDocument/2006/relationships/tags" Target="../tags/tag796.xml"/><Relationship Id="rId9" Type="http://schemas.openxmlformats.org/officeDocument/2006/relationships/notesSlide" Target="../notesSlides/notesSlide1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80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01.xml"/><Relationship Id="rId1" Type="http://schemas.openxmlformats.org/officeDocument/2006/relationships/tags" Target="../tags/tag800.xml"/><Relationship Id="rId6" Type="http://schemas.openxmlformats.org/officeDocument/2006/relationships/tags" Target="../tags/tag805.xml"/><Relationship Id="rId5" Type="http://schemas.openxmlformats.org/officeDocument/2006/relationships/tags" Target="../tags/tag804.xml"/><Relationship Id="rId4" Type="http://schemas.openxmlformats.org/officeDocument/2006/relationships/tags" Target="../tags/tag80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28.emf"/><Relationship Id="rId3" Type="http://schemas.openxmlformats.org/officeDocument/2006/relationships/tags" Target="../tags/tag808.xml"/><Relationship Id="rId7" Type="http://schemas.openxmlformats.org/officeDocument/2006/relationships/notesSlide" Target="../notesSlides/notesSlide14.xml"/><Relationship Id="rId12" Type="http://schemas.openxmlformats.org/officeDocument/2006/relationships/customXml" Target="../ink/ink13.xml"/><Relationship Id="rId2" Type="http://schemas.openxmlformats.org/officeDocument/2006/relationships/tags" Target="../tags/tag807.xml"/><Relationship Id="rId1" Type="http://schemas.openxmlformats.org/officeDocument/2006/relationships/tags" Target="../tags/tag80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7.emf"/><Relationship Id="rId5" Type="http://schemas.openxmlformats.org/officeDocument/2006/relationships/tags" Target="../tags/tag810.xml"/><Relationship Id="rId10" Type="http://schemas.openxmlformats.org/officeDocument/2006/relationships/customXml" Target="../ink/ink12.xml"/><Relationship Id="rId4" Type="http://schemas.openxmlformats.org/officeDocument/2006/relationships/tags" Target="../tags/tag809.xml"/><Relationship Id="rId9" Type="http://schemas.openxmlformats.org/officeDocument/2006/relationships/image" Target="../media/image2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813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812.xml"/><Relationship Id="rId1" Type="http://schemas.openxmlformats.org/officeDocument/2006/relationships/tags" Target="../tags/tag8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15.xml"/><Relationship Id="rId4" Type="http://schemas.openxmlformats.org/officeDocument/2006/relationships/tags" Target="../tags/tag8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3" Type="http://schemas.openxmlformats.org/officeDocument/2006/relationships/tags" Target="../tags/tag54.xml"/><Relationship Id="rId21" Type="http://schemas.openxmlformats.org/officeDocument/2006/relationships/image" Target="../media/image5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image" Target="../media/image4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10" Type="http://schemas.openxmlformats.org/officeDocument/2006/relationships/tags" Target="../tags/tag61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823.xml"/><Relationship Id="rId13" Type="http://schemas.openxmlformats.org/officeDocument/2006/relationships/tags" Target="../tags/tag828.xml"/><Relationship Id="rId3" Type="http://schemas.openxmlformats.org/officeDocument/2006/relationships/tags" Target="../tags/tag818.xml"/><Relationship Id="rId7" Type="http://schemas.openxmlformats.org/officeDocument/2006/relationships/tags" Target="../tags/tag822.xml"/><Relationship Id="rId12" Type="http://schemas.openxmlformats.org/officeDocument/2006/relationships/tags" Target="../tags/tag827.xml"/><Relationship Id="rId2" Type="http://schemas.openxmlformats.org/officeDocument/2006/relationships/tags" Target="../tags/tag817.xml"/><Relationship Id="rId16" Type="http://schemas.openxmlformats.org/officeDocument/2006/relationships/notesSlide" Target="../notesSlides/notesSlide16.xml"/><Relationship Id="rId1" Type="http://schemas.openxmlformats.org/officeDocument/2006/relationships/tags" Target="../tags/tag816.xml"/><Relationship Id="rId6" Type="http://schemas.openxmlformats.org/officeDocument/2006/relationships/tags" Target="../tags/tag821.xml"/><Relationship Id="rId11" Type="http://schemas.openxmlformats.org/officeDocument/2006/relationships/tags" Target="../tags/tag826.xml"/><Relationship Id="rId5" Type="http://schemas.openxmlformats.org/officeDocument/2006/relationships/tags" Target="../tags/tag820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825.xml"/><Relationship Id="rId4" Type="http://schemas.openxmlformats.org/officeDocument/2006/relationships/tags" Target="../tags/tag819.xml"/><Relationship Id="rId9" Type="http://schemas.openxmlformats.org/officeDocument/2006/relationships/tags" Target="../tags/tag824.xml"/><Relationship Id="rId14" Type="http://schemas.openxmlformats.org/officeDocument/2006/relationships/tags" Target="../tags/tag82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837.xml"/><Relationship Id="rId13" Type="http://schemas.openxmlformats.org/officeDocument/2006/relationships/notesSlide" Target="../notesSlides/notesSlide17.xml"/><Relationship Id="rId3" Type="http://schemas.openxmlformats.org/officeDocument/2006/relationships/tags" Target="../tags/tag832.xml"/><Relationship Id="rId7" Type="http://schemas.openxmlformats.org/officeDocument/2006/relationships/tags" Target="../tags/tag836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831.xml"/><Relationship Id="rId1" Type="http://schemas.openxmlformats.org/officeDocument/2006/relationships/tags" Target="../tags/tag830.xml"/><Relationship Id="rId6" Type="http://schemas.openxmlformats.org/officeDocument/2006/relationships/tags" Target="../tags/tag835.xml"/><Relationship Id="rId11" Type="http://schemas.openxmlformats.org/officeDocument/2006/relationships/tags" Target="../tags/tag840.xml"/><Relationship Id="rId5" Type="http://schemas.openxmlformats.org/officeDocument/2006/relationships/tags" Target="../tags/tag834.xml"/><Relationship Id="rId10" Type="http://schemas.openxmlformats.org/officeDocument/2006/relationships/tags" Target="../tags/tag839.xml"/><Relationship Id="rId4" Type="http://schemas.openxmlformats.org/officeDocument/2006/relationships/tags" Target="../tags/tag833.xml"/><Relationship Id="rId9" Type="http://schemas.openxmlformats.org/officeDocument/2006/relationships/tags" Target="../tags/tag838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848.xml"/><Relationship Id="rId13" Type="http://schemas.openxmlformats.org/officeDocument/2006/relationships/tags" Target="../tags/tag853.xml"/><Relationship Id="rId3" Type="http://schemas.openxmlformats.org/officeDocument/2006/relationships/tags" Target="../tags/tag843.xml"/><Relationship Id="rId7" Type="http://schemas.openxmlformats.org/officeDocument/2006/relationships/tags" Target="../tags/tag847.xml"/><Relationship Id="rId12" Type="http://schemas.openxmlformats.org/officeDocument/2006/relationships/tags" Target="../tags/tag852.xml"/><Relationship Id="rId2" Type="http://schemas.openxmlformats.org/officeDocument/2006/relationships/tags" Target="../tags/tag842.xml"/><Relationship Id="rId16" Type="http://schemas.openxmlformats.org/officeDocument/2006/relationships/notesSlide" Target="../notesSlides/notesSlide18.xml"/><Relationship Id="rId1" Type="http://schemas.openxmlformats.org/officeDocument/2006/relationships/tags" Target="../tags/tag841.xml"/><Relationship Id="rId6" Type="http://schemas.openxmlformats.org/officeDocument/2006/relationships/tags" Target="../tags/tag846.xml"/><Relationship Id="rId11" Type="http://schemas.openxmlformats.org/officeDocument/2006/relationships/tags" Target="../tags/tag851.xml"/><Relationship Id="rId5" Type="http://schemas.openxmlformats.org/officeDocument/2006/relationships/tags" Target="../tags/tag845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850.xml"/><Relationship Id="rId4" Type="http://schemas.openxmlformats.org/officeDocument/2006/relationships/tags" Target="../tags/tag844.xml"/><Relationship Id="rId9" Type="http://schemas.openxmlformats.org/officeDocument/2006/relationships/tags" Target="../tags/tag849.xml"/><Relationship Id="rId14" Type="http://schemas.openxmlformats.org/officeDocument/2006/relationships/tags" Target="../tags/tag85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862.xml"/><Relationship Id="rId3" Type="http://schemas.openxmlformats.org/officeDocument/2006/relationships/tags" Target="../tags/tag857.xml"/><Relationship Id="rId7" Type="http://schemas.openxmlformats.org/officeDocument/2006/relationships/tags" Target="../tags/tag861.xml"/><Relationship Id="rId12" Type="http://schemas.openxmlformats.org/officeDocument/2006/relationships/notesSlide" Target="../notesSlides/notesSlide19.xml"/><Relationship Id="rId2" Type="http://schemas.openxmlformats.org/officeDocument/2006/relationships/tags" Target="../tags/tag856.xml"/><Relationship Id="rId1" Type="http://schemas.openxmlformats.org/officeDocument/2006/relationships/tags" Target="../tags/tag855.xml"/><Relationship Id="rId6" Type="http://schemas.openxmlformats.org/officeDocument/2006/relationships/tags" Target="../tags/tag860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859.xml"/><Relationship Id="rId10" Type="http://schemas.openxmlformats.org/officeDocument/2006/relationships/tags" Target="../tags/tag864.xml"/><Relationship Id="rId4" Type="http://schemas.openxmlformats.org/officeDocument/2006/relationships/tags" Target="../tags/tag858.xml"/><Relationship Id="rId9" Type="http://schemas.openxmlformats.org/officeDocument/2006/relationships/tags" Target="../tags/tag86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867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866.xml"/><Relationship Id="rId1" Type="http://schemas.openxmlformats.org/officeDocument/2006/relationships/tags" Target="../tags/tag86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69.xml"/><Relationship Id="rId4" Type="http://schemas.openxmlformats.org/officeDocument/2006/relationships/tags" Target="../tags/tag8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26" Type="http://schemas.openxmlformats.org/officeDocument/2006/relationships/tags" Target="../tags/tag117.xml"/><Relationship Id="rId39" Type="http://schemas.openxmlformats.org/officeDocument/2006/relationships/tags" Target="../tags/tag130.xml"/><Relationship Id="rId3" Type="http://schemas.openxmlformats.org/officeDocument/2006/relationships/tags" Target="../tags/tag94.xml"/><Relationship Id="rId21" Type="http://schemas.openxmlformats.org/officeDocument/2006/relationships/tags" Target="../tags/tag112.xml"/><Relationship Id="rId34" Type="http://schemas.openxmlformats.org/officeDocument/2006/relationships/tags" Target="../tags/tag125.xml"/><Relationship Id="rId42" Type="http://schemas.openxmlformats.org/officeDocument/2006/relationships/tags" Target="../tags/tag133.xml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tags" Target="../tags/tag116.xml"/><Relationship Id="rId33" Type="http://schemas.openxmlformats.org/officeDocument/2006/relationships/tags" Target="../tags/tag124.xml"/><Relationship Id="rId38" Type="http://schemas.openxmlformats.org/officeDocument/2006/relationships/tags" Target="../tags/tag129.xml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0" Type="http://schemas.openxmlformats.org/officeDocument/2006/relationships/tags" Target="../tags/tag111.xml"/><Relationship Id="rId29" Type="http://schemas.openxmlformats.org/officeDocument/2006/relationships/tags" Target="../tags/tag120.xml"/><Relationship Id="rId41" Type="http://schemas.openxmlformats.org/officeDocument/2006/relationships/tags" Target="../tags/tag132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24" Type="http://schemas.openxmlformats.org/officeDocument/2006/relationships/tags" Target="../tags/tag115.xml"/><Relationship Id="rId32" Type="http://schemas.openxmlformats.org/officeDocument/2006/relationships/tags" Target="../tags/tag123.xml"/><Relationship Id="rId37" Type="http://schemas.openxmlformats.org/officeDocument/2006/relationships/tags" Target="../tags/tag128.xml"/><Relationship Id="rId40" Type="http://schemas.openxmlformats.org/officeDocument/2006/relationships/tags" Target="../tags/tag131.xml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23" Type="http://schemas.openxmlformats.org/officeDocument/2006/relationships/tags" Target="../tags/tag114.xml"/><Relationship Id="rId28" Type="http://schemas.openxmlformats.org/officeDocument/2006/relationships/tags" Target="../tags/tag119.xml"/><Relationship Id="rId36" Type="http://schemas.openxmlformats.org/officeDocument/2006/relationships/tags" Target="../tags/tag127.xml"/><Relationship Id="rId10" Type="http://schemas.openxmlformats.org/officeDocument/2006/relationships/tags" Target="../tags/tag101.xml"/><Relationship Id="rId19" Type="http://schemas.openxmlformats.org/officeDocument/2006/relationships/tags" Target="../tags/tag110.xml"/><Relationship Id="rId31" Type="http://schemas.openxmlformats.org/officeDocument/2006/relationships/tags" Target="../tags/tag122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tags" Target="../tags/tag113.xml"/><Relationship Id="rId27" Type="http://schemas.openxmlformats.org/officeDocument/2006/relationships/tags" Target="../tags/tag118.xml"/><Relationship Id="rId30" Type="http://schemas.openxmlformats.org/officeDocument/2006/relationships/tags" Target="../tags/tag121.xml"/><Relationship Id="rId35" Type="http://schemas.openxmlformats.org/officeDocument/2006/relationships/tags" Target="../tags/tag126.xml"/><Relationship Id="rId43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0" Type="http://schemas.openxmlformats.org/officeDocument/2006/relationships/tags" Target="../tags/tag143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40025" y="166688"/>
            <a:ext cx="3625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200" dirty="0">
                <a:solidFill>
                  <a:schemeClr val="tx2"/>
                </a:solidFill>
                <a:latin typeface="Times New Roman" pitchFamily="18" charset="0"/>
              </a:rPr>
              <a:t>CS </a:t>
            </a:r>
            <a:r>
              <a:rPr lang="en-US" sz="4200" dirty="0" smtClean="0">
                <a:solidFill>
                  <a:schemeClr val="tx2"/>
                </a:solidFill>
                <a:latin typeface="Times New Roman" pitchFamily="18" charset="0"/>
              </a:rPr>
              <a:t>42 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</a:rPr>
              <a:t>today</a:t>
            </a:r>
          </a:p>
        </p:txBody>
      </p:sp>
      <p:sp>
        <p:nvSpPr>
          <p:cNvPr id="358403" name="Text Box 15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2913" y="1524000"/>
            <a:ext cx="536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Hw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11: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Prolog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puzzles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(due Tonight!)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8405" name="Group 19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73100" y="1192213"/>
            <a:ext cx="7773988" cy="179387"/>
            <a:chOff x="295" y="1311"/>
            <a:chExt cx="5177" cy="114"/>
          </a:xfrm>
        </p:grpSpPr>
        <p:sp>
          <p:nvSpPr>
            <p:cNvPr id="358406" name="Rectangle 19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8407" name="Rectangle 19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58408" name="Text Box 19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1675" y="2984500"/>
            <a:ext cx="4511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Grutoring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hours: Tonight!  8-12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4" name="Text Box 20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6063" y="6432550"/>
            <a:ext cx="3552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And, in particular, do they look like </a:t>
            </a:r>
            <a:r>
              <a:rPr lang="en-US" sz="1400">
                <a:solidFill>
                  <a:srgbClr val="8F01B8"/>
                </a:solidFill>
                <a:latin typeface="Comic Sans MS" pitchFamily="66" charset="0"/>
              </a:rPr>
              <a:t>this</a:t>
            </a:r>
            <a:r>
              <a:rPr lang="en-US" sz="1400">
                <a:latin typeface="Comic Sans MS" pitchFamily="66" charset="0"/>
              </a:rPr>
              <a:t>?</a:t>
            </a:r>
          </a:p>
        </p:txBody>
      </p:sp>
      <p:sp>
        <p:nvSpPr>
          <p:cNvPr id="358415" name="Text Box 20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46125" y="4664075"/>
            <a:ext cx="5402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What would </a:t>
            </a:r>
            <a:r>
              <a:rPr lang="en-US" b="1" i="1">
                <a:solidFill>
                  <a:srgbClr val="0000FF"/>
                </a:solidFill>
                <a:latin typeface="Comic Sans MS" pitchFamily="66" charset="0"/>
              </a:rPr>
              <a:t>all possible computations</a:t>
            </a: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  look like?</a:t>
            </a:r>
          </a:p>
        </p:txBody>
      </p:sp>
      <p:sp>
        <p:nvSpPr>
          <p:cNvPr id="358416" name="Line 20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486150" y="6213475"/>
            <a:ext cx="334963" cy="242888"/>
          </a:xfrm>
          <a:prstGeom prst="line">
            <a:avLst/>
          </a:prstGeom>
          <a:noFill/>
          <a:ln w="9525">
            <a:solidFill>
              <a:srgbClr val="8F01B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417" name="AutoShape 20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1675" y="4586288"/>
            <a:ext cx="5546725" cy="5191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58432" name="Text Box 2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95950" y="6021388"/>
            <a:ext cx="1671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000">
                <a:solidFill>
                  <a:srgbClr val="009900"/>
                </a:solidFill>
              </a:rPr>
              <a:t>Even I wouldn't call this expression "</a:t>
            </a:r>
            <a:r>
              <a:rPr lang="en-US" sz="1000" b="1" i="1">
                <a:solidFill>
                  <a:srgbClr val="009900"/>
                </a:solidFill>
              </a:rPr>
              <a:t>regular</a:t>
            </a:r>
            <a:r>
              <a:rPr lang="en-US" sz="1000">
                <a:solidFill>
                  <a:srgbClr val="009900"/>
                </a:solidFill>
              </a:rPr>
              <a:t>."</a:t>
            </a:r>
          </a:p>
        </p:txBody>
      </p:sp>
      <p:sp>
        <p:nvSpPr>
          <p:cNvPr id="358437" name="Rectangle 22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22550" y="5357813"/>
            <a:ext cx="28717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200">
                <a:solidFill>
                  <a:srgbClr val="0000FF"/>
                </a:solidFill>
              </a:rPr>
              <a:t>( 01* | 10 )*</a:t>
            </a:r>
          </a:p>
        </p:txBody>
      </p:sp>
      <p:sp>
        <p:nvSpPr>
          <p:cNvPr id="113" name="Text Box 15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3096" y="1920875"/>
            <a:ext cx="536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Hw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12: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Languages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(due Monday 12/6)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2317750"/>
            <a:ext cx="19050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5" name="Group 7182"/>
          <p:cNvGrpSpPr>
            <a:grpSpLocks/>
          </p:cNvGrpSpPr>
          <p:nvPr/>
        </p:nvGrpSpPr>
        <p:grpSpPr bwMode="auto">
          <a:xfrm>
            <a:off x="6501108" y="5357813"/>
            <a:ext cx="617537" cy="635071"/>
            <a:chOff x="1676815" y="5536974"/>
            <a:chExt cx="1066385" cy="1244825"/>
          </a:xfrm>
        </p:grpSpPr>
        <p:sp>
          <p:nvSpPr>
            <p:cNvPr id="116" name="Freeform 1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118" name="Straight Connector 117"/>
            <p:cNvCxnSpPr>
              <a:stCxn id="134" idx="1"/>
              <a:endCxn id="134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134" name="Oval 1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35" name="Oval 17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36" name="Straight Connector 135"/>
              <p:cNvCxnSpPr>
                <a:stCxn id="134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stCxn id="134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>
                <a:stCxn id="134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20" name="Freeform 119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121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129" name="Oval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30" name="Oval 1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31" name="Straight Connector 130"/>
              <p:cNvCxnSpPr>
                <a:stCxn id="129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>
                <a:stCxn id="129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>
                <a:stCxn id="129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124" name="Oval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25" name="Oval 1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stCxn id="124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stCxn id="124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>
                <a:stCxn id="124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23" name="AutoShape 1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586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4" name="Picture 49" descr="Double___Frame_Fram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" t="18069" r="6281" b="18129"/>
          <a:stretch>
            <a:fillRect/>
          </a:stretch>
        </p:blipFill>
        <p:spPr bwMode="auto">
          <a:xfrm>
            <a:off x="228600" y="2171700"/>
            <a:ext cx="679450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611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19288" y="195263"/>
            <a:ext cx="543401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The </a:t>
            </a:r>
            <a:r>
              <a:rPr lang="en-US" sz="3200" i="1">
                <a:solidFill>
                  <a:schemeClr val="tx2"/>
                </a:solidFill>
                <a:latin typeface="Times New Roman" pitchFamily="18" charset="0"/>
              </a:rPr>
              <a:t>lie </a:t>
            </a:r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detector</a:t>
            </a:r>
            <a:endParaRPr lang="en-US" sz="4400">
              <a:solidFill>
                <a:schemeClr val="tx2"/>
              </a:solidFill>
              <a:latin typeface="Times" pitchFamily="1" charset="0"/>
            </a:endParaRPr>
          </a:p>
        </p:txBody>
      </p:sp>
      <p:sp>
        <p:nvSpPr>
          <p:cNvPr id="346116" name="Text Box 2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5125" y="1050925"/>
            <a:ext cx="3571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Reminder of the algorithm for evaluating logical expressions: </a:t>
            </a:r>
          </a:p>
        </p:txBody>
      </p:sp>
      <p:sp>
        <p:nvSpPr>
          <p:cNvPr id="346117" name="Rectangle 4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62375" y="1152525"/>
            <a:ext cx="292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id( Expr, Speaker ).</a:t>
            </a:r>
          </a:p>
        </p:txBody>
      </p:sp>
      <p:pic>
        <p:nvPicPr>
          <p:cNvPr id="346118" name="Picture 48" descr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09875"/>
            <a:ext cx="5202237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6119" name="Group 104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543050" y="6180138"/>
            <a:ext cx="430213" cy="542925"/>
            <a:chOff x="2928" y="1051"/>
            <a:chExt cx="840" cy="957"/>
          </a:xfrm>
        </p:grpSpPr>
        <p:sp>
          <p:nvSpPr>
            <p:cNvPr id="346120" name="Freeform 1048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5 w 1048"/>
                <a:gd name="T1" fmla="*/ 21 h 250"/>
                <a:gd name="T2" fmla="*/ 420 w 1048"/>
                <a:gd name="T3" fmla="*/ 83 h 250"/>
                <a:gd name="T4" fmla="*/ 439 w 1048"/>
                <a:gd name="T5" fmla="*/ 111 h 250"/>
                <a:gd name="T6" fmla="*/ 458 w 1048"/>
                <a:gd name="T7" fmla="*/ 135 h 250"/>
                <a:gd name="T8" fmla="*/ 484 w 1048"/>
                <a:gd name="T9" fmla="*/ 176 h 250"/>
                <a:gd name="T10" fmla="*/ 346 w 1048"/>
                <a:gd name="T11" fmla="*/ 245 h 250"/>
                <a:gd name="T12" fmla="*/ 38 w 1048"/>
                <a:gd name="T13" fmla="*/ 225 h 250"/>
                <a:gd name="T14" fmla="*/ 0 w 1048"/>
                <a:gd name="T15" fmla="*/ 204 h 250"/>
                <a:gd name="T16" fmla="*/ 3 w 1048"/>
                <a:gd name="T17" fmla="*/ 170 h 250"/>
                <a:gd name="T18" fmla="*/ 44 w 1048"/>
                <a:gd name="T19" fmla="*/ 128 h 250"/>
                <a:gd name="T20" fmla="*/ 96 w 1048"/>
                <a:gd name="T21" fmla="*/ 76 h 250"/>
                <a:gd name="T22" fmla="*/ 128 w 1048"/>
                <a:gd name="T23" fmla="*/ 55 h 250"/>
                <a:gd name="T24" fmla="*/ 149 w 1048"/>
                <a:gd name="T25" fmla="*/ 28 h 250"/>
                <a:gd name="T26" fmla="*/ 175 w 1048"/>
                <a:gd name="T27" fmla="*/ 14 h 250"/>
                <a:gd name="T28" fmla="*/ 233 w 1048"/>
                <a:gd name="T29" fmla="*/ 28 h 250"/>
                <a:gd name="T30" fmla="*/ 24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ea typeface="ＭＳ Ｐゴシック" pitchFamily="34" charset="-128"/>
              </a:endParaRPr>
            </a:p>
          </p:txBody>
        </p:sp>
        <p:sp>
          <p:nvSpPr>
            <p:cNvPr id="346121" name="Oval 104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ea typeface="ＭＳ Ｐゴシック" pitchFamily="34" charset="-128"/>
              </a:endParaRPr>
            </a:p>
          </p:txBody>
        </p:sp>
        <p:sp>
          <p:nvSpPr>
            <p:cNvPr id="346122" name="Oval 105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ea typeface="ＭＳ Ｐゴシック" pitchFamily="34" charset="-128"/>
              </a:endParaRPr>
            </a:p>
          </p:txBody>
        </p:sp>
        <p:sp>
          <p:nvSpPr>
            <p:cNvPr id="346123" name="Oval 105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ea typeface="ＭＳ Ｐゴシック" pitchFamily="34" charset="-128"/>
              </a:endParaRPr>
            </a:p>
          </p:txBody>
        </p:sp>
        <p:sp>
          <p:nvSpPr>
            <p:cNvPr id="346124" name="Oval 105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ea typeface="ＭＳ Ｐゴシック" pitchFamily="34" charset="-128"/>
              </a:endParaRPr>
            </a:p>
          </p:txBody>
        </p:sp>
        <p:sp>
          <p:nvSpPr>
            <p:cNvPr id="346125" name="Oval 105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ea typeface="ＭＳ Ｐゴシック" pitchFamily="34" charset="-128"/>
              </a:endParaRPr>
            </a:p>
          </p:txBody>
        </p:sp>
        <p:sp>
          <p:nvSpPr>
            <p:cNvPr id="346126" name="Oval 105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ea typeface="ＭＳ Ｐゴシック" pitchFamily="34" charset="-128"/>
              </a:endParaRPr>
            </a:p>
          </p:txBody>
        </p:sp>
        <p:sp>
          <p:nvSpPr>
            <p:cNvPr id="346127" name="Oval 105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ea typeface="ＭＳ Ｐゴシック" pitchFamily="34" charset="-128"/>
              </a:endParaRPr>
            </a:p>
          </p:txBody>
        </p:sp>
        <p:sp>
          <p:nvSpPr>
            <p:cNvPr id="346128" name="AutoShape 105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en-US" sz="2400">
                <a:ea typeface="ＭＳ Ｐゴシック" pitchFamily="34" charset="-128"/>
              </a:endParaRPr>
            </a:p>
          </p:txBody>
        </p:sp>
        <p:sp>
          <p:nvSpPr>
            <p:cNvPr id="346129" name="Freeform 1057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ＭＳ Ｐゴシック" pitchFamily="34" charset="-128"/>
              </a:endParaRPr>
            </a:p>
          </p:txBody>
        </p:sp>
        <p:sp>
          <p:nvSpPr>
            <p:cNvPr id="346130" name="Freeform 1058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ＭＳ Ｐゴシック" pitchFamily="34" charset="-128"/>
              </a:endParaRPr>
            </a:p>
          </p:txBody>
        </p:sp>
        <p:sp>
          <p:nvSpPr>
            <p:cNvPr id="346131" name="Freeform 1059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ＭＳ Ｐゴシック" pitchFamily="34" charset="-128"/>
              </a:endParaRPr>
            </a:p>
          </p:txBody>
        </p:sp>
        <p:sp>
          <p:nvSpPr>
            <p:cNvPr id="346132" name="Freeform 1060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ＭＳ Ｐゴシック" pitchFamily="34" charset="-128"/>
              </a:endParaRPr>
            </a:p>
          </p:txBody>
        </p:sp>
      </p:grpSp>
      <p:sp>
        <p:nvSpPr>
          <p:cNvPr id="346133" name="Text Box 6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6225" y="6029325"/>
            <a:ext cx="14716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900" b="1">
                <a:solidFill>
                  <a:srgbClr val="009900"/>
                </a:solidFill>
                <a:latin typeface="Times New Roman" pitchFamily="18" charset="0"/>
              </a:rPr>
              <a:t>No - I've been framed! I'm really a knight! </a:t>
            </a:r>
          </a:p>
        </p:txBody>
      </p:sp>
      <p:sp>
        <p:nvSpPr>
          <p:cNvPr id="346134" name="Text Box 6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16200" y="6045200"/>
            <a:ext cx="16430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solidFill>
                  <a:srgbClr val="009900"/>
                </a:solidFill>
                <a:latin typeface="Times New Roman" pitchFamily="18" charset="0"/>
              </a:rPr>
              <a:t>Hmmm, I'm still </a:t>
            </a:r>
            <a:r>
              <a:rPr lang="en-US" sz="1000" b="1" i="1">
                <a:solidFill>
                  <a:srgbClr val="009900"/>
                </a:solidFill>
                <a:latin typeface="Times New Roman" pitchFamily="18" charset="0"/>
              </a:rPr>
              <a:t>unsatisfied</a:t>
            </a:r>
            <a:r>
              <a:rPr lang="en-US" sz="1000" b="1">
                <a:solidFill>
                  <a:srgbClr val="0099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46148" name="Rectangle 7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5825" y="2174875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Key subroutines</a:t>
            </a:r>
          </a:p>
        </p:txBody>
      </p:sp>
      <p:sp>
        <p:nvSpPr>
          <p:cNvPr id="346149" name="Rectangle 8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542213" y="2628900"/>
            <a:ext cx="100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getVar</a:t>
            </a:r>
          </a:p>
        </p:txBody>
      </p:sp>
      <p:sp>
        <p:nvSpPr>
          <p:cNvPr id="346150" name="Rectangle 8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612063" y="3136900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subst</a:t>
            </a:r>
          </a:p>
        </p:txBody>
      </p:sp>
      <p:sp>
        <p:nvSpPr>
          <p:cNvPr id="346151" name="Rectangle 8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88200" y="5213350"/>
            <a:ext cx="158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i="1">
                <a:solidFill>
                  <a:srgbClr val="8F01B8"/>
                </a:solidFill>
                <a:latin typeface="Times New Roman" pitchFamily="18" charset="0"/>
              </a:rPr>
              <a:t>Use recursion!</a:t>
            </a:r>
          </a:p>
        </p:txBody>
      </p:sp>
      <p:sp>
        <p:nvSpPr>
          <p:cNvPr id="346152" name="Text Box 8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42163" y="5638800"/>
            <a:ext cx="1643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solidFill>
                  <a:srgbClr val="8F01B8"/>
                </a:solidFill>
                <a:latin typeface="Times New Roman" pitchFamily="18" charset="0"/>
              </a:rPr>
              <a:t>If not working, go to </a:t>
            </a:r>
          </a:p>
        </p:txBody>
      </p:sp>
      <p:sp>
        <p:nvSpPr>
          <p:cNvPr id="346153" name="Freeform 84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8610600" y="5430838"/>
            <a:ext cx="304800" cy="317500"/>
          </a:xfrm>
          <a:custGeom>
            <a:avLst/>
            <a:gdLst>
              <a:gd name="T0" fmla="*/ 0 w 192"/>
              <a:gd name="T1" fmla="*/ 504031295 h 200"/>
              <a:gd name="T2" fmla="*/ 483870045 w 192"/>
              <a:gd name="T3" fmla="*/ 504031295 h 200"/>
              <a:gd name="T4" fmla="*/ 483870045 w 192"/>
              <a:gd name="T5" fmla="*/ 141128757 h 200"/>
              <a:gd name="T6" fmla="*/ 241935022 w 192"/>
              <a:gd name="T7" fmla="*/ 0 h 20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00"/>
              <a:gd name="T14" fmla="*/ 192 w 192"/>
              <a:gd name="T15" fmla="*/ 200 h 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00">
                <a:moveTo>
                  <a:pt x="0" y="200"/>
                </a:moveTo>
                <a:lnTo>
                  <a:pt x="192" y="200"/>
                </a:lnTo>
                <a:lnTo>
                  <a:pt x="192" y="56"/>
                </a:lnTo>
                <a:lnTo>
                  <a:pt x="96" y="0"/>
                </a:lnTo>
              </a:path>
            </a:pathLst>
          </a:custGeom>
          <a:noFill/>
          <a:ln w="9525">
            <a:solidFill>
              <a:srgbClr val="8F01B8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46154" name="Rectangle 8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21488" y="1100138"/>
            <a:ext cx="20193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You will need a number of helper rules…</a:t>
            </a:r>
          </a:p>
        </p:txBody>
      </p:sp>
      <p:grpSp>
        <p:nvGrpSpPr>
          <p:cNvPr id="43" name="Group 7182"/>
          <p:cNvGrpSpPr>
            <a:grpSpLocks/>
          </p:cNvGrpSpPr>
          <p:nvPr/>
        </p:nvGrpSpPr>
        <p:grpSpPr bwMode="auto">
          <a:xfrm>
            <a:off x="2511953" y="6189355"/>
            <a:ext cx="543984" cy="539354"/>
            <a:chOff x="1676815" y="5536974"/>
            <a:chExt cx="1066385" cy="1244825"/>
          </a:xfrm>
        </p:grpSpPr>
        <p:sp>
          <p:nvSpPr>
            <p:cNvPr id="44" name="Freeform 11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46" name="Straight Connector 45"/>
            <p:cNvCxnSpPr>
              <a:stCxn id="62" idx="1"/>
              <a:endCxn id="62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62" name="Oval 14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3" name="Oval 1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4" name="Straight Connector 63"/>
              <p:cNvCxnSpPr>
                <a:stCxn id="62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2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2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8" name="Freeform 47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49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57" name="Oval 1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8" name="Oval 1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9" name="Straight Connector 58"/>
              <p:cNvCxnSpPr>
                <a:stCxn id="57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7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57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52" name="Oval 1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3" name="Oval 17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4" name="Straight Connector 53"/>
              <p:cNvCxnSpPr>
                <a:stCxn id="52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52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2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1" name="AutoShape 1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11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 descr="Double___Frame_Fram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" t="18069" r="6281" b="18129"/>
          <a:stretch>
            <a:fillRect/>
          </a:stretch>
        </p:blipFill>
        <p:spPr bwMode="auto">
          <a:xfrm>
            <a:off x="1152525" y="2711450"/>
            <a:ext cx="679450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6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19288" y="195263"/>
            <a:ext cx="543401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The </a:t>
            </a:r>
            <a:r>
              <a:rPr lang="en-US" sz="3200" i="1">
                <a:solidFill>
                  <a:schemeClr val="tx2"/>
                </a:solidFill>
                <a:latin typeface="Times New Roman" pitchFamily="18" charset="0"/>
              </a:rPr>
              <a:t>lie </a:t>
            </a:r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detector:  </a:t>
            </a:r>
            <a:r>
              <a:rPr lang="en-US" sz="3200" b="1">
                <a:solidFill>
                  <a:schemeClr val="tx2"/>
                </a:solidFill>
                <a:latin typeface="Times New Roman" pitchFamily="18" charset="0"/>
              </a:rPr>
              <a:t>efficiency</a:t>
            </a:r>
            <a:endParaRPr lang="en-US" sz="4400">
              <a:solidFill>
                <a:schemeClr val="tx2"/>
              </a:solidFill>
              <a:latin typeface="Times" pitchFamily="1" charset="0"/>
            </a:endParaRPr>
          </a:p>
        </p:txBody>
      </p:sp>
      <p:sp>
        <p:nvSpPr>
          <p:cNvPr id="34816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4488" y="1143000"/>
            <a:ext cx="6818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Suppose that </a:t>
            </a:r>
            <a:r>
              <a:rPr lang="en-US" sz="2400" b="1">
                <a:latin typeface="Courier New" pitchFamily="49" charset="0"/>
              </a:rPr>
              <a:t>Expr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 has </a:t>
            </a:r>
            <a:r>
              <a:rPr lang="en-US" sz="2400">
                <a:solidFill>
                  <a:srgbClr val="FF0119"/>
                </a:solidFill>
                <a:latin typeface="Times New Roman" pitchFamily="18" charset="0"/>
              </a:rPr>
              <a:t>N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>
                <a:solidFill>
                  <a:srgbClr val="0000FF"/>
                </a:solidFill>
                <a:latin typeface="Times New Roman" pitchFamily="18" charset="0"/>
              </a:rPr>
              <a:t>distinct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 logical variables.</a:t>
            </a:r>
          </a:p>
        </p:txBody>
      </p:sp>
      <p:pic>
        <p:nvPicPr>
          <p:cNvPr id="348165" name="Picture 6" descr="Picture 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3349625"/>
            <a:ext cx="5202237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66" name="Rectangle 4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800" y="1600200"/>
            <a:ext cx="7045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What is the </a:t>
            </a:r>
            <a:r>
              <a:rPr lang="en-US" sz="2400">
                <a:solidFill>
                  <a:srgbClr val="FF0119"/>
                </a:solidFill>
                <a:latin typeface="Times New Roman" pitchFamily="18" charset="0"/>
              </a:rPr>
              <a:t>big-O </a:t>
            </a:r>
            <a:r>
              <a:rPr lang="en-US" sz="2400">
                <a:latin typeface="Times New Roman" pitchFamily="18" charset="0"/>
              </a:rPr>
              <a:t>run time of the tautology checker?</a:t>
            </a:r>
          </a:p>
        </p:txBody>
      </p:sp>
      <p:sp>
        <p:nvSpPr>
          <p:cNvPr id="348167" name="Rectangle 4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25700" y="2289175"/>
            <a:ext cx="3570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Is it any faster to check satisfiability or unsatisfiability?</a:t>
            </a:r>
          </a:p>
        </p:txBody>
      </p:sp>
      <p:sp>
        <p:nvSpPr>
          <p:cNvPr id="348168" name="Line 4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510088" y="2001838"/>
            <a:ext cx="423862" cy="284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169" name="Line 4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4994275" y="1992313"/>
            <a:ext cx="200025" cy="354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170" name="Text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5951538"/>
            <a:ext cx="4114800" cy="8302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Comic Sans MS" pitchFamily="66" charset="0"/>
              </a:rPr>
              <a:t>Can we do better? polynomial, perhaps?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/>
              <p14:cNvContentPartPr/>
              <p14:nvPr/>
            </p14:nvContentPartPr>
            <p14:xfrm>
              <a:off x="6972120" y="1635840"/>
              <a:ext cx="1500480" cy="1229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58800" y="1628280"/>
                <a:ext cx="1529640" cy="125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496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71600" y="306388"/>
            <a:ext cx="6781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200">
                <a:solidFill>
                  <a:schemeClr val="tx2"/>
                </a:solidFill>
                <a:latin typeface="Times New Roman" pitchFamily="18" charset="0"/>
              </a:rPr>
              <a:t>The   2     dollar question…</a:t>
            </a:r>
            <a:endParaRPr lang="en-US" sz="4200">
              <a:solidFill>
                <a:schemeClr val="tx2"/>
              </a:solidFill>
              <a:latin typeface="Times" pitchFamily="1" charset="0"/>
            </a:endParaRPr>
          </a:p>
        </p:txBody>
      </p:sp>
      <p:sp>
        <p:nvSpPr>
          <p:cNvPr id="350211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63900" y="1397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20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350212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57400" y="5799138"/>
            <a:ext cx="495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Is there a </a:t>
            </a:r>
            <a:r>
              <a:rPr lang="en-US" sz="2400" b="1" i="1">
                <a:solidFill>
                  <a:srgbClr val="0000FF"/>
                </a:solidFill>
                <a:latin typeface="Times New Roman" pitchFamily="18" charset="0"/>
              </a:rPr>
              <a:t>polynomial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-time algorithm for satisfiability-checking?</a:t>
            </a:r>
          </a:p>
        </p:txBody>
      </p:sp>
      <p:sp>
        <p:nvSpPr>
          <p:cNvPr id="350213" name="Line 4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2133600" y="5105400"/>
            <a:ext cx="1876425" cy="658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0214" name="Line 4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419600" y="5181600"/>
            <a:ext cx="2590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0215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94025" y="5029200"/>
            <a:ext cx="728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C00000"/>
                </a:solidFill>
                <a:latin typeface="Comic Sans MS" pitchFamily="66" charset="0"/>
              </a:rPr>
              <a:t>No.</a:t>
            </a:r>
          </a:p>
        </p:txBody>
      </p:sp>
      <p:sp>
        <p:nvSpPr>
          <p:cNvPr id="350216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400" y="4648200"/>
            <a:ext cx="416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C00000"/>
                </a:solidFill>
                <a:cs typeface="Arial" charset="0"/>
              </a:rPr>
              <a:t>"Difficult" problems are, in fact, difficult.</a:t>
            </a:r>
          </a:p>
        </p:txBody>
      </p:sp>
      <p:sp>
        <p:nvSpPr>
          <p:cNvPr id="350217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76800" y="4648200"/>
            <a:ext cx="3960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  <a:cs typeface="Arial" charset="0"/>
              </a:rPr>
              <a:t>"Difficult" problems are, in fact, </a:t>
            </a:r>
            <a:r>
              <a:rPr lang="en-US" b="1" i="1">
                <a:solidFill>
                  <a:srgbClr val="009900"/>
                </a:solidFill>
                <a:cs typeface="Arial" charset="0"/>
              </a:rPr>
              <a:t>easy</a:t>
            </a:r>
            <a:r>
              <a:rPr lang="en-US">
                <a:solidFill>
                  <a:srgbClr val="009900"/>
                </a:solidFill>
                <a:cs typeface="Arial" charset="0"/>
              </a:rPr>
              <a:t>.</a:t>
            </a:r>
          </a:p>
        </p:txBody>
      </p:sp>
      <p:sp>
        <p:nvSpPr>
          <p:cNvPr id="350218" name="Rectangle 1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84775" y="5041900"/>
            <a:ext cx="847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  <a:latin typeface="Comic Sans MS" pitchFamily="66" charset="0"/>
              </a:rPr>
              <a:t>Yes!!</a:t>
            </a:r>
          </a:p>
        </p:txBody>
      </p:sp>
      <p:pic>
        <p:nvPicPr>
          <p:cNvPr id="350219" name="Picture 7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172200" cy="32162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2" y="5041900"/>
            <a:ext cx="1143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7838" y="1300163"/>
            <a:ext cx="280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A long-time dream…</a:t>
            </a:r>
          </a:p>
        </p:txBody>
      </p:sp>
      <p:sp>
        <p:nvSpPr>
          <p:cNvPr id="35225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00213" y="246063"/>
            <a:ext cx="57975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Automating mathematics?</a:t>
            </a:r>
          </a:p>
        </p:txBody>
      </p:sp>
      <p:pic>
        <p:nvPicPr>
          <p:cNvPr id="352260" name="Picture 7" descr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5638800" cy="18684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2261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19200" y="4953000"/>
            <a:ext cx="678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  <a:latin typeface="Times New Roman" pitchFamily="18" charset="0"/>
              </a:rPr>
              <a:t>Assumed that all mathematics could be represented –  </a:t>
            </a:r>
            <a:r>
              <a:rPr lang="en-US" sz="2400" b="1" i="1">
                <a:solidFill>
                  <a:srgbClr val="009900"/>
                </a:solidFill>
                <a:latin typeface="Times New Roman" pitchFamily="18" charset="0"/>
              </a:rPr>
              <a:t>and generated </a:t>
            </a:r>
            <a:r>
              <a:rPr lang="en-US" sz="2400">
                <a:solidFill>
                  <a:srgbClr val="009900"/>
                </a:solidFill>
                <a:latin typeface="Times New Roman" pitchFamily="18" charset="0"/>
              </a:rPr>
              <a:t>– by boolean functions… ?</a:t>
            </a:r>
          </a:p>
        </p:txBody>
      </p:sp>
      <p:sp>
        <p:nvSpPr>
          <p:cNvPr id="352262" name="Text 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66800" y="6015038"/>
            <a:ext cx="678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b="1" i="1">
                <a:solidFill>
                  <a:srgbClr val="C00000"/>
                </a:solidFill>
                <a:latin typeface="Times New Roman" pitchFamily="18" charset="0"/>
              </a:rPr>
              <a:t>… and set out to do it!</a:t>
            </a:r>
          </a:p>
        </p:txBody>
      </p:sp>
    </p:spTree>
    <p:extLst>
      <p:ext uri="{BB962C8B-B14F-4D97-AF65-F5344CB8AC3E}">
        <p14:creationId xmlns:p14="http://schemas.microsoft.com/office/powerpoint/2010/main" val="12233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7838" y="1300163"/>
            <a:ext cx="280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A long-time dream…</a:t>
            </a:r>
          </a:p>
        </p:txBody>
      </p:sp>
      <p:sp>
        <p:nvSpPr>
          <p:cNvPr id="353283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34200" y="22860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"shattered" by Kurt Godel</a:t>
            </a:r>
          </a:p>
        </p:txBody>
      </p:sp>
      <p:sp>
        <p:nvSpPr>
          <p:cNvPr id="353284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00213" y="246063"/>
            <a:ext cx="57975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Automating mathematics?</a:t>
            </a:r>
          </a:p>
        </p:txBody>
      </p:sp>
      <p:pic>
        <p:nvPicPr>
          <p:cNvPr id="353285" name="Picture 6" descr="Kurt_Gödel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00400"/>
            <a:ext cx="13636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286" name="Picture 7" descr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5638800" cy="18684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287" name="Picture 8" descr="Picture 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57800"/>
            <a:ext cx="77724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3288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15000" y="5334000"/>
            <a:ext cx="457200" cy="533400"/>
          </a:xfrm>
          <a:prstGeom prst="line">
            <a:avLst/>
          </a:prstGeom>
          <a:noFill/>
          <a:ln w="9525">
            <a:solidFill>
              <a:srgbClr val="FF011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3289" name="Text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91000" y="48768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i="1">
                <a:solidFill>
                  <a:srgbClr val="FF0119"/>
                </a:solidFill>
                <a:latin typeface="Times New Roman" pitchFamily="18" charset="0"/>
              </a:rPr>
              <a:t>Algorithm or program</a:t>
            </a:r>
          </a:p>
        </p:txBody>
      </p:sp>
      <p:sp>
        <p:nvSpPr>
          <p:cNvPr id="353290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16800" y="1282700"/>
            <a:ext cx="911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Comic Sans MS" pitchFamily="66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22090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5975" y="457200"/>
            <a:ext cx="741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Comic Sans MS" pitchFamily="66" charset="0"/>
              </a:rPr>
              <a:t>So, what </a:t>
            </a:r>
            <a:r>
              <a:rPr lang="en-US" sz="2400" i="1">
                <a:solidFill>
                  <a:srgbClr val="0000FF"/>
                </a:solidFill>
                <a:latin typeface="Comic Sans MS" pitchFamily="66" charset="0"/>
              </a:rPr>
              <a:t>can</a:t>
            </a:r>
            <a:r>
              <a:rPr lang="en-US" sz="2400">
                <a:solidFill>
                  <a:srgbClr val="0000FF"/>
                </a:solidFill>
                <a:latin typeface="Comic Sans MS" pitchFamily="66" charset="0"/>
              </a:rPr>
              <a:t> be accomplished via logical functions?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9288" y="1933575"/>
            <a:ext cx="3770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Any</a:t>
            </a:r>
            <a:r>
              <a:rPr lang="en-US" sz="2400" b="1" i="1">
                <a:latin typeface="Times New Roman" pitchFamily="18" charset="0"/>
              </a:rPr>
              <a:t> </a:t>
            </a:r>
            <a:r>
              <a:rPr lang="en-US" sz="2400" i="1">
                <a:latin typeface="Times New Roman" pitchFamily="18" charset="0"/>
              </a:rPr>
              <a:t>computation</a:t>
            </a:r>
            <a:r>
              <a:rPr lang="en-US" sz="2400">
                <a:latin typeface="Times New Roman" pitchFamily="18" charset="0"/>
              </a:rPr>
              <a:t> at all...</a:t>
            </a: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3543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62600" y="8826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(boolean)</a:t>
            </a:r>
          </a:p>
        </p:txBody>
      </p:sp>
      <p:sp>
        <p:nvSpPr>
          <p:cNvPr id="35430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30750" y="1933575"/>
            <a:ext cx="374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… but</a:t>
            </a:r>
            <a:r>
              <a:rPr lang="en-US" sz="2400" b="1" i="1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not</a:t>
            </a:r>
            <a:r>
              <a:rPr lang="en-US" sz="2400" b="1" i="1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any</a:t>
            </a:r>
            <a:r>
              <a:rPr lang="en-US" sz="2400" i="1">
                <a:latin typeface="Times New Roman" pitchFamily="18" charset="0"/>
              </a:rPr>
              <a:t>thing</a:t>
            </a:r>
            <a:r>
              <a:rPr lang="en-US" sz="2400">
                <a:latin typeface="Times New Roman" pitchFamily="18" charset="0"/>
              </a:rPr>
              <a:t> at all…</a:t>
            </a: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3543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7238" y="2506663"/>
            <a:ext cx="289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encode a problem with bits and it becomes one of computing logical functions</a:t>
            </a:r>
          </a:p>
        </p:txBody>
      </p:sp>
      <p:sp>
        <p:nvSpPr>
          <p:cNvPr id="3543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19700" y="2598738"/>
            <a:ext cx="2894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as Godel (and Smullyan!) showed...</a:t>
            </a:r>
          </a:p>
        </p:txBody>
      </p:sp>
      <p:sp>
        <p:nvSpPr>
          <p:cNvPr id="35431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06563" y="37338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What does it mean to be </a:t>
            </a:r>
            <a:r>
              <a:rPr lang="en-US" sz="2400" b="1" i="1">
                <a:latin typeface="Times New Roman" pitchFamily="18" charset="0"/>
              </a:rPr>
              <a:t>computable</a:t>
            </a:r>
            <a:r>
              <a:rPr lang="en-US" sz="2400" b="1">
                <a:latin typeface="Times New Roman" pitchFamily="18" charset="0"/>
              </a:rPr>
              <a:t>? </a:t>
            </a: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35431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12938" y="5037138"/>
            <a:ext cx="495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If something </a:t>
            </a:r>
            <a:r>
              <a:rPr lang="en-US" sz="2400" b="1" i="1">
                <a:latin typeface="Times New Roman" pitchFamily="18" charset="0"/>
              </a:rPr>
              <a:t>is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2400" b="1" i="1">
                <a:latin typeface="Times New Roman" pitchFamily="18" charset="0"/>
              </a:rPr>
              <a:t>computable</a:t>
            </a:r>
            <a:r>
              <a:rPr lang="en-US" sz="2400" b="1">
                <a:latin typeface="Times New Roman" pitchFamily="18" charset="0"/>
              </a:rPr>
              <a:t>, how </a:t>
            </a:r>
            <a:r>
              <a:rPr lang="en-US" sz="2400" b="1">
                <a:solidFill>
                  <a:srgbClr val="009900"/>
                </a:solidFill>
                <a:latin typeface="Times New Roman" pitchFamily="18" charset="0"/>
              </a:rPr>
              <a:t>efficiently</a:t>
            </a:r>
            <a:r>
              <a:rPr lang="en-US" sz="2400" b="1">
                <a:latin typeface="Times New Roman" pitchFamily="18" charset="0"/>
              </a:rPr>
              <a:t> can it be computed? </a:t>
            </a: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354314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19400" y="5943600"/>
            <a:ext cx="71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  <a:latin typeface="Times New Roman" pitchFamily="18" charset="0"/>
              </a:rPr>
              <a:t>big-O</a:t>
            </a:r>
          </a:p>
        </p:txBody>
      </p:sp>
      <p:sp>
        <p:nvSpPr>
          <p:cNvPr id="354315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820988" y="5824538"/>
            <a:ext cx="298450" cy="193675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4316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18338" y="6429375"/>
            <a:ext cx="1973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980236"/>
                </a:solidFill>
                <a:latin typeface="Comic Sans MS" pitchFamily="66" charset="0"/>
              </a:rPr>
              <a:t>Names for these fields…</a:t>
            </a:r>
          </a:p>
        </p:txBody>
      </p:sp>
    </p:spTree>
    <p:extLst>
      <p:ext uri="{BB962C8B-B14F-4D97-AF65-F5344CB8AC3E}">
        <p14:creationId xmlns:p14="http://schemas.microsoft.com/office/powerpoint/2010/main" val="23125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5975" y="457200"/>
            <a:ext cx="741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Comic Sans MS" pitchFamily="66" charset="0"/>
              </a:rPr>
              <a:t>So, what </a:t>
            </a:r>
            <a:r>
              <a:rPr lang="en-US" sz="2400" i="1">
                <a:solidFill>
                  <a:srgbClr val="0000FF"/>
                </a:solidFill>
                <a:latin typeface="Comic Sans MS" pitchFamily="66" charset="0"/>
              </a:rPr>
              <a:t>can</a:t>
            </a:r>
            <a:r>
              <a:rPr lang="en-US" sz="2400">
                <a:solidFill>
                  <a:srgbClr val="0000FF"/>
                </a:solidFill>
                <a:latin typeface="Comic Sans MS" pitchFamily="66" charset="0"/>
              </a:rPr>
              <a:t> be accomplished via logical functions?</a:t>
            </a:r>
          </a:p>
        </p:txBody>
      </p:sp>
      <p:sp>
        <p:nvSpPr>
          <p:cNvPr id="35635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9288" y="1933575"/>
            <a:ext cx="3770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Any</a:t>
            </a:r>
            <a:r>
              <a:rPr lang="en-US" sz="2400" b="1" i="1">
                <a:latin typeface="Times New Roman" pitchFamily="18" charset="0"/>
              </a:rPr>
              <a:t> </a:t>
            </a:r>
            <a:r>
              <a:rPr lang="en-US" sz="2400" i="1">
                <a:latin typeface="Times New Roman" pitchFamily="18" charset="0"/>
              </a:rPr>
              <a:t>computation</a:t>
            </a:r>
            <a:r>
              <a:rPr lang="en-US" sz="2400">
                <a:latin typeface="Times New Roman" pitchFamily="18" charset="0"/>
              </a:rPr>
              <a:t> at all...</a:t>
            </a: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35635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51475" y="882650"/>
            <a:ext cx="1341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or "boolean"</a:t>
            </a:r>
          </a:p>
        </p:txBody>
      </p:sp>
      <p:sp>
        <p:nvSpPr>
          <p:cNvPr id="35635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30750" y="1933575"/>
            <a:ext cx="374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… but</a:t>
            </a:r>
            <a:r>
              <a:rPr lang="en-US" sz="2400" b="1" i="1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not</a:t>
            </a:r>
            <a:r>
              <a:rPr lang="en-US" sz="2400" b="1" i="1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any</a:t>
            </a:r>
            <a:r>
              <a:rPr lang="en-US" sz="2400" i="1">
                <a:latin typeface="Times New Roman" pitchFamily="18" charset="0"/>
              </a:rPr>
              <a:t>thing</a:t>
            </a:r>
            <a:r>
              <a:rPr lang="en-US" sz="2400">
                <a:latin typeface="Times New Roman" pitchFamily="18" charset="0"/>
              </a:rPr>
              <a:t> at all…</a:t>
            </a: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35635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7238" y="2506663"/>
            <a:ext cx="289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encode a problem with bits and it becomes one of computing logical functions</a:t>
            </a:r>
          </a:p>
        </p:txBody>
      </p:sp>
      <p:sp>
        <p:nvSpPr>
          <p:cNvPr id="35635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19700" y="2598738"/>
            <a:ext cx="2894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as Godel (and Smullyan!) showed...</a:t>
            </a:r>
          </a:p>
        </p:txBody>
      </p:sp>
      <p:sp>
        <p:nvSpPr>
          <p:cNvPr id="35636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06563" y="37338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What does it mean to be </a:t>
            </a:r>
            <a:r>
              <a:rPr lang="en-US" sz="2400" b="1" i="1">
                <a:latin typeface="Times New Roman" pitchFamily="18" charset="0"/>
              </a:rPr>
              <a:t>computable</a:t>
            </a:r>
            <a:r>
              <a:rPr lang="en-US" sz="2400" b="1">
                <a:latin typeface="Times New Roman" pitchFamily="18" charset="0"/>
              </a:rPr>
              <a:t>? </a:t>
            </a: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356361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39788" y="3579813"/>
            <a:ext cx="3275012" cy="741362"/>
          </a:xfrm>
          <a:prstGeom prst="rect">
            <a:avLst/>
          </a:prstGeom>
          <a:solidFill>
            <a:schemeClr val="bg1"/>
          </a:solidFill>
          <a:ln w="9525">
            <a:solidFill>
              <a:srgbClr val="980236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Computability</a:t>
            </a:r>
          </a:p>
        </p:txBody>
      </p:sp>
      <p:sp>
        <p:nvSpPr>
          <p:cNvPr id="356362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49863" y="4256088"/>
            <a:ext cx="2474912" cy="741362"/>
          </a:xfrm>
          <a:prstGeom prst="rect">
            <a:avLst/>
          </a:prstGeom>
          <a:solidFill>
            <a:schemeClr val="bg1"/>
          </a:solidFill>
          <a:ln w="9525">
            <a:solidFill>
              <a:srgbClr val="980236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4200">
                <a:solidFill>
                  <a:srgbClr val="980236"/>
                </a:solidFill>
                <a:latin typeface="Times New Roman" pitchFamily="18" charset="0"/>
              </a:rPr>
              <a:t>Theocomp</a:t>
            </a:r>
            <a:endParaRPr lang="en-US" sz="4200">
              <a:latin typeface="Times New Roman" pitchFamily="18" charset="0"/>
            </a:endParaRPr>
          </a:p>
        </p:txBody>
      </p:sp>
      <p:sp>
        <p:nvSpPr>
          <p:cNvPr id="356363" name="Rectangle 1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691438" y="4311650"/>
            <a:ext cx="13557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980236"/>
                </a:solidFill>
                <a:latin typeface="Comic Sans MS" pitchFamily="66" charset="0"/>
              </a:rPr>
              <a:t>What can and can't we compute?</a:t>
            </a:r>
          </a:p>
        </p:txBody>
      </p:sp>
      <p:sp>
        <p:nvSpPr>
          <p:cNvPr id="356364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279900" y="4194175"/>
            <a:ext cx="800100" cy="239713"/>
          </a:xfrm>
          <a:prstGeom prst="line">
            <a:avLst/>
          </a:prstGeom>
          <a:noFill/>
          <a:ln w="9525">
            <a:solidFill>
              <a:srgbClr val="98023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6365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3986213" y="4700588"/>
            <a:ext cx="1084262" cy="330200"/>
          </a:xfrm>
          <a:prstGeom prst="line">
            <a:avLst/>
          </a:prstGeom>
          <a:noFill/>
          <a:ln w="9525">
            <a:solidFill>
              <a:srgbClr val="98023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6366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32713" y="5800725"/>
            <a:ext cx="12493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980236"/>
                </a:solidFill>
                <a:latin typeface="Comic Sans MS" pitchFamily="66" charset="0"/>
              </a:rPr>
              <a:t>…and how well?</a:t>
            </a:r>
          </a:p>
        </p:txBody>
      </p:sp>
      <p:sp>
        <p:nvSpPr>
          <p:cNvPr id="356367" name="Text Box 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12938" y="5037138"/>
            <a:ext cx="495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If something </a:t>
            </a:r>
            <a:r>
              <a:rPr lang="en-US" sz="2400" b="1" i="1">
                <a:latin typeface="Times New Roman" pitchFamily="18" charset="0"/>
              </a:rPr>
              <a:t>is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2400" b="1" i="1">
                <a:latin typeface="Times New Roman" pitchFamily="18" charset="0"/>
              </a:rPr>
              <a:t>computable</a:t>
            </a:r>
            <a:r>
              <a:rPr lang="en-US" sz="2400" b="1">
                <a:latin typeface="Times New Roman" pitchFamily="18" charset="0"/>
              </a:rPr>
              <a:t>, how </a:t>
            </a:r>
            <a:r>
              <a:rPr lang="en-US" sz="2400" b="1">
                <a:solidFill>
                  <a:srgbClr val="009900"/>
                </a:solidFill>
                <a:latin typeface="Times New Roman" pitchFamily="18" charset="0"/>
              </a:rPr>
              <a:t>efficiently</a:t>
            </a:r>
            <a:r>
              <a:rPr lang="en-US" sz="2400" b="1">
                <a:latin typeface="Times New Roman" pitchFamily="18" charset="0"/>
              </a:rPr>
              <a:t> can it be computed? </a:t>
            </a: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356368" name="Text Box 1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19400" y="5943600"/>
            <a:ext cx="71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  <a:latin typeface="Times New Roman" pitchFamily="18" charset="0"/>
              </a:rPr>
              <a:t>big-O</a:t>
            </a:r>
          </a:p>
        </p:txBody>
      </p:sp>
      <p:sp>
        <p:nvSpPr>
          <p:cNvPr id="356369" name="Line 1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820988" y="5824538"/>
            <a:ext cx="298450" cy="193675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6370" name="Text Box 1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120775" y="5026025"/>
            <a:ext cx="2713038" cy="741363"/>
          </a:xfrm>
          <a:prstGeom prst="rect">
            <a:avLst/>
          </a:prstGeom>
          <a:solidFill>
            <a:schemeClr val="bg1"/>
          </a:solidFill>
          <a:ln w="9525">
            <a:solidFill>
              <a:srgbClr val="980236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Complexity</a:t>
            </a:r>
          </a:p>
        </p:txBody>
      </p:sp>
    </p:spTree>
    <p:extLst>
      <p:ext uri="{BB962C8B-B14F-4D97-AF65-F5344CB8AC3E}">
        <p14:creationId xmlns:p14="http://schemas.microsoft.com/office/powerpoint/2010/main" val="27093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29000" y="1219200"/>
            <a:ext cx="2227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pitchFamily="1" charset="0"/>
              </a:rPr>
              <a:t>Programming</a:t>
            </a:r>
          </a:p>
        </p:txBody>
      </p:sp>
      <p:sp>
        <p:nvSpPr>
          <p:cNvPr id="36045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9975" y="2560638"/>
            <a:ext cx="2012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Helvetica" pitchFamily="1" charset="0"/>
              </a:rPr>
              <a:t>Declarative</a:t>
            </a:r>
          </a:p>
          <a:p>
            <a:pPr algn="ctr" eaLnBrk="0" hangingPunct="0"/>
            <a:r>
              <a:rPr lang="en-US" sz="2400">
                <a:latin typeface="Helvetica" pitchFamily="1" charset="0"/>
              </a:rPr>
              <a:t>Programming</a:t>
            </a:r>
          </a:p>
        </p:txBody>
      </p:sp>
      <p:sp>
        <p:nvSpPr>
          <p:cNvPr id="3604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53063" y="2514600"/>
            <a:ext cx="2012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Helvetica" pitchFamily="1" charset="0"/>
              </a:rPr>
              <a:t>Imperative</a:t>
            </a:r>
          </a:p>
          <a:p>
            <a:pPr algn="ctr" eaLnBrk="0" hangingPunct="0"/>
            <a:r>
              <a:rPr lang="en-US" sz="2400">
                <a:latin typeface="Helvetica" pitchFamily="1" charset="0"/>
              </a:rPr>
              <a:t>Programming</a:t>
            </a:r>
          </a:p>
        </p:txBody>
      </p:sp>
      <p:sp>
        <p:nvSpPr>
          <p:cNvPr id="36045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30438" y="4689475"/>
            <a:ext cx="2189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latin typeface="Helvetica" pitchFamily="1" charset="0"/>
              </a:rPr>
              <a:t>Functional Programming</a:t>
            </a:r>
          </a:p>
        </p:txBody>
      </p:sp>
      <p:sp>
        <p:nvSpPr>
          <p:cNvPr id="360454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5738" y="4689475"/>
            <a:ext cx="2189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latin typeface="Helvetica" pitchFamily="1" charset="0"/>
              </a:rPr>
              <a:t>Logic Programming</a:t>
            </a:r>
          </a:p>
        </p:txBody>
      </p:sp>
      <p:sp>
        <p:nvSpPr>
          <p:cNvPr id="36045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95800" y="4689475"/>
            <a:ext cx="2335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Helvetica" pitchFamily="1" charset="0"/>
              </a:rPr>
              <a:t>Object-Oriented</a:t>
            </a:r>
          </a:p>
          <a:p>
            <a:pPr algn="ctr" eaLnBrk="0" hangingPunct="0"/>
            <a:r>
              <a:rPr lang="en-US" sz="2400">
                <a:latin typeface="Helvetica" pitchFamily="1" charset="0"/>
              </a:rPr>
              <a:t>Programming</a:t>
            </a:r>
          </a:p>
        </p:txBody>
      </p:sp>
      <p:sp>
        <p:nvSpPr>
          <p:cNvPr id="36045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04025" y="4689475"/>
            <a:ext cx="2089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i="1">
                <a:latin typeface="Helvetica" pitchFamily="1" charset="0"/>
              </a:rPr>
              <a:t>Low-level </a:t>
            </a:r>
            <a:r>
              <a:rPr lang="en-US" sz="2400">
                <a:latin typeface="Helvetica" pitchFamily="1" charset="0"/>
              </a:rPr>
              <a:t>Programming</a:t>
            </a:r>
          </a:p>
        </p:txBody>
      </p:sp>
      <p:sp>
        <p:nvSpPr>
          <p:cNvPr id="36045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701925" y="1820863"/>
            <a:ext cx="1128713" cy="706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5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11750" y="1811338"/>
            <a:ext cx="1128713" cy="706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5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1190625" y="3419475"/>
            <a:ext cx="534988" cy="127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60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420938" y="3384550"/>
            <a:ext cx="877887" cy="1312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61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5686425" y="3340100"/>
            <a:ext cx="534988" cy="127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62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916738" y="3305175"/>
            <a:ext cx="877887" cy="1312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0463" name="Group 1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468313" y="982663"/>
            <a:ext cx="8218487" cy="180975"/>
            <a:chOff x="295" y="1311"/>
            <a:chExt cx="5177" cy="114"/>
          </a:xfrm>
        </p:grpSpPr>
        <p:sp>
          <p:nvSpPr>
            <p:cNvPr id="360464" name="Rectangle 1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0465" name="Rectangle 1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60466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17563" y="230188"/>
            <a:ext cx="7556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Taxonomy of Computational Models</a:t>
            </a:r>
          </a:p>
        </p:txBody>
      </p:sp>
      <p:sp>
        <p:nvSpPr>
          <p:cNvPr id="360467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14600" y="5607050"/>
            <a:ext cx="1603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Racket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60468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38713" y="5607050"/>
            <a:ext cx="1341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Python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60469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73875" y="5608638"/>
            <a:ext cx="2193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800" b="1" dirty="0" err="1" smtClean="0">
                <a:solidFill>
                  <a:srgbClr val="980236"/>
                </a:solidFill>
                <a:latin typeface="Times New Roman" pitchFamily="18" charset="0"/>
              </a:rPr>
              <a:t>JFlap</a:t>
            </a:r>
            <a:endParaRPr lang="en-US" sz="1200" b="1" dirty="0">
              <a:solidFill>
                <a:srgbClr val="980236"/>
              </a:solidFill>
              <a:latin typeface="Times New Roman" pitchFamily="18" charset="0"/>
            </a:endParaRPr>
          </a:p>
        </p:txBody>
      </p:sp>
      <p:sp>
        <p:nvSpPr>
          <p:cNvPr id="360470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7200" y="5608638"/>
            <a:ext cx="1603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Prolog</a:t>
            </a:r>
            <a:endParaRPr lang="en-US" sz="2800" b="1">
              <a:solidFill>
                <a:srgbClr val="B9B1BA"/>
              </a:solidFill>
              <a:latin typeface="Times New Roman" pitchFamily="18" charset="0"/>
            </a:endParaRPr>
          </a:p>
        </p:txBody>
      </p:sp>
      <p:sp>
        <p:nvSpPr>
          <p:cNvPr id="360485" name="Line 3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57200" y="6465888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86" name="Text Box 3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919163" y="6472238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1000">
                <a:ea typeface="ＭＳ Ｐゴシック" pitchFamily="34" charset="-128"/>
              </a:rPr>
              <a:t>more abstraction away from the machine</a:t>
            </a:r>
          </a:p>
        </p:txBody>
      </p:sp>
      <p:sp>
        <p:nvSpPr>
          <p:cNvPr id="360487" name="Text Box 4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54250" y="6080125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000">
                <a:solidFill>
                  <a:srgbClr val="0703F3"/>
                </a:solidFill>
                <a:ea typeface="ＭＳ Ｐゴシック" pitchFamily="34" charset="-128"/>
              </a:rPr>
              <a:t>creating algorithms</a:t>
            </a:r>
          </a:p>
        </p:txBody>
      </p:sp>
      <p:sp>
        <p:nvSpPr>
          <p:cNvPr id="360488" name="Text Box 4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572000" y="6080125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000">
                <a:solidFill>
                  <a:srgbClr val="0703F3"/>
                </a:solidFill>
                <a:ea typeface="ＭＳ Ｐゴシック" pitchFamily="34" charset="-128"/>
              </a:rPr>
              <a:t>creating data structures</a:t>
            </a:r>
          </a:p>
        </p:txBody>
      </p:sp>
      <p:sp>
        <p:nvSpPr>
          <p:cNvPr id="360489" name="Text Box 4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77838" y="6080125"/>
            <a:ext cx="16240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000">
                <a:solidFill>
                  <a:srgbClr val="0703F3"/>
                </a:solidFill>
                <a:ea typeface="ＭＳ Ｐゴシック" pitchFamily="34" charset="-128"/>
              </a:rPr>
              <a:t>leveraging one algorithm</a:t>
            </a:r>
          </a:p>
        </p:txBody>
      </p:sp>
      <p:sp>
        <p:nvSpPr>
          <p:cNvPr id="360490" name="Text Box 4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73875" y="6132513"/>
            <a:ext cx="2020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000" dirty="0">
                <a:solidFill>
                  <a:srgbClr val="980236"/>
                </a:solidFill>
                <a:ea typeface="ＭＳ Ｐゴシック" pitchFamily="34" charset="-128"/>
              </a:rPr>
              <a:t>creating </a:t>
            </a:r>
            <a:r>
              <a:rPr lang="en-US" sz="1000" i="1" dirty="0">
                <a:solidFill>
                  <a:srgbClr val="980236"/>
                </a:solidFill>
                <a:ea typeface="ＭＳ Ｐゴシック" pitchFamily="34" charset="-128"/>
              </a:rPr>
              <a:t>computation</a:t>
            </a:r>
            <a:endParaRPr lang="en-US" sz="1000" dirty="0">
              <a:solidFill>
                <a:srgbClr val="980236"/>
              </a:solidFill>
              <a:ea typeface="ＭＳ Ｐゴシック" pitchFamily="34" charset="-128"/>
            </a:endParaRPr>
          </a:p>
        </p:txBody>
      </p:sp>
      <p:sp>
        <p:nvSpPr>
          <p:cNvPr id="360491" name="Text Box 4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30675" y="6473825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sz="1000">
                <a:ea typeface="ＭＳ Ｐゴシック" pitchFamily="34" charset="-128"/>
              </a:rPr>
              <a:t>closer to the machine</a:t>
            </a:r>
          </a:p>
        </p:txBody>
      </p:sp>
      <p:sp>
        <p:nvSpPr>
          <p:cNvPr id="360492" name="Line 4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657225" y="6600825"/>
            <a:ext cx="311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93" name="Line 46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248400" y="6600825"/>
            <a:ext cx="311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94" name="Rectangle 4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086600" y="1522413"/>
            <a:ext cx="14319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Comic Sans MS" pitchFamily="66" charset="0"/>
                <a:ea typeface="ＭＳ Ｐゴシック" pitchFamily="34" charset="-128"/>
              </a:rPr>
              <a:t>Where is this "machine"?</a:t>
            </a:r>
          </a:p>
        </p:txBody>
      </p:sp>
      <p:sp>
        <p:nvSpPr>
          <p:cNvPr id="360495" name="Rectangle 5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922838" y="6232525"/>
            <a:ext cx="1384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dirty="0">
                <a:solidFill>
                  <a:srgbClr val="0703F3"/>
                </a:solidFill>
                <a:ea typeface="ＭＳ Ｐゴシック" pitchFamily="34" charset="-128"/>
              </a:rPr>
              <a:t>-- and algorithms, too</a:t>
            </a:r>
          </a:p>
        </p:txBody>
      </p:sp>
      <p:grpSp>
        <p:nvGrpSpPr>
          <p:cNvPr id="48" name="Group 7182"/>
          <p:cNvGrpSpPr>
            <a:grpSpLocks/>
          </p:cNvGrpSpPr>
          <p:nvPr/>
        </p:nvGrpSpPr>
        <p:grpSpPr bwMode="auto">
          <a:xfrm>
            <a:off x="8102071" y="1904404"/>
            <a:ext cx="543984" cy="539354"/>
            <a:chOff x="1676815" y="5536974"/>
            <a:chExt cx="1066385" cy="1244825"/>
          </a:xfrm>
        </p:grpSpPr>
        <p:sp>
          <p:nvSpPr>
            <p:cNvPr id="49" name="Freeform 11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12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51" name="Straight Connector 50"/>
            <p:cNvCxnSpPr>
              <a:stCxn id="67" idx="1"/>
              <a:endCxn id="67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67" name="Oval 14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8" name="Oval 1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9" name="Straight Connector 68"/>
              <p:cNvCxnSpPr>
                <a:stCxn id="67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7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7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3" name="Freeform 52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54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62" name="Oval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3" name="Oval 17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4" name="Straight Connector 63"/>
              <p:cNvCxnSpPr>
                <a:stCxn id="62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2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2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57" name="Oval 14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8" name="Oval 1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9" name="Straight Connector 58"/>
              <p:cNvCxnSpPr>
                <a:stCxn id="57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7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57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6" name="AutoShape 1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20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29000" y="1219200"/>
            <a:ext cx="2227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Helvetica" pitchFamily="1" charset="0"/>
              </a:rPr>
              <a:t>Programming</a:t>
            </a:r>
          </a:p>
        </p:txBody>
      </p:sp>
      <p:sp>
        <p:nvSpPr>
          <p:cNvPr id="36045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9975" y="2560638"/>
            <a:ext cx="2012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Helvetica" pitchFamily="1" charset="0"/>
              </a:rPr>
              <a:t>Declarative</a:t>
            </a:r>
          </a:p>
          <a:p>
            <a:pPr algn="ctr" eaLnBrk="0" hangingPunct="0"/>
            <a:r>
              <a:rPr lang="en-US" sz="2400">
                <a:latin typeface="Helvetica" pitchFamily="1" charset="0"/>
              </a:rPr>
              <a:t>Programming</a:t>
            </a:r>
          </a:p>
        </p:txBody>
      </p:sp>
      <p:sp>
        <p:nvSpPr>
          <p:cNvPr id="3604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53063" y="2514600"/>
            <a:ext cx="2012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Helvetica" pitchFamily="1" charset="0"/>
              </a:rPr>
              <a:t>Imperative</a:t>
            </a:r>
          </a:p>
          <a:p>
            <a:pPr algn="ctr" eaLnBrk="0" hangingPunct="0"/>
            <a:r>
              <a:rPr lang="en-US" sz="2400">
                <a:latin typeface="Helvetica" pitchFamily="1" charset="0"/>
              </a:rPr>
              <a:t>Programming</a:t>
            </a:r>
          </a:p>
        </p:txBody>
      </p:sp>
      <p:sp>
        <p:nvSpPr>
          <p:cNvPr id="36045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30438" y="4689475"/>
            <a:ext cx="2189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latin typeface="Helvetica" pitchFamily="1" charset="0"/>
              </a:rPr>
              <a:t>Functional Programming</a:t>
            </a:r>
          </a:p>
        </p:txBody>
      </p:sp>
      <p:sp>
        <p:nvSpPr>
          <p:cNvPr id="360454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5738" y="4689475"/>
            <a:ext cx="2189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latin typeface="Helvetica" pitchFamily="1" charset="0"/>
              </a:rPr>
              <a:t>Logic Programming</a:t>
            </a:r>
          </a:p>
        </p:txBody>
      </p:sp>
      <p:sp>
        <p:nvSpPr>
          <p:cNvPr id="36045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95800" y="4689475"/>
            <a:ext cx="2335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Helvetica" pitchFamily="1" charset="0"/>
              </a:rPr>
              <a:t>Object-Oriented</a:t>
            </a:r>
          </a:p>
          <a:p>
            <a:pPr algn="ctr" eaLnBrk="0" hangingPunct="0"/>
            <a:r>
              <a:rPr lang="en-US" sz="2400">
                <a:latin typeface="Helvetica" pitchFamily="1" charset="0"/>
              </a:rPr>
              <a:t>Programming</a:t>
            </a:r>
          </a:p>
        </p:txBody>
      </p:sp>
      <p:sp>
        <p:nvSpPr>
          <p:cNvPr id="36045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04025" y="4689475"/>
            <a:ext cx="2089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i="1">
                <a:latin typeface="Helvetica" pitchFamily="1" charset="0"/>
              </a:rPr>
              <a:t>Low-level </a:t>
            </a:r>
            <a:r>
              <a:rPr lang="en-US" sz="2400">
                <a:latin typeface="Helvetica" pitchFamily="1" charset="0"/>
              </a:rPr>
              <a:t>Programming</a:t>
            </a:r>
          </a:p>
        </p:txBody>
      </p:sp>
      <p:sp>
        <p:nvSpPr>
          <p:cNvPr id="36045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701925" y="1820863"/>
            <a:ext cx="1128713" cy="706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5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11750" y="1811338"/>
            <a:ext cx="1128713" cy="706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5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1190625" y="3419475"/>
            <a:ext cx="534988" cy="127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60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420938" y="3384550"/>
            <a:ext cx="877887" cy="1312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61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5686425" y="3340100"/>
            <a:ext cx="534988" cy="127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62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916738" y="3305175"/>
            <a:ext cx="877887" cy="1312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0463" name="Group 1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468313" y="982663"/>
            <a:ext cx="8218487" cy="180975"/>
            <a:chOff x="295" y="1311"/>
            <a:chExt cx="5177" cy="114"/>
          </a:xfrm>
        </p:grpSpPr>
        <p:sp>
          <p:nvSpPr>
            <p:cNvPr id="360464" name="Rectangle 1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0465" name="Rectangle 17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60466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17563" y="230188"/>
            <a:ext cx="7556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Taxonomy of Computational Models</a:t>
            </a:r>
          </a:p>
        </p:txBody>
      </p:sp>
      <p:sp>
        <p:nvSpPr>
          <p:cNvPr id="360467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14600" y="5607050"/>
            <a:ext cx="1603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Racket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60468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38713" y="5607050"/>
            <a:ext cx="1341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Python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60469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73875" y="5608638"/>
            <a:ext cx="2193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800" b="1" dirty="0" err="1" smtClean="0">
                <a:solidFill>
                  <a:srgbClr val="980236"/>
                </a:solidFill>
                <a:latin typeface="Times New Roman" pitchFamily="18" charset="0"/>
              </a:rPr>
              <a:t>JFlap</a:t>
            </a:r>
            <a:endParaRPr lang="en-US" sz="1200" b="1" dirty="0">
              <a:solidFill>
                <a:srgbClr val="980236"/>
              </a:solidFill>
              <a:latin typeface="Times New Roman" pitchFamily="18" charset="0"/>
            </a:endParaRPr>
          </a:p>
        </p:txBody>
      </p:sp>
      <p:sp>
        <p:nvSpPr>
          <p:cNvPr id="360470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7200" y="5608638"/>
            <a:ext cx="1603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Prolog</a:t>
            </a:r>
            <a:endParaRPr lang="en-US" sz="2800" b="1">
              <a:solidFill>
                <a:srgbClr val="B9B1BA"/>
              </a:solidFill>
              <a:latin typeface="Times New Roman" pitchFamily="18" charset="0"/>
            </a:endParaRPr>
          </a:p>
        </p:txBody>
      </p:sp>
      <p:sp>
        <p:nvSpPr>
          <p:cNvPr id="360485" name="Line 3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57200" y="6465888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86" name="Text Box 3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919163" y="6472238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1000">
                <a:ea typeface="ＭＳ Ｐゴシック" pitchFamily="34" charset="-128"/>
              </a:rPr>
              <a:t>more abstraction away from the machine</a:t>
            </a:r>
          </a:p>
        </p:txBody>
      </p:sp>
      <p:sp>
        <p:nvSpPr>
          <p:cNvPr id="360487" name="Text Box 4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54250" y="6080125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000">
                <a:solidFill>
                  <a:srgbClr val="0703F3"/>
                </a:solidFill>
                <a:ea typeface="ＭＳ Ｐゴシック" pitchFamily="34" charset="-128"/>
              </a:rPr>
              <a:t>creating algorithms</a:t>
            </a:r>
          </a:p>
        </p:txBody>
      </p:sp>
      <p:sp>
        <p:nvSpPr>
          <p:cNvPr id="360488" name="Text Box 4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572000" y="6080125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000">
                <a:solidFill>
                  <a:srgbClr val="0703F3"/>
                </a:solidFill>
                <a:ea typeface="ＭＳ Ｐゴシック" pitchFamily="34" charset="-128"/>
              </a:rPr>
              <a:t>creating data structures</a:t>
            </a:r>
          </a:p>
        </p:txBody>
      </p:sp>
      <p:sp>
        <p:nvSpPr>
          <p:cNvPr id="360489" name="Text Box 4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77838" y="6080125"/>
            <a:ext cx="16240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000">
                <a:solidFill>
                  <a:srgbClr val="0703F3"/>
                </a:solidFill>
                <a:ea typeface="ＭＳ Ｐゴシック" pitchFamily="34" charset="-128"/>
              </a:rPr>
              <a:t>leveraging one algorithm</a:t>
            </a:r>
          </a:p>
        </p:txBody>
      </p:sp>
      <p:sp>
        <p:nvSpPr>
          <p:cNvPr id="360490" name="Text Box 4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73875" y="6132513"/>
            <a:ext cx="2020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000" dirty="0">
                <a:solidFill>
                  <a:srgbClr val="980236"/>
                </a:solidFill>
                <a:ea typeface="ＭＳ Ｐゴシック" pitchFamily="34" charset="-128"/>
              </a:rPr>
              <a:t>creating </a:t>
            </a:r>
            <a:r>
              <a:rPr lang="en-US" sz="1000" i="1" dirty="0">
                <a:solidFill>
                  <a:srgbClr val="980236"/>
                </a:solidFill>
                <a:ea typeface="ＭＳ Ｐゴシック" pitchFamily="34" charset="-128"/>
              </a:rPr>
              <a:t>computation</a:t>
            </a:r>
            <a:endParaRPr lang="en-US" sz="1000" dirty="0">
              <a:solidFill>
                <a:srgbClr val="980236"/>
              </a:solidFill>
              <a:ea typeface="ＭＳ Ｐゴシック" pitchFamily="34" charset="-128"/>
            </a:endParaRPr>
          </a:p>
        </p:txBody>
      </p:sp>
      <p:sp>
        <p:nvSpPr>
          <p:cNvPr id="360491" name="Text Box 4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30675" y="6473825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sz="1000">
                <a:ea typeface="ＭＳ Ｐゴシック" pitchFamily="34" charset="-128"/>
              </a:rPr>
              <a:t>closer to the machine</a:t>
            </a:r>
          </a:p>
        </p:txBody>
      </p:sp>
      <p:sp>
        <p:nvSpPr>
          <p:cNvPr id="360492" name="Line 4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657225" y="6600825"/>
            <a:ext cx="311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93" name="Line 46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248400" y="6600825"/>
            <a:ext cx="311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495" name="Rectangle 5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922838" y="6232525"/>
            <a:ext cx="1384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dirty="0">
                <a:solidFill>
                  <a:srgbClr val="0703F3"/>
                </a:solidFill>
                <a:ea typeface="ＭＳ Ｐゴシック" pitchFamily="34" charset="-128"/>
              </a:rPr>
              <a:t>-- and algorithms, too</a:t>
            </a:r>
          </a:p>
        </p:txBody>
      </p:sp>
      <p:grpSp>
        <p:nvGrpSpPr>
          <p:cNvPr id="48" name="Group 7182"/>
          <p:cNvGrpSpPr>
            <a:grpSpLocks/>
          </p:cNvGrpSpPr>
          <p:nvPr/>
        </p:nvGrpSpPr>
        <p:grpSpPr bwMode="auto">
          <a:xfrm>
            <a:off x="8601960" y="6318646"/>
            <a:ext cx="543984" cy="539354"/>
            <a:chOff x="1676815" y="5536974"/>
            <a:chExt cx="1066385" cy="1244825"/>
          </a:xfrm>
        </p:grpSpPr>
        <p:sp>
          <p:nvSpPr>
            <p:cNvPr id="49" name="Freeform 11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1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51" name="Straight Connector 50"/>
            <p:cNvCxnSpPr>
              <a:stCxn id="67" idx="1"/>
              <a:endCxn id="67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67" name="Oval 1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8" name="Oval 1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9" name="Straight Connector 68"/>
              <p:cNvCxnSpPr>
                <a:stCxn id="67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7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7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3" name="Freeform 52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54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62" name="Oval 14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3" name="Oval 1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4" name="Straight Connector 63"/>
              <p:cNvCxnSpPr>
                <a:stCxn id="62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2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2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57" name="Oval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8" name="Oval 17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9" name="Straight Connector 58"/>
              <p:cNvCxnSpPr>
                <a:stCxn id="57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7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57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6" name="AutoShape 19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72" name="Line 4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666120" y="6053138"/>
            <a:ext cx="1588" cy="338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4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280358" y="5670550"/>
            <a:ext cx="74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dirty="0">
                <a:ea typeface="ＭＳ Ｐゴシック" pitchFamily="34" charset="-128"/>
              </a:rPr>
              <a:t>the machine</a:t>
            </a:r>
          </a:p>
        </p:txBody>
      </p:sp>
      <p:sp>
        <p:nvSpPr>
          <p:cNvPr id="74" name="Text Box 38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30963" y="6472238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dirty="0">
                <a:solidFill>
                  <a:srgbClr val="008000"/>
                </a:solidFill>
                <a:ea typeface="ＭＳ Ｐゴシック" pitchFamily="34" charset="-128"/>
              </a:rPr>
              <a:t>run over by the machine</a:t>
            </a:r>
          </a:p>
        </p:txBody>
      </p:sp>
    </p:spTree>
    <p:extLst>
      <p:ext uri="{BB962C8B-B14F-4D97-AF65-F5344CB8AC3E}">
        <p14:creationId xmlns:p14="http://schemas.microsoft.com/office/powerpoint/2010/main" val="5649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3513" y="161925"/>
            <a:ext cx="8655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" pitchFamily="1" charset="0"/>
              </a:rPr>
              <a:t>One idea of low-level programming</a:t>
            </a:r>
          </a:p>
        </p:txBody>
      </p:sp>
      <p:sp>
        <p:nvSpPr>
          <p:cNvPr id="31129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9375" y="6473825"/>
            <a:ext cx="3803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lots of machine-dependent details -- is it worth it?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" y="1474788"/>
            <a:ext cx="22034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main: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 pushl %ebp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 movl  %esp, %ebp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 subl  $24, %esp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 andl  $-16, %esp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 movl  $0, %eax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 subl  %eax, %esp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 movl  $42, -4(%ebp)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 movl  $7, -8(%ebp)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 movl  -4(%ebp), %eax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 movl  %eax, -12(%ebp)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 movl  -8(%ebp), %eax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 movl  %eax, -4(%ebp)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 movl  -12(%ebp), %eax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 movl  %eax, -8(%ebp)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 subl  $4, %esp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 pushl -8(%ebp)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 pushl -4(%ebp)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 pushl $.LC0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 call  printf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 addl  $16, %esp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 leave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 ret</a:t>
            </a:r>
          </a:p>
        </p:txBody>
      </p:sp>
      <p:sp>
        <p:nvSpPr>
          <p:cNvPr id="31130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08438" y="1474788"/>
            <a:ext cx="27082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   main: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      pushl   %ebp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      movl    %esp, %ebp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      subl    $8, %esp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      andl    $-16, %esp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      movl    $0, %eax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      subl    %eax, %esp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      movl    $42, -4(%ebp)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      movl    $7, -8(%ebp)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      movl    -8(%ebp), %edx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      leal    -4(%ebp), %eax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      xorl    %edx, (%eax)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      movl    -4(%ebp), %edx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      leal    -8(%ebp), %eax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      xorl    %edx, (%eax)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      movl    -8(%ebp), %edx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      leal    -4(%ebp), %eax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      xorl    %edx, (%eax)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      subl    $4, %esp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      pushl   -8(%ebp)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      pushl   -4(%ebp)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      pushl   $.LC0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      call    printf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      addl    $16, %esp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      leave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      ret</a:t>
            </a:r>
          </a:p>
        </p:txBody>
      </p:sp>
      <p:sp>
        <p:nvSpPr>
          <p:cNvPr id="31130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00838" y="1474788"/>
            <a:ext cx="237172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main: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!#PROLOGUE# 0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save  %sp, -120, %sp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!#PROLOGUE# 1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mov 42, %g1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st  %g1, [%fp-20]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mov 7, %g1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st  %g1, [%fp-24]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ld  [%fp-20], %o5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ld  [%fp-24], %g1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xor %o5, %g1, %g1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mov %g1, %o5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st  %o5, [%fp-20]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ld  [%fp-24], %g1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xor %g1, %o5, %g1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mov %g1, %o5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st  %o5, [%fp-24]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ld  [%fp-20], %g1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xor %g1, %o5, %g1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st  %g1, [%fp-20]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sethi %hi(.LLC0), %g1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or  %g1, %lo(.LLC0), %o0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ld  [%fp-20], %o1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ld  [%fp-24], %o2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call  printf, 0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nop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mov %g1, %i0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ret</a:t>
            </a:r>
          </a:p>
          <a:p>
            <a:pPr eaLnBrk="0" hangingPunct="0"/>
            <a:r>
              <a:rPr lang="en-US" sz="1100" b="1">
                <a:solidFill>
                  <a:srgbClr val="009900"/>
                </a:solidFill>
                <a:latin typeface="Courier New" pitchFamily="49" charset="0"/>
              </a:rPr>
              <a:t>  restore</a:t>
            </a:r>
          </a:p>
        </p:txBody>
      </p:sp>
      <p:sp>
        <p:nvSpPr>
          <p:cNvPr id="31130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08213" y="1474788"/>
            <a:ext cx="23717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main: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!#PROLOGUE# 0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save  %sp, -128, %sp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!#PROLOGUE# 1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mov 42, %g1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st  %g1, [%fp-20]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mov 7, %g1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st  %g1, [%fp-24]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ld  [%fp-20], %g1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st  %g1, [%fp-28]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ld  [%fp-24], %g1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st  %g1, [%fp-20]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ld  [%fp-28], %g1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st  %g1, [%fp-24]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sethi %hi(.LLC0), %g1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or  %g1, %lo(.LLC0), %o0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ld  [%fp-20], %o1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ld  [%fp-24], %o2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call  printf, 0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nop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mov %g1, %i0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ret</a:t>
            </a:r>
          </a:p>
          <a:p>
            <a:pPr eaLnBrk="0" hangingPunct="0"/>
            <a:r>
              <a:rPr lang="en-US" sz="1100" b="1">
                <a:solidFill>
                  <a:srgbClr val="0000FF"/>
                </a:solidFill>
                <a:latin typeface="Courier New" pitchFamily="49" charset="0"/>
              </a:rPr>
              <a:t>  restore</a:t>
            </a:r>
          </a:p>
        </p:txBody>
      </p:sp>
      <p:sp>
        <p:nvSpPr>
          <p:cNvPr id="3113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17475" y="1376363"/>
            <a:ext cx="42068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59288" y="1390650"/>
            <a:ext cx="420687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06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76263" y="5449888"/>
            <a:ext cx="933450" cy="35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Intel: PC</a:t>
            </a:r>
          </a:p>
        </p:txBody>
      </p:sp>
      <p:sp>
        <p:nvSpPr>
          <p:cNvPr id="3113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13000" y="5513388"/>
            <a:ext cx="1747838" cy="35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UltraSparc: Turing</a:t>
            </a:r>
          </a:p>
        </p:txBody>
      </p:sp>
      <p:sp>
        <p:nvSpPr>
          <p:cNvPr id="311308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00625" y="5964238"/>
            <a:ext cx="933450" cy="35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Intel: PC</a:t>
            </a:r>
          </a:p>
        </p:txBody>
      </p:sp>
      <p:sp>
        <p:nvSpPr>
          <p:cNvPr id="311309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921500" y="6448425"/>
            <a:ext cx="1747838" cy="35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UltraSparc: Turing</a:t>
            </a:r>
          </a:p>
        </p:txBody>
      </p:sp>
    </p:spTree>
    <p:extLst>
      <p:ext uri="{BB962C8B-B14F-4D97-AF65-F5344CB8AC3E}">
        <p14:creationId xmlns:p14="http://schemas.microsoft.com/office/powerpoint/2010/main" val="19408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40025" y="166688"/>
            <a:ext cx="3625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200" dirty="0" smtClean="0">
                <a:solidFill>
                  <a:schemeClr val="tx2"/>
                </a:solidFill>
                <a:latin typeface="Times New Roman" pitchFamily="18" charset="0"/>
              </a:rPr>
              <a:t>Exam 2 Results</a:t>
            </a:r>
            <a:endParaRPr lang="en-US" sz="42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358405" name="Group 19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73100" y="1192213"/>
            <a:ext cx="7773988" cy="179387"/>
            <a:chOff x="295" y="1311"/>
            <a:chExt cx="5177" cy="114"/>
          </a:xfrm>
        </p:grpSpPr>
        <p:sp>
          <p:nvSpPr>
            <p:cNvPr id="358406" name="Rectangle 19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8407" name="Rectangle 19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Again, nice job!</a:t>
            </a:r>
          </a:p>
          <a:p>
            <a:r>
              <a:rPr lang="en-US" dirty="0" smtClean="0"/>
              <a:t>Mean: 84%, Median: 90%</a:t>
            </a:r>
          </a:p>
          <a:p>
            <a:r>
              <a:rPr lang="en-US" dirty="0" smtClean="0"/>
              <a:t>But, a wider spread…</a:t>
            </a:r>
          </a:p>
        </p:txBody>
      </p:sp>
    </p:spTree>
    <p:extLst>
      <p:ext uri="{BB962C8B-B14F-4D97-AF65-F5344CB8AC3E}">
        <p14:creationId xmlns:p14="http://schemas.microsoft.com/office/powerpoint/2010/main" val="28572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42" name="Group 1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82663"/>
            <a:ext cx="8218487" cy="180975"/>
            <a:chOff x="295" y="1311"/>
            <a:chExt cx="5177" cy="114"/>
          </a:xfrm>
        </p:grpSpPr>
        <p:sp>
          <p:nvSpPr>
            <p:cNvPr id="368643" name="Rectangle 1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8644" name="Rectangle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68645" name="Text Box 1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17563" y="230188"/>
            <a:ext cx="7556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What can a computer do?</a:t>
            </a:r>
          </a:p>
        </p:txBody>
      </p:sp>
      <p:pic>
        <p:nvPicPr>
          <p:cNvPr id="368657" name="Picture 1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3528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474" name="Group 1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82663"/>
            <a:ext cx="8218487" cy="180975"/>
            <a:chOff x="295" y="1311"/>
            <a:chExt cx="5177" cy="114"/>
          </a:xfrm>
        </p:grpSpPr>
        <p:sp>
          <p:nvSpPr>
            <p:cNvPr id="361475" name="Rectangle 1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1476" name="Rectangle 1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61477" name="Text Box 1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17563" y="230188"/>
            <a:ext cx="7556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Computable </a:t>
            </a:r>
            <a:r>
              <a:rPr lang="en-US" sz="3600" b="1" i="1">
                <a:latin typeface="Times New Roman" pitchFamily="18" charset="0"/>
              </a:rPr>
              <a:t>Sets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361478" name="Text Box 4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76325" y="1408113"/>
            <a:ext cx="413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Computation ~ logical functions</a:t>
            </a:r>
          </a:p>
        </p:txBody>
      </p:sp>
      <p:sp>
        <p:nvSpPr>
          <p:cNvPr id="361479" name="Text Box 5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5763" y="2092325"/>
            <a:ext cx="2290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consider only 1 bit of output (combine these to get more)</a:t>
            </a:r>
          </a:p>
        </p:txBody>
      </p:sp>
      <p:sp>
        <p:nvSpPr>
          <p:cNvPr id="361480" name="Text Box 5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4050" y="2816225"/>
            <a:ext cx="5310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Computation simply </a:t>
            </a:r>
            <a:r>
              <a:rPr lang="en-US" sz="2400" b="1" i="1">
                <a:latin typeface="Times New Roman" pitchFamily="18" charset="0"/>
              </a:rPr>
              <a:t>separates</a:t>
            </a:r>
            <a:r>
              <a:rPr lang="en-US" sz="2400">
                <a:latin typeface="Times New Roman" pitchFamily="18" charset="0"/>
              </a:rPr>
              <a:t> its inputs!</a:t>
            </a:r>
          </a:p>
        </p:txBody>
      </p:sp>
      <p:pic>
        <p:nvPicPr>
          <p:cNvPr id="361481" name="Picture 52" descr="Picture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1395413"/>
            <a:ext cx="2438400" cy="2020887"/>
          </a:xfrm>
          <a:prstGeom prst="rect">
            <a:avLst/>
          </a:prstGeom>
          <a:noFill/>
          <a:ln w="9525">
            <a:solidFill>
              <a:srgbClr val="9802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1482" name="Text Box 5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08800" y="3435350"/>
            <a:ext cx="1233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980236"/>
                </a:solidFill>
                <a:latin typeface="Times New Roman" pitchFamily="18" charset="0"/>
              </a:rPr>
              <a:t>Kleene, 1950's</a:t>
            </a:r>
          </a:p>
        </p:txBody>
      </p:sp>
      <p:sp>
        <p:nvSpPr>
          <p:cNvPr id="361483" name="Text Box 5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2150" y="3943350"/>
            <a:ext cx="2290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inputs yielding "true"</a:t>
            </a:r>
          </a:p>
        </p:txBody>
      </p:sp>
      <p:sp>
        <p:nvSpPr>
          <p:cNvPr id="361484" name="Text Box 5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81400" y="3943350"/>
            <a:ext cx="2290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inputs yielding "false"</a:t>
            </a:r>
          </a:p>
        </p:txBody>
      </p:sp>
      <p:sp>
        <p:nvSpPr>
          <p:cNvPr id="361485" name="Line 5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255963" y="1993900"/>
            <a:ext cx="0" cy="830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1486" name="Line 5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712913" y="3294063"/>
            <a:ext cx="1547812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1487" name="Line 5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328988" y="3300413"/>
            <a:ext cx="1360487" cy="600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1488" name="Text Box 6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76488" y="4830763"/>
            <a:ext cx="1771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do we need both of these?</a:t>
            </a:r>
          </a:p>
        </p:txBody>
      </p:sp>
    </p:spTree>
    <p:extLst>
      <p:ext uri="{BB962C8B-B14F-4D97-AF65-F5344CB8AC3E}">
        <p14:creationId xmlns:p14="http://schemas.microsoft.com/office/powerpoint/2010/main" val="13550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49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82663"/>
            <a:ext cx="8218487" cy="180975"/>
            <a:chOff x="295" y="1311"/>
            <a:chExt cx="5177" cy="114"/>
          </a:xfrm>
        </p:grpSpPr>
        <p:sp>
          <p:nvSpPr>
            <p:cNvPr id="362499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2500" name="Rectangle 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6250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17563" y="230188"/>
            <a:ext cx="7556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Computable </a:t>
            </a:r>
            <a:r>
              <a:rPr lang="en-US" sz="3600" b="1" i="1">
                <a:latin typeface="Times New Roman" pitchFamily="18" charset="0"/>
              </a:rPr>
              <a:t>Sets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36250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76325" y="1408113"/>
            <a:ext cx="413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Computation ~ logical functions</a:t>
            </a:r>
          </a:p>
        </p:txBody>
      </p:sp>
      <p:sp>
        <p:nvSpPr>
          <p:cNvPr id="36250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5763" y="2092325"/>
            <a:ext cx="2290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consider only 1 bit of output (combine these to get more)</a:t>
            </a:r>
          </a:p>
        </p:txBody>
      </p:sp>
      <p:sp>
        <p:nvSpPr>
          <p:cNvPr id="36250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4050" y="2816225"/>
            <a:ext cx="5310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Computation simply </a:t>
            </a:r>
            <a:r>
              <a:rPr lang="en-US" sz="2400" b="1" i="1">
                <a:latin typeface="Times New Roman" pitchFamily="18" charset="0"/>
              </a:rPr>
              <a:t>separates</a:t>
            </a:r>
            <a:r>
              <a:rPr lang="en-US" sz="2400">
                <a:latin typeface="Times New Roman" pitchFamily="18" charset="0"/>
              </a:rPr>
              <a:t> its inputs!</a:t>
            </a:r>
          </a:p>
        </p:txBody>
      </p:sp>
      <p:pic>
        <p:nvPicPr>
          <p:cNvPr id="362505" name="Picture 9" descr="Picture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1395413"/>
            <a:ext cx="2438400" cy="2020887"/>
          </a:xfrm>
          <a:prstGeom prst="rect">
            <a:avLst/>
          </a:prstGeom>
          <a:noFill/>
          <a:ln w="9525">
            <a:solidFill>
              <a:srgbClr val="9802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250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08800" y="3435350"/>
            <a:ext cx="1233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980236"/>
                </a:solidFill>
                <a:latin typeface="Times New Roman" pitchFamily="18" charset="0"/>
              </a:rPr>
              <a:t>Kleene, 1950's</a:t>
            </a:r>
          </a:p>
        </p:txBody>
      </p:sp>
      <p:sp>
        <p:nvSpPr>
          <p:cNvPr id="36250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2150" y="3943350"/>
            <a:ext cx="2290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inputs yielding "true"</a:t>
            </a:r>
          </a:p>
        </p:txBody>
      </p:sp>
      <p:sp>
        <p:nvSpPr>
          <p:cNvPr id="362508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81400" y="3943350"/>
            <a:ext cx="2290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inputs yielding "false"</a:t>
            </a:r>
          </a:p>
        </p:txBody>
      </p:sp>
      <p:sp>
        <p:nvSpPr>
          <p:cNvPr id="362509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255963" y="1993900"/>
            <a:ext cx="0" cy="830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2510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712913" y="3294063"/>
            <a:ext cx="1547812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2511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328988" y="3300413"/>
            <a:ext cx="1360487" cy="600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2512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189038" y="4332288"/>
            <a:ext cx="444500" cy="676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2513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22325" y="4970463"/>
            <a:ext cx="7612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One</a:t>
            </a:r>
            <a:r>
              <a:rPr lang="en-US" sz="2400">
                <a:latin typeface="Times New Roman" pitchFamily="18" charset="0"/>
              </a:rPr>
              <a:t> of these is enough to describe a particular computation.</a:t>
            </a:r>
          </a:p>
        </p:txBody>
      </p:sp>
      <p:sp>
        <p:nvSpPr>
          <p:cNvPr id="362514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28688" y="5724525"/>
            <a:ext cx="1714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Comic Sans MS" pitchFamily="66" charset="0"/>
              </a:rPr>
              <a:t>a formal language</a:t>
            </a:r>
          </a:p>
        </p:txBody>
      </p:sp>
      <p:sp>
        <p:nvSpPr>
          <p:cNvPr id="362515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36863" y="5905500"/>
            <a:ext cx="562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is a set of inputs </a:t>
            </a:r>
            <a:r>
              <a:rPr lang="en-US" sz="2400" i="1">
                <a:latin typeface="Times New Roman" pitchFamily="18" charset="0"/>
              </a:rPr>
              <a:t>selected  </a:t>
            </a:r>
            <a:r>
              <a:rPr lang="en-US" sz="2400">
                <a:latin typeface="Times New Roman" pitchFamily="18" charset="0"/>
              </a:rPr>
              <a:t>by a computation</a:t>
            </a:r>
          </a:p>
        </p:txBody>
      </p:sp>
      <p:sp>
        <p:nvSpPr>
          <p:cNvPr id="362516" name="AutoShap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85838" y="5580063"/>
            <a:ext cx="1638300" cy="11239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62517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18300" y="6440488"/>
            <a:ext cx="21986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from function to structure…</a:t>
            </a:r>
          </a:p>
        </p:txBody>
      </p:sp>
    </p:spTree>
    <p:extLst>
      <p:ext uri="{BB962C8B-B14F-4D97-AF65-F5344CB8AC3E}">
        <p14:creationId xmlns:p14="http://schemas.microsoft.com/office/powerpoint/2010/main" val="5286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52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82663"/>
            <a:ext cx="6308725" cy="180975"/>
            <a:chOff x="295" y="1311"/>
            <a:chExt cx="5177" cy="114"/>
          </a:xfrm>
        </p:grpSpPr>
        <p:sp>
          <p:nvSpPr>
            <p:cNvPr id="363523" name="Rectangle 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3524" name="Rectangle 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6352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17563" y="230188"/>
            <a:ext cx="53784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Formal languages</a:t>
            </a:r>
          </a:p>
        </p:txBody>
      </p:sp>
      <p:sp>
        <p:nvSpPr>
          <p:cNvPr id="363526" name="Text Box 2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7838" y="1490663"/>
            <a:ext cx="2868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Choose an </a:t>
            </a:r>
            <a:r>
              <a:rPr lang="en-US" sz="2400" b="1" i="1">
                <a:latin typeface="Times New Roman" pitchFamily="18" charset="0"/>
              </a:rPr>
              <a:t>alphabet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63527" name="Text Box 2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7838" y="2541588"/>
            <a:ext cx="7523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Consider all sets of the alphabet's  </a:t>
            </a:r>
            <a:r>
              <a:rPr lang="en-US" sz="2400" b="1" i="1">
                <a:latin typeface="Times New Roman" pitchFamily="18" charset="0"/>
              </a:rPr>
              <a:t>finite-length strings</a:t>
            </a:r>
            <a:r>
              <a:rPr lang="en-US" sz="2400" i="1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63528" name="Rectangle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7925" y="1752600"/>
            <a:ext cx="1281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{a,b,…,z}</a:t>
            </a:r>
          </a:p>
        </p:txBody>
      </p:sp>
      <p:sp>
        <p:nvSpPr>
          <p:cNvPr id="363529" name="Rectangle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53013" y="1752600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ASCII</a:t>
            </a:r>
          </a:p>
        </p:txBody>
      </p:sp>
      <p:sp>
        <p:nvSpPr>
          <p:cNvPr id="363530" name="Rectangle 3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969250" y="1754188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{0,1}</a:t>
            </a:r>
          </a:p>
        </p:txBody>
      </p:sp>
      <p:sp>
        <p:nvSpPr>
          <p:cNvPr id="363531" name="Rectangle 3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90675" y="1889125"/>
            <a:ext cx="1733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(a set of input characters)</a:t>
            </a:r>
          </a:p>
        </p:txBody>
      </p:sp>
      <p:sp>
        <p:nvSpPr>
          <p:cNvPr id="363532" name="Rectangle 3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49888" y="1263650"/>
            <a:ext cx="1347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i="1">
                <a:solidFill>
                  <a:srgbClr val="0000FF"/>
                </a:solidFill>
                <a:latin typeface="Times New Roman" pitchFamily="18" charset="0"/>
              </a:rPr>
              <a:t>example alphabets</a:t>
            </a:r>
          </a:p>
        </p:txBody>
      </p:sp>
      <p:pic>
        <p:nvPicPr>
          <p:cNvPr id="363533" name="Picture 35" descr="cherokee_syllabary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182563"/>
            <a:ext cx="1708150" cy="124301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3534" name="Rectangle 3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791200" y="3886200"/>
            <a:ext cx="2635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980236"/>
                </a:solidFill>
                <a:latin typeface="Times New Roman" pitchFamily="18" charset="0"/>
              </a:rPr>
              <a:t>do the sets themselves have to be finite?</a:t>
            </a:r>
          </a:p>
        </p:txBody>
      </p:sp>
      <p:sp>
        <p:nvSpPr>
          <p:cNvPr id="363535" name="Rectangle 2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90988" y="3514725"/>
            <a:ext cx="7334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100</a:t>
            </a:r>
          </a:p>
        </p:txBody>
      </p:sp>
      <p:sp>
        <p:nvSpPr>
          <p:cNvPr id="363536" name="Rectangle 2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09650" y="3567113"/>
            <a:ext cx="6238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200" b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</a:t>
            </a:r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63537" name="Rectangle 2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69963" y="420528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{ }</a:t>
            </a:r>
          </a:p>
        </p:txBody>
      </p:sp>
      <p:sp>
        <p:nvSpPr>
          <p:cNvPr id="363538" name="Rectangle 2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49488" y="3843338"/>
            <a:ext cx="1281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101010</a:t>
            </a:r>
          </a:p>
        </p:txBody>
      </p:sp>
      <p:sp>
        <p:nvSpPr>
          <p:cNvPr id="363539" name="Line 2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981200" y="32004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3540" name="Line 3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733800" y="32004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9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54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82663"/>
            <a:ext cx="6308725" cy="180975"/>
            <a:chOff x="295" y="1311"/>
            <a:chExt cx="5177" cy="114"/>
          </a:xfrm>
        </p:grpSpPr>
        <p:sp>
          <p:nvSpPr>
            <p:cNvPr id="364547" name="Rectangle 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4548" name="Rectangle 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645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17563" y="230188"/>
            <a:ext cx="53784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Formal languages</a:t>
            </a:r>
          </a:p>
        </p:txBody>
      </p:sp>
      <p:sp>
        <p:nvSpPr>
          <p:cNvPr id="36455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76388" y="5332413"/>
            <a:ext cx="589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Are all of these computable by some program?</a:t>
            </a:r>
          </a:p>
        </p:txBody>
      </p:sp>
      <p:sp>
        <p:nvSpPr>
          <p:cNvPr id="36455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49338" y="6278563"/>
            <a:ext cx="19986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Choose your language…</a:t>
            </a:r>
          </a:p>
        </p:txBody>
      </p:sp>
      <p:sp>
        <p:nvSpPr>
          <p:cNvPr id="364552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16338" y="6278563"/>
            <a:ext cx="19986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Choose your computer…</a:t>
            </a:r>
          </a:p>
        </p:txBody>
      </p:sp>
      <p:sp>
        <p:nvSpPr>
          <p:cNvPr id="364553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30938" y="6278563"/>
            <a:ext cx="19986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Choose your OS…</a:t>
            </a:r>
          </a:p>
        </p:txBody>
      </p:sp>
      <p:sp>
        <p:nvSpPr>
          <p:cNvPr id="364555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7838" y="1490663"/>
            <a:ext cx="2868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Choose an </a:t>
            </a:r>
            <a:r>
              <a:rPr lang="en-US" sz="2400" b="1" i="1">
                <a:latin typeface="Times New Roman" pitchFamily="18" charset="0"/>
              </a:rPr>
              <a:t>alphabet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64556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57925" y="1752600"/>
            <a:ext cx="1281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{a,b,…,z}</a:t>
            </a:r>
          </a:p>
        </p:txBody>
      </p:sp>
      <p:sp>
        <p:nvSpPr>
          <p:cNvPr id="364557" name="Rectangle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53013" y="1752600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ASCII</a:t>
            </a:r>
          </a:p>
        </p:txBody>
      </p:sp>
      <p:sp>
        <p:nvSpPr>
          <p:cNvPr id="364558" name="Rectangle 1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969250" y="1754188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{0,1}</a:t>
            </a:r>
          </a:p>
        </p:txBody>
      </p:sp>
      <p:sp>
        <p:nvSpPr>
          <p:cNvPr id="364559" name="Rectangle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90675" y="1889125"/>
            <a:ext cx="1733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(a set of input characters)</a:t>
            </a:r>
          </a:p>
        </p:txBody>
      </p:sp>
      <p:sp>
        <p:nvSpPr>
          <p:cNvPr id="364560" name="Rectangle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49888" y="1263650"/>
            <a:ext cx="1347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i="1">
                <a:solidFill>
                  <a:srgbClr val="0000FF"/>
                </a:solidFill>
                <a:latin typeface="Times New Roman" pitchFamily="18" charset="0"/>
              </a:rPr>
              <a:t>example alphabets</a:t>
            </a:r>
          </a:p>
        </p:txBody>
      </p:sp>
      <p:pic>
        <p:nvPicPr>
          <p:cNvPr id="364561" name="Picture 21" descr="cherokee_syllabary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182563"/>
            <a:ext cx="1708150" cy="124301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4562" name="Rectangle 2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090988" y="3514725"/>
            <a:ext cx="7334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100</a:t>
            </a:r>
          </a:p>
        </p:txBody>
      </p:sp>
      <p:sp>
        <p:nvSpPr>
          <p:cNvPr id="364563" name="Rectangle 2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791200" y="3446463"/>
            <a:ext cx="915988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100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1000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…</a:t>
            </a:r>
          </a:p>
        </p:txBody>
      </p:sp>
      <p:sp>
        <p:nvSpPr>
          <p:cNvPr id="364564" name="Rectangle 2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745413" y="3455988"/>
            <a:ext cx="5048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</a:t>
            </a:r>
            <a:endParaRPr lang="en-US" sz="1400" b="1">
              <a:solidFill>
                <a:srgbClr val="0000FF"/>
              </a:solidFill>
              <a:latin typeface="Courier New" pitchFamily="49" charset="0"/>
            </a:endParaRP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0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00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01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10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11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000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…</a:t>
            </a:r>
          </a:p>
        </p:txBody>
      </p:sp>
      <p:sp>
        <p:nvSpPr>
          <p:cNvPr id="364565" name="Rectangle 2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9650" y="3567113"/>
            <a:ext cx="6238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200" b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</a:t>
            </a:r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64566" name="Rectangle 2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69963" y="420528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{ }</a:t>
            </a:r>
          </a:p>
        </p:txBody>
      </p:sp>
      <p:sp>
        <p:nvSpPr>
          <p:cNvPr id="364567" name="Rectangle 2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249488" y="3843338"/>
            <a:ext cx="1281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101010</a:t>
            </a:r>
          </a:p>
        </p:txBody>
      </p:sp>
      <p:sp>
        <p:nvSpPr>
          <p:cNvPr id="364568" name="Line 2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981200" y="32004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4569" name="Line 3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733800" y="32004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4570" name="Line 3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257800" y="31242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4571" name="Line 32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162800" y="32004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4572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77838" y="2541588"/>
            <a:ext cx="7523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Consider all sets of the alphabet's  </a:t>
            </a:r>
            <a:r>
              <a:rPr lang="en-US" sz="2400" b="1" i="1">
                <a:latin typeface="Times New Roman" pitchFamily="18" charset="0"/>
              </a:rPr>
              <a:t>finite-length strings</a:t>
            </a:r>
            <a:r>
              <a:rPr lang="en-US" sz="2400" i="1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64573" name="Text Box 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430338" y="5859463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Choose your data representation…</a:t>
            </a:r>
          </a:p>
        </p:txBody>
      </p:sp>
      <p:sp>
        <p:nvSpPr>
          <p:cNvPr id="364574" name="Text Box 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011738" y="5859463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Choose your algorithm…</a:t>
            </a:r>
          </a:p>
        </p:txBody>
      </p:sp>
    </p:spTree>
    <p:extLst>
      <p:ext uri="{BB962C8B-B14F-4D97-AF65-F5344CB8AC3E}">
        <p14:creationId xmlns:p14="http://schemas.microsoft.com/office/powerpoint/2010/main" val="37691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57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82663"/>
            <a:ext cx="6308725" cy="180975"/>
            <a:chOff x="295" y="1311"/>
            <a:chExt cx="5177" cy="114"/>
          </a:xfrm>
        </p:grpSpPr>
        <p:sp>
          <p:nvSpPr>
            <p:cNvPr id="365571" name="Rectangle 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5572" name="Rectangle 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6557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17563" y="230188"/>
            <a:ext cx="53784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Formal languages</a:t>
            </a:r>
          </a:p>
        </p:txBody>
      </p:sp>
      <p:sp>
        <p:nvSpPr>
          <p:cNvPr id="36557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76388" y="5332413"/>
            <a:ext cx="589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Are all of these computable by some program?</a:t>
            </a:r>
          </a:p>
        </p:txBody>
      </p:sp>
      <p:sp>
        <p:nvSpPr>
          <p:cNvPr id="365575" name="Text 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7838" y="1490663"/>
            <a:ext cx="2868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Choose an </a:t>
            </a:r>
            <a:r>
              <a:rPr lang="en-US" sz="2400" b="1" i="1">
                <a:latin typeface="Times New Roman" pitchFamily="18" charset="0"/>
              </a:rPr>
              <a:t>alphabet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65576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7925" y="1752600"/>
            <a:ext cx="1281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{a,b,…,z}</a:t>
            </a:r>
          </a:p>
        </p:txBody>
      </p:sp>
      <p:sp>
        <p:nvSpPr>
          <p:cNvPr id="365577" name="Rectangle 1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53013" y="1752600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ASCII</a:t>
            </a:r>
          </a:p>
        </p:txBody>
      </p:sp>
      <p:sp>
        <p:nvSpPr>
          <p:cNvPr id="365578" name="Rectangle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969250" y="1754188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{0,1}</a:t>
            </a:r>
          </a:p>
        </p:txBody>
      </p:sp>
      <p:sp>
        <p:nvSpPr>
          <p:cNvPr id="365579" name="Rectangle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90675" y="1889125"/>
            <a:ext cx="1733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(a set of input characters)</a:t>
            </a:r>
          </a:p>
        </p:txBody>
      </p:sp>
      <p:sp>
        <p:nvSpPr>
          <p:cNvPr id="365580" name="Rectangle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49888" y="1263650"/>
            <a:ext cx="1347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i="1">
                <a:solidFill>
                  <a:srgbClr val="0000FF"/>
                </a:solidFill>
                <a:latin typeface="Times New Roman" pitchFamily="18" charset="0"/>
              </a:rPr>
              <a:t>example alphabets</a:t>
            </a:r>
          </a:p>
        </p:txBody>
      </p:sp>
      <p:pic>
        <p:nvPicPr>
          <p:cNvPr id="365581" name="Picture 21" descr="cherokee_syllabary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182563"/>
            <a:ext cx="1708150" cy="124301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5582" name="Rectangle 2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90988" y="3514725"/>
            <a:ext cx="7334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100</a:t>
            </a:r>
          </a:p>
        </p:txBody>
      </p:sp>
      <p:sp>
        <p:nvSpPr>
          <p:cNvPr id="365583" name="Rectangle 2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3446463"/>
            <a:ext cx="915988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100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1000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…</a:t>
            </a:r>
          </a:p>
        </p:txBody>
      </p:sp>
      <p:sp>
        <p:nvSpPr>
          <p:cNvPr id="365584" name="Rectangle 2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45413" y="3455988"/>
            <a:ext cx="5048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</a:t>
            </a:r>
            <a:endParaRPr lang="en-US" sz="1400" b="1">
              <a:solidFill>
                <a:srgbClr val="0000FF"/>
              </a:solidFill>
              <a:latin typeface="Courier New" pitchFamily="49" charset="0"/>
            </a:endParaRP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0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00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01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10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11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000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…</a:t>
            </a:r>
          </a:p>
        </p:txBody>
      </p:sp>
      <p:sp>
        <p:nvSpPr>
          <p:cNvPr id="365585" name="Rectangle 2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009650" y="3567113"/>
            <a:ext cx="6238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200" b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</a:t>
            </a:r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65586" name="Rectangle 2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69963" y="420528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{ }</a:t>
            </a:r>
          </a:p>
        </p:txBody>
      </p:sp>
      <p:sp>
        <p:nvSpPr>
          <p:cNvPr id="365587" name="Rectangle 2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49488" y="3843338"/>
            <a:ext cx="1281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101010</a:t>
            </a:r>
          </a:p>
        </p:txBody>
      </p:sp>
      <p:sp>
        <p:nvSpPr>
          <p:cNvPr id="365588" name="Line 2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981200" y="32004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5589" name="Line 3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733800" y="32004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5590" name="Line 3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257800" y="31242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5591" name="Line 3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7162800" y="32004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5592" name="Text Box 2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77838" y="2541588"/>
            <a:ext cx="7523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Consider all sets of the alphabet's  </a:t>
            </a:r>
            <a:r>
              <a:rPr lang="en-US" sz="2400" b="1" i="1">
                <a:latin typeface="Times New Roman" pitchFamily="18" charset="0"/>
              </a:rPr>
              <a:t>finite-length strings</a:t>
            </a:r>
            <a:r>
              <a:rPr lang="en-US" sz="2400" i="1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65593" name="Text Box 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879850" y="5867400"/>
            <a:ext cx="1320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4200">
                <a:solidFill>
                  <a:srgbClr val="FF0119"/>
                </a:solidFill>
                <a:latin typeface="Comic Sans MS" pitchFamily="66" charset="0"/>
              </a:rPr>
              <a:t>NO !</a:t>
            </a:r>
          </a:p>
        </p:txBody>
      </p:sp>
    </p:spTree>
    <p:extLst>
      <p:ext uri="{BB962C8B-B14F-4D97-AF65-F5344CB8AC3E}">
        <p14:creationId xmlns:p14="http://schemas.microsoft.com/office/powerpoint/2010/main" val="39322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59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82663"/>
            <a:ext cx="8180387" cy="180975"/>
            <a:chOff x="295" y="1311"/>
            <a:chExt cx="5177" cy="114"/>
          </a:xfrm>
        </p:grpSpPr>
        <p:sp>
          <p:nvSpPr>
            <p:cNvPr id="366595" name="Rectangle 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6596" name="Rectangle 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6659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17563" y="182563"/>
            <a:ext cx="74882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Languages &gt; Programs </a:t>
            </a:r>
          </a:p>
        </p:txBody>
      </p:sp>
      <p:sp>
        <p:nvSpPr>
          <p:cNvPr id="36659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5638800"/>
            <a:ext cx="67230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If you "choose" a language at random, what is its probability of being computable?</a:t>
            </a:r>
          </a:p>
        </p:txBody>
      </p:sp>
      <p:sp>
        <p:nvSpPr>
          <p:cNvPr id="366599" name="Text Box 3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8000" y="1473200"/>
            <a:ext cx="672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There are as many programs as integers…</a:t>
            </a:r>
          </a:p>
        </p:txBody>
      </p:sp>
      <p:sp>
        <p:nvSpPr>
          <p:cNvPr id="366600" name="Text Box 3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6413" y="3200400"/>
            <a:ext cx="6723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 There are as many languages as real numbers…</a:t>
            </a:r>
          </a:p>
        </p:txBody>
      </p:sp>
      <p:sp>
        <p:nvSpPr>
          <p:cNvPr id="366601" name="Line 3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98525" y="4932363"/>
            <a:ext cx="739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6602" name="Line 3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524000" y="4768850"/>
            <a:ext cx="0" cy="22860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6603" name="Line 3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371725" y="4768850"/>
            <a:ext cx="0" cy="22860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6604" name="Line 3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21038" y="4768850"/>
            <a:ext cx="0" cy="22860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6605" name="Line 3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070350" y="4768850"/>
            <a:ext cx="0" cy="22860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6606" name="Line 4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919663" y="4768850"/>
            <a:ext cx="0" cy="22860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6607" name="Line 4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768975" y="4768850"/>
            <a:ext cx="0" cy="22860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6608" name="Line 4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618288" y="4768850"/>
            <a:ext cx="0" cy="22860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6609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467600" y="4768850"/>
            <a:ext cx="0" cy="22860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6610" name="Rectangle 2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696200" y="1371600"/>
            <a:ext cx="5048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</a:t>
            </a:r>
            <a:endParaRPr lang="en-US" sz="1400" b="1">
              <a:solidFill>
                <a:srgbClr val="0000FF"/>
              </a:solidFill>
              <a:latin typeface="Courier New" pitchFamily="49" charset="0"/>
            </a:endParaRP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0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00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01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10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11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000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4237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200"/>
              <a:t>Computable Languages = "Regular" Languages</a:t>
            </a:r>
          </a:p>
        </p:txBody>
      </p:sp>
      <p:sp>
        <p:nvSpPr>
          <p:cNvPr id="31232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86200" y="1752600"/>
            <a:ext cx="130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DFAs</a:t>
            </a:r>
          </a:p>
        </p:txBody>
      </p:sp>
      <p:sp>
        <p:nvSpPr>
          <p:cNvPr id="31232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4648200"/>
            <a:ext cx="130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NFAs</a:t>
            </a:r>
          </a:p>
        </p:txBody>
      </p:sp>
      <p:sp>
        <p:nvSpPr>
          <p:cNvPr id="31232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67400" y="4343400"/>
            <a:ext cx="2520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</a:rPr>
              <a:t>Regular</a:t>
            </a:r>
            <a:br>
              <a:rPr lang="en-US" sz="3600" b="1">
                <a:latin typeface="Times New Roman" pitchFamily="18" charset="0"/>
              </a:rPr>
            </a:br>
            <a:r>
              <a:rPr lang="en-US" sz="3600" b="1">
                <a:latin typeface="Times New Roman" pitchFamily="18" charset="0"/>
              </a:rPr>
              <a:t>Expressions</a:t>
            </a:r>
          </a:p>
        </p:txBody>
      </p:sp>
      <p:sp>
        <p:nvSpPr>
          <p:cNvPr id="312327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133600" y="2362200"/>
            <a:ext cx="1828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328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5181600" y="2362200"/>
            <a:ext cx="16002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329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743200" y="4953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330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19800" y="2819400"/>
            <a:ext cx="500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latin typeface="Times New Roman" pitchFamily="18" charset="0"/>
              </a:rPr>
              <a:t>=</a:t>
            </a:r>
          </a:p>
        </p:txBody>
      </p:sp>
      <p:sp>
        <p:nvSpPr>
          <p:cNvPr id="31233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14800" y="4876800"/>
            <a:ext cx="500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latin typeface="Times New Roman" pitchFamily="18" charset="0"/>
              </a:rPr>
              <a:t>=</a:t>
            </a:r>
          </a:p>
        </p:txBody>
      </p:sp>
      <p:sp>
        <p:nvSpPr>
          <p:cNvPr id="312332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2743200"/>
            <a:ext cx="500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latin typeface="Times New Roman" pitchFamily="18" charset="0"/>
              </a:rPr>
              <a:t>=</a:t>
            </a:r>
          </a:p>
        </p:txBody>
      </p:sp>
      <p:sp>
        <p:nvSpPr>
          <p:cNvPr id="312333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76600" y="1524000"/>
            <a:ext cx="2474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(Deterministic Finite Automata)</a:t>
            </a:r>
          </a:p>
        </p:txBody>
      </p:sp>
      <p:sp>
        <p:nvSpPr>
          <p:cNvPr id="312334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" y="5334000"/>
            <a:ext cx="2751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(</a:t>
            </a:r>
            <a:r>
              <a:rPr lang="en-US" sz="1400" b="1">
                <a:latin typeface="Times New Roman" pitchFamily="18" charset="0"/>
              </a:rPr>
              <a:t>Non</a:t>
            </a:r>
            <a:r>
              <a:rPr lang="en-US" sz="1400">
                <a:latin typeface="Times New Roman" pitchFamily="18" charset="0"/>
              </a:rPr>
              <a:t>deterministic Finite Automata)</a:t>
            </a:r>
          </a:p>
        </p:txBody>
      </p:sp>
      <p:sp>
        <p:nvSpPr>
          <p:cNvPr id="312335" name="Oval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33800" y="2971800"/>
            <a:ext cx="1547813" cy="1417638"/>
          </a:xfrm>
          <a:prstGeom prst="ellips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Regular</a:t>
            </a:r>
            <a:br>
              <a:rPr lang="en-US" sz="200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Languages</a:t>
            </a:r>
          </a:p>
        </p:txBody>
      </p:sp>
      <p:sp>
        <p:nvSpPr>
          <p:cNvPr id="312336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7200" y="5867400"/>
            <a:ext cx="83058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We will learn about all three and prove that they are all equivalent</a:t>
            </a:r>
          </a:p>
        </p:txBody>
      </p:sp>
      <p:grpSp>
        <p:nvGrpSpPr>
          <p:cNvPr id="312337" name="Group 17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12338" name="Rectangle 1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39" name="Rectangle 1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340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43000" y="1752600"/>
            <a:ext cx="22733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"A language is regular</a:t>
            </a:r>
            <a:br>
              <a:rPr lang="en-US" sz="1400">
                <a:solidFill>
                  <a:srgbClr val="FF0000"/>
                </a:solidFill>
              </a:rPr>
            </a:br>
            <a:r>
              <a:rPr lang="en-US" sz="1400">
                <a:solidFill>
                  <a:srgbClr val="FF0000"/>
                </a:solidFill>
              </a:rPr>
              <a:t>if and only if there if a DFA</a:t>
            </a:r>
          </a:p>
          <a:p>
            <a:r>
              <a:rPr lang="en-US" sz="1400">
                <a:solidFill>
                  <a:srgbClr val="FF0000"/>
                </a:solidFill>
              </a:rPr>
              <a:t>that accepts it"</a:t>
            </a:r>
          </a:p>
        </p:txBody>
      </p:sp>
      <p:sp>
        <p:nvSpPr>
          <p:cNvPr id="312341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8600" y="3886200"/>
            <a:ext cx="19669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"A language is regular</a:t>
            </a:r>
            <a:br>
              <a:rPr lang="en-US" sz="1400">
                <a:solidFill>
                  <a:srgbClr val="FF0000"/>
                </a:solidFill>
              </a:rPr>
            </a:br>
            <a:r>
              <a:rPr lang="en-US" sz="1400">
                <a:solidFill>
                  <a:srgbClr val="FF0000"/>
                </a:solidFill>
              </a:rPr>
              <a:t>if and only if there if an</a:t>
            </a:r>
          </a:p>
          <a:p>
            <a:r>
              <a:rPr lang="en-US" sz="1400">
                <a:solidFill>
                  <a:srgbClr val="FF0000"/>
                </a:solidFill>
              </a:rPr>
              <a:t>NFA that accepts it"</a:t>
            </a:r>
          </a:p>
        </p:txBody>
      </p:sp>
      <p:sp>
        <p:nvSpPr>
          <p:cNvPr id="312342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05600" y="3276600"/>
            <a:ext cx="19224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"A language is regular</a:t>
            </a:r>
            <a:br>
              <a:rPr lang="en-US" sz="1400">
                <a:solidFill>
                  <a:srgbClr val="FF0000"/>
                </a:solidFill>
              </a:rPr>
            </a:br>
            <a:r>
              <a:rPr lang="en-US" sz="1400">
                <a:solidFill>
                  <a:srgbClr val="FF0000"/>
                </a:solidFill>
              </a:rPr>
              <a:t>if and only if it can be</a:t>
            </a:r>
            <a:br>
              <a:rPr lang="en-US" sz="1400">
                <a:solidFill>
                  <a:srgbClr val="FF0000"/>
                </a:solidFill>
              </a:rPr>
            </a:br>
            <a:r>
              <a:rPr lang="en-US" sz="1400">
                <a:solidFill>
                  <a:srgbClr val="FF0000"/>
                </a:solidFill>
              </a:rPr>
              <a:t>represented with a </a:t>
            </a:r>
            <a:br>
              <a:rPr lang="en-US" sz="1400">
                <a:solidFill>
                  <a:srgbClr val="FF0000"/>
                </a:solidFill>
              </a:rPr>
            </a:br>
            <a:r>
              <a:rPr lang="en-US" sz="1400">
                <a:solidFill>
                  <a:srgbClr val="FF0000"/>
                </a:solidFill>
              </a:rPr>
              <a:t>regular expression"</a:t>
            </a:r>
          </a:p>
        </p:txBody>
      </p:sp>
    </p:spTree>
    <p:extLst>
      <p:ext uri="{BB962C8B-B14F-4D97-AF65-F5344CB8AC3E}">
        <p14:creationId xmlns:p14="http://schemas.microsoft.com/office/powerpoint/2010/main" val="33354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08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08075"/>
            <a:ext cx="8218487" cy="180975"/>
            <a:chOff x="295" y="1311"/>
            <a:chExt cx="5177" cy="114"/>
          </a:xfrm>
        </p:grpSpPr>
        <p:sp>
          <p:nvSpPr>
            <p:cNvPr id="302083" name="Rectangle 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84" name="Rectangle 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208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latin typeface="Times" pitchFamily="1" charset="0"/>
              </a:rPr>
              <a:t>A model of computation: DFAs</a:t>
            </a:r>
          </a:p>
        </p:txBody>
      </p:sp>
      <p:sp>
        <p:nvSpPr>
          <p:cNvPr id="30208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2113" y="1385888"/>
            <a:ext cx="68691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" pitchFamily="1" charset="0"/>
              </a:rPr>
              <a:t>DFA or “Finite State Machine”</a:t>
            </a:r>
          </a:p>
        </p:txBody>
      </p:sp>
      <p:sp>
        <p:nvSpPr>
          <p:cNvPr id="30208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3200" y="1839913"/>
            <a:ext cx="4171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Times" pitchFamily="1" charset="0"/>
              </a:rPr>
              <a:t>(</a:t>
            </a:r>
            <a:r>
              <a:rPr lang="en-US" sz="1600" b="1">
                <a:solidFill>
                  <a:srgbClr val="0000FF"/>
                </a:solidFill>
                <a:latin typeface="Times" pitchFamily="1" charset="0"/>
              </a:rPr>
              <a:t>D</a:t>
            </a:r>
            <a:r>
              <a:rPr lang="en-US" sz="1600">
                <a:solidFill>
                  <a:srgbClr val="0000FF"/>
                </a:solidFill>
                <a:latin typeface="Times" pitchFamily="1" charset="0"/>
              </a:rPr>
              <a:t>eterministic </a:t>
            </a:r>
            <a:r>
              <a:rPr lang="en-US" sz="1600" b="1">
                <a:solidFill>
                  <a:srgbClr val="0000FF"/>
                </a:solidFill>
                <a:latin typeface="Times" pitchFamily="1" charset="0"/>
              </a:rPr>
              <a:t>F</a:t>
            </a:r>
            <a:r>
              <a:rPr lang="en-US" sz="1600">
                <a:solidFill>
                  <a:srgbClr val="0000FF"/>
                </a:solidFill>
                <a:latin typeface="Times" pitchFamily="1" charset="0"/>
              </a:rPr>
              <a:t>inite </a:t>
            </a:r>
            <a:r>
              <a:rPr lang="en-US" sz="1600" b="1">
                <a:solidFill>
                  <a:srgbClr val="0000FF"/>
                </a:solidFill>
                <a:latin typeface="Times" pitchFamily="1" charset="0"/>
              </a:rPr>
              <a:t>A</a:t>
            </a:r>
            <a:r>
              <a:rPr lang="en-US" sz="1600">
                <a:solidFill>
                  <a:srgbClr val="0000FF"/>
                </a:solidFill>
                <a:latin typeface="Times" pitchFamily="1" charset="0"/>
              </a:rPr>
              <a:t>utomaton)</a:t>
            </a:r>
          </a:p>
        </p:txBody>
      </p:sp>
      <p:sp>
        <p:nvSpPr>
          <p:cNvPr id="302088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87738" y="262572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8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19500" y="2797175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q0</a:t>
            </a:r>
          </a:p>
        </p:txBody>
      </p:sp>
      <p:sp>
        <p:nvSpPr>
          <p:cNvPr id="302090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9613" y="2762250"/>
            <a:ext cx="1719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Machine 1</a:t>
            </a:r>
          </a:p>
        </p:txBody>
      </p:sp>
      <p:sp>
        <p:nvSpPr>
          <p:cNvPr id="302091" name="Oval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68988" y="266065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92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00750" y="28321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q1</a:t>
            </a:r>
          </a:p>
        </p:txBody>
      </p:sp>
      <p:sp>
        <p:nvSpPr>
          <p:cNvPr id="302093" name="Oval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99138" y="260032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94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82825" y="3635375"/>
            <a:ext cx="10858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Sand" charset="0"/>
              </a:rPr>
              <a:t>start state</a:t>
            </a:r>
          </a:p>
        </p:txBody>
      </p:sp>
      <p:sp>
        <p:nvSpPr>
          <p:cNvPr id="302095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83313" y="3700463"/>
            <a:ext cx="20637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Sand" charset="0"/>
              </a:rPr>
              <a:t>final (accepting) state</a:t>
            </a:r>
          </a:p>
        </p:txBody>
      </p:sp>
      <p:sp>
        <p:nvSpPr>
          <p:cNvPr id="302096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955925" y="3201988"/>
            <a:ext cx="338138" cy="423862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97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6340475" y="3460750"/>
            <a:ext cx="290513" cy="2524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98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95763" y="3686175"/>
            <a:ext cx="800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Sand" charset="0"/>
              </a:rPr>
              <a:t>transition</a:t>
            </a:r>
          </a:p>
        </p:txBody>
      </p:sp>
      <p:sp>
        <p:nvSpPr>
          <p:cNvPr id="302099" name="Freeform 19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4168775" y="3082925"/>
            <a:ext cx="1609725" cy="161925"/>
          </a:xfrm>
          <a:custGeom>
            <a:avLst/>
            <a:gdLst>
              <a:gd name="T0" fmla="*/ 0 w 1014"/>
              <a:gd name="T1" fmla="*/ 0 h 102"/>
              <a:gd name="T2" fmla="*/ 513 w 1014"/>
              <a:gd name="T3" fmla="*/ 98 h 102"/>
              <a:gd name="T4" fmla="*/ 1014 w 1014"/>
              <a:gd name="T5" fmla="*/ 2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00" name="Freeform 20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178300" y="2705100"/>
            <a:ext cx="1609725" cy="184150"/>
          </a:xfrm>
          <a:custGeom>
            <a:avLst/>
            <a:gdLst>
              <a:gd name="T0" fmla="*/ 0 w 1014"/>
              <a:gd name="T1" fmla="*/ 116 h 116"/>
              <a:gd name="T2" fmla="*/ 513 w 1014"/>
              <a:gd name="T3" fmla="*/ 0 h 116"/>
              <a:gd name="T4" fmla="*/ 1014 w 1014"/>
              <a:gd name="T5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01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46650" y="241935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1</a:t>
            </a:r>
          </a:p>
        </p:txBody>
      </p:sp>
      <p:sp>
        <p:nvSpPr>
          <p:cNvPr id="302102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10000" y="208915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0</a:t>
            </a:r>
          </a:p>
        </p:txBody>
      </p:sp>
      <p:sp>
        <p:nvSpPr>
          <p:cNvPr id="302103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827588" y="3211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1</a:t>
            </a:r>
          </a:p>
        </p:txBody>
      </p:sp>
      <p:sp>
        <p:nvSpPr>
          <p:cNvPr id="302104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269038" y="22225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0</a:t>
            </a:r>
          </a:p>
        </p:txBody>
      </p:sp>
      <p:sp>
        <p:nvSpPr>
          <p:cNvPr id="302105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4430713" y="3344863"/>
            <a:ext cx="192087" cy="377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06" name="Freeform 26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3640138" y="2220913"/>
            <a:ext cx="241300" cy="415925"/>
          </a:xfrm>
          <a:custGeom>
            <a:avLst/>
            <a:gdLst>
              <a:gd name="T0" fmla="*/ 64 w 127"/>
              <a:gd name="T1" fmla="*/ 238 h 238"/>
              <a:gd name="T2" fmla="*/ 9 w 127"/>
              <a:gd name="T3" fmla="*/ 165 h 238"/>
              <a:gd name="T4" fmla="*/ 15 w 127"/>
              <a:gd name="T5" fmla="*/ 61 h 238"/>
              <a:gd name="T6" fmla="*/ 76 w 127"/>
              <a:gd name="T7" fmla="*/ 0 h 238"/>
              <a:gd name="T8" fmla="*/ 119 w 127"/>
              <a:gd name="T9" fmla="*/ 61 h 238"/>
              <a:gd name="T10" fmla="*/ 125 w 127"/>
              <a:gd name="T11" fmla="*/ 134 h 238"/>
              <a:gd name="T12" fmla="*/ 101 w 127"/>
              <a:gd name="T13" fmla="*/ 22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07" name="Freeform 27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6061075" y="2179638"/>
            <a:ext cx="241300" cy="415925"/>
          </a:xfrm>
          <a:custGeom>
            <a:avLst/>
            <a:gdLst>
              <a:gd name="T0" fmla="*/ 64 w 127"/>
              <a:gd name="T1" fmla="*/ 238 h 238"/>
              <a:gd name="T2" fmla="*/ 9 w 127"/>
              <a:gd name="T3" fmla="*/ 165 h 238"/>
              <a:gd name="T4" fmla="*/ 15 w 127"/>
              <a:gd name="T5" fmla="*/ 61 h 238"/>
              <a:gd name="T6" fmla="*/ 76 w 127"/>
              <a:gd name="T7" fmla="*/ 0 h 238"/>
              <a:gd name="T8" fmla="*/ 119 w 127"/>
              <a:gd name="T9" fmla="*/ 61 h 238"/>
              <a:gd name="T10" fmla="*/ 125 w 127"/>
              <a:gd name="T11" fmla="*/ 134 h 238"/>
              <a:gd name="T12" fmla="*/ 101 w 127"/>
              <a:gd name="T13" fmla="*/ 22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08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19950" y="1711325"/>
            <a:ext cx="17732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Every state has </a:t>
            </a:r>
            <a:r>
              <a:rPr lang="en-US" sz="1600" i="1">
                <a:latin typeface="Times" pitchFamily="1" charset="0"/>
              </a:rPr>
              <a:t>one</a:t>
            </a:r>
            <a:r>
              <a:rPr lang="en-US" sz="1600">
                <a:latin typeface="Times" pitchFamily="1" charset="0"/>
              </a:rPr>
              <a:t> transition for </a:t>
            </a:r>
            <a:r>
              <a:rPr lang="en-US" sz="1600" i="1">
                <a:latin typeface="Times" pitchFamily="1" charset="0"/>
              </a:rPr>
              <a:t>every</a:t>
            </a:r>
            <a:r>
              <a:rPr lang="en-US" sz="1600">
                <a:latin typeface="Times" pitchFamily="1" charset="0"/>
              </a:rPr>
              <a:t> possible character. </a:t>
            </a:r>
          </a:p>
        </p:txBody>
      </p:sp>
      <p:sp>
        <p:nvSpPr>
          <p:cNvPr id="302109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53288" y="1404938"/>
            <a:ext cx="1647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u="sng">
                <a:latin typeface="Times" pitchFamily="1" charset="0"/>
              </a:rPr>
              <a:t>Deterministic</a:t>
            </a:r>
          </a:p>
        </p:txBody>
      </p:sp>
      <p:sp>
        <p:nvSpPr>
          <p:cNvPr id="302110" name="Freeform 30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3316288" y="278288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 h 214"/>
              <a:gd name="T4" fmla="*/ 110 w 110"/>
              <a:gd name="T5" fmla="*/ 104 h 214"/>
              <a:gd name="T6" fmla="*/ 0 w 110"/>
              <a:gd name="T7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11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661275" y="2582863"/>
            <a:ext cx="81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u="sng">
                <a:latin typeface="Times" pitchFamily="1" charset="0"/>
              </a:rPr>
              <a:t>Finite</a:t>
            </a:r>
          </a:p>
        </p:txBody>
      </p:sp>
      <p:sp>
        <p:nvSpPr>
          <p:cNvPr id="302112" name="Text Box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472363" y="2868613"/>
            <a:ext cx="1273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key resource is </a:t>
            </a:r>
            <a:r>
              <a:rPr lang="en-US" sz="1600" i="1">
                <a:latin typeface="Times" pitchFamily="1" charset="0"/>
              </a:rPr>
              <a:t>memory</a:t>
            </a:r>
            <a:endParaRPr lang="en-US" sz="1600">
              <a:latin typeface="Times" pitchFamily="1" charset="0"/>
            </a:endParaRPr>
          </a:p>
        </p:txBody>
      </p:sp>
      <p:sp>
        <p:nvSpPr>
          <p:cNvPr id="302113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117725" y="3833813"/>
            <a:ext cx="13906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Sand" charset="0"/>
              </a:rPr>
              <a:t>“input funnel”</a:t>
            </a:r>
          </a:p>
        </p:txBody>
      </p:sp>
      <p:sp>
        <p:nvSpPr>
          <p:cNvPr id="302114" name="Text Box 3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873500" y="3884613"/>
            <a:ext cx="1403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Sand" charset="0"/>
              </a:rPr>
              <a:t>“where to go”</a:t>
            </a:r>
          </a:p>
        </p:txBody>
      </p:sp>
      <p:sp>
        <p:nvSpPr>
          <p:cNvPr id="302115" name="Text Box 3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65888" y="3911600"/>
            <a:ext cx="13652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Sand" charset="0"/>
              </a:rPr>
              <a:t>double circled</a:t>
            </a:r>
          </a:p>
        </p:txBody>
      </p:sp>
      <p:sp>
        <p:nvSpPr>
          <p:cNvPr id="302116" name="Text Box 3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27075" y="4451350"/>
            <a:ext cx="2598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Example Inputs:</a:t>
            </a:r>
          </a:p>
        </p:txBody>
      </p:sp>
      <p:sp>
        <p:nvSpPr>
          <p:cNvPr id="302117" name="Text Box 3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11200" y="6265863"/>
            <a:ext cx="3529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What strings are accepted?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" name="Ink 1"/>
              <p14:cNvContentPartPr/>
              <p14:nvPr/>
            </p14:nvContentPartPr>
            <p14:xfrm>
              <a:off x="1385640" y="2150280"/>
              <a:ext cx="5851440" cy="4565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71960" y="2136240"/>
                <a:ext cx="5880240" cy="459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12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10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03107" name="Rectangle 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08" name="Rectangle 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310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latin typeface="Times" pitchFamily="1" charset="0"/>
              </a:rPr>
              <a:t>DFAs or FSMs</a:t>
            </a:r>
          </a:p>
        </p:txBody>
      </p:sp>
      <p:sp>
        <p:nvSpPr>
          <p:cNvPr id="30311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3075" y="2219325"/>
            <a:ext cx="171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Machine 2</a:t>
            </a:r>
          </a:p>
        </p:txBody>
      </p:sp>
      <p:sp>
        <p:nvSpPr>
          <p:cNvPr id="303111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81275" y="216852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1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13038" y="2339975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q0</a:t>
            </a:r>
          </a:p>
        </p:txBody>
      </p:sp>
      <p:sp>
        <p:nvSpPr>
          <p:cNvPr id="303113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35488" y="1931988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14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67250" y="2103438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q1</a:t>
            </a:r>
          </a:p>
        </p:txBody>
      </p:sp>
      <p:sp>
        <p:nvSpPr>
          <p:cNvPr id="303115" name="Oval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65638" y="1871663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16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03538" y="163195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0</a:t>
            </a:r>
          </a:p>
        </p:txBody>
      </p:sp>
      <p:sp>
        <p:nvSpPr>
          <p:cNvPr id="303117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89350" y="207645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1</a:t>
            </a:r>
          </a:p>
        </p:txBody>
      </p:sp>
      <p:sp>
        <p:nvSpPr>
          <p:cNvPr id="303118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48188" y="2968625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1</a:t>
            </a:r>
          </a:p>
        </p:txBody>
      </p:sp>
      <p:sp>
        <p:nvSpPr>
          <p:cNvPr id="303119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2743200" y="1695450"/>
            <a:ext cx="241300" cy="415925"/>
          </a:xfrm>
          <a:custGeom>
            <a:avLst/>
            <a:gdLst>
              <a:gd name="T0" fmla="*/ 64 w 127"/>
              <a:gd name="T1" fmla="*/ 238 h 238"/>
              <a:gd name="T2" fmla="*/ 9 w 127"/>
              <a:gd name="T3" fmla="*/ 165 h 238"/>
              <a:gd name="T4" fmla="*/ 15 w 127"/>
              <a:gd name="T5" fmla="*/ 61 h 238"/>
              <a:gd name="T6" fmla="*/ 76 w 127"/>
              <a:gd name="T7" fmla="*/ 0 h 238"/>
              <a:gd name="T8" fmla="*/ 119 w 127"/>
              <a:gd name="T9" fmla="*/ 61 h 238"/>
              <a:gd name="T10" fmla="*/ 125 w 127"/>
              <a:gd name="T11" fmla="*/ 134 h 238"/>
              <a:gd name="T12" fmla="*/ 101 w 127"/>
              <a:gd name="T13" fmla="*/ 22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20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 flipV="1">
            <a:off x="4727575" y="2662238"/>
            <a:ext cx="241300" cy="415925"/>
          </a:xfrm>
          <a:custGeom>
            <a:avLst/>
            <a:gdLst>
              <a:gd name="T0" fmla="*/ 64 w 127"/>
              <a:gd name="T1" fmla="*/ 238 h 238"/>
              <a:gd name="T2" fmla="*/ 9 w 127"/>
              <a:gd name="T3" fmla="*/ 165 h 238"/>
              <a:gd name="T4" fmla="*/ 15 w 127"/>
              <a:gd name="T5" fmla="*/ 61 h 238"/>
              <a:gd name="T6" fmla="*/ 76 w 127"/>
              <a:gd name="T7" fmla="*/ 0 h 238"/>
              <a:gd name="T8" fmla="*/ 119 w 127"/>
              <a:gd name="T9" fmla="*/ 61 h 238"/>
              <a:gd name="T10" fmla="*/ 125 w 127"/>
              <a:gd name="T11" fmla="*/ 134 h 238"/>
              <a:gd name="T12" fmla="*/ 101 w 127"/>
              <a:gd name="T13" fmla="*/ 22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21" name="Oval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05075" y="2112963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22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3332163" y="2193925"/>
            <a:ext cx="1135062" cy="319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23" name="Oval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72200" y="2820988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24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303963" y="2992438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q2</a:t>
            </a:r>
          </a:p>
        </p:txBody>
      </p:sp>
      <p:sp>
        <p:nvSpPr>
          <p:cNvPr id="303125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219700" y="2462213"/>
            <a:ext cx="990600" cy="571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207250" y="3081338"/>
            <a:ext cx="43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0,1</a:t>
            </a:r>
          </a:p>
        </p:txBody>
      </p:sp>
      <p:sp>
        <p:nvSpPr>
          <p:cNvPr id="303127" name="Freeform 23"/>
          <p:cNvSpPr>
            <a:spLocks/>
          </p:cNvSpPr>
          <p:nvPr>
            <p:custDataLst>
              <p:tags r:id="rId20"/>
            </p:custDataLst>
          </p:nvPr>
        </p:nvSpPr>
        <p:spPr bwMode="auto">
          <a:xfrm rot="5836100">
            <a:off x="6924676" y="2987675"/>
            <a:ext cx="241300" cy="415925"/>
          </a:xfrm>
          <a:custGeom>
            <a:avLst/>
            <a:gdLst>
              <a:gd name="T0" fmla="*/ 64 w 127"/>
              <a:gd name="T1" fmla="*/ 238 h 238"/>
              <a:gd name="T2" fmla="*/ 9 w 127"/>
              <a:gd name="T3" fmla="*/ 165 h 238"/>
              <a:gd name="T4" fmla="*/ 15 w 127"/>
              <a:gd name="T5" fmla="*/ 61 h 238"/>
              <a:gd name="T6" fmla="*/ 76 w 127"/>
              <a:gd name="T7" fmla="*/ 0 h 238"/>
              <a:gd name="T8" fmla="*/ 119 w 127"/>
              <a:gd name="T9" fmla="*/ 61 h 238"/>
              <a:gd name="T10" fmla="*/ 125 w 127"/>
              <a:gd name="T11" fmla="*/ 134 h 238"/>
              <a:gd name="T12" fmla="*/ 101 w 127"/>
              <a:gd name="T13" fmla="*/ 22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613400" y="2447925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0</a:t>
            </a:r>
          </a:p>
        </p:txBody>
      </p:sp>
      <p:sp>
        <p:nvSpPr>
          <p:cNvPr id="3031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219950" y="1751013"/>
            <a:ext cx="17732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Every state has one transition for every possible character. </a:t>
            </a:r>
          </a:p>
        </p:txBody>
      </p:sp>
      <p:sp>
        <p:nvSpPr>
          <p:cNvPr id="3031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253288" y="1404938"/>
            <a:ext cx="1647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u="sng">
                <a:latin typeface="Times" pitchFamily="1" charset="0"/>
              </a:rPr>
              <a:t>Deterministic</a:t>
            </a:r>
          </a:p>
        </p:txBody>
      </p:sp>
      <p:sp>
        <p:nvSpPr>
          <p:cNvPr id="303131" name="Freeform 27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2341563" y="2336800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 h 214"/>
              <a:gd name="T4" fmla="*/ 110 w 110"/>
              <a:gd name="T5" fmla="*/ 104 h 214"/>
              <a:gd name="T6" fmla="*/ 0 w 110"/>
              <a:gd name="T7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32" name="Rectangle 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90850" y="6294438"/>
            <a:ext cx="4117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333399"/>
                </a:solidFill>
              </a:rPr>
              <a:t>L(Machine 2) =                                </a:t>
            </a:r>
          </a:p>
        </p:txBody>
      </p:sp>
      <p:sp>
        <p:nvSpPr>
          <p:cNvPr id="3031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50838" y="6175375"/>
            <a:ext cx="22669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  <a:latin typeface="Sand" charset="0"/>
              </a:rPr>
              <a:t>“language accepted by Machine 2”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" name="Ink 1"/>
              <p14:cNvContentPartPr/>
              <p14:nvPr/>
            </p14:nvContentPartPr>
            <p14:xfrm>
              <a:off x="4885920" y="6008040"/>
              <a:ext cx="3251160" cy="650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71520" y="5994720"/>
                <a:ext cx="3281040" cy="67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751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90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49338"/>
            <a:ext cx="8218487" cy="180975"/>
            <a:chOff x="295" y="1311"/>
            <a:chExt cx="5177" cy="114"/>
          </a:xfrm>
        </p:grpSpPr>
        <p:sp>
          <p:nvSpPr>
            <p:cNvPr id="379907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79908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7990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5938" y="258763"/>
            <a:ext cx="8027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tautologies ~ circuit simplification…</a:t>
            </a:r>
          </a:p>
        </p:txBody>
      </p:sp>
      <p:sp>
        <p:nvSpPr>
          <p:cNvPr id="379910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86088" y="15414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379911" name="Picture 27" descr="Picture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489200"/>
            <a:ext cx="815340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912" name="Picture 28" descr="Picture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08125"/>
            <a:ext cx="7264400" cy="7000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913" name="Rectangle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5334000"/>
            <a:ext cx="2649538" cy="200025"/>
          </a:xfrm>
          <a:prstGeom prst="rect">
            <a:avLst/>
          </a:prstGeom>
          <a:noFill/>
          <a:ln w="9525">
            <a:solidFill>
              <a:srgbClr val="FF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79914" name="Rectangle 3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74813" y="5716588"/>
            <a:ext cx="1163637" cy="177800"/>
          </a:xfrm>
          <a:prstGeom prst="rect">
            <a:avLst/>
          </a:prstGeom>
          <a:noFill/>
          <a:ln w="9525">
            <a:solidFill>
              <a:srgbClr val="FF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79915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4000" y="6096000"/>
            <a:ext cx="63547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 subroutine for minimizing circuit complexity…</a:t>
            </a:r>
          </a:p>
        </p:txBody>
      </p:sp>
    </p:spTree>
    <p:extLst>
      <p:ext uri="{BB962C8B-B14F-4D97-AF65-F5344CB8AC3E}">
        <p14:creationId xmlns:p14="http://schemas.microsoft.com/office/powerpoint/2010/main" val="22201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13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04131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32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413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DFA Examples</a:t>
            </a:r>
          </a:p>
        </p:txBody>
      </p:sp>
      <p:sp>
        <p:nvSpPr>
          <p:cNvPr id="30413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8625" y="1470025"/>
            <a:ext cx="691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What DFA accepts   </a:t>
            </a:r>
            <a:r>
              <a:rPr lang="en-US" sz="2000">
                <a:solidFill>
                  <a:srgbClr val="333399"/>
                </a:solidFill>
              </a:rPr>
              <a:t>L = { w | w is a binary # that’s even }</a:t>
            </a:r>
            <a:endParaRPr lang="en-US" sz="2400">
              <a:latin typeface="Times" pitchFamily="1" charset="0"/>
            </a:endParaRPr>
          </a:p>
        </p:txBody>
      </p:sp>
      <p:sp>
        <p:nvSpPr>
          <p:cNvPr id="30413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8625" y="3830638"/>
            <a:ext cx="853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What DFA accepts    </a:t>
            </a:r>
            <a:r>
              <a:rPr lang="en-US" sz="2000">
                <a:solidFill>
                  <a:srgbClr val="333399"/>
                </a:solidFill>
              </a:rPr>
              <a:t>L = { w | w does </a:t>
            </a:r>
            <a:r>
              <a:rPr lang="en-US" sz="2000" b="1">
                <a:solidFill>
                  <a:srgbClr val="333399"/>
                </a:solidFill>
              </a:rPr>
              <a:t>not</a:t>
            </a:r>
            <a:r>
              <a:rPr lang="en-US" sz="2000">
                <a:solidFill>
                  <a:srgbClr val="333399"/>
                </a:solidFill>
              </a:rPr>
              <a:t> contain the substring 101 }</a:t>
            </a:r>
          </a:p>
        </p:txBody>
      </p:sp>
      <p:sp>
        <p:nvSpPr>
          <p:cNvPr id="30413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40463" y="6511925"/>
            <a:ext cx="27924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b="1">
                <a:solidFill>
                  <a:schemeClr val="folHlink"/>
                </a:solidFill>
              </a:rPr>
              <a:t>binary even numbers are sort of cheating…</a:t>
            </a:r>
          </a:p>
        </p:txBody>
      </p:sp>
    </p:spTree>
    <p:extLst>
      <p:ext uri="{BB962C8B-B14F-4D97-AF65-F5344CB8AC3E}">
        <p14:creationId xmlns:p14="http://schemas.microsoft.com/office/powerpoint/2010/main" val="67901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69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70691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692" name="Rectangl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069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DFA Examples</a:t>
            </a:r>
          </a:p>
        </p:txBody>
      </p:sp>
      <p:sp>
        <p:nvSpPr>
          <p:cNvPr id="37069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8625" y="1470025"/>
            <a:ext cx="691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What DFA accepts   </a:t>
            </a:r>
            <a:r>
              <a:rPr lang="en-US" sz="2000">
                <a:solidFill>
                  <a:srgbClr val="333399"/>
                </a:solidFill>
              </a:rPr>
              <a:t>L = { w | w is a binary # that’s even }</a:t>
            </a:r>
            <a:endParaRPr lang="en-US" sz="2400">
              <a:latin typeface="Times" pitchFamily="1" charset="0"/>
            </a:endParaRPr>
          </a:p>
        </p:txBody>
      </p:sp>
      <p:sp>
        <p:nvSpPr>
          <p:cNvPr id="37069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8625" y="3830638"/>
            <a:ext cx="853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What DFA accepts    </a:t>
            </a:r>
            <a:r>
              <a:rPr lang="en-US" sz="2000">
                <a:solidFill>
                  <a:srgbClr val="333399"/>
                </a:solidFill>
              </a:rPr>
              <a:t>L = { w | w does </a:t>
            </a:r>
            <a:r>
              <a:rPr lang="en-US" sz="2000" b="1">
                <a:solidFill>
                  <a:srgbClr val="333399"/>
                </a:solidFill>
              </a:rPr>
              <a:t>not</a:t>
            </a:r>
            <a:r>
              <a:rPr lang="en-US" sz="2000">
                <a:solidFill>
                  <a:srgbClr val="333399"/>
                </a:solidFill>
              </a:rPr>
              <a:t> contain the substring 101 }</a:t>
            </a:r>
          </a:p>
        </p:txBody>
      </p:sp>
      <p:sp>
        <p:nvSpPr>
          <p:cNvPr id="37069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40463" y="6511925"/>
            <a:ext cx="27924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b="1">
                <a:solidFill>
                  <a:schemeClr val="folHlink"/>
                </a:solidFill>
              </a:rPr>
              <a:t>binary even numbers are sort of cheating…</a:t>
            </a:r>
          </a:p>
        </p:txBody>
      </p:sp>
      <p:sp>
        <p:nvSpPr>
          <p:cNvPr id="3706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2133600"/>
            <a:ext cx="7086600" cy="152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 common sentiment:</a:t>
            </a:r>
          </a:p>
          <a:p>
            <a:pPr algn="ctr"/>
            <a:r>
              <a:rPr lang="en-US"/>
              <a:t>I understood the last two examples, </a:t>
            </a:r>
          </a:p>
          <a:p>
            <a:pPr algn="ctr"/>
            <a:r>
              <a:rPr lang="en-US"/>
              <a:t>but I have no idea where to start here</a:t>
            </a:r>
          </a:p>
        </p:txBody>
      </p:sp>
    </p:spTree>
    <p:extLst>
      <p:ext uri="{BB962C8B-B14F-4D97-AF65-F5344CB8AC3E}">
        <p14:creationId xmlns:p14="http://schemas.microsoft.com/office/powerpoint/2010/main" val="31880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71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71715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716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171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DFA Examples</a:t>
            </a:r>
          </a:p>
        </p:txBody>
      </p:sp>
      <p:sp>
        <p:nvSpPr>
          <p:cNvPr id="37171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8625" y="1470025"/>
            <a:ext cx="691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What DFA accepts   </a:t>
            </a:r>
            <a:r>
              <a:rPr lang="en-US" sz="2000">
                <a:solidFill>
                  <a:srgbClr val="333399"/>
                </a:solidFill>
              </a:rPr>
              <a:t>L = { w | w is a binary # that’s even }</a:t>
            </a:r>
            <a:endParaRPr lang="en-US" sz="2400">
              <a:latin typeface="Times" pitchFamily="1" charset="0"/>
            </a:endParaRPr>
          </a:p>
        </p:txBody>
      </p:sp>
      <p:sp>
        <p:nvSpPr>
          <p:cNvPr id="371720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0463" y="6511925"/>
            <a:ext cx="27924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b="1">
                <a:solidFill>
                  <a:schemeClr val="folHlink"/>
                </a:solidFill>
              </a:rPr>
              <a:t>binary even numbers are sort of cheating…</a:t>
            </a:r>
          </a:p>
        </p:txBody>
      </p:sp>
      <p:sp>
        <p:nvSpPr>
          <p:cNvPr id="371722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0600" y="2438400"/>
            <a:ext cx="3635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"ok, so I know I need a start state"</a:t>
            </a:r>
          </a:p>
        </p:txBody>
      </p:sp>
    </p:spTree>
    <p:extLst>
      <p:ext uri="{BB962C8B-B14F-4D97-AF65-F5344CB8AC3E}">
        <p14:creationId xmlns:p14="http://schemas.microsoft.com/office/powerpoint/2010/main" val="29764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73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72739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2740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274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DFA Examples</a:t>
            </a:r>
          </a:p>
        </p:txBody>
      </p:sp>
      <p:sp>
        <p:nvSpPr>
          <p:cNvPr id="37274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8625" y="1470025"/>
            <a:ext cx="691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What DFA accepts   </a:t>
            </a:r>
            <a:r>
              <a:rPr lang="en-US" sz="2000">
                <a:solidFill>
                  <a:srgbClr val="333399"/>
                </a:solidFill>
              </a:rPr>
              <a:t>L = { w | w is a binary # that’s even }</a:t>
            </a:r>
            <a:endParaRPr lang="en-US" sz="2400">
              <a:latin typeface="Times" pitchFamily="1" charset="0"/>
            </a:endParaRPr>
          </a:p>
        </p:txBody>
      </p:sp>
      <p:sp>
        <p:nvSpPr>
          <p:cNvPr id="37274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0463" y="6511925"/>
            <a:ext cx="27924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b="1">
                <a:solidFill>
                  <a:schemeClr val="folHlink"/>
                </a:solidFill>
              </a:rPr>
              <a:t>binary even numbers are sort of cheating…</a:t>
            </a:r>
          </a:p>
        </p:txBody>
      </p:sp>
      <p:sp>
        <p:nvSpPr>
          <p:cNvPr id="37274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0600" y="2438400"/>
            <a:ext cx="6513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"now… an even number has to end with a 0.  So 10 should be </a:t>
            </a:r>
          </a:p>
          <a:p>
            <a:r>
              <a:rPr lang="en-US"/>
              <a:t>accepted, but 1 should not."</a:t>
            </a:r>
          </a:p>
        </p:txBody>
      </p:sp>
      <p:sp>
        <p:nvSpPr>
          <p:cNvPr id="372745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19400" y="42672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46" name="Freeform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667000" y="4419600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 h 214"/>
              <a:gd name="T4" fmla="*/ 110 w 110"/>
              <a:gd name="T5" fmla="*/ 104 h 214"/>
              <a:gd name="T6" fmla="*/ 0 w 110"/>
              <a:gd name="T7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4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95600" y="43434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q0</a:t>
            </a:r>
          </a:p>
        </p:txBody>
      </p:sp>
    </p:spTree>
    <p:extLst>
      <p:ext uri="{BB962C8B-B14F-4D97-AF65-F5344CB8AC3E}">
        <p14:creationId xmlns:p14="http://schemas.microsoft.com/office/powerpoint/2010/main" val="23696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76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73763" name="Rectangle 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3764" name="Rectangle 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376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DFA Examples</a:t>
            </a:r>
          </a:p>
        </p:txBody>
      </p:sp>
      <p:sp>
        <p:nvSpPr>
          <p:cNvPr id="37376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8625" y="1470025"/>
            <a:ext cx="691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What DFA accepts   </a:t>
            </a:r>
            <a:r>
              <a:rPr lang="en-US" sz="2000">
                <a:solidFill>
                  <a:srgbClr val="333399"/>
                </a:solidFill>
              </a:rPr>
              <a:t>L = { w | w is a binary # that’s even }</a:t>
            </a:r>
            <a:endParaRPr lang="en-US" sz="2400">
              <a:latin typeface="Times" pitchFamily="1" charset="0"/>
            </a:endParaRPr>
          </a:p>
        </p:txBody>
      </p:sp>
      <p:sp>
        <p:nvSpPr>
          <p:cNvPr id="37376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0463" y="6511925"/>
            <a:ext cx="27924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b="1">
                <a:solidFill>
                  <a:schemeClr val="folHlink"/>
                </a:solidFill>
              </a:rPr>
              <a:t>binary even numbers are sort of cheating…</a:t>
            </a:r>
          </a:p>
        </p:txBody>
      </p:sp>
      <p:sp>
        <p:nvSpPr>
          <p:cNvPr id="37376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0600" y="2438400"/>
            <a:ext cx="7369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"OK, so far so good… but now I need to accept 100 too, and reject 11."</a:t>
            </a:r>
          </a:p>
        </p:txBody>
      </p:sp>
      <p:sp>
        <p:nvSpPr>
          <p:cNvPr id="373769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19400" y="42672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70" name="Freeform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667000" y="4419600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 h 214"/>
              <a:gd name="T4" fmla="*/ 110 w 110"/>
              <a:gd name="T5" fmla="*/ 104 h 214"/>
              <a:gd name="T6" fmla="*/ 0 w 110"/>
              <a:gd name="T7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71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95600" y="43434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q0</a:t>
            </a:r>
          </a:p>
        </p:txBody>
      </p:sp>
      <p:sp>
        <p:nvSpPr>
          <p:cNvPr id="373772" name="Oval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62400" y="42672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73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352800" y="4572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3774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05200" y="4267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1</a:t>
            </a:r>
          </a:p>
        </p:txBody>
      </p:sp>
      <p:sp>
        <p:nvSpPr>
          <p:cNvPr id="373775" name="Oval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05400" y="42672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76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495800" y="4572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3777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48200" y="4267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0</a:t>
            </a:r>
          </a:p>
        </p:txBody>
      </p:sp>
      <p:sp>
        <p:nvSpPr>
          <p:cNvPr id="373778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81600" y="4343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79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3434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q1</a:t>
            </a:r>
          </a:p>
        </p:txBody>
      </p:sp>
      <p:sp>
        <p:nvSpPr>
          <p:cNvPr id="373780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81600" y="43434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q2</a:t>
            </a:r>
          </a:p>
        </p:txBody>
      </p:sp>
    </p:spTree>
    <p:extLst>
      <p:ext uri="{BB962C8B-B14F-4D97-AF65-F5344CB8AC3E}">
        <p14:creationId xmlns:p14="http://schemas.microsoft.com/office/powerpoint/2010/main" val="13470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78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74787" name="Rectangle 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88" name="Rectangle 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478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DFA Examples</a:t>
            </a:r>
          </a:p>
        </p:txBody>
      </p:sp>
      <p:sp>
        <p:nvSpPr>
          <p:cNvPr id="37479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8625" y="1470025"/>
            <a:ext cx="691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What DFA accepts   </a:t>
            </a:r>
            <a:r>
              <a:rPr lang="en-US" sz="2000">
                <a:solidFill>
                  <a:srgbClr val="333399"/>
                </a:solidFill>
              </a:rPr>
              <a:t>L = { w | w is a binary # that’s even }</a:t>
            </a:r>
            <a:endParaRPr lang="en-US" sz="2400">
              <a:latin typeface="Times" pitchFamily="1" charset="0"/>
            </a:endParaRPr>
          </a:p>
        </p:txBody>
      </p:sp>
      <p:sp>
        <p:nvSpPr>
          <p:cNvPr id="37479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0463" y="6511925"/>
            <a:ext cx="27924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b="1">
                <a:solidFill>
                  <a:schemeClr val="folHlink"/>
                </a:solidFill>
              </a:rPr>
              <a:t>binary even numbers are sort of cheating…</a:t>
            </a:r>
          </a:p>
        </p:txBody>
      </p:sp>
      <p:sp>
        <p:nvSpPr>
          <p:cNvPr id="374793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19400" y="42672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794" name="Freeform 10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667000" y="4419600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 h 214"/>
              <a:gd name="T4" fmla="*/ 110 w 110"/>
              <a:gd name="T5" fmla="*/ 104 h 214"/>
              <a:gd name="T6" fmla="*/ 0 w 110"/>
              <a:gd name="T7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795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95600" y="43434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q0</a:t>
            </a:r>
          </a:p>
        </p:txBody>
      </p:sp>
      <p:sp>
        <p:nvSpPr>
          <p:cNvPr id="374796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62400" y="42672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797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352800" y="4572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798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05200" y="4267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1</a:t>
            </a:r>
          </a:p>
        </p:txBody>
      </p:sp>
      <p:sp>
        <p:nvSpPr>
          <p:cNvPr id="374799" name="Oval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05400" y="42672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00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495800" y="4572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01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48200" y="4267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0</a:t>
            </a:r>
          </a:p>
        </p:txBody>
      </p:sp>
      <p:sp>
        <p:nvSpPr>
          <p:cNvPr id="374802" name="Oval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81600" y="4343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03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38600" y="43434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q1</a:t>
            </a:r>
          </a:p>
        </p:txBody>
      </p:sp>
      <p:sp>
        <p:nvSpPr>
          <p:cNvPr id="374804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43434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q2</a:t>
            </a:r>
          </a:p>
        </p:txBody>
      </p:sp>
      <p:sp>
        <p:nvSpPr>
          <p:cNvPr id="374805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248400" y="42672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06" name="Line 22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638800" y="4572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07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91200" y="4267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0</a:t>
            </a:r>
          </a:p>
        </p:txBody>
      </p:sp>
      <p:sp>
        <p:nvSpPr>
          <p:cNvPr id="374808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324600" y="4343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09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24600" y="43434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q3</a:t>
            </a:r>
          </a:p>
        </p:txBody>
      </p:sp>
      <p:sp>
        <p:nvSpPr>
          <p:cNvPr id="374810" name="Oval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19600" y="5257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11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95800" y="53340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q4</a:t>
            </a:r>
          </a:p>
        </p:txBody>
      </p:sp>
      <p:sp>
        <p:nvSpPr>
          <p:cNvPr id="374812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267200" y="48006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13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419600" y="48006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1</a:t>
            </a:r>
          </a:p>
        </p:txBody>
      </p:sp>
      <p:sp>
        <p:nvSpPr>
          <p:cNvPr id="374814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90600" y="2438400"/>
            <a:ext cx="4244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"Hmmm… maybe I should reconsider..."</a:t>
            </a:r>
          </a:p>
        </p:txBody>
      </p:sp>
    </p:spTree>
    <p:extLst>
      <p:ext uri="{BB962C8B-B14F-4D97-AF65-F5344CB8AC3E}">
        <p14:creationId xmlns:p14="http://schemas.microsoft.com/office/powerpoint/2010/main" val="25826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81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75811" name="Rectangle 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812" name="Rectangle 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581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DFA Examples</a:t>
            </a:r>
          </a:p>
        </p:txBody>
      </p:sp>
      <p:sp>
        <p:nvSpPr>
          <p:cNvPr id="37581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8625" y="1470025"/>
            <a:ext cx="691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What DFA accepts   </a:t>
            </a:r>
            <a:r>
              <a:rPr lang="en-US" sz="2000">
                <a:solidFill>
                  <a:srgbClr val="333399"/>
                </a:solidFill>
              </a:rPr>
              <a:t>L = { w | w is a binary # that’s even }</a:t>
            </a:r>
            <a:endParaRPr lang="en-US" sz="2400">
              <a:latin typeface="Times" pitchFamily="1" charset="0"/>
            </a:endParaRPr>
          </a:p>
        </p:txBody>
      </p:sp>
      <p:sp>
        <p:nvSpPr>
          <p:cNvPr id="37581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0463" y="6511925"/>
            <a:ext cx="27924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b="1">
                <a:solidFill>
                  <a:schemeClr val="folHlink"/>
                </a:solidFill>
              </a:rPr>
              <a:t>binary even numbers are sort of cheating…</a:t>
            </a:r>
          </a:p>
        </p:txBody>
      </p:sp>
      <p:sp>
        <p:nvSpPr>
          <p:cNvPr id="375816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19400" y="42672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817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667000" y="4419600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 h 214"/>
              <a:gd name="T4" fmla="*/ 110 w 110"/>
              <a:gd name="T5" fmla="*/ 104 h 214"/>
              <a:gd name="T6" fmla="*/ 0 w 110"/>
              <a:gd name="T7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818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95600" y="43434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q0</a:t>
            </a:r>
          </a:p>
        </p:txBody>
      </p:sp>
      <p:sp>
        <p:nvSpPr>
          <p:cNvPr id="375819" name="Oval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62400" y="42672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820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352800" y="4572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2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05200" y="4267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1</a:t>
            </a:r>
          </a:p>
        </p:txBody>
      </p:sp>
      <p:sp>
        <p:nvSpPr>
          <p:cNvPr id="375822" name="Oval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05400" y="42672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823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495800" y="4572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24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48200" y="4267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0</a:t>
            </a:r>
          </a:p>
        </p:txBody>
      </p:sp>
      <p:sp>
        <p:nvSpPr>
          <p:cNvPr id="375825" name="Oval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81600" y="4343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826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38600" y="43434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q1</a:t>
            </a:r>
          </a:p>
        </p:txBody>
      </p:sp>
      <p:sp>
        <p:nvSpPr>
          <p:cNvPr id="375827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43434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q2</a:t>
            </a:r>
          </a:p>
        </p:txBody>
      </p:sp>
      <p:sp>
        <p:nvSpPr>
          <p:cNvPr id="375837" name="Text Box 2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90600" y="2438400"/>
            <a:ext cx="540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"Well, maybe if I just fill in the missing transitions…"</a:t>
            </a:r>
          </a:p>
        </p:txBody>
      </p:sp>
    </p:spTree>
    <p:extLst>
      <p:ext uri="{BB962C8B-B14F-4D97-AF65-F5344CB8AC3E}">
        <p14:creationId xmlns:p14="http://schemas.microsoft.com/office/powerpoint/2010/main" val="24749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83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76835" name="Rectangle 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36" name="Rectangle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683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DFA Examples</a:t>
            </a:r>
          </a:p>
        </p:txBody>
      </p:sp>
      <p:sp>
        <p:nvSpPr>
          <p:cNvPr id="37683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8625" y="1470025"/>
            <a:ext cx="691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What DFA accepts   </a:t>
            </a:r>
            <a:r>
              <a:rPr lang="en-US" sz="2000">
                <a:solidFill>
                  <a:srgbClr val="333399"/>
                </a:solidFill>
              </a:rPr>
              <a:t>L = { w | w is a binary # that’s even }</a:t>
            </a:r>
            <a:endParaRPr lang="en-US" sz="2400">
              <a:latin typeface="Times" pitchFamily="1" charset="0"/>
            </a:endParaRPr>
          </a:p>
        </p:txBody>
      </p:sp>
      <p:sp>
        <p:nvSpPr>
          <p:cNvPr id="37683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0463" y="6511925"/>
            <a:ext cx="27924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b="1">
                <a:solidFill>
                  <a:schemeClr val="folHlink"/>
                </a:solidFill>
              </a:rPr>
              <a:t>binary even numbers are sort of cheating…</a:t>
            </a:r>
          </a:p>
        </p:txBody>
      </p:sp>
      <p:sp>
        <p:nvSpPr>
          <p:cNvPr id="376840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19400" y="42672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41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667000" y="4419600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 h 214"/>
              <a:gd name="T4" fmla="*/ 110 w 110"/>
              <a:gd name="T5" fmla="*/ 104 h 214"/>
              <a:gd name="T6" fmla="*/ 0 w 110"/>
              <a:gd name="T7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4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95600" y="43434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q0</a:t>
            </a:r>
          </a:p>
        </p:txBody>
      </p:sp>
      <p:sp>
        <p:nvSpPr>
          <p:cNvPr id="376843" name="Oval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62400" y="42672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44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352800" y="4572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45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05200" y="4267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1</a:t>
            </a:r>
          </a:p>
        </p:txBody>
      </p:sp>
      <p:sp>
        <p:nvSpPr>
          <p:cNvPr id="376846" name="Oval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05400" y="42672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47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495800" y="4572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48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48200" y="4267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0</a:t>
            </a:r>
          </a:p>
        </p:txBody>
      </p:sp>
      <p:sp>
        <p:nvSpPr>
          <p:cNvPr id="376849" name="Oval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81600" y="4343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5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38600" y="43434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q1</a:t>
            </a:r>
          </a:p>
        </p:txBody>
      </p:sp>
      <p:sp>
        <p:nvSpPr>
          <p:cNvPr id="37685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43434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q2</a:t>
            </a:r>
          </a:p>
        </p:txBody>
      </p:sp>
      <p:sp>
        <p:nvSpPr>
          <p:cNvPr id="376852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90600" y="2438400"/>
            <a:ext cx="540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"Well, maybe if I just fill in the missing transitions…"</a:t>
            </a:r>
          </a:p>
        </p:txBody>
      </p:sp>
      <p:sp>
        <p:nvSpPr>
          <p:cNvPr id="376853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752600" y="4800600"/>
            <a:ext cx="2454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q0 = "I've seen nothing"</a:t>
            </a:r>
          </a:p>
        </p:txBody>
      </p:sp>
      <p:sp>
        <p:nvSpPr>
          <p:cNvPr id="376854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971800" y="3886200"/>
            <a:ext cx="3398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q1 = "The last thing I saw was a 1"</a:t>
            </a:r>
          </a:p>
        </p:txBody>
      </p:sp>
      <p:sp>
        <p:nvSpPr>
          <p:cNvPr id="376855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181600" y="4876800"/>
            <a:ext cx="3462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q2 = "The last thing I saw was a 0"</a:t>
            </a:r>
          </a:p>
        </p:txBody>
      </p:sp>
    </p:spTree>
    <p:extLst>
      <p:ext uri="{BB962C8B-B14F-4D97-AF65-F5344CB8AC3E}">
        <p14:creationId xmlns:p14="http://schemas.microsoft.com/office/powerpoint/2010/main" val="2454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85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77859" name="Rectangle 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7860" name="Rectangle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786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DFA Examples</a:t>
            </a:r>
          </a:p>
        </p:txBody>
      </p:sp>
      <p:sp>
        <p:nvSpPr>
          <p:cNvPr id="37786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8625" y="1470025"/>
            <a:ext cx="691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What DFA accepts   </a:t>
            </a:r>
            <a:r>
              <a:rPr lang="en-US" sz="2000">
                <a:solidFill>
                  <a:srgbClr val="333399"/>
                </a:solidFill>
              </a:rPr>
              <a:t>L = { w | w is a binary # that’s even }</a:t>
            </a:r>
            <a:endParaRPr lang="en-US" sz="2400">
              <a:latin typeface="Times" pitchFamily="1" charset="0"/>
            </a:endParaRPr>
          </a:p>
        </p:txBody>
      </p:sp>
      <p:sp>
        <p:nvSpPr>
          <p:cNvPr id="37786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0463" y="6511925"/>
            <a:ext cx="27924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b="1">
                <a:solidFill>
                  <a:schemeClr val="folHlink"/>
                </a:solidFill>
              </a:rPr>
              <a:t>binary even numbers are sort of cheating…</a:t>
            </a:r>
          </a:p>
        </p:txBody>
      </p:sp>
      <p:sp>
        <p:nvSpPr>
          <p:cNvPr id="377864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19400" y="42672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7865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667000" y="4419600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 h 214"/>
              <a:gd name="T4" fmla="*/ 110 w 110"/>
              <a:gd name="T5" fmla="*/ 104 h 214"/>
              <a:gd name="T6" fmla="*/ 0 w 110"/>
              <a:gd name="T7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786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95600" y="43434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q0</a:t>
            </a:r>
          </a:p>
        </p:txBody>
      </p:sp>
      <p:sp>
        <p:nvSpPr>
          <p:cNvPr id="377867" name="Oval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62400" y="42672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7868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352800" y="4572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7869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05200" y="4267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1</a:t>
            </a:r>
          </a:p>
        </p:txBody>
      </p:sp>
      <p:sp>
        <p:nvSpPr>
          <p:cNvPr id="377870" name="Oval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05400" y="42672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7871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495800" y="4572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7872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48200" y="4267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0</a:t>
            </a:r>
          </a:p>
        </p:txBody>
      </p:sp>
      <p:sp>
        <p:nvSpPr>
          <p:cNvPr id="377873" name="Oval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81600" y="4343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7874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38600" y="43434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q1</a:t>
            </a:r>
          </a:p>
        </p:txBody>
      </p:sp>
      <p:sp>
        <p:nvSpPr>
          <p:cNvPr id="377875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43434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q2</a:t>
            </a:r>
          </a:p>
        </p:txBody>
      </p:sp>
      <p:sp>
        <p:nvSpPr>
          <p:cNvPr id="377876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90600" y="2438400"/>
            <a:ext cx="540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"Well, maybe if I just fill in the missing transitions…"</a:t>
            </a:r>
          </a:p>
        </p:txBody>
      </p:sp>
      <p:sp>
        <p:nvSpPr>
          <p:cNvPr id="377877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219200" y="6019800"/>
            <a:ext cx="2454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q0 = "I've seen nothing"</a:t>
            </a:r>
          </a:p>
        </p:txBody>
      </p:sp>
      <p:sp>
        <p:nvSpPr>
          <p:cNvPr id="377878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95600" y="3048000"/>
            <a:ext cx="3398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q1 = "The last thing I saw was a 1"</a:t>
            </a:r>
          </a:p>
        </p:txBody>
      </p:sp>
      <p:sp>
        <p:nvSpPr>
          <p:cNvPr id="377879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86400" y="6019800"/>
            <a:ext cx="3462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q2 = "The last thing I saw was a 0"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788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7200" y="4270375"/>
              <a:ext cx="4763" cy="12700"/>
            </p14:xfrm>
          </p:contentPart>
        </mc:Choice>
        <mc:Fallback xmlns="">
          <p:pic>
            <p:nvPicPr>
              <p:cNvPr id="37788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28354" y="4260941"/>
                <a:ext cx="22454" cy="31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" name="Ink 1"/>
              <p14:cNvContentPartPr/>
              <p14:nvPr/>
            </p14:nvContentPartPr>
            <p14:xfrm>
              <a:off x="3207600" y="3800520"/>
              <a:ext cx="3000600" cy="1479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95000" y="3786480"/>
                <a:ext cx="3028320" cy="150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51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8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78883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84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88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pitchFamily="1" charset="0"/>
              </a:rPr>
              <a:t>DFA Examples</a:t>
            </a:r>
          </a:p>
        </p:txBody>
      </p:sp>
      <p:sp>
        <p:nvSpPr>
          <p:cNvPr id="378887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524000"/>
            <a:ext cx="853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What DFA accepts    </a:t>
            </a:r>
            <a:r>
              <a:rPr lang="en-US" sz="2000">
                <a:solidFill>
                  <a:srgbClr val="333399"/>
                </a:solidFill>
              </a:rPr>
              <a:t>L = { w | w does </a:t>
            </a:r>
            <a:r>
              <a:rPr lang="en-US" sz="2000" b="1">
                <a:solidFill>
                  <a:srgbClr val="333399"/>
                </a:solidFill>
              </a:rPr>
              <a:t>not</a:t>
            </a:r>
            <a:r>
              <a:rPr lang="en-US" sz="2000">
                <a:solidFill>
                  <a:srgbClr val="333399"/>
                </a:solidFill>
              </a:rPr>
              <a:t> contain the substring 101 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792800" y="3350520"/>
              <a:ext cx="6136920" cy="2436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82000" y="3336120"/>
                <a:ext cx="6162120" cy="246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80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93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12763" y="990600"/>
            <a:ext cx="8021637" cy="180975"/>
            <a:chOff x="295" y="1311"/>
            <a:chExt cx="5177" cy="114"/>
          </a:xfrm>
        </p:grpSpPr>
        <p:sp>
          <p:nvSpPr>
            <p:cNvPr id="380931" name="Rectangle 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0932" name="Rectangle 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8093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5150" y="152400"/>
            <a:ext cx="7835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more </a:t>
            </a:r>
            <a:r>
              <a:rPr lang="en-US" sz="40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theoretical </a:t>
            </a:r>
            <a:r>
              <a:rPr lang="en-US" sz="4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application</a:t>
            </a:r>
            <a:endParaRPr lang="en-US" sz="44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934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528888"/>
            <a:ext cx="4162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!(!x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or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y)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or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!(!x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or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!y) = x</a:t>
            </a:r>
          </a:p>
        </p:txBody>
      </p:sp>
      <p:sp>
        <p:nvSpPr>
          <p:cNvPr id="380935" name="Text 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5638800"/>
            <a:ext cx="1066800" cy="73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Herbert Robbins (1933)</a:t>
            </a:r>
          </a:p>
        </p:txBody>
      </p:sp>
      <p:sp>
        <p:nvSpPr>
          <p:cNvPr id="380936" name="Rectangle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47800" y="1371600"/>
            <a:ext cx="224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x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or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y = y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or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x</a:t>
            </a:r>
          </a:p>
        </p:txBody>
      </p:sp>
      <p:sp>
        <p:nvSpPr>
          <p:cNvPr id="380937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1949450"/>
            <a:ext cx="416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(x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or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y)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or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z = x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or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(y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or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z)</a:t>
            </a:r>
          </a:p>
        </p:txBody>
      </p:sp>
      <p:sp>
        <p:nvSpPr>
          <p:cNvPr id="380938" name="Text 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67400" y="1752600"/>
            <a:ext cx="228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  <a:latin typeface="Comic Sans MS" pitchFamily="66" charset="0"/>
              </a:rPr>
              <a:t>Definition of a Boolean Algebra</a:t>
            </a:r>
          </a:p>
        </p:txBody>
      </p:sp>
      <p:sp>
        <p:nvSpPr>
          <p:cNvPr id="380939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67400" y="3924300"/>
            <a:ext cx="228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  <a:latin typeface="Comic Sans MS" pitchFamily="66" charset="0"/>
              </a:rPr>
              <a:t>Definition of a Robbins Algebra</a:t>
            </a:r>
          </a:p>
        </p:txBody>
      </p:sp>
      <p:sp>
        <p:nvSpPr>
          <p:cNvPr id="380940" name="Rectangle 1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5800" y="4114800"/>
            <a:ext cx="4321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!(!(x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or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y)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or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!(x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or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!y)) = x</a:t>
            </a:r>
          </a:p>
        </p:txBody>
      </p:sp>
      <p:sp>
        <p:nvSpPr>
          <p:cNvPr id="380941" name="AutoShape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38400" y="3184525"/>
            <a:ext cx="457200" cy="685800"/>
          </a:xfrm>
          <a:prstGeom prst="upDownArrow">
            <a:avLst>
              <a:gd name="adj1" fmla="val 50000"/>
              <a:gd name="adj2" fmla="val 30000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380942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57400" y="5715000"/>
            <a:ext cx="544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Are these equivalent structures?</a:t>
            </a:r>
          </a:p>
        </p:txBody>
      </p:sp>
      <p:sp>
        <p:nvSpPr>
          <p:cNvPr id="380943" name="Text Box 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33825" y="2946400"/>
            <a:ext cx="933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What’s this?</a:t>
            </a:r>
          </a:p>
        </p:txBody>
      </p:sp>
    </p:spTree>
    <p:extLst>
      <p:ext uri="{BB962C8B-B14F-4D97-AF65-F5344CB8AC3E}">
        <p14:creationId xmlns:p14="http://schemas.microsoft.com/office/powerpoint/2010/main" val="8205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5913" y="365125"/>
            <a:ext cx="408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(1) Draw a DFA that accepts</a:t>
            </a:r>
            <a:endParaRPr lang="en-US" sz="2400">
              <a:solidFill>
                <a:srgbClr val="333399"/>
              </a:solidFill>
              <a:latin typeface="Times" pitchFamily="1" charset="0"/>
            </a:endParaRPr>
          </a:p>
        </p:txBody>
      </p:sp>
      <p:sp>
        <p:nvSpPr>
          <p:cNvPr id="3133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0988" y="846138"/>
            <a:ext cx="3976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333399"/>
                </a:solidFill>
              </a:rPr>
              <a:t>L = { w | w’s third character is a 1}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08138" y="6224588"/>
            <a:ext cx="6135687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  <a:latin typeface="Comic Sans MS" pitchFamily="66" charset="0"/>
              </a:rPr>
              <a:t>How do we know if we have the most efficient machine?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128600" y="1350000"/>
              <a:ext cx="6179760" cy="2558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4200" y="1337400"/>
                <a:ext cx="6202080" cy="258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59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2575" y="277813"/>
            <a:ext cx="705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(2) </a:t>
            </a:r>
            <a:r>
              <a:rPr lang="en-US" sz="2400">
                <a:solidFill>
                  <a:schemeClr val="folHlink"/>
                </a:solidFill>
                <a:latin typeface="Times" pitchFamily="1" charset="0"/>
              </a:rPr>
              <a:t>(</a:t>
            </a:r>
            <a:r>
              <a:rPr lang="en-US" sz="2400" i="1">
                <a:solidFill>
                  <a:schemeClr val="folHlink"/>
                </a:solidFill>
                <a:latin typeface="Times" pitchFamily="1" charset="0"/>
              </a:rPr>
              <a:t>Watch out!)</a:t>
            </a:r>
            <a:r>
              <a:rPr lang="en-US" sz="2400" i="1">
                <a:latin typeface="Times" pitchFamily="1" charset="0"/>
              </a:rPr>
              <a:t>  </a:t>
            </a:r>
            <a:r>
              <a:rPr lang="en-US" sz="2400">
                <a:latin typeface="Times" pitchFamily="1" charset="0"/>
              </a:rPr>
              <a:t>Draw a DFA accepting</a:t>
            </a:r>
          </a:p>
        </p:txBody>
      </p:sp>
      <p:sp>
        <p:nvSpPr>
          <p:cNvPr id="31539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51063" y="6365875"/>
            <a:ext cx="4835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1">
                <a:solidFill>
                  <a:srgbClr val="0000FF"/>
                </a:solidFill>
              </a:rPr>
              <a:t>Extra Credit:  do your solutions use the </a:t>
            </a:r>
            <a:r>
              <a:rPr lang="en-US" sz="1000" b="1" i="1">
                <a:solidFill>
                  <a:srgbClr val="0000FF"/>
                </a:solidFill>
              </a:rPr>
              <a:t>minimum possible</a:t>
            </a:r>
            <a:r>
              <a:rPr lang="en-US" sz="1000" b="1">
                <a:solidFill>
                  <a:srgbClr val="0000FF"/>
                </a:solidFill>
              </a:rPr>
              <a:t> number of states?</a:t>
            </a:r>
          </a:p>
        </p:txBody>
      </p:sp>
      <p:sp>
        <p:nvSpPr>
          <p:cNvPr id="3153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7650" y="795338"/>
            <a:ext cx="6481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333399"/>
                </a:solidFill>
              </a:rPr>
              <a:t>L = { w | w’s third-to-last character </a:t>
            </a:r>
            <a:r>
              <a:rPr lang="en-US" sz="2000" i="1">
                <a:solidFill>
                  <a:srgbClr val="333399"/>
                </a:solidFill>
              </a:rPr>
              <a:t>(from the right)</a:t>
            </a:r>
            <a:r>
              <a:rPr lang="en-US" sz="2000">
                <a:solidFill>
                  <a:srgbClr val="333399"/>
                </a:solidFill>
              </a:rPr>
              <a:t> is a 1}</a:t>
            </a:r>
          </a:p>
        </p:txBody>
      </p:sp>
      <p:sp>
        <p:nvSpPr>
          <p:cNvPr id="31539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07963" y="6488113"/>
            <a:ext cx="1887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9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005638" y="6488113"/>
            <a:ext cx="1887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349920" y="1593000"/>
              <a:ext cx="8101080" cy="4308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5520" y="1579680"/>
                <a:ext cx="8130600" cy="433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75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4000"/>
              <a:t>The Size of a DFA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How do we know when our DFA is as small as possible?</a:t>
            </a:r>
          </a:p>
        </p:txBody>
      </p:sp>
      <p:grpSp>
        <p:nvGrpSpPr>
          <p:cNvPr id="31744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317445" name="Rectangle 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46" name="Rectangle 6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448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1200" y="401796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49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12963" y="4189413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q0</a:t>
            </a:r>
          </a:p>
        </p:txBody>
      </p:sp>
      <p:sp>
        <p:nvSpPr>
          <p:cNvPr id="317451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7175" y="3952875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q1</a:t>
            </a:r>
          </a:p>
        </p:txBody>
      </p:sp>
      <p:sp>
        <p:nvSpPr>
          <p:cNvPr id="317452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65563" y="3721100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53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03463" y="34813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0</a:t>
            </a:r>
          </a:p>
        </p:txBody>
      </p:sp>
      <p:sp>
        <p:nvSpPr>
          <p:cNvPr id="317454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89275" y="39258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1</a:t>
            </a:r>
          </a:p>
        </p:txBody>
      </p:sp>
      <p:sp>
        <p:nvSpPr>
          <p:cNvPr id="317455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48113" y="481806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0</a:t>
            </a:r>
          </a:p>
        </p:txBody>
      </p:sp>
      <p:sp>
        <p:nvSpPr>
          <p:cNvPr id="317456" name="Freeform 16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143125" y="3544888"/>
            <a:ext cx="241300" cy="415925"/>
          </a:xfrm>
          <a:custGeom>
            <a:avLst/>
            <a:gdLst>
              <a:gd name="T0" fmla="*/ 64 w 127"/>
              <a:gd name="T1" fmla="*/ 238 h 238"/>
              <a:gd name="T2" fmla="*/ 9 w 127"/>
              <a:gd name="T3" fmla="*/ 165 h 238"/>
              <a:gd name="T4" fmla="*/ 15 w 127"/>
              <a:gd name="T5" fmla="*/ 61 h 238"/>
              <a:gd name="T6" fmla="*/ 76 w 127"/>
              <a:gd name="T7" fmla="*/ 0 h 238"/>
              <a:gd name="T8" fmla="*/ 119 w 127"/>
              <a:gd name="T9" fmla="*/ 61 h 238"/>
              <a:gd name="T10" fmla="*/ 125 w 127"/>
              <a:gd name="T11" fmla="*/ 134 h 238"/>
              <a:gd name="T12" fmla="*/ 101 w 127"/>
              <a:gd name="T13" fmla="*/ 22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57" name="Freeform 17"/>
          <p:cNvSpPr>
            <a:spLocks/>
          </p:cNvSpPr>
          <p:nvPr>
            <p:custDataLst>
              <p:tags r:id="rId12"/>
            </p:custDataLst>
          </p:nvPr>
        </p:nvSpPr>
        <p:spPr bwMode="auto">
          <a:xfrm flipV="1">
            <a:off x="4127500" y="4511675"/>
            <a:ext cx="241300" cy="415925"/>
          </a:xfrm>
          <a:custGeom>
            <a:avLst/>
            <a:gdLst>
              <a:gd name="T0" fmla="*/ 64 w 127"/>
              <a:gd name="T1" fmla="*/ 238 h 238"/>
              <a:gd name="T2" fmla="*/ 9 w 127"/>
              <a:gd name="T3" fmla="*/ 165 h 238"/>
              <a:gd name="T4" fmla="*/ 15 w 127"/>
              <a:gd name="T5" fmla="*/ 61 h 238"/>
              <a:gd name="T6" fmla="*/ 76 w 127"/>
              <a:gd name="T7" fmla="*/ 0 h 238"/>
              <a:gd name="T8" fmla="*/ 119 w 127"/>
              <a:gd name="T9" fmla="*/ 61 h 238"/>
              <a:gd name="T10" fmla="*/ 125 w 127"/>
              <a:gd name="T11" fmla="*/ 134 h 238"/>
              <a:gd name="T12" fmla="*/ 101 w 127"/>
              <a:gd name="T13" fmla="*/ 22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58" name="Oval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3962400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59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732088" y="4043363"/>
            <a:ext cx="1135062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0" name="Oval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62600" y="46482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1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703888" y="4841875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q2</a:t>
            </a:r>
          </a:p>
        </p:txBody>
      </p:sp>
      <p:sp>
        <p:nvSpPr>
          <p:cNvPr id="317462" name="Line 2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619625" y="4311650"/>
            <a:ext cx="866775" cy="488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5" name="Text Box 2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013325" y="429736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1</a:t>
            </a:r>
          </a:p>
        </p:txBody>
      </p:sp>
      <p:sp>
        <p:nvSpPr>
          <p:cNvPr id="317466" name="Freeform 26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1741488" y="418623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 h 214"/>
              <a:gd name="T4" fmla="*/ 110 w 110"/>
              <a:gd name="T5" fmla="*/ 104 h 214"/>
              <a:gd name="T6" fmla="*/ 0 w 110"/>
              <a:gd name="T7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7" name="Oval 2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86400" y="4572000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8" name="Freeform 28"/>
          <p:cNvSpPr>
            <a:spLocks/>
          </p:cNvSpPr>
          <p:nvPr>
            <p:custDataLst>
              <p:tags r:id="rId21"/>
            </p:custDataLst>
          </p:nvPr>
        </p:nvSpPr>
        <p:spPr bwMode="auto">
          <a:xfrm flipV="1">
            <a:off x="5791200" y="5334000"/>
            <a:ext cx="241300" cy="415925"/>
          </a:xfrm>
          <a:custGeom>
            <a:avLst/>
            <a:gdLst>
              <a:gd name="T0" fmla="*/ 64 w 127"/>
              <a:gd name="T1" fmla="*/ 238 h 238"/>
              <a:gd name="T2" fmla="*/ 9 w 127"/>
              <a:gd name="T3" fmla="*/ 165 h 238"/>
              <a:gd name="T4" fmla="*/ 15 w 127"/>
              <a:gd name="T5" fmla="*/ 61 h 238"/>
              <a:gd name="T6" fmla="*/ 76 w 127"/>
              <a:gd name="T7" fmla="*/ 0 h 238"/>
              <a:gd name="T8" fmla="*/ 119 w 127"/>
              <a:gd name="T9" fmla="*/ 61 h 238"/>
              <a:gd name="T10" fmla="*/ 125 w 127"/>
              <a:gd name="T11" fmla="*/ 134 h 238"/>
              <a:gd name="T12" fmla="*/ 101 w 127"/>
              <a:gd name="T13" fmla="*/ 22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1" name="Text Box 3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297613" y="3051175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q1</a:t>
            </a:r>
          </a:p>
        </p:txBody>
      </p:sp>
      <p:sp>
        <p:nvSpPr>
          <p:cNvPr id="317472" name="Oval 3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96000" y="2819400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4" name="Text Box 3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715000" y="37338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1</a:t>
            </a:r>
          </a:p>
        </p:txBody>
      </p:sp>
      <p:sp>
        <p:nvSpPr>
          <p:cNvPr id="317475" name="Text Box 3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178550" y="391636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0</a:t>
            </a:r>
          </a:p>
        </p:txBody>
      </p:sp>
      <p:sp>
        <p:nvSpPr>
          <p:cNvPr id="317477" name="Freeform 37"/>
          <p:cNvSpPr>
            <a:spLocks/>
          </p:cNvSpPr>
          <p:nvPr>
            <p:custDataLst>
              <p:tags r:id="rId26"/>
            </p:custDataLst>
          </p:nvPr>
        </p:nvSpPr>
        <p:spPr bwMode="auto">
          <a:xfrm flipV="1">
            <a:off x="6357938" y="3609975"/>
            <a:ext cx="241300" cy="415925"/>
          </a:xfrm>
          <a:custGeom>
            <a:avLst/>
            <a:gdLst>
              <a:gd name="T0" fmla="*/ 64 w 127"/>
              <a:gd name="T1" fmla="*/ 238 h 238"/>
              <a:gd name="T2" fmla="*/ 9 w 127"/>
              <a:gd name="T3" fmla="*/ 165 h 238"/>
              <a:gd name="T4" fmla="*/ 15 w 127"/>
              <a:gd name="T5" fmla="*/ 61 h 238"/>
              <a:gd name="T6" fmla="*/ 76 w 127"/>
              <a:gd name="T7" fmla="*/ 0 h 238"/>
              <a:gd name="T8" fmla="*/ 119 w 127"/>
              <a:gd name="T9" fmla="*/ 61 h 238"/>
              <a:gd name="T10" fmla="*/ 125 w 127"/>
              <a:gd name="T11" fmla="*/ 134 h 238"/>
              <a:gd name="T12" fmla="*/ 101 w 127"/>
              <a:gd name="T13" fmla="*/ 22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9" name="Line 3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5943600" y="3141663"/>
            <a:ext cx="153988" cy="1430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0" name="Oval 4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793038" y="37465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1" name="Text Box 4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934325" y="3940175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q2</a:t>
            </a:r>
          </a:p>
        </p:txBody>
      </p:sp>
      <p:sp>
        <p:nvSpPr>
          <p:cNvPr id="317482" name="Line 42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850063" y="3409950"/>
            <a:ext cx="866775" cy="488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3" name="Text Box 4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243763" y="339566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1</a:t>
            </a:r>
          </a:p>
        </p:txBody>
      </p:sp>
      <p:sp>
        <p:nvSpPr>
          <p:cNvPr id="317484" name="Oval 4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716838" y="3670300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5" name="Freeform 45"/>
          <p:cNvSpPr>
            <a:spLocks/>
          </p:cNvSpPr>
          <p:nvPr>
            <p:custDataLst>
              <p:tags r:id="rId33"/>
            </p:custDataLst>
          </p:nvPr>
        </p:nvSpPr>
        <p:spPr bwMode="auto">
          <a:xfrm flipV="1">
            <a:off x="8021638" y="4432300"/>
            <a:ext cx="241300" cy="415925"/>
          </a:xfrm>
          <a:custGeom>
            <a:avLst/>
            <a:gdLst>
              <a:gd name="T0" fmla="*/ 64 w 127"/>
              <a:gd name="T1" fmla="*/ 238 h 238"/>
              <a:gd name="T2" fmla="*/ 9 w 127"/>
              <a:gd name="T3" fmla="*/ 165 h 238"/>
              <a:gd name="T4" fmla="*/ 15 w 127"/>
              <a:gd name="T5" fmla="*/ 61 h 238"/>
              <a:gd name="T6" fmla="*/ 76 w 127"/>
              <a:gd name="T7" fmla="*/ 0 h 238"/>
              <a:gd name="T8" fmla="*/ 119 w 127"/>
              <a:gd name="T9" fmla="*/ 61 h 238"/>
              <a:gd name="T10" fmla="*/ 125 w 127"/>
              <a:gd name="T11" fmla="*/ 134 h 238"/>
              <a:gd name="T12" fmla="*/ 101 w 127"/>
              <a:gd name="T13" fmla="*/ 22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6" name="Text Box 46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772400" y="48006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0</a:t>
            </a:r>
          </a:p>
        </p:txBody>
      </p:sp>
      <p:sp>
        <p:nvSpPr>
          <p:cNvPr id="317487" name="Text Box 47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867400" y="57150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0</a:t>
            </a:r>
          </a:p>
        </p:txBody>
      </p:sp>
      <p:sp>
        <p:nvSpPr>
          <p:cNvPr id="317488" name="Freeform 48"/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4130675" y="2384425"/>
            <a:ext cx="3946525" cy="1316038"/>
          </a:xfrm>
          <a:custGeom>
            <a:avLst/>
            <a:gdLst>
              <a:gd name="T0" fmla="*/ 2486 w 2486"/>
              <a:gd name="T1" fmla="*/ 802 h 829"/>
              <a:gd name="T2" fmla="*/ 1526 w 2486"/>
              <a:gd name="T3" fmla="*/ 82 h 829"/>
              <a:gd name="T4" fmla="*/ 353 w 2486"/>
              <a:gd name="T5" fmla="*/ 307 h 829"/>
              <a:gd name="T6" fmla="*/ 0 w 2486"/>
              <a:gd name="T7" fmla="*/ 829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829">
                <a:moveTo>
                  <a:pt x="2486" y="802"/>
                </a:moveTo>
                <a:cubicBezTo>
                  <a:pt x="2242" y="482"/>
                  <a:pt x="1881" y="164"/>
                  <a:pt x="1526" y="82"/>
                </a:cubicBezTo>
                <a:cubicBezTo>
                  <a:pt x="1171" y="0"/>
                  <a:pt x="607" y="183"/>
                  <a:pt x="353" y="307"/>
                </a:cubicBezTo>
                <a:cubicBezTo>
                  <a:pt x="99" y="431"/>
                  <a:pt x="74" y="720"/>
                  <a:pt x="0" y="829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0" name="Text Box 5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181600" y="22860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pitchFamily="1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3481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4000"/>
              <a:t>When is a DFA as small as possible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Intuitively, a DFA is as small as it possibly can be if taking away a state would </a:t>
            </a:r>
            <a:r>
              <a:rPr lang="en-US">
                <a:solidFill>
                  <a:srgbClr val="FF0000"/>
                </a:solidFill>
              </a:rPr>
              <a:t>necessarily</a:t>
            </a:r>
            <a:r>
              <a:rPr lang="en-US"/>
              <a:t> lead to a </a:t>
            </a:r>
            <a:r>
              <a:rPr lang="en-US">
                <a:solidFill>
                  <a:srgbClr val="FF0000"/>
                </a:solidFill>
              </a:rPr>
              <a:t>change in the language it accepts</a:t>
            </a:r>
            <a:r>
              <a:rPr lang="en-US"/>
              <a:t>.</a:t>
            </a:r>
          </a:p>
        </p:txBody>
      </p:sp>
      <p:grpSp>
        <p:nvGrpSpPr>
          <p:cNvPr id="318468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18469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70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47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4191000"/>
            <a:ext cx="5943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/>
              <a:t>How can we prove this?</a:t>
            </a:r>
          </a:p>
        </p:txBody>
      </p:sp>
    </p:spTree>
    <p:extLst>
      <p:ext uri="{BB962C8B-B14F-4D97-AF65-F5344CB8AC3E}">
        <p14:creationId xmlns:p14="http://schemas.microsoft.com/office/powerpoint/2010/main" val="30969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914400"/>
            <a:ext cx="304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Start with a language</a:t>
            </a:r>
          </a:p>
        </p:txBody>
      </p:sp>
      <p:sp>
        <p:nvSpPr>
          <p:cNvPr id="3205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19500" y="944563"/>
            <a:ext cx="397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333399"/>
                </a:solidFill>
              </a:rPr>
              <a:t>L = { w | w’s third character is a 1}</a:t>
            </a:r>
          </a:p>
        </p:txBody>
      </p:sp>
      <p:sp>
        <p:nvSpPr>
          <p:cNvPr id="32051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3336925"/>
            <a:ext cx="611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Meet our four string couples for today…</a:t>
            </a:r>
          </a:p>
        </p:txBody>
      </p:sp>
      <p:sp>
        <p:nvSpPr>
          <p:cNvPr id="32051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58963" y="1438275"/>
            <a:ext cx="1835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Comic Sans MS" pitchFamily="66" charset="0"/>
              </a:rPr>
              <a:t>example strings in L</a:t>
            </a:r>
          </a:p>
        </p:txBody>
      </p:sp>
      <p:sp>
        <p:nvSpPr>
          <p:cNvPr id="32051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26025" y="1438275"/>
            <a:ext cx="2297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Comic Sans MS" pitchFamily="66" charset="0"/>
              </a:rPr>
              <a:t>example strings </a:t>
            </a:r>
            <a:r>
              <a:rPr lang="en-US" sz="1400" b="1">
                <a:solidFill>
                  <a:srgbClr val="009900"/>
                </a:solidFill>
                <a:latin typeface="Comic Sans MS" pitchFamily="66" charset="0"/>
              </a:rPr>
              <a:t>NOT</a:t>
            </a:r>
            <a:r>
              <a:rPr lang="en-US" sz="1400">
                <a:solidFill>
                  <a:srgbClr val="009900"/>
                </a:solidFill>
                <a:latin typeface="Comic Sans MS" pitchFamily="66" charset="0"/>
              </a:rPr>
              <a:t> in L</a:t>
            </a:r>
          </a:p>
        </p:txBody>
      </p:sp>
      <p:sp>
        <p:nvSpPr>
          <p:cNvPr id="32051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57388" y="1897063"/>
            <a:ext cx="15557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Courier New" pitchFamily="49" charset="0"/>
              </a:rPr>
              <a:t>001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Courier New" pitchFamily="49" charset="0"/>
              </a:rPr>
              <a:t>1010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Courier New" pitchFamily="49" charset="0"/>
              </a:rPr>
              <a:t>11100010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Courier New" pitchFamily="49" charset="0"/>
              </a:rPr>
              <a:t>011111111</a:t>
            </a:r>
          </a:p>
        </p:txBody>
      </p:sp>
      <p:sp>
        <p:nvSpPr>
          <p:cNvPr id="32052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72075" y="1897063"/>
            <a:ext cx="20129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Symbol" pitchFamily="18" charset="2"/>
              </a:rPr>
              <a:t>l</a:t>
            </a:r>
            <a:endParaRPr lang="en-US" sz="2000" b="1">
              <a:solidFill>
                <a:srgbClr val="333399"/>
              </a:solidFill>
              <a:latin typeface="Courier New" pitchFamily="49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Courier New" pitchFamily="49" charset="0"/>
              </a:rPr>
              <a:t>11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Courier New" pitchFamily="49" charset="0"/>
              </a:rPr>
              <a:t>0101010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333399"/>
                </a:solidFill>
                <a:latin typeface="Courier New" pitchFamily="49" charset="0"/>
              </a:rPr>
              <a:t>110111011110</a:t>
            </a:r>
          </a:p>
        </p:txBody>
      </p:sp>
      <p:sp>
        <p:nvSpPr>
          <p:cNvPr id="32052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5750" y="3937000"/>
            <a:ext cx="2054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000">
                <a:solidFill>
                  <a:srgbClr val="333399"/>
                </a:solidFill>
              </a:rPr>
              <a:t>w</a:t>
            </a:r>
            <a:r>
              <a:rPr lang="en-US" sz="2000" baseline="-30000">
                <a:solidFill>
                  <a:srgbClr val="333399"/>
                </a:solidFill>
              </a:rPr>
              <a:t>1     </a:t>
            </a:r>
            <a:r>
              <a:rPr lang="en-US" sz="2000">
                <a:solidFill>
                  <a:srgbClr val="333399"/>
                </a:solidFill>
              </a:rPr>
              <a:t>=    011…</a:t>
            </a:r>
          </a:p>
        </p:txBody>
      </p:sp>
      <p:sp>
        <p:nvSpPr>
          <p:cNvPr id="32052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5275" y="4287838"/>
            <a:ext cx="2481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000">
                <a:solidFill>
                  <a:srgbClr val="333399"/>
                </a:solidFill>
              </a:rPr>
              <a:t>w</a:t>
            </a:r>
            <a:r>
              <a:rPr lang="en-US" sz="2000" baseline="-30000">
                <a:solidFill>
                  <a:srgbClr val="333399"/>
                </a:solidFill>
              </a:rPr>
              <a:t>2     </a:t>
            </a:r>
            <a:r>
              <a:rPr lang="en-US" sz="2000">
                <a:solidFill>
                  <a:srgbClr val="333399"/>
                </a:solidFill>
              </a:rPr>
              <a:t>=    111…</a:t>
            </a:r>
          </a:p>
        </p:txBody>
      </p:sp>
      <p:sp>
        <p:nvSpPr>
          <p:cNvPr id="32052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79475" y="5216525"/>
            <a:ext cx="7523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Are the </a:t>
            </a:r>
            <a:r>
              <a:rPr lang="en-US" sz="2400" b="1" i="1">
                <a:latin typeface="Times" pitchFamily="1" charset="0"/>
              </a:rPr>
              <a:t>fates</a:t>
            </a:r>
            <a:r>
              <a:rPr lang="en-US" sz="2400">
                <a:latin typeface="Times" pitchFamily="1" charset="0"/>
              </a:rPr>
              <a:t> of these couples’ strings the </a:t>
            </a:r>
            <a:r>
              <a:rPr lang="en-US" sz="2400" i="1">
                <a:latin typeface="Times" pitchFamily="1" charset="0"/>
              </a:rPr>
              <a:t>same</a:t>
            </a:r>
            <a:r>
              <a:rPr lang="en-US" sz="2400">
                <a:latin typeface="Times" pitchFamily="1" charset="0"/>
              </a:rPr>
              <a:t> or </a:t>
            </a:r>
            <a:r>
              <a:rPr lang="en-US" sz="2400" i="1">
                <a:latin typeface="Times" pitchFamily="1" charset="0"/>
              </a:rPr>
              <a:t>different</a:t>
            </a:r>
            <a:r>
              <a:rPr lang="en-US" sz="2400">
                <a:latin typeface="Times" pitchFamily="1" charset="0"/>
              </a:rPr>
              <a:t>?</a:t>
            </a:r>
          </a:p>
        </p:txBody>
      </p:sp>
      <p:sp>
        <p:nvSpPr>
          <p:cNvPr id="320524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355725" y="5632450"/>
            <a:ext cx="6630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66" charset="0"/>
              </a:rPr>
              <a:t>both accepted?   both rejected?        </a:t>
            </a:r>
            <a:r>
              <a:rPr lang="en-US" sz="1400">
                <a:solidFill>
                  <a:schemeClr val="folHlink"/>
                </a:solidFill>
                <a:latin typeface="Comic Sans MS" pitchFamily="66" charset="0"/>
              </a:rPr>
              <a:t>or might they have different outcomes?</a:t>
            </a:r>
          </a:p>
        </p:txBody>
      </p:sp>
      <p:sp>
        <p:nvSpPr>
          <p:cNvPr id="320525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47863" y="5884863"/>
            <a:ext cx="156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FF"/>
                </a:solidFill>
                <a:latin typeface="Comic Sans MS" pitchFamily="66" charset="0"/>
              </a:rPr>
              <a:t>indistinguishable</a:t>
            </a:r>
          </a:p>
        </p:txBody>
      </p:sp>
      <p:sp>
        <p:nvSpPr>
          <p:cNvPr id="32052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21313" y="5884863"/>
            <a:ext cx="1419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folHlink"/>
                </a:solidFill>
                <a:latin typeface="Comic Sans MS" pitchFamily="66" charset="0"/>
              </a:rPr>
              <a:t>distinguishable</a:t>
            </a:r>
            <a:endParaRPr lang="en-US" sz="14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20527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1450975" y="6056313"/>
            <a:ext cx="52546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28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516313" y="6040438"/>
            <a:ext cx="52546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29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4592638" y="6056313"/>
            <a:ext cx="754062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30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886575" y="6040438"/>
            <a:ext cx="957263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31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6100" y="4656138"/>
            <a:ext cx="998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>
                <a:latin typeface="Comic Sans MS" pitchFamily="66" charset="0"/>
              </a:rPr>
              <a:t>Couple #1</a:t>
            </a:r>
          </a:p>
        </p:txBody>
      </p:sp>
      <p:sp>
        <p:nvSpPr>
          <p:cNvPr id="320532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16200" y="3937000"/>
            <a:ext cx="2054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000">
                <a:solidFill>
                  <a:srgbClr val="333399"/>
                </a:solidFill>
              </a:rPr>
              <a:t>w</a:t>
            </a:r>
            <a:r>
              <a:rPr lang="en-US" sz="2000" baseline="-30000">
                <a:solidFill>
                  <a:srgbClr val="333399"/>
                </a:solidFill>
              </a:rPr>
              <a:t>1     </a:t>
            </a:r>
            <a:r>
              <a:rPr lang="en-US" sz="2000">
                <a:solidFill>
                  <a:srgbClr val="333399"/>
                </a:solidFill>
              </a:rPr>
              <a:t>=    011…</a:t>
            </a:r>
          </a:p>
        </p:txBody>
      </p:sp>
      <p:sp>
        <p:nvSpPr>
          <p:cNvPr id="320533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25725" y="4287838"/>
            <a:ext cx="2481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000">
                <a:solidFill>
                  <a:srgbClr val="333399"/>
                </a:solidFill>
              </a:rPr>
              <a:t>w</a:t>
            </a:r>
            <a:r>
              <a:rPr lang="en-US" sz="2000" baseline="-30000">
                <a:solidFill>
                  <a:srgbClr val="333399"/>
                </a:solidFill>
              </a:rPr>
              <a:t>2     </a:t>
            </a:r>
            <a:r>
              <a:rPr lang="en-US" sz="2000">
                <a:solidFill>
                  <a:srgbClr val="333399"/>
                </a:solidFill>
              </a:rPr>
              <a:t>=    110…</a:t>
            </a:r>
          </a:p>
        </p:txBody>
      </p:sp>
      <p:sp>
        <p:nvSpPr>
          <p:cNvPr id="320534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20988" y="4656138"/>
            <a:ext cx="1027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>
                <a:latin typeface="Comic Sans MS" pitchFamily="66" charset="0"/>
              </a:rPr>
              <a:t>Couple #2</a:t>
            </a:r>
          </a:p>
        </p:txBody>
      </p:sp>
      <p:sp>
        <p:nvSpPr>
          <p:cNvPr id="320535" name="Rectangle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005388" y="3937000"/>
            <a:ext cx="2054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000">
                <a:solidFill>
                  <a:srgbClr val="333399"/>
                </a:solidFill>
              </a:rPr>
              <a:t>w</a:t>
            </a:r>
            <a:r>
              <a:rPr lang="en-US" sz="2000" baseline="-30000">
                <a:solidFill>
                  <a:srgbClr val="333399"/>
                </a:solidFill>
              </a:rPr>
              <a:t>1     </a:t>
            </a:r>
            <a:r>
              <a:rPr lang="en-US" sz="2000">
                <a:solidFill>
                  <a:srgbClr val="333399"/>
                </a:solidFill>
              </a:rPr>
              <a:t>=    01…</a:t>
            </a:r>
          </a:p>
        </p:txBody>
      </p:sp>
      <p:sp>
        <p:nvSpPr>
          <p:cNvPr id="320536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014913" y="4287838"/>
            <a:ext cx="2481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000">
                <a:solidFill>
                  <a:srgbClr val="333399"/>
                </a:solidFill>
              </a:rPr>
              <a:t>w</a:t>
            </a:r>
            <a:r>
              <a:rPr lang="en-US" sz="2000" baseline="-30000">
                <a:solidFill>
                  <a:srgbClr val="333399"/>
                </a:solidFill>
              </a:rPr>
              <a:t>2     </a:t>
            </a:r>
            <a:r>
              <a:rPr lang="en-US" sz="2000">
                <a:solidFill>
                  <a:srgbClr val="333399"/>
                </a:solidFill>
              </a:rPr>
              <a:t>=    10…</a:t>
            </a:r>
          </a:p>
        </p:txBody>
      </p:sp>
      <p:sp>
        <p:nvSpPr>
          <p:cNvPr id="320537" name="Rectangle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210175" y="4656138"/>
            <a:ext cx="1027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>
                <a:latin typeface="Comic Sans MS" pitchFamily="66" charset="0"/>
              </a:rPr>
              <a:t>Couple #3</a:t>
            </a:r>
          </a:p>
        </p:txBody>
      </p:sp>
      <p:sp>
        <p:nvSpPr>
          <p:cNvPr id="320538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164388" y="3937000"/>
            <a:ext cx="166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000">
                <a:solidFill>
                  <a:srgbClr val="333399"/>
                </a:solidFill>
              </a:rPr>
              <a:t>w</a:t>
            </a:r>
            <a:r>
              <a:rPr lang="en-US" sz="2000" baseline="-30000">
                <a:solidFill>
                  <a:srgbClr val="333399"/>
                </a:solidFill>
              </a:rPr>
              <a:t>1     </a:t>
            </a:r>
            <a:r>
              <a:rPr lang="en-US" sz="2000">
                <a:solidFill>
                  <a:srgbClr val="333399"/>
                </a:solidFill>
              </a:rPr>
              <a:t>=    0…</a:t>
            </a:r>
          </a:p>
        </p:txBody>
      </p:sp>
      <p:sp>
        <p:nvSpPr>
          <p:cNvPr id="320539" name="Rectangle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173913" y="4287838"/>
            <a:ext cx="1795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000">
                <a:solidFill>
                  <a:srgbClr val="333399"/>
                </a:solidFill>
              </a:rPr>
              <a:t>w</a:t>
            </a:r>
            <a:r>
              <a:rPr lang="en-US" sz="2000" baseline="-30000">
                <a:solidFill>
                  <a:srgbClr val="333399"/>
                </a:solidFill>
              </a:rPr>
              <a:t>2     </a:t>
            </a:r>
            <a:r>
              <a:rPr lang="en-US" sz="2000">
                <a:solidFill>
                  <a:srgbClr val="333399"/>
                </a:solidFill>
              </a:rPr>
              <a:t>=    10…</a:t>
            </a:r>
          </a:p>
        </p:txBody>
      </p:sp>
      <p:sp>
        <p:nvSpPr>
          <p:cNvPr id="320540" name="Rectangle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369175" y="4656138"/>
            <a:ext cx="1027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>
                <a:latin typeface="Comic Sans MS" pitchFamily="66" charset="0"/>
              </a:rPr>
              <a:t>Couple #4</a:t>
            </a:r>
          </a:p>
        </p:txBody>
      </p:sp>
      <p:sp>
        <p:nvSpPr>
          <p:cNvPr id="320541" name="Rectangle 29" hidden="1"/>
          <p:cNvSpPr>
            <a:spLocks noGrp="1" noChangeArrowheads="1"/>
          </p:cNvSpPr>
          <p:nvPr>
            <p:ph type="title"/>
            <p:custDataLst>
              <p:tags r:id="rId28"/>
            </p:custDataLst>
          </p:nvPr>
        </p:nvSpPr>
        <p:spPr/>
        <p:txBody>
          <a:bodyPr/>
          <a:lstStyle/>
          <a:p>
            <a:r>
              <a:rPr lang="en-US" sz="4000">
                <a:solidFill>
                  <a:srgbClr val="339966"/>
                </a:solidFill>
              </a:rPr>
              <a:t>String soulmates…</a:t>
            </a:r>
          </a:p>
        </p:txBody>
      </p:sp>
      <p:sp>
        <p:nvSpPr>
          <p:cNvPr id="320543" name="Rectangle 3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04800" y="0"/>
            <a:ext cx="82296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Distinguishing between in and out of the language</a:t>
            </a:r>
          </a:p>
        </p:txBody>
      </p:sp>
      <p:grpSp>
        <p:nvGrpSpPr>
          <p:cNvPr id="320544" name="Group 32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381000" y="609600"/>
            <a:ext cx="8218488" cy="180975"/>
            <a:chOff x="295" y="1311"/>
            <a:chExt cx="5177" cy="114"/>
          </a:xfrm>
        </p:grpSpPr>
        <p:sp>
          <p:nvSpPr>
            <p:cNvPr id="320545" name="Rectangle 3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6" name="Rectangle 3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" name="Ink 1"/>
              <p14:cNvContentPartPr/>
              <p14:nvPr/>
            </p14:nvContentPartPr>
            <p14:xfrm>
              <a:off x="714240" y="3586320"/>
              <a:ext cx="8137080" cy="1343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9920" y="3580920"/>
                <a:ext cx="8157240" cy="135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90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4000"/>
              <a:t>String matchmaking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435100"/>
            <a:ext cx="8229600" cy="4691063"/>
          </a:xfrm>
        </p:spPr>
        <p:txBody>
          <a:bodyPr/>
          <a:lstStyle/>
          <a:p>
            <a:r>
              <a:rPr lang="en-US" sz="2800"/>
              <a:t>Definition 1: Two strings w</a:t>
            </a:r>
            <a:r>
              <a:rPr lang="en-US" sz="2800" baseline="-25000"/>
              <a:t>1</a:t>
            </a:r>
            <a:r>
              <a:rPr lang="en-US" sz="2800"/>
              <a:t> and w</a:t>
            </a:r>
            <a:r>
              <a:rPr lang="en-US" sz="2800" baseline="-25000"/>
              <a:t>2</a:t>
            </a:r>
            <a:r>
              <a:rPr lang="en-US" sz="2800"/>
              <a:t> are </a:t>
            </a:r>
            <a:r>
              <a:rPr lang="en-US" sz="2800">
                <a:solidFill>
                  <a:srgbClr val="FF0000"/>
                </a:solidFill>
              </a:rPr>
              <a:t>distinguishable</a:t>
            </a:r>
            <a:r>
              <a:rPr lang="en-US" sz="2800"/>
              <a:t> with respect to language L if…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Definition 2: A set S = {w</a:t>
            </a:r>
            <a:r>
              <a:rPr lang="en-US" sz="2800" baseline="-25000"/>
              <a:t>1</a:t>
            </a:r>
            <a:r>
              <a:rPr lang="en-US" sz="2800"/>
              <a:t>, w</a:t>
            </a:r>
            <a:r>
              <a:rPr lang="en-US" sz="2800" baseline="-25000"/>
              <a:t>2</a:t>
            </a:r>
            <a:r>
              <a:rPr lang="en-US" sz="2800"/>
              <a:t>, …} is </a:t>
            </a:r>
            <a:r>
              <a:rPr lang="en-US" sz="2800">
                <a:solidFill>
                  <a:srgbClr val="FF0000"/>
                </a:solidFill>
              </a:rPr>
              <a:t>pairwise distinguishable</a:t>
            </a:r>
            <a:r>
              <a:rPr lang="en-US" sz="2800"/>
              <a:t> with respect to language L if…</a:t>
            </a:r>
          </a:p>
        </p:txBody>
      </p:sp>
      <p:sp>
        <p:nvSpPr>
          <p:cNvPr id="323588" name="Text Box 4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286000"/>
            <a:ext cx="49307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33CC33"/>
                </a:solidFill>
                <a:latin typeface="Courier New" pitchFamily="49" charset="0"/>
              </a:rPr>
              <a:t>There exists z s.t.</a:t>
            </a:r>
          </a:p>
          <a:p>
            <a:r>
              <a:rPr lang="en-US" sz="2400">
                <a:solidFill>
                  <a:srgbClr val="33CC33"/>
                </a:solidFill>
                <a:latin typeface="Courier New" pitchFamily="49" charset="0"/>
              </a:rPr>
              <a:t>w1z in L</a:t>
            </a:r>
          </a:p>
          <a:p>
            <a:r>
              <a:rPr lang="en-US" sz="2400">
                <a:solidFill>
                  <a:srgbClr val="33CC33"/>
                </a:solidFill>
                <a:latin typeface="Courier New" pitchFamily="49" charset="0"/>
              </a:rPr>
              <a:t>W2z not in L or vice versa</a:t>
            </a:r>
          </a:p>
        </p:txBody>
      </p:sp>
      <p:sp>
        <p:nvSpPr>
          <p:cNvPr id="323589" name="Text Box 5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95400" y="4648200"/>
            <a:ext cx="69389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33CC33"/>
                </a:solidFill>
                <a:latin typeface="Courier New" pitchFamily="49" charset="0"/>
              </a:rPr>
              <a:t>wi and wj are distinguishable for all</a:t>
            </a:r>
          </a:p>
          <a:p>
            <a:r>
              <a:rPr lang="en-US" sz="2400">
                <a:solidFill>
                  <a:srgbClr val="33CC33"/>
                </a:solidFill>
                <a:latin typeface="Courier New" pitchFamily="49" charset="0"/>
              </a:rPr>
              <a:t>i not= j.</a:t>
            </a:r>
          </a:p>
        </p:txBody>
      </p:sp>
      <p:grpSp>
        <p:nvGrpSpPr>
          <p:cNvPr id="323590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81000" y="914400"/>
            <a:ext cx="8218488" cy="180975"/>
            <a:chOff x="295" y="1311"/>
            <a:chExt cx="5177" cy="114"/>
          </a:xfrm>
        </p:grpSpPr>
        <p:sp>
          <p:nvSpPr>
            <p:cNvPr id="323591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92" name="Rectangle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359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2819400"/>
            <a:ext cx="585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There exists a z such that w</a:t>
            </a:r>
            <a:r>
              <a:rPr lang="en-US" baseline="-25000"/>
              <a:t>1</a:t>
            </a:r>
            <a:r>
              <a:rPr lang="en-US"/>
              <a:t>z is in L and w</a:t>
            </a:r>
            <a:r>
              <a:rPr lang="en-US" baseline="-25000"/>
              <a:t>2</a:t>
            </a:r>
            <a:r>
              <a:rPr lang="en-US"/>
              <a:t>z is not in L.</a:t>
            </a:r>
          </a:p>
        </p:txBody>
      </p:sp>
      <p:sp>
        <p:nvSpPr>
          <p:cNvPr id="323594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00200" y="5334000"/>
            <a:ext cx="5959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</a:t>
            </a:r>
            <a:r>
              <a:rPr lang="en-US" baseline="-25000"/>
              <a:t>i</a:t>
            </a:r>
            <a:r>
              <a:rPr lang="en-US"/>
              <a:t> and w</a:t>
            </a:r>
            <a:r>
              <a:rPr lang="en-US" baseline="-25000"/>
              <a:t>j</a:t>
            </a:r>
            <a:r>
              <a:rPr lang="en-US"/>
              <a:t> are distinguishable with respect to L for all i != j.</a:t>
            </a:r>
          </a:p>
        </p:txBody>
      </p:sp>
    </p:spTree>
    <p:extLst>
      <p:ext uri="{BB962C8B-B14F-4D97-AF65-F5344CB8AC3E}">
        <p14:creationId xmlns:p14="http://schemas.microsoft.com/office/powerpoint/2010/main" val="209394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3" grpId="0"/>
      <p:bldP spid="32359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4000"/>
              <a:t>Distinguishability Practice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/>
              <a:t>L = {0</a:t>
            </a:r>
            <a:r>
              <a:rPr lang="en-US" sz="2800" baseline="30000" dirty="0"/>
              <a:t>i</a:t>
            </a:r>
            <a:r>
              <a:rPr lang="en-US" sz="2800" dirty="0"/>
              <a:t>1</a:t>
            </a:r>
            <a:r>
              <a:rPr lang="en-US" sz="2800" baseline="30000" dirty="0"/>
              <a:t>j </a:t>
            </a:r>
            <a:r>
              <a:rPr lang="en-US" sz="2800" dirty="0"/>
              <a:t>| i is even, j is odd}</a:t>
            </a:r>
          </a:p>
          <a:p>
            <a:pPr>
              <a:buFontTx/>
              <a:buNone/>
            </a:pPr>
            <a:r>
              <a:rPr lang="en-US" sz="2800" dirty="0"/>
              <a:t>Are the following distinguishable w.r.t. L?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00, 0 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0000, 00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010, 1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l-GR" sz="2800" dirty="0" smtClean="0">
                <a:cs typeface="Times New Roman" pitchFamily="18" charset="0"/>
              </a:rPr>
              <a:t>λ</a:t>
            </a:r>
            <a:r>
              <a:rPr lang="en-US" sz="2800" dirty="0" smtClean="0">
                <a:cs typeface="Times New Roman" pitchFamily="18" charset="0"/>
              </a:rPr>
              <a:t>, </a:t>
            </a:r>
            <a:r>
              <a:rPr lang="en-US" sz="2800" dirty="0">
                <a:cs typeface="Times New Roman" pitchFamily="18" charset="0"/>
              </a:rPr>
              <a:t>001</a:t>
            </a:r>
            <a:endParaRPr lang="el-GR" sz="2800" dirty="0">
              <a:cs typeface="Times New Roman" pitchFamily="18" charset="0"/>
            </a:endParaRPr>
          </a:p>
        </p:txBody>
      </p:sp>
      <p:sp>
        <p:nvSpPr>
          <p:cNvPr id="325636" name="Oval 4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1219200"/>
            <a:ext cx="381000" cy="381000"/>
          </a:xfrm>
          <a:prstGeom prst="ellipse">
            <a:avLst/>
          </a:prstGeom>
          <a:noFill/>
          <a:ln w="9525" algn="ctr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637" name="Text Box 5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609600"/>
            <a:ext cx="1885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33CC33"/>
                </a:solidFill>
                <a:latin typeface="Courier New" pitchFamily="49" charset="0"/>
              </a:rPr>
              <a:t>Explain notation</a:t>
            </a:r>
          </a:p>
        </p:txBody>
      </p:sp>
      <p:grpSp>
        <p:nvGrpSpPr>
          <p:cNvPr id="325638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81000" y="914400"/>
            <a:ext cx="8218488" cy="180975"/>
            <a:chOff x="295" y="1311"/>
            <a:chExt cx="5177" cy="114"/>
          </a:xfrm>
        </p:grpSpPr>
        <p:sp>
          <p:nvSpPr>
            <p:cNvPr id="325639" name="Rectangle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640" name="Rectangle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492840" y="3193200"/>
              <a:ext cx="4507920" cy="3393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7440" y="3187440"/>
                <a:ext cx="4526280" cy="341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7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4000"/>
              <a:t>The Distinguishability Theorem</a:t>
            </a:r>
          </a:p>
        </p:txBody>
      </p:sp>
      <p:sp>
        <p:nvSpPr>
          <p:cNvPr id="327683" name="Text Box 3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743200"/>
            <a:ext cx="8054975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urier New" pitchFamily="49" charset="0"/>
              </a:rPr>
              <a:t>Intuition: If two strings are distinguishable, then they have to go</a:t>
            </a:r>
          </a:p>
          <a:p>
            <a:r>
              <a:rPr lang="en-US" sz="1400">
                <a:latin typeface="Courier New" pitchFamily="49" charset="0"/>
              </a:rPr>
              <a:t>“separate ways” in the DFA on the same input.  Thus they need to be </a:t>
            </a:r>
          </a:p>
          <a:p>
            <a:r>
              <a:rPr lang="en-US" sz="1400">
                <a:latin typeface="Courier New" pitchFamily="49" charset="0"/>
              </a:rPr>
              <a:t>in different states at then end of their input.</a:t>
            </a:r>
          </a:p>
          <a:p>
            <a:r>
              <a:rPr lang="en-US" sz="1400">
                <a:latin typeface="Courier New" pitchFamily="49" charset="0"/>
              </a:rPr>
              <a:t>Proof: by contradiction</a:t>
            </a:r>
          </a:p>
          <a:p>
            <a:r>
              <a:rPr lang="en-US" sz="1400">
                <a:latin typeface="Courier New" pitchFamily="49" charset="0"/>
              </a:rPr>
              <a:t>Assume there exists a DFA M with n-1 states.</a:t>
            </a:r>
          </a:p>
          <a:p>
            <a:r>
              <a:rPr lang="en-US" sz="1400">
                <a:latin typeface="Courier New" pitchFamily="49" charset="0"/>
              </a:rPr>
              <a:t>By the pigeonhole principle, at least two of the inputs must end up in the</a:t>
            </a:r>
          </a:p>
          <a:p>
            <a:r>
              <a:rPr lang="en-US" sz="1400">
                <a:latin typeface="Courier New" pitchFamily="49" charset="0"/>
              </a:rPr>
              <a:t>Same state at the end of their input.</a:t>
            </a:r>
          </a:p>
          <a:p>
            <a:r>
              <a:rPr lang="en-US" sz="1400">
                <a:latin typeface="Courier New" pitchFamily="49" charset="0"/>
              </a:rPr>
              <a:t>Call this state qbad.  wi and wj are the two words that end in qbad.</a:t>
            </a:r>
          </a:p>
          <a:p>
            <a:r>
              <a:rPr lang="en-US" sz="1400">
                <a:latin typeface="Courier New" pitchFamily="49" charset="0"/>
              </a:rPr>
              <a:t>wiz should accept and wjz should reject.  But since qbad does not know the</a:t>
            </a:r>
          </a:p>
          <a:p>
            <a:r>
              <a:rPr lang="en-US" sz="1400">
                <a:latin typeface="Courier New" pitchFamily="49" charset="0"/>
              </a:rPr>
              <a:t>Difference between wi and wj, it has no choice but to allow z to pass</a:t>
            </a:r>
          </a:p>
          <a:p>
            <a:r>
              <a:rPr lang="en-US" sz="1400">
                <a:latin typeface="Courier New" pitchFamily="49" charset="0"/>
              </a:rPr>
              <a:t>Through the exact same states until z runs out.</a:t>
            </a:r>
          </a:p>
        </p:txBody>
      </p:sp>
      <p:sp>
        <p:nvSpPr>
          <p:cNvPr id="32768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7886700" cy="841375"/>
          </a:xfrm>
          <a:prstGeom prst="rect">
            <a:avLst/>
          </a:prstGeom>
          <a:noFill/>
          <a:ln w="19050">
            <a:solidFill>
              <a:srgbClr val="77777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If there is a pairwise distinguishable set of </a:t>
            </a:r>
            <a:r>
              <a:rPr lang="en-US" sz="2000">
                <a:solidFill>
                  <a:srgbClr val="333399"/>
                </a:solidFill>
                <a:latin typeface="Comic Sans MS" pitchFamily="66" charset="0"/>
              </a:rPr>
              <a:t>N</a:t>
            </a:r>
            <a:r>
              <a:rPr lang="en-US" sz="2400">
                <a:latin typeface="Times" pitchFamily="1" charset="0"/>
              </a:rPr>
              <a:t> strings for a language </a:t>
            </a:r>
            <a:r>
              <a:rPr lang="en-US" sz="2400">
                <a:solidFill>
                  <a:srgbClr val="333399"/>
                </a:solidFill>
              </a:rPr>
              <a:t>L</a:t>
            </a:r>
            <a:r>
              <a:rPr lang="en-US" sz="2400">
                <a:latin typeface="Times" pitchFamily="1" charset="0"/>
              </a:rPr>
              <a:t>, then a DFA accepting </a:t>
            </a:r>
            <a:r>
              <a:rPr lang="en-US" sz="2400">
                <a:solidFill>
                  <a:srgbClr val="333399"/>
                </a:solidFill>
              </a:rPr>
              <a:t>L</a:t>
            </a:r>
            <a:r>
              <a:rPr lang="en-US" sz="2400">
                <a:latin typeface="Times" pitchFamily="1" charset="0"/>
              </a:rPr>
              <a:t> </a:t>
            </a:r>
            <a:r>
              <a:rPr lang="en-US" sz="2400" i="1">
                <a:latin typeface="Times" pitchFamily="1" charset="0"/>
              </a:rPr>
              <a:t>must</a:t>
            </a:r>
            <a:r>
              <a:rPr lang="en-US" sz="2400">
                <a:latin typeface="Times" pitchFamily="1" charset="0"/>
              </a:rPr>
              <a:t> have </a:t>
            </a:r>
            <a:r>
              <a:rPr lang="en-US" sz="2400">
                <a:solidFill>
                  <a:srgbClr val="333399"/>
                </a:solidFill>
                <a:latin typeface="Times" pitchFamily="1" charset="0"/>
                <a:sym typeface="Symbol" pitchFamily="18" charset="2"/>
              </a:rPr>
              <a:t></a:t>
            </a:r>
            <a:r>
              <a:rPr lang="en-US" sz="2400">
                <a:latin typeface="Times" pitchFamily="1" charset="0"/>
              </a:rPr>
              <a:t> </a:t>
            </a:r>
            <a:r>
              <a:rPr lang="en-US" sz="2000">
                <a:solidFill>
                  <a:srgbClr val="333399"/>
                </a:solidFill>
                <a:latin typeface="Comic Sans MS" pitchFamily="66" charset="0"/>
              </a:rPr>
              <a:t>N</a:t>
            </a:r>
            <a:r>
              <a:rPr lang="en-US" sz="2400">
                <a:latin typeface="Times" pitchFamily="1" charset="0"/>
              </a:rPr>
              <a:t> states.</a:t>
            </a:r>
          </a:p>
        </p:txBody>
      </p:sp>
      <p:grpSp>
        <p:nvGrpSpPr>
          <p:cNvPr id="327685" name="Group 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57200" y="838200"/>
            <a:ext cx="8218488" cy="180975"/>
            <a:chOff x="295" y="1311"/>
            <a:chExt cx="5177" cy="114"/>
          </a:xfrm>
        </p:grpSpPr>
        <p:sp>
          <p:nvSpPr>
            <p:cNvPr id="327686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687" name="Rectangle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62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4000"/>
              <a:t>XX1 revisited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914400"/>
            <a:ext cx="8382000" cy="5211763"/>
          </a:xfrm>
        </p:spPr>
        <p:txBody>
          <a:bodyPr/>
          <a:lstStyle/>
          <a:p>
            <a:r>
              <a:rPr lang="en-US"/>
              <a:t>Using the distinguishability theorem, prove that a DFA to recognize</a:t>
            </a:r>
            <a:br>
              <a:rPr lang="en-US"/>
            </a:br>
            <a:r>
              <a:rPr lang="en-US"/>
              <a:t> L</a:t>
            </a:r>
            <a:r>
              <a:rPr lang="en-US" baseline="-25000"/>
              <a:t>1</a:t>
            </a:r>
            <a:r>
              <a:rPr lang="en-US"/>
              <a:t> = {w | w has a 1 in the third symbol from the left}</a:t>
            </a:r>
            <a:br>
              <a:rPr lang="en-US"/>
            </a:br>
            <a:r>
              <a:rPr lang="en-US"/>
              <a:t>must have at least 5 states</a:t>
            </a:r>
          </a:p>
        </p:txBody>
      </p:sp>
      <p:grpSp>
        <p:nvGrpSpPr>
          <p:cNvPr id="33178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57200" y="838200"/>
            <a:ext cx="8218488" cy="180975"/>
            <a:chOff x="295" y="1311"/>
            <a:chExt cx="5177" cy="114"/>
          </a:xfrm>
        </p:grpSpPr>
        <p:sp>
          <p:nvSpPr>
            <p:cNvPr id="331781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782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878400" y="3807360"/>
              <a:ext cx="3129480" cy="664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3640" y="3793680"/>
                <a:ext cx="3159720" cy="69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822960" y="3618000"/>
              <a:ext cx="2874240" cy="1653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9280" y="3607920"/>
                <a:ext cx="2890800" cy="167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1142640" y="4826520"/>
              <a:ext cx="3494880" cy="542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29320" y="4812120"/>
                <a:ext cx="3523680" cy="56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4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4000"/>
              <a:t>1XX revisited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143000"/>
            <a:ext cx="8382000" cy="5211763"/>
          </a:xfrm>
        </p:spPr>
        <p:txBody>
          <a:bodyPr/>
          <a:lstStyle/>
          <a:p>
            <a:r>
              <a:rPr lang="en-US" sz="2800"/>
              <a:t>Using the distinguishability theorem, prove that a DFA to recognize</a:t>
            </a:r>
            <a:br>
              <a:rPr lang="en-US" sz="2800"/>
            </a:br>
            <a:r>
              <a:rPr lang="en-US" sz="2800"/>
              <a:t> L</a:t>
            </a:r>
            <a:r>
              <a:rPr lang="en-US" sz="2800" baseline="-25000"/>
              <a:t>2</a:t>
            </a:r>
            <a:r>
              <a:rPr lang="en-US" sz="2800"/>
              <a:t> = {w | w has a 1 in the third symbol from the right}</a:t>
            </a:r>
            <a:br>
              <a:rPr lang="en-US" sz="2800"/>
            </a:br>
            <a:r>
              <a:rPr lang="en-US" sz="2800"/>
              <a:t>must have at least 8 states</a:t>
            </a:r>
          </a:p>
        </p:txBody>
      </p:sp>
      <p:grpSp>
        <p:nvGrpSpPr>
          <p:cNvPr id="333828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57200" y="838200"/>
            <a:ext cx="8218488" cy="180975"/>
            <a:chOff x="295" y="1311"/>
            <a:chExt cx="5177" cy="114"/>
          </a:xfrm>
        </p:grpSpPr>
        <p:sp>
          <p:nvSpPr>
            <p:cNvPr id="333829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0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07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95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12763" y="990600"/>
            <a:ext cx="8021637" cy="180975"/>
            <a:chOff x="295" y="1311"/>
            <a:chExt cx="5177" cy="114"/>
          </a:xfrm>
        </p:grpSpPr>
        <p:sp>
          <p:nvSpPr>
            <p:cNvPr id="381955" name="Rectangle 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1956" name="Rectangle 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8195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5150" y="152400"/>
            <a:ext cx="7835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Axioms of Boolean Algebra</a:t>
            </a:r>
            <a:endParaRPr lang="en-US" sz="44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195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33825" y="2946400"/>
            <a:ext cx="933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What’s this?</a:t>
            </a:r>
          </a:p>
        </p:txBody>
      </p:sp>
      <p:pic>
        <p:nvPicPr>
          <p:cNvPr id="381959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80025"/>
            <a:ext cx="99853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196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85950" y="6186488"/>
            <a:ext cx="632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William McCune, Argonne National Lab</a:t>
            </a:r>
            <a:endParaRPr lang="en-US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1961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791200"/>
            <a:ext cx="15351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196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05600" y="6248400"/>
            <a:ext cx="2187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sz="1400">
                <a:latin typeface="Times" pitchFamily="1" charset="0"/>
              </a:rPr>
              <a:t>6/96</a:t>
            </a:r>
            <a:endParaRPr lang="en-US" sz="1400">
              <a:solidFill>
                <a:schemeClr val="accent1"/>
              </a:solidFill>
              <a:latin typeface="Times" pitchFamily="1" charset="0"/>
            </a:endParaRPr>
          </a:p>
        </p:txBody>
      </p:sp>
      <p:sp>
        <p:nvSpPr>
          <p:cNvPr id="381963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" y="2528888"/>
            <a:ext cx="4162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!(!x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or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y)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or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!(!x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or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!y) = x</a:t>
            </a:r>
          </a:p>
        </p:txBody>
      </p:sp>
      <p:sp>
        <p:nvSpPr>
          <p:cNvPr id="381964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34063" y="4610100"/>
            <a:ext cx="2382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Herbert Robbins (1933)</a:t>
            </a:r>
          </a:p>
        </p:txBody>
      </p:sp>
      <p:sp>
        <p:nvSpPr>
          <p:cNvPr id="381965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47800" y="1371600"/>
            <a:ext cx="224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x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or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y = y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or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x</a:t>
            </a:r>
          </a:p>
        </p:txBody>
      </p:sp>
      <p:sp>
        <p:nvSpPr>
          <p:cNvPr id="381966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" y="1949450"/>
            <a:ext cx="416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(x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or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y)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or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z = x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or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(y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or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z)</a:t>
            </a:r>
          </a:p>
        </p:txBody>
      </p:sp>
      <p:sp>
        <p:nvSpPr>
          <p:cNvPr id="381967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67400" y="1752600"/>
            <a:ext cx="228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  <a:latin typeface="Comic Sans MS" pitchFamily="66" charset="0"/>
              </a:rPr>
              <a:t>Definition of a Boolean Algebra</a:t>
            </a:r>
          </a:p>
        </p:txBody>
      </p:sp>
      <p:sp>
        <p:nvSpPr>
          <p:cNvPr id="381968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67400" y="3924300"/>
            <a:ext cx="228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  <a:latin typeface="Comic Sans MS" pitchFamily="66" charset="0"/>
              </a:rPr>
              <a:t>Definition of a Robbins Algebra</a:t>
            </a:r>
          </a:p>
        </p:txBody>
      </p:sp>
      <p:sp>
        <p:nvSpPr>
          <p:cNvPr id="381969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5800" y="4114800"/>
            <a:ext cx="416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!(!(x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or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 y)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or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!(x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or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!y) = x</a:t>
            </a:r>
          </a:p>
        </p:txBody>
      </p:sp>
      <p:sp>
        <p:nvSpPr>
          <p:cNvPr id="381970" name="AutoShap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3184525"/>
            <a:ext cx="457200" cy="685800"/>
          </a:xfrm>
          <a:prstGeom prst="upDownArrow">
            <a:avLst>
              <a:gd name="adj1" fmla="val 50000"/>
              <a:gd name="adj2" fmla="val 30000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0000FF"/>
              </a:solidFill>
              <a:latin typeface="Times" pitchFamily="1" charset="0"/>
            </a:endParaRPr>
          </a:p>
        </p:txBody>
      </p:sp>
      <p:sp>
        <p:nvSpPr>
          <p:cNvPr id="381971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352800" y="3276600"/>
            <a:ext cx="1171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5004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228600"/>
            <a:ext cx="7997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Assume we have a DFA M with N-1 states that recognizes L.</a:t>
            </a:r>
          </a:p>
          <a:p>
            <a:pPr algn="ctr"/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We will prove that M cannot actually exist (it does not actually recognize L).</a:t>
            </a:r>
          </a:p>
        </p:txBody>
      </p:sp>
      <p:sp>
        <p:nvSpPr>
          <p:cNvPr id="32973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990600"/>
            <a:ext cx="3733800" cy="2362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73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200" y="1676400"/>
            <a:ext cx="457200" cy="457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q</a:t>
            </a:r>
            <a:r>
              <a:rPr lang="en-US" sz="1400" baseline="-25000">
                <a:latin typeface="Courier New" pitchFamily="49" charset="0"/>
              </a:rPr>
              <a:t>s</a:t>
            </a:r>
            <a:endParaRPr lang="en-US" sz="1600" baseline="-25000">
              <a:latin typeface="Courier New" pitchFamily="49" charset="0"/>
            </a:endParaRPr>
          </a:p>
        </p:txBody>
      </p:sp>
      <p:sp>
        <p:nvSpPr>
          <p:cNvPr id="32973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286000" y="1905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734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38600" y="2514600"/>
            <a:ext cx="457200" cy="457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Times New Roman" pitchFamily="18" charset="0"/>
              </a:rPr>
              <a:t>q</a:t>
            </a:r>
            <a:r>
              <a:rPr lang="en-US" sz="1600" baseline="-25000">
                <a:latin typeface="Times New Roman" pitchFamily="18" charset="0"/>
              </a:rPr>
              <a:t>bad</a:t>
            </a:r>
            <a:endParaRPr lang="en-US" baseline="-25000">
              <a:latin typeface="Times New Roman" pitchFamily="18" charset="0"/>
            </a:endParaRPr>
          </a:p>
        </p:txBody>
      </p:sp>
      <p:sp>
        <p:nvSpPr>
          <p:cNvPr id="329735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86400" y="1676400"/>
            <a:ext cx="457200" cy="457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Times New Roman" pitchFamily="18" charset="0"/>
              </a:rPr>
              <a:t>q</a:t>
            </a:r>
            <a:r>
              <a:rPr lang="en-US" sz="1600" baseline="-25000">
                <a:latin typeface="Times New Roman" pitchFamily="18" charset="0"/>
              </a:rPr>
              <a:t>end</a:t>
            </a:r>
            <a:endParaRPr lang="en-US" baseline="-25000">
              <a:latin typeface="Times New Roman" pitchFamily="18" charset="0"/>
            </a:endParaRPr>
          </a:p>
        </p:txBody>
      </p:sp>
      <p:sp>
        <p:nvSpPr>
          <p:cNvPr id="329736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087688" y="1355725"/>
            <a:ext cx="1289050" cy="1155700"/>
          </a:xfrm>
          <a:custGeom>
            <a:avLst/>
            <a:gdLst>
              <a:gd name="T0" fmla="*/ 0 w 812"/>
              <a:gd name="T1" fmla="*/ 216 h 728"/>
              <a:gd name="T2" fmla="*/ 174 w 812"/>
              <a:gd name="T3" fmla="*/ 33 h 728"/>
              <a:gd name="T4" fmla="*/ 311 w 812"/>
              <a:gd name="T5" fmla="*/ 42 h 728"/>
              <a:gd name="T6" fmla="*/ 357 w 812"/>
              <a:gd name="T7" fmla="*/ 69 h 728"/>
              <a:gd name="T8" fmla="*/ 439 w 812"/>
              <a:gd name="T9" fmla="*/ 106 h 728"/>
              <a:gd name="T10" fmla="*/ 631 w 812"/>
              <a:gd name="T11" fmla="*/ 60 h 728"/>
              <a:gd name="T12" fmla="*/ 741 w 812"/>
              <a:gd name="T13" fmla="*/ 24 h 728"/>
              <a:gd name="T14" fmla="*/ 777 w 812"/>
              <a:gd name="T15" fmla="*/ 152 h 728"/>
              <a:gd name="T16" fmla="*/ 750 w 812"/>
              <a:gd name="T17" fmla="*/ 161 h 728"/>
              <a:gd name="T18" fmla="*/ 722 w 812"/>
              <a:gd name="T19" fmla="*/ 179 h 728"/>
              <a:gd name="T20" fmla="*/ 686 w 812"/>
              <a:gd name="T21" fmla="*/ 261 h 728"/>
              <a:gd name="T22" fmla="*/ 695 w 812"/>
              <a:gd name="T23" fmla="*/ 325 h 728"/>
              <a:gd name="T24" fmla="*/ 777 w 812"/>
              <a:gd name="T25" fmla="*/ 408 h 728"/>
              <a:gd name="T26" fmla="*/ 759 w 812"/>
              <a:gd name="T27" fmla="*/ 728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12" h="728">
                <a:moveTo>
                  <a:pt x="0" y="216"/>
                </a:moveTo>
                <a:cubicBezTo>
                  <a:pt x="32" y="118"/>
                  <a:pt x="64" y="60"/>
                  <a:pt x="174" y="33"/>
                </a:cubicBezTo>
                <a:cubicBezTo>
                  <a:pt x="220" y="36"/>
                  <a:pt x="266" y="37"/>
                  <a:pt x="311" y="42"/>
                </a:cubicBezTo>
                <a:cubicBezTo>
                  <a:pt x="350" y="46"/>
                  <a:pt x="328" y="51"/>
                  <a:pt x="357" y="69"/>
                </a:cubicBezTo>
                <a:cubicBezTo>
                  <a:pt x="381" y="84"/>
                  <a:pt x="412" y="97"/>
                  <a:pt x="439" y="106"/>
                </a:cubicBezTo>
                <a:cubicBezTo>
                  <a:pt x="587" y="97"/>
                  <a:pt x="567" y="127"/>
                  <a:pt x="631" y="60"/>
                </a:cubicBezTo>
                <a:cubicBezTo>
                  <a:pt x="651" y="0"/>
                  <a:pt x="680" y="16"/>
                  <a:pt x="741" y="24"/>
                </a:cubicBezTo>
                <a:cubicBezTo>
                  <a:pt x="799" y="43"/>
                  <a:pt x="800" y="87"/>
                  <a:pt x="777" y="152"/>
                </a:cubicBezTo>
                <a:cubicBezTo>
                  <a:pt x="774" y="161"/>
                  <a:pt x="759" y="157"/>
                  <a:pt x="750" y="161"/>
                </a:cubicBezTo>
                <a:cubicBezTo>
                  <a:pt x="740" y="166"/>
                  <a:pt x="731" y="173"/>
                  <a:pt x="722" y="179"/>
                </a:cubicBezTo>
                <a:cubicBezTo>
                  <a:pt x="712" y="209"/>
                  <a:pt x="696" y="231"/>
                  <a:pt x="686" y="261"/>
                </a:cubicBezTo>
                <a:cubicBezTo>
                  <a:pt x="689" y="282"/>
                  <a:pt x="689" y="304"/>
                  <a:pt x="695" y="325"/>
                </a:cubicBezTo>
                <a:cubicBezTo>
                  <a:pt x="706" y="363"/>
                  <a:pt x="752" y="382"/>
                  <a:pt x="777" y="408"/>
                </a:cubicBezTo>
                <a:cubicBezTo>
                  <a:pt x="812" y="514"/>
                  <a:pt x="759" y="622"/>
                  <a:pt x="759" y="72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737" name="Freeform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873375" y="2133600"/>
            <a:ext cx="1173163" cy="841375"/>
          </a:xfrm>
          <a:custGeom>
            <a:avLst/>
            <a:gdLst>
              <a:gd name="T0" fmla="*/ 89 w 739"/>
              <a:gd name="T1" fmla="*/ 0 h 530"/>
              <a:gd name="T2" fmla="*/ 7 w 739"/>
              <a:gd name="T3" fmla="*/ 174 h 530"/>
              <a:gd name="T4" fmla="*/ 44 w 739"/>
              <a:gd name="T5" fmla="*/ 329 h 530"/>
              <a:gd name="T6" fmla="*/ 99 w 739"/>
              <a:gd name="T7" fmla="*/ 329 h 530"/>
              <a:gd name="T8" fmla="*/ 163 w 739"/>
              <a:gd name="T9" fmla="*/ 320 h 530"/>
              <a:gd name="T10" fmla="*/ 254 w 739"/>
              <a:gd name="T11" fmla="*/ 247 h 530"/>
              <a:gd name="T12" fmla="*/ 300 w 739"/>
              <a:gd name="T13" fmla="*/ 256 h 530"/>
              <a:gd name="T14" fmla="*/ 318 w 739"/>
              <a:gd name="T15" fmla="*/ 320 h 530"/>
              <a:gd name="T16" fmla="*/ 355 w 739"/>
              <a:gd name="T17" fmla="*/ 393 h 530"/>
              <a:gd name="T18" fmla="*/ 364 w 739"/>
              <a:gd name="T19" fmla="*/ 421 h 530"/>
              <a:gd name="T20" fmla="*/ 400 w 739"/>
              <a:gd name="T21" fmla="*/ 475 h 530"/>
              <a:gd name="T22" fmla="*/ 455 w 739"/>
              <a:gd name="T23" fmla="*/ 530 h 530"/>
              <a:gd name="T24" fmla="*/ 647 w 739"/>
              <a:gd name="T25" fmla="*/ 503 h 530"/>
              <a:gd name="T26" fmla="*/ 693 w 739"/>
              <a:gd name="T27" fmla="*/ 430 h 530"/>
              <a:gd name="T28" fmla="*/ 702 w 739"/>
              <a:gd name="T29" fmla="*/ 402 h 530"/>
              <a:gd name="T30" fmla="*/ 739 w 739"/>
              <a:gd name="T31" fmla="*/ 384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39" h="530">
                <a:moveTo>
                  <a:pt x="89" y="0"/>
                </a:moveTo>
                <a:cubicBezTo>
                  <a:pt x="62" y="55"/>
                  <a:pt x="48" y="131"/>
                  <a:pt x="7" y="174"/>
                </a:cubicBezTo>
                <a:cubicBezTo>
                  <a:pt x="12" y="237"/>
                  <a:pt x="0" y="287"/>
                  <a:pt x="44" y="329"/>
                </a:cubicBezTo>
                <a:cubicBezTo>
                  <a:pt x="115" y="305"/>
                  <a:pt x="26" y="329"/>
                  <a:pt x="99" y="329"/>
                </a:cubicBezTo>
                <a:cubicBezTo>
                  <a:pt x="121" y="329"/>
                  <a:pt x="142" y="323"/>
                  <a:pt x="163" y="320"/>
                </a:cubicBezTo>
                <a:cubicBezTo>
                  <a:pt x="195" y="288"/>
                  <a:pt x="212" y="261"/>
                  <a:pt x="254" y="247"/>
                </a:cubicBezTo>
                <a:cubicBezTo>
                  <a:pt x="269" y="250"/>
                  <a:pt x="287" y="247"/>
                  <a:pt x="300" y="256"/>
                </a:cubicBezTo>
                <a:cubicBezTo>
                  <a:pt x="319" y="268"/>
                  <a:pt x="312" y="299"/>
                  <a:pt x="318" y="320"/>
                </a:cubicBezTo>
                <a:cubicBezTo>
                  <a:pt x="336" y="380"/>
                  <a:pt x="323" y="363"/>
                  <a:pt x="355" y="393"/>
                </a:cubicBezTo>
                <a:cubicBezTo>
                  <a:pt x="358" y="402"/>
                  <a:pt x="359" y="412"/>
                  <a:pt x="364" y="421"/>
                </a:cubicBezTo>
                <a:cubicBezTo>
                  <a:pt x="374" y="440"/>
                  <a:pt x="400" y="475"/>
                  <a:pt x="400" y="475"/>
                </a:cubicBezTo>
                <a:cubicBezTo>
                  <a:pt x="412" y="511"/>
                  <a:pt x="419" y="518"/>
                  <a:pt x="455" y="530"/>
                </a:cubicBezTo>
                <a:cubicBezTo>
                  <a:pt x="537" y="524"/>
                  <a:pt x="575" y="517"/>
                  <a:pt x="647" y="503"/>
                </a:cubicBezTo>
                <a:cubicBezTo>
                  <a:pt x="691" y="475"/>
                  <a:pt x="672" y="495"/>
                  <a:pt x="693" y="430"/>
                </a:cubicBezTo>
                <a:cubicBezTo>
                  <a:pt x="696" y="421"/>
                  <a:pt x="693" y="405"/>
                  <a:pt x="702" y="402"/>
                </a:cubicBezTo>
                <a:cubicBezTo>
                  <a:pt x="733" y="392"/>
                  <a:pt x="722" y="399"/>
                  <a:pt x="739" y="3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738" name="Freeform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459288" y="2046288"/>
            <a:ext cx="1052512" cy="839787"/>
          </a:xfrm>
          <a:custGeom>
            <a:avLst/>
            <a:gdLst>
              <a:gd name="T0" fmla="*/ 23 w 663"/>
              <a:gd name="T1" fmla="*/ 402 h 529"/>
              <a:gd name="T2" fmla="*/ 69 w 663"/>
              <a:gd name="T3" fmla="*/ 430 h 529"/>
              <a:gd name="T4" fmla="*/ 142 w 663"/>
              <a:gd name="T5" fmla="*/ 466 h 529"/>
              <a:gd name="T6" fmla="*/ 261 w 663"/>
              <a:gd name="T7" fmla="*/ 512 h 529"/>
              <a:gd name="T8" fmla="*/ 599 w 663"/>
              <a:gd name="T9" fmla="*/ 375 h 529"/>
              <a:gd name="T10" fmla="*/ 608 w 663"/>
              <a:gd name="T11" fmla="*/ 55 h 529"/>
              <a:gd name="T12" fmla="*/ 663 w 663"/>
              <a:gd name="T13" fmla="*/ 0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3" h="529">
                <a:moveTo>
                  <a:pt x="23" y="402"/>
                </a:moveTo>
                <a:cubicBezTo>
                  <a:pt x="106" y="433"/>
                  <a:pt x="0" y="389"/>
                  <a:pt x="69" y="430"/>
                </a:cubicBezTo>
                <a:cubicBezTo>
                  <a:pt x="92" y="444"/>
                  <a:pt x="142" y="466"/>
                  <a:pt x="142" y="466"/>
                </a:cubicBezTo>
                <a:cubicBezTo>
                  <a:pt x="173" y="499"/>
                  <a:pt x="219" y="499"/>
                  <a:pt x="261" y="512"/>
                </a:cubicBezTo>
                <a:cubicBezTo>
                  <a:pt x="397" y="506"/>
                  <a:pt x="548" y="529"/>
                  <a:pt x="599" y="375"/>
                </a:cubicBezTo>
                <a:cubicBezTo>
                  <a:pt x="593" y="291"/>
                  <a:pt x="556" y="123"/>
                  <a:pt x="608" y="55"/>
                </a:cubicBezTo>
                <a:cubicBezTo>
                  <a:pt x="624" y="34"/>
                  <a:pt x="645" y="18"/>
                  <a:pt x="663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73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89325" y="1093788"/>
            <a:ext cx="382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urier New" pitchFamily="49" charset="0"/>
              </a:rPr>
              <a:t>w</a:t>
            </a:r>
            <a:r>
              <a:rPr lang="en-US" sz="1200">
                <a:latin typeface="Courier New" pitchFamily="49" charset="0"/>
              </a:rPr>
              <a:t>i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329740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48000" y="2819400"/>
            <a:ext cx="382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urier New" pitchFamily="49" charset="0"/>
              </a:rPr>
              <a:t>w</a:t>
            </a:r>
            <a:r>
              <a:rPr lang="en-US" sz="1200">
                <a:latin typeface="Courier New" pitchFamily="49" charset="0"/>
              </a:rPr>
              <a:t>j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329741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34000" y="2743200"/>
            <a:ext cx="290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urier New" pitchFamily="49" charset="0"/>
              </a:rPr>
              <a:t>z</a:t>
            </a:r>
          </a:p>
        </p:txBody>
      </p:sp>
      <p:sp>
        <p:nvSpPr>
          <p:cNvPr id="329742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5800" y="3657600"/>
            <a:ext cx="7773988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Consider the set of pairwise distinguishable strings.  </a:t>
            </a:r>
          </a:p>
          <a:p>
            <a:r>
              <a:rPr lang="en-US" sz="2000">
                <a:latin typeface="Times New Roman" pitchFamily="18" charset="0"/>
              </a:rPr>
              <a:t>Because there are N of these, two of them MUST end in the same state </a:t>
            </a:r>
          </a:p>
          <a:p>
            <a:r>
              <a:rPr lang="en-US" sz="2000">
                <a:latin typeface="Times New Roman" pitchFamily="18" charset="0"/>
              </a:rPr>
              <a:t>	after being processed by M. Call this state q</a:t>
            </a:r>
            <a:r>
              <a:rPr lang="en-US" sz="2000" baseline="-25000">
                <a:latin typeface="Times New Roman" pitchFamily="18" charset="0"/>
              </a:rPr>
              <a:t>bad</a:t>
            </a:r>
            <a:r>
              <a:rPr lang="en-US">
                <a:latin typeface="Times New Roman" pitchFamily="18" charset="0"/>
              </a:rPr>
              <a:t>.</a:t>
            </a:r>
            <a:r>
              <a:rPr lang="en-US" sz="2000">
                <a:latin typeface="Times New Roman" pitchFamily="18" charset="0"/>
              </a:rPr>
              <a:t> Call the strings</a:t>
            </a:r>
            <a:br>
              <a:rPr lang="en-US" sz="2000">
                <a:latin typeface="Times New Roman" pitchFamily="18" charset="0"/>
              </a:rPr>
            </a:br>
            <a:r>
              <a:rPr lang="en-US" sz="2000">
                <a:latin typeface="Times New Roman" pitchFamily="18" charset="0"/>
              </a:rPr>
              <a:t>	w</a:t>
            </a:r>
            <a:r>
              <a:rPr lang="en-US" sz="2000" baseline="-25000">
                <a:latin typeface="Times New Roman" pitchFamily="18" charset="0"/>
              </a:rPr>
              <a:t>i</a:t>
            </a:r>
            <a:r>
              <a:rPr lang="en-US" sz="2000">
                <a:latin typeface="Times New Roman" pitchFamily="18" charset="0"/>
              </a:rPr>
              <a:t> and w</a:t>
            </a:r>
            <a:r>
              <a:rPr lang="en-US" sz="2000" baseline="-25000">
                <a:latin typeface="Times New Roman" pitchFamily="18" charset="0"/>
              </a:rPr>
              <a:t>j</a:t>
            </a:r>
            <a:endParaRPr lang="en-US" sz="2000">
              <a:latin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</a:rPr>
              <a:t>Because w</a:t>
            </a:r>
            <a:r>
              <a:rPr lang="en-US" sz="2000" baseline="-25000">
                <a:latin typeface="Times New Roman" pitchFamily="18" charset="0"/>
              </a:rPr>
              <a:t>i</a:t>
            </a:r>
            <a:r>
              <a:rPr lang="en-US" sz="2000">
                <a:latin typeface="Times New Roman" pitchFamily="18" charset="0"/>
              </a:rPr>
              <a:t> and w</a:t>
            </a:r>
            <a:r>
              <a:rPr lang="en-US" sz="2000" baseline="-25000">
                <a:latin typeface="Times New Roman" pitchFamily="18" charset="0"/>
              </a:rPr>
              <a:t>j</a:t>
            </a:r>
            <a:r>
              <a:rPr lang="en-US" sz="2000">
                <a:latin typeface="Times New Roman" pitchFamily="18" charset="0"/>
              </a:rPr>
              <a:t> are pairwise distinguishable, there must exists some z </a:t>
            </a:r>
          </a:p>
          <a:p>
            <a:r>
              <a:rPr lang="en-US" sz="2000">
                <a:latin typeface="Times New Roman" pitchFamily="18" charset="0"/>
              </a:rPr>
              <a:t>	such that w</a:t>
            </a:r>
            <a:r>
              <a:rPr lang="en-US" sz="2000" baseline="-25000">
                <a:latin typeface="Times New Roman" pitchFamily="18" charset="0"/>
              </a:rPr>
              <a:t>i</a:t>
            </a:r>
            <a:r>
              <a:rPr lang="en-US" sz="2000">
                <a:latin typeface="Times New Roman" pitchFamily="18" charset="0"/>
              </a:rPr>
              <a:t>z is in L and w</a:t>
            </a:r>
            <a:r>
              <a:rPr lang="en-US" sz="2000" baseline="-25000">
                <a:latin typeface="Times New Roman" pitchFamily="18" charset="0"/>
              </a:rPr>
              <a:t>j</a:t>
            </a:r>
            <a:r>
              <a:rPr lang="en-US" sz="2000">
                <a:latin typeface="Times New Roman" pitchFamily="18" charset="0"/>
              </a:rPr>
              <a:t>z is not in L, or vice versa.</a:t>
            </a:r>
          </a:p>
          <a:p>
            <a:r>
              <a:rPr lang="en-US" sz="2000">
                <a:latin typeface="Times New Roman" pitchFamily="18" charset="0"/>
              </a:rPr>
              <a:t>However, because M is deterministic, beginning in state q</a:t>
            </a:r>
            <a:r>
              <a:rPr lang="en-US" sz="2000" baseline="-25000">
                <a:latin typeface="Times New Roman" pitchFamily="18" charset="0"/>
              </a:rPr>
              <a:t>bad</a:t>
            </a:r>
            <a:r>
              <a:rPr lang="en-US" sz="2000">
                <a:latin typeface="Times New Roman" pitchFamily="18" charset="0"/>
              </a:rPr>
              <a:t>, z will always</a:t>
            </a:r>
          </a:p>
          <a:p>
            <a:r>
              <a:rPr lang="en-US" sz="2000">
                <a:latin typeface="Times New Roman" pitchFamily="18" charset="0"/>
              </a:rPr>
              <a:t>	transition to the same state, q</a:t>
            </a:r>
            <a:r>
              <a:rPr lang="en-US" sz="2000" baseline="-25000">
                <a:latin typeface="Times New Roman" pitchFamily="18" charset="0"/>
              </a:rPr>
              <a:t>end</a:t>
            </a:r>
            <a:r>
              <a:rPr lang="en-US" sz="2000">
                <a:latin typeface="Times New Roman" pitchFamily="18" charset="0"/>
              </a:rPr>
              <a:t>, which must either accept or</a:t>
            </a:r>
          </a:p>
          <a:p>
            <a:r>
              <a:rPr lang="en-US" sz="2000">
                <a:latin typeface="Times New Roman" pitchFamily="18" charset="0"/>
              </a:rPr>
              <a:t>	reject both w</a:t>
            </a:r>
            <a:r>
              <a:rPr lang="en-US" sz="2000" baseline="-25000">
                <a:latin typeface="Times New Roman" pitchFamily="18" charset="0"/>
              </a:rPr>
              <a:t>i</a:t>
            </a:r>
            <a:r>
              <a:rPr lang="en-US" sz="2000">
                <a:latin typeface="Times New Roman" pitchFamily="18" charset="0"/>
              </a:rPr>
              <a:t>z and w</a:t>
            </a:r>
            <a:r>
              <a:rPr lang="en-US" sz="2000" baseline="-25000">
                <a:latin typeface="Times New Roman" pitchFamily="18" charset="0"/>
              </a:rPr>
              <a:t>j</a:t>
            </a:r>
            <a:r>
              <a:rPr lang="en-US" sz="2000">
                <a:latin typeface="Times New Roman" pitchFamily="18" charset="0"/>
              </a:rPr>
              <a:t>z.  So M does not recognize L.</a:t>
            </a:r>
          </a:p>
        </p:txBody>
      </p:sp>
      <p:sp>
        <p:nvSpPr>
          <p:cNvPr id="329743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58000" y="19812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1774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52400"/>
            <a:ext cx="7781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" pitchFamily="1" charset="0"/>
              </a:rPr>
              <a:t>All languages are not Regular Languages</a:t>
            </a:r>
          </a:p>
        </p:txBody>
      </p:sp>
      <p:sp>
        <p:nvSpPr>
          <p:cNvPr id="33587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498600"/>
            <a:ext cx="739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A language </a:t>
            </a:r>
            <a:r>
              <a:rPr lang="en-US" sz="2400">
                <a:solidFill>
                  <a:srgbClr val="333399"/>
                </a:solidFill>
              </a:rPr>
              <a:t>L</a:t>
            </a:r>
            <a:r>
              <a:rPr lang="en-US" sz="2400">
                <a:latin typeface="Times" pitchFamily="1" charset="0"/>
              </a:rPr>
              <a:t> is </a:t>
            </a:r>
            <a:r>
              <a:rPr lang="en-US" sz="2400" b="1">
                <a:solidFill>
                  <a:schemeClr val="folHlink"/>
                </a:solidFill>
                <a:latin typeface="Times" pitchFamily="1" charset="0"/>
              </a:rPr>
              <a:t>regular</a:t>
            </a:r>
            <a:r>
              <a:rPr lang="en-US" sz="2400">
                <a:latin typeface="Times" pitchFamily="1" charset="0"/>
              </a:rPr>
              <a:t> if there is a DFA that accepts it.</a:t>
            </a:r>
          </a:p>
        </p:txBody>
      </p:sp>
      <p:sp>
        <p:nvSpPr>
          <p:cNvPr id="33587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77925" y="2057400"/>
            <a:ext cx="397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333399"/>
                </a:solidFill>
              </a:rPr>
              <a:t>L = { w | w’s third character is a 1}</a:t>
            </a:r>
          </a:p>
        </p:txBody>
      </p:sp>
      <p:sp>
        <p:nvSpPr>
          <p:cNvPr id="33587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77925" y="2581275"/>
            <a:ext cx="6481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333399"/>
                </a:solidFill>
              </a:rPr>
              <a:t>L = { w | w’s third-to-last character </a:t>
            </a:r>
            <a:r>
              <a:rPr lang="en-US" sz="2000" i="1">
                <a:solidFill>
                  <a:srgbClr val="333399"/>
                </a:solidFill>
              </a:rPr>
              <a:t>(from the right)</a:t>
            </a:r>
            <a:r>
              <a:rPr lang="en-US" sz="2000">
                <a:solidFill>
                  <a:srgbClr val="333399"/>
                </a:solidFill>
              </a:rPr>
              <a:t> is a 1}</a:t>
            </a:r>
          </a:p>
        </p:txBody>
      </p:sp>
      <p:sp>
        <p:nvSpPr>
          <p:cNvPr id="33587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77925" y="3136900"/>
            <a:ext cx="5135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333399"/>
                </a:solidFill>
              </a:rPr>
              <a:t>L = { w | w is a binary # that’s divisible by 3 }</a:t>
            </a:r>
          </a:p>
        </p:txBody>
      </p:sp>
      <p:sp>
        <p:nvSpPr>
          <p:cNvPr id="33587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200" y="4352925"/>
            <a:ext cx="739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How could we </a:t>
            </a:r>
            <a:r>
              <a:rPr lang="en-US" sz="2400" u="sng">
                <a:latin typeface="Times" pitchFamily="1" charset="0"/>
              </a:rPr>
              <a:t>prove</a:t>
            </a:r>
            <a:r>
              <a:rPr lang="en-US" sz="2400">
                <a:latin typeface="Times" pitchFamily="1" charset="0"/>
              </a:rPr>
              <a:t> that </a:t>
            </a:r>
          </a:p>
        </p:txBody>
      </p:sp>
      <p:sp>
        <p:nvSpPr>
          <p:cNvPr id="33588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40213" y="4383088"/>
            <a:ext cx="2085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333399"/>
                </a:solidFill>
              </a:rPr>
              <a:t>L = { 0</a:t>
            </a:r>
            <a:r>
              <a:rPr lang="en-US" sz="2000" baseline="30000">
                <a:solidFill>
                  <a:srgbClr val="333399"/>
                </a:solidFill>
              </a:rPr>
              <a:t>n</a:t>
            </a:r>
            <a:r>
              <a:rPr lang="en-US" sz="2000">
                <a:solidFill>
                  <a:srgbClr val="333399"/>
                </a:solidFill>
              </a:rPr>
              <a:t>1</a:t>
            </a:r>
            <a:r>
              <a:rPr lang="en-US" sz="2000" baseline="30000">
                <a:solidFill>
                  <a:srgbClr val="333399"/>
                </a:solidFill>
              </a:rPr>
              <a:t>n</a:t>
            </a:r>
            <a:r>
              <a:rPr lang="en-US" sz="2000">
                <a:solidFill>
                  <a:srgbClr val="333399"/>
                </a:solidFill>
              </a:rPr>
              <a:t> | n </a:t>
            </a:r>
            <a:r>
              <a:rPr lang="en-US" sz="2000">
                <a:solidFill>
                  <a:srgbClr val="333399"/>
                </a:solidFill>
                <a:sym typeface="Symbol" pitchFamily="18" charset="2"/>
              </a:rPr>
              <a:t> </a:t>
            </a:r>
            <a:r>
              <a:rPr lang="en-US" sz="2000">
                <a:solidFill>
                  <a:srgbClr val="333399"/>
                </a:solidFill>
              </a:rPr>
              <a:t>0}</a:t>
            </a:r>
          </a:p>
        </p:txBody>
      </p:sp>
      <p:sp>
        <p:nvSpPr>
          <p:cNvPr id="33588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50038" y="4352925"/>
            <a:ext cx="1925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>
                <a:latin typeface="Times" pitchFamily="1" charset="0"/>
              </a:rPr>
              <a:t>is not regular?</a:t>
            </a:r>
          </a:p>
        </p:txBody>
      </p:sp>
      <p:grpSp>
        <p:nvGrpSpPr>
          <p:cNvPr id="335885" name="Group 1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57200" y="838200"/>
            <a:ext cx="8218488" cy="180975"/>
            <a:chOff x="295" y="1311"/>
            <a:chExt cx="5177" cy="114"/>
          </a:xfrm>
        </p:grpSpPr>
        <p:sp>
          <p:nvSpPr>
            <p:cNvPr id="335886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887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02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0"/>
            <a:ext cx="7781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latin typeface="Times" pitchFamily="1" charset="0"/>
              </a:rPr>
              <a:t>Regular Languages</a:t>
            </a:r>
          </a:p>
        </p:txBody>
      </p:sp>
      <p:sp>
        <p:nvSpPr>
          <p:cNvPr id="34201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498600"/>
            <a:ext cx="739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A language </a:t>
            </a:r>
            <a:r>
              <a:rPr lang="en-US" sz="2400">
                <a:solidFill>
                  <a:srgbClr val="333399"/>
                </a:solidFill>
              </a:rPr>
              <a:t>L</a:t>
            </a:r>
            <a:r>
              <a:rPr lang="en-US" sz="2400">
                <a:latin typeface="Times" pitchFamily="1" charset="0"/>
              </a:rPr>
              <a:t> is </a:t>
            </a:r>
            <a:r>
              <a:rPr lang="en-US" sz="2400" b="1">
                <a:solidFill>
                  <a:schemeClr val="folHlink"/>
                </a:solidFill>
                <a:latin typeface="Times" pitchFamily="1" charset="0"/>
              </a:rPr>
              <a:t>regular</a:t>
            </a:r>
            <a:r>
              <a:rPr lang="en-US" sz="2400">
                <a:latin typeface="Times" pitchFamily="1" charset="0"/>
              </a:rPr>
              <a:t> if there is a DFA that accepts it.</a:t>
            </a:r>
          </a:p>
        </p:txBody>
      </p:sp>
      <p:sp>
        <p:nvSpPr>
          <p:cNvPr id="3420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77925" y="2057400"/>
            <a:ext cx="397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333399"/>
                </a:solidFill>
              </a:rPr>
              <a:t>L = { w | w’s third character is a 1}</a:t>
            </a:r>
          </a:p>
        </p:txBody>
      </p:sp>
      <p:sp>
        <p:nvSpPr>
          <p:cNvPr id="34202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77925" y="2581275"/>
            <a:ext cx="6481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333399"/>
                </a:solidFill>
              </a:rPr>
              <a:t>L = { w | w’s third-to-last character </a:t>
            </a:r>
            <a:r>
              <a:rPr lang="en-US" sz="2000" i="1">
                <a:solidFill>
                  <a:srgbClr val="333399"/>
                </a:solidFill>
              </a:rPr>
              <a:t>(from the right)</a:t>
            </a:r>
            <a:r>
              <a:rPr lang="en-US" sz="2000">
                <a:solidFill>
                  <a:srgbClr val="333399"/>
                </a:solidFill>
              </a:rPr>
              <a:t> is a 1}</a:t>
            </a:r>
          </a:p>
        </p:txBody>
      </p:sp>
      <p:sp>
        <p:nvSpPr>
          <p:cNvPr id="34202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77925" y="3136900"/>
            <a:ext cx="5135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333399"/>
                </a:solidFill>
              </a:rPr>
              <a:t>L = { w | w is a binary # that’s divisible by 3 }</a:t>
            </a:r>
          </a:p>
        </p:txBody>
      </p:sp>
      <p:sp>
        <p:nvSpPr>
          <p:cNvPr id="34202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200" y="4352925"/>
            <a:ext cx="739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How could we </a:t>
            </a:r>
            <a:r>
              <a:rPr lang="en-US" sz="2400" u="sng">
                <a:latin typeface="Times" pitchFamily="1" charset="0"/>
              </a:rPr>
              <a:t>prove</a:t>
            </a:r>
            <a:r>
              <a:rPr lang="en-US" sz="2400">
                <a:latin typeface="Times" pitchFamily="1" charset="0"/>
              </a:rPr>
              <a:t> that </a:t>
            </a:r>
          </a:p>
        </p:txBody>
      </p:sp>
      <p:sp>
        <p:nvSpPr>
          <p:cNvPr id="342024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40213" y="4383088"/>
            <a:ext cx="2085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333399"/>
                </a:solidFill>
              </a:rPr>
              <a:t>L = { 0</a:t>
            </a:r>
            <a:r>
              <a:rPr lang="en-US" sz="2000" baseline="30000">
                <a:solidFill>
                  <a:srgbClr val="333399"/>
                </a:solidFill>
              </a:rPr>
              <a:t>n</a:t>
            </a:r>
            <a:r>
              <a:rPr lang="en-US" sz="2000">
                <a:solidFill>
                  <a:srgbClr val="333399"/>
                </a:solidFill>
              </a:rPr>
              <a:t>1</a:t>
            </a:r>
            <a:r>
              <a:rPr lang="en-US" sz="2000" baseline="30000">
                <a:solidFill>
                  <a:srgbClr val="333399"/>
                </a:solidFill>
              </a:rPr>
              <a:t>n</a:t>
            </a:r>
            <a:r>
              <a:rPr lang="en-US" sz="2000">
                <a:solidFill>
                  <a:srgbClr val="333399"/>
                </a:solidFill>
              </a:rPr>
              <a:t> | n </a:t>
            </a:r>
            <a:r>
              <a:rPr lang="en-US" sz="2000">
                <a:solidFill>
                  <a:srgbClr val="333399"/>
                </a:solidFill>
                <a:sym typeface="Symbol" pitchFamily="18" charset="2"/>
              </a:rPr>
              <a:t> </a:t>
            </a:r>
            <a:r>
              <a:rPr lang="en-US" sz="2000">
                <a:solidFill>
                  <a:srgbClr val="333399"/>
                </a:solidFill>
              </a:rPr>
              <a:t>0}</a:t>
            </a:r>
          </a:p>
        </p:txBody>
      </p:sp>
      <p:sp>
        <p:nvSpPr>
          <p:cNvPr id="342025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50038" y="4352925"/>
            <a:ext cx="1925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>
                <a:latin typeface="Times" pitchFamily="1" charset="0"/>
              </a:rPr>
              <a:t>is not regular?</a:t>
            </a:r>
          </a:p>
        </p:txBody>
      </p:sp>
      <p:sp>
        <p:nvSpPr>
          <p:cNvPr id="342026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97000" y="5075238"/>
            <a:ext cx="6364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If there is an </a:t>
            </a:r>
            <a:r>
              <a:rPr lang="en-US" sz="2400" b="1" i="1">
                <a:latin typeface="Times" pitchFamily="1" charset="0"/>
              </a:rPr>
              <a:t>infinite</a:t>
            </a:r>
            <a:r>
              <a:rPr lang="en-US" sz="2400">
                <a:latin typeface="Times" pitchFamily="1" charset="0"/>
              </a:rPr>
              <a:t> pairwise distinguishable set of strings (w.r.t. </a:t>
            </a:r>
            <a:r>
              <a:rPr lang="en-US" sz="2000">
                <a:solidFill>
                  <a:srgbClr val="333399"/>
                </a:solidFill>
              </a:rPr>
              <a:t>L</a:t>
            </a:r>
            <a:r>
              <a:rPr lang="en-US" sz="2400">
                <a:latin typeface="Times" pitchFamily="1" charset="0"/>
              </a:rPr>
              <a:t>), it must be that </a:t>
            </a:r>
            <a:r>
              <a:rPr lang="en-US" sz="2000">
                <a:solidFill>
                  <a:srgbClr val="333399"/>
                </a:solidFill>
              </a:rPr>
              <a:t>L </a:t>
            </a:r>
            <a:r>
              <a:rPr lang="en-US" sz="2400">
                <a:latin typeface="Times" pitchFamily="1" charset="0"/>
              </a:rPr>
              <a:t>is not regular!</a:t>
            </a:r>
          </a:p>
        </p:txBody>
      </p:sp>
      <p:sp>
        <p:nvSpPr>
          <p:cNvPr id="34202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6096000"/>
            <a:ext cx="6042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009900"/>
                </a:solidFill>
                <a:latin typeface="Times" pitchFamily="1" charset="0"/>
              </a:rPr>
              <a:t>The Nonregular Language Theorem</a:t>
            </a:r>
          </a:p>
        </p:txBody>
      </p:sp>
      <p:sp>
        <p:nvSpPr>
          <p:cNvPr id="342028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90600" y="4953000"/>
            <a:ext cx="7010400" cy="18288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2029" name="Group 13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457200" y="838200"/>
            <a:ext cx="8218488" cy="180975"/>
            <a:chOff x="295" y="1311"/>
            <a:chExt cx="5177" cy="114"/>
          </a:xfrm>
        </p:grpSpPr>
        <p:sp>
          <p:nvSpPr>
            <p:cNvPr id="342030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031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648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latin typeface="Times" pitchFamily="1" charset="0"/>
              </a:rPr>
              <a:t>The </a:t>
            </a:r>
            <a:r>
              <a:rPr lang="en-US" sz="4000" b="1" i="1">
                <a:solidFill>
                  <a:srgbClr val="009900"/>
                </a:solidFill>
                <a:latin typeface="Times" pitchFamily="1" charset="0"/>
              </a:rPr>
              <a:t>Non</a:t>
            </a:r>
            <a:r>
              <a:rPr lang="en-US" sz="4000">
                <a:latin typeface="Times" pitchFamily="1" charset="0"/>
              </a:rPr>
              <a:t>regular Language Theorem</a:t>
            </a:r>
          </a:p>
        </p:txBody>
      </p:sp>
      <p:sp>
        <p:nvSpPr>
          <p:cNvPr id="33792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498600"/>
            <a:ext cx="739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Consider the language</a:t>
            </a:r>
          </a:p>
        </p:txBody>
      </p:sp>
      <p:sp>
        <p:nvSpPr>
          <p:cNvPr id="33792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17925" y="1541463"/>
            <a:ext cx="2085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333399"/>
                </a:solidFill>
              </a:rPr>
              <a:t>L = { 0</a:t>
            </a:r>
            <a:r>
              <a:rPr lang="en-US" sz="2000" baseline="30000">
                <a:solidFill>
                  <a:srgbClr val="333399"/>
                </a:solidFill>
              </a:rPr>
              <a:t>n</a:t>
            </a:r>
            <a:r>
              <a:rPr lang="en-US" sz="2000">
                <a:solidFill>
                  <a:srgbClr val="333399"/>
                </a:solidFill>
              </a:rPr>
              <a:t>1</a:t>
            </a:r>
            <a:r>
              <a:rPr lang="en-US" sz="2000" baseline="30000">
                <a:solidFill>
                  <a:srgbClr val="333399"/>
                </a:solidFill>
              </a:rPr>
              <a:t>n</a:t>
            </a:r>
            <a:r>
              <a:rPr lang="en-US" sz="2000">
                <a:solidFill>
                  <a:srgbClr val="333399"/>
                </a:solidFill>
              </a:rPr>
              <a:t> | n </a:t>
            </a:r>
            <a:r>
              <a:rPr lang="en-US" sz="2000">
                <a:solidFill>
                  <a:srgbClr val="333399"/>
                </a:solidFill>
                <a:sym typeface="Symbol" pitchFamily="18" charset="2"/>
              </a:rPr>
              <a:t> </a:t>
            </a:r>
            <a:r>
              <a:rPr lang="en-US" sz="2000">
                <a:solidFill>
                  <a:srgbClr val="333399"/>
                </a:solidFill>
              </a:rPr>
              <a:t>0}</a:t>
            </a:r>
          </a:p>
        </p:txBody>
      </p:sp>
      <p:sp>
        <p:nvSpPr>
          <p:cNvPr id="33792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16713" y="1987550"/>
            <a:ext cx="1406525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Symbol" pitchFamily="18" charset="2"/>
              </a:rPr>
              <a:t>l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49" charset="0"/>
              </a:rPr>
              <a:t>01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49" charset="0"/>
              </a:rPr>
              <a:t>0011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49" charset="0"/>
              </a:rPr>
              <a:t>000111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49" charset="0"/>
              </a:rPr>
              <a:t>00001111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600" b="1">
                <a:solidFill>
                  <a:srgbClr val="333399"/>
                </a:solidFill>
                <a:latin typeface="Courier New" pitchFamily="49" charset="0"/>
              </a:rPr>
              <a:t>0000011111</a:t>
            </a:r>
          </a:p>
        </p:txBody>
      </p:sp>
      <p:sp>
        <p:nvSpPr>
          <p:cNvPr id="33792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9400" y="1524000"/>
            <a:ext cx="14890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Comic Sans MS" pitchFamily="66" charset="0"/>
              </a:rPr>
              <a:t>example strings</a:t>
            </a:r>
            <a:endParaRPr lang="en-US" sz="1600">
              <a:latin typeface="Times" pitchFamily="1" charset="0"/>
            </a:endParaRPr>
          </a:p>
        </p:txBody>
      </p:sp>
      <p:sp>
        <p:nvSpPr>
          <p:cNvPr id="337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0200" y="1998663"/>
            <a:ext cx="374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" charset="0"/>
              </a:rPr>
              <a:t>To show it’s not regular…</a:t>
            </a:r>
          </a:p>
        </p:txBody>
      </p:sp>
      <p:sp>
        <p:nvSpPr>
          <p:cNvPr id="337928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46913" y="6426200"/>
            <a:ext cx="20256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</a:rPr>
              <a:t>DFA’s can’t do everything!</a:t>
            </a:r>
          </a:p>
          <a:p>
            <a:pPr algn="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200">
                <a:solidFill>
                  <a:schemeClr val="folHlink"/>
                </a:solidFill>
              </a:rPr>
              <a:t>Maybe a better model can?</a:t>
            </a:r>
          </a:p>
        </p:txBody>
      </p:sp>
      <p:grpSp>
        <p:nvGrpSpPr>
          <p:cNvPr id="337929" name="Group 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57200" y="990600"/>
            <a:ext cx="8218488" cy="180975"/>
            <a:chOff x="295" y="1311"/>
            <a:chExt cx="5177" cy="114"/>
          </a:xfrm>
        </p:grpSpPr>
        <p:sp>
          <p:nvSpPr>
            <p:cNvPr id="337930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1" name="Rectangle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68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600"/>
              <a:t>Using the Nonregular Language Theorem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Is L = {ww | w is a string of 0s and 1s} regular?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Is L = {0</a:t>
            </a:r>
            <a:r>
              <a:rPr lang="en-US" baseline="30000"/>
              <a:t>n^2</a:t>
            </a:r>
            <a:r>
              <a:rPr lang="en-US"/>
              <a:t> | n &gt;= 0} regular?</a:t>
            </a:r>
          </a:p>
        </p:txBody>
      </p:sp>
      <p:grpSp>
        <p:nvGrpSpPr>
          <p:cNvPr id="33997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57200" y="838200"/>
            <a:ext cx="8218488" cy="180975"/>
            <a:chOff x="295" y="1311"/>
            <a:chExt cx="5177" cy="114"/>
          </a:xfrm>
        </p:grpSpPr>
        <p:sp>
          <p:nvSpPr>
            <p:cNvPr id="339973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74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548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97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12763" y="990600"/>
            <a:ext cx="8021637" cy="180975"/>
            <a:chOff x="295" y="1311"/>
            <a:chExt cx="5177" cy="114"/>
          </a:xfrm>
        </p:grpSpPr>
        <p:sp>
          <p:nvSpPr>
            <p:cNvPr id="382979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2980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8298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5150" y="152400"/>
            <a:ext cx="7835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Robbins algebras are Boolean</a:t>
            </a:r>
            <a:endParaRPr lang="en-US" sz="44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298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417638"/>
            <a:ext cx="85502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100">
                <a:solidFill>
                  <a:srgbClr val="000000"/>
                </a:solidFill>
                <a:latin typeface="Lucida Grande" pitchFamily="1" charset="0"/>
              </a:rPr>
              <a:t>----- EQP 0.9, June 1996 -----</a:t>
            </a:r>
          </a:p>
          <a:p>
            <a:pPr eaLnBrk="0" hangingPunct="0"/>
            <a:r>
              <a:rPr lang="en-US" sz="1100">
                <a:solidFill>
                  <a:srgbClr val="000000"/>
                </a:solidFill>
                <a:latin typeface="Lucida Grande" pitchFamily="1" charset="0"/>
              </a:rPr>
              <a:t>The job began on eyas09.mcs.anl.gov, Wed Oct  2 12:25:37 1996</a:t>
            </a:r>
          </a:p>
          <a:p>
            <a:pPr eaLnBrk="0" hangingPunct="0"/>
            <a:r>
              <a:rPr lang="en-US" sz="1100">
                <a:solidFill>
                  <a:srgbClr val="000000"/>
                </a:solidFill>
                <a:latin typeface="Lucida Grande" pitchFamily="1" charset="0"/>
              </a:rPr>
              <a:t>UNIT CONFLICT from 17666 and 2 at 678232.20 seconds.</a:t>
            </a:r>
          </a:p>
          <a:p>
            <a:pPr eaLnBrk="0" hangingPunct="0"/>
            <a:endParaRPr lang="en-US" sz="1100">
              <a:solidFill>
                <a:srgbClr val="000000"/>
              </a:solidFill>
              <a:latin typeface="Lucida Grande" pitchFamily="1" charset="0"/>
            </a:endParaRPr>
          </a:p>
          <a:p>
            <a:pPr eaLnBrk="0" hangingPunct="0"/>
            <a:r>
              <a:rPr lang="en-US" sz="1100">
                <a:solidFill>
                  <a:srgbClr val="000000"/>
                </a:solidFill>
                <a:latin typeface="Lucida Grande" pitchFamily="1" charset="0"/>
              </a:rPr>
              <a:t>---------------- PROOF ----------------</a:t>
            </a:r>
          </a:p>
          <a:p>
            <a:pPr eaLnBrk="0" hangingPunct="0"/>
            <a:endParaRPr lang="en-US" sz="1100">
              <a:solidFill>
                <a:srgbClr val="000000"/>
              </a:solidFill>
              <a:latin typeface="Lucida Grande" pitchFamily="1" charset="0"/>
            </a:endParaRPr>
          </a:p>
          <a:p>
            <a:pPr eaLnBrk="0" hangingPunct="0"/>
            <a:r>
              <a:rPr lang="en-US" sz="1100">
                <a:solidFill>
                  <a:srgbClr val="000000"/>
                </a:solidFill>
                <a:latin typeface="Lucida Grande" pitchFamily="1" charset="0"/>
              </a:rPr>
              <a:t>2 (wt=7) [] -(n(x + y) = n(x)).</a:t>
            </a:r>
          </a:p>
          <a:p>
            <a:pPr eaLnBrk="0" hangingPunct="0"/>
            <a:r>
              <a:rPr lang="en-US" sz="1100">
                <a:solidFill>
                  <a:srgbClr val="000000"/>
                </a:solidFill>
                <a:latin typeface="Lucida Grande" pitchFamily="1" charset="0"/>
              </a:rPr>
              <a:t>3 (wt=13) [] n(n(n(x) + y) + n(x + y)) = y.</a:t>
            </a:r>
          </a:p>
          <a:p>
            <a:pPr eaLnBrk="0" hangingPunct="0"/>
            <a:r>
              <a:rPr lang="en-US" sz="1100">
                <a:solidFill>
                  <a:srgbClr val="000000"/>
                </a:solidFill>
                <a:latin typeface="Lucida Grande" pitchFamily="1" charset="0"/>
              </a:rPr>
              <a:t>5 (wt=18) [para(3,3)] n(n(n(x + y) + n(x) + y) + y) = n(x + y).</a:t>
            </a:r>
          </a:p>
          <a:p>
            <a:pPr eaLnBrk="0" hangingPunct="0"/>
            <a:r>
              <a:rPr lang="en-US" sz="1100">
                <a:solidFill>
                  <a:srgbClr val="000000"/>
                </a:solidFill>
                <a:latin typeface="Lucida Grande" pitchFamily="1" charset="0"/>
              </a:rPr>
              <a:t>6 (wt=19) [para(3,3)] n(n(n(n(x) + y) + x + y) + y) = n(n(x) + y).</a:t>
            </a:r>
          </a:p>
          <a:p>
            <a:pPr eaLnBrk="0" hangingPunct="0"/>
            <a:r>
              <a:rPr lang="en-US" sz="1100">
                <a:solidFill>
                  <a:srgbClr val="000000"/>
                </a:solidFill>
                <a:latin typeface="Lucida Grande" pitchFamily="1" charset="0"/>
              </a:rPr>
              <a:t>24 (wt=21) [para(6,3)] n(n(n(n(x) + y) + x + y + y) + n(n(x) + y)) = y.</a:t>
            </a:r>
          </a:p>
          <a:p>
            <a:pPr eaLnBrk="0" hangingPunct="0"/>
            <a:r>
              <a:rPr lang="en-US" sz="1100">
                <a:solidFill>
                  <a:srgbClr val="000000"/>
                </a:solidFill>
                <a:latin typeface="Lucida Grande" pitchFamily="1" charset="0"/>
              </a:rPr>
              <a:t>47 (wt=29) [para(24,3)] n(n(n(n(n(x) + y) + x + y + y) + n(n(x) + y) + z) + n(y + z)) = z.</a:t>
            </a:r>
          </a:p>
          <a:p>
            <a:pPr eaLnBrk="0" hangingPunct="0"/>
            <a:r>
              <a:rPr lang="en-US" sz="1100">
                <a:solidFill>
                  <a:srgbClr val="000000"/>
                </a:solidFill>
                <a:latin typeface="Lucida Grande" pitchFamily="1" charset="0"/>
              </a:rPr>
              <a:t>48 (wt=27) [para(24,3)] n(n(n(n(x) + y) + n(n(x) + y) + x + y + y) + y) = n(n(x) + y).</a:t>
            </a:r>
          </a:p>
          <a:p>
            <a:pPr eaLnBrk="0" hangingPunct="0"/>
            <a:r>
              <a:rPr lang="en-US" sz="1100">
                <a:solidFill>
                  <a:srgbClr val="000000"/>
                </a:solidFill>
                <a:latin typeface="Lucida Grande" pitchFamily="1" charset="0"/>
              </a:rPr>
              <a:t>146 (wt=29) [para(48,3)] n(n(n(n(x) + y) + n(n(x) + y) + x + y + y + y) + n(n(x) + y)) = y.</a:t>
            </a:r>
          </a:p>
          <a:p>
            <a:pPr eaLnBrk="0" hangingPunct="0"/>
            <a:r>
              <a:rPr lang="en-US" sz="1100">
                <a:solidFill>
                  <a:srgbClr val="000000"/>
                </a:solidFill>
                <a:latin typeface="Lucida Grande" pitchFamily="1" charset="0"/>
              </a:rPr>
              <a:t>250 (wt=34) [para(47,3)] n(n(n(n(n(x) + y) + x + y + y) + n(n(x) + y) + n(y + z) + z) + z) = n(y + z).</a:t>
            </a:r>
          </a:p>
          <a:p>
            <a:pPr eaLnBrk="0" hangingPunct="0"/>
            <a:r>
              <a:rPr lang="en-US" sz="1100">
                <a:solidFill>
                  <a:srgbClr val="000000"/>
                </a:solidFill>
                <a:latin typeface="Lucida Grande" pitchFamily="1" charset="0"/>
              </a:rPr>
              <a:t>996 (wt=42) [para(250,3)] n(n(n(n(n(n(x) + y) + x + y + y) + n(n(x) + y) + n(y + z) + z) + z + u) + n(n(y + z) + u)) = u.</a:t>
            </a:r>
          </a:p>
          <a:p>
            <a:pPr eaLnBrk="0" hangingPunct="0"/>
            <a:r>
              <a:rPr lang="en-US" sz="1100">
                <a:solidFill>
                  <a:srgbClr val="000000"/>
                </a:solidFill>
                <a:latin typeface="Lucida Grande" pitchFamily="1" charset="0"/>
              </a:rPr>
              <a:t>16379 (wt=21) [para(5,996),demod([3])] n(n(n(n(x) + x) + x + x + x) + x) = n(n(x) + x).</a:t>
            </a:r>
          </a:p>
          <a:p>
            <a:pPr eaLnBrk="0" hangingPunct="0"/>
            <a:r>
              <a:rPr lang="en-US" sz="1100">
                <a:solidFill>
                  <a:srgbClr val="000000"/>
                </a:solidFill>
                <a:latin typeface="Lucida Grande" pitchFamily="1" charset="0"/>
              </a:rPr>
              <a:t>16387 (wt=29) [para(16379,3)] n(n(n(n(n(x) + x) + x + x + x) + x + y) + n(n(n(x) + x) + y)) = y.</a:t>
            </a:r>
          </a:p>
          <a:p>
            <a:pPr eaLnBrk="0" hangingPunct="0"/>
            <a:r>
              <a:rPr lang="en-US" sz="1100">
                <a:solidFill>
                  <a:srgbClr val="000000"/>
                </a:solidFill>
                <a:latin typeface="Lucida Grande" pitchFamily="1" charset="0"/>
              </a:rPr>
              <a:t>16388 (wt=23) [para(16379,3)] n(n(n(n(x) + x) + x + x + x + x) + n(n(x) + x)) = x.</a:t>
            </a:r>
          </a:p>
          <a:p>
            <a:pPr eaLnBrk="0" hangingPunct="0"/>
            <a:r>
              <a:rPr lang="en-US" sz="1100">
                <a:solidFill>
                  <a:srgbClr val="000000"/>
                </a:solidFill>
                <a:latin typeface="Lucida Grande" pitchFamily="1" charset="0"/>
              </a:rPr>
              <a:t>16393 (wt=29) [para(16388,3)] n(n(n(n(x) + x) + n(n(x) + x) + x + x + x + x) + x) = n(n(x) + x).</a:t>
            </a:r>
          </a:p>
          <a:p>
            <a:pPr eaLnBrk="0" hangingPunct="0"/>
            <a:r>
              <a:rPr lang="en-US" sz="1100">
                <a:solidFill>
                  <a:srgbClr val="000000"/>
                </a:solidFill>
                <a:latin typeface="Lucida Grande" pitchFamily="1" charset="0"/>
              </a:rPr>
              <a:t>16426 (wt=37) [para(16393,3)] n(n(n(n(n(x) + x) + n(n(x) + x) + x + x + x + x) + x + y) + n(n(n(x) + x) + y)) = y.</a:t>
            </a:r>
          </a:p>
          <a:p>
            <a:pPr eaLnBrk="0" hangingPunct="0"/>
            <a:r>
              <a:rPr lang="en-US" sz="1100">
                <a:solidFill>
                  <a:srgbClr val="000000"/>
                </a:solidFill>
                <a:latin typeface="Lucida Grande" pitchFamily="1" charset="0"/>
              </a:rPr>
              <a:t>17547 (wt=60) [para(146,16387)] n(n(n(n(n(x) + x) + n(n(x) + x) + x + x + x + x) + n(n(n(x) + x) + x + x + x) + x) + x) </a:t>
            </a:r>
          </a:p>
          <a:p>
            <a:pPr eaLnBrk="0" hangingPunct="0"/>
            <a:r>
              <a:rPr lang="en-US" sz="1100">
                <a:solidFill>
                  <a:srgbClr val="000000"/>
                </a:solidFill>
                <a:latin typeface="Lucida Grande" pitchFamily="1" charset="0"/>
              </a:rPr>
              <a:t>			= n(n(n(x) + x) + n(n(x) + x) + x + x + x + x).</a:t>
            </a:r>
          </a:p>
          <a:p>
            <a:pPr eaLnBrk="0" hangingPunct="0"/>
            <a:r>
              <a:rPr lang="en-US" sz="1100">
                <a:solidFill>
                  <a:srgbClr val="000000"/>
                </a:solidFill>
                <a:latin typeface="Lucida Grande" pitchFamily="1" charset="0"/>
              </a:rPr>
              <a:t>17666 (wt=33) [para(24,16426),demod([17547])] n(n(n(x) + x) + n(n(x) + x) + x + x + x + x) = n(n(n(x) + x) + x + x + x).</a:t>
            </a:r>
          </a:p>
          <a:p>
            <a:pPr eaLnBrk="0" hangingPunct="0"/>
            <a:endParaRPr lang="en-US" sz="1100">
              <a:solidFill>
                <a:srgbClr val="000000"/>
              </a:solidFill>
              <a:latin typeface="Lucida Grande" pitchFamily="1" charset="0"/>
            </a:endParaRPr>
          </a:p>
          <a:p>
            <a:pPr eaLnBrk="0" hangingPunct="0"/>
            <a:r>
              <a:rPr lang="en-US" sz="1100">
                <a:solidFill>
                  <a:srgbClr val="000000"/>
                </a:solidFill>
                <a:latin typeface="Lucida Grande" pitchFamily="1" charset="0"/>
              </a:rPr>
              <a:t>------------ end of proof -------------</a:t>
            </a:r>
          </a:p>
        </p:txBody>
      </p:sp>
      <p:sp>
        <p:nvSpPr>
          <p:cNvPr id="38298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71600" y="6096000"/>
            <a:ext cx="6261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EQP’s output… has since been </a:t>
            </a:r>
            <a:r>
              <a:rPr lang="en-US" sz="24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hand-checked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064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6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922338"/>
            <a:ext cx="8218487" cy="180975"/>
            <a:chOff x="295" y="1311"/>
            <a:chExt cx="5177" cy="114"/>
          </a:xfrm>
        </p:grpSpPr>
        <p:sp>
          <p:nvSpPr>
            <p:cNvPr id="30756" name="Rectangle 6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7" name="Rectangle 6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3" name="Text Box 6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6713" y="138113"/>
            <a:ext cx="828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>
                <a:latin typeface="Times" pitchFamily="1" charset="0"/>
              </a:rPr>
              <a:t>Map Coloring:  </a:t>
            </a:r>
            <a:r>
              <a:rPr lang="en-US" sz="3600">
                <a:latin typeface="Times" pitchFamily="1" charset="0"/>
              </a:rPr>
              <a:t>1852-1976</a:t>
            </a:r>
            <a:endParaRPr lang="en-US" sz="4400">
              <a:latin typeface="Times" pitchFamily="1" charset="0"/>
            </a:endParaRPr>
          </a:p>
        </p:txBody>
      </p:sp>
      <p:grpSp>
        <p:nvGrpSpPr>
          <p:cNvPr id="30724" name="Group 6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914775" y="2239963"/>
            <a:ext cx="4464050" cy="3175000"/>
            <a:chOff x="2210" y="1248"/>
            <a:chExt cx="2812" cy="2000"/>
          </a:xfrm>
        </p:grpSpPr>
        <p:sp>
          <p:nvSpPr>
            <p:cNvPr id="30742" name="Freeform 68"/>
            <p:cNvSpPr>
              <a:spLocks/>
            </p:cNvSpPr>
            <p:nvPr/>
          </p:nvSpPr>
          <p:spPr bwMode="auto">
            <a:xfrm>
              <a:off x="2686" y="1997"/>
              <a:ext cx="770" cy="631"/>
            </a:xfrm>
            <a:custGeom>
              <a:avLst/>
              <a:gdLst>
                <a:gd name="T0" fmla="*/ 309 w 770"/>
                <a:gd name="T1" fmla="*/ 0 h 631"/>
                <a:gd name="T2" fmla="*/ 141 w 770"/>
                <a:gd name="T3" fmla="*/ 48 h 631"/>
                <a:gd name="T4" fmla="*/ 105 w 770"/>
                <a:gd name="T5" fmla="*/ 78 h 631"/>
                <a:gd name="T6" fmla="*/ 69 w 770"/>
                <a:gd name="T7" fmla="*/ 102 h 631"/>
                <a:gd name="T8" fmla="*/ 27 w 770"/>
                <a:gd name="T9" fmla="*/ 156 h 631"/>
                <a:gd name="T10" fmla="*/ 3 w 770"/>
                <a:gd name="T11" fmla="*/ 222 h 631"/>
                <a:gd name="T12" fmla="*/ 21 w 770"/>
                <a:gd name="T13" fmla="*/ 379 h 631"/>
                <a:gd name="T14" fmla="*/ 267 w 770"/>
                <a:gd name="T15" fmla="*/ 577 h 631"/>
                <a:gd name="T16" fmla="*/ 400 w 770"/>
                <a:gd name="T17" fmla="*/ 625 h 631"/>
                <a:gd name="T18" fmla="*/ 526 w 770"/>
                <a:gd name="T19" fmla="*/ 631 h 631"/>
                <a:gd name="T20" fmla="*/ 658 w 770"/>
                <a:gd name="T21" fmla="*/ 601 h 631"/>
                <a:gd name="T22" fmla="*/ 718 w 770"/>
                <a:gd name="T23" fmla="*/ 499 h 631"/>
                <a:gd name="T24" fmla="*/ 748 w 770"/>
                <a:gd name="T25" fmla="*/ 427 h 631"/>
                <a:gd name="T26" fmla="*/ 748 w 770"/>
                <a:gd name="T27" fmla="*/ 180 h 631"/>
                <a:gd name="T28" fmla="*/ 700 w 770"/>
                <a:gd name="T29" fmla="*/ 84 h 631"/>
                <a:gd name="T30" fmla="*/ 490 w 770"/>
                <a:gd name="T31" fmla="*/ 6 h 631"/>
                <a:gd name="T32" fmla="*/ 309 w 770"/>
                <a:gd name="T33" fmla="*/ 0 h 6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0"/>
                <a:gd name="T52" fmla="*/ 0 h 631"/>
                <a:gd name="T53" fmla="*/ 770 w 770"/>
                <a:gd name="T54" fmla="*/ 631 h 6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0" h="631">
                  <a:moveTo>
                    <a:pt x="309" y="0"/>
                  </a:moveTo>
                  <a:cubicBezTo>
                    <a:pt x="234" y="5"/>
                    <a:pt x="200" y="12"/>
                    <a:pt x="141" y="48"/>
                  </a:cubicBezTo>
                  <a:cubicBezTo>
                    <a:pt x="121" y="77"/>
                    <a:pt x="138" y="57"/>
                    <a:pt x="105" y="78"/>
                  </a:cubicBezTo>
                  <a:cubicBezTo>
                    <a:pt x="92" y="85"/>
                    <a:pt x="69" y="102"/>
                    <a:pt x="69" y="102"/>
                  </a:cubicBezTo>
                  <a:cubicBezTo>
                    <a:pt x="56" y="121"/>
                    <a:pt x="39" y="136"/>
                    <a:pt x="27" y="156"/>
                  </a:cubicBezTo>
                  <a:cubicBezTo>
                    <a:pt x="20" y="180"/>
                    <a:pt x="14" y="199"/>
                    <a:pt x="3" y="222"/>
                  </a:cubicBezTo>
                  <a:cubicBezTo>
                    <a:pt x="5" y="271"/>
                    <a:pt x="0" y="330"/>
                    <a:pt x="21" y="379"/>
                  </a:cubicBezTo>
                  <a:cubicBezTo>
                    <a:pt x="63" y="478"/>
                    <a:pt x="174" y="539"/>
                    <a:pt x="267" y="577"/>
                  </a:cubicBezTo>
                  <a:cubicBezTo>
                    <a:pt x="316" y="596"/>
                    <a:pt x="344" y="619"/>
                    <a:pt x="400" y="625"/>
                  </a:cubicBezTo>
                  <a:cubicBezTo>
                    <a:pt x="441" y="629"/>
                    <a:pt x="484" y="629"/>
                    <a:pt x="526" y="631"/>
                  </a:cubicBezTo>
                  <a:cubicBezTo>
                    <a:pt x="591" y="625"/>
                    <a:pt x="601" y="615"/>
                    <a:pt x="658" y="601"/>
                  </a:cubicBezTo>
                  <a:cubicBezTo>
                    <a:pt x="682" y="568"/>
                    <a:pt x="695" y="532"/>
                    <a:pt x="718" y="499"/>
                  </a:cubicBezTo>
                  <a:cubicBezTo>
                    <a:pt x="725" y="469"/>
                    <a:pt x="731" y="453"/>
                    <a:pt x="748" y="427"/>
                  </a:cubicBezTo>
                  <a:cubicBezTo>
                    <a:pt x="770" y="330"/>
                    <a:pt x="761" y="379"/>
                    <a:pt x="748" y="180"/>
                  </a:cubicBezTo>
                  <a:cubicBezTo>
                    <a:pt x="744" y="131"/>
                    <a:pt x="737" y="109"/>
                    <a:pt x="700" y="84"/>
                  </a:cubicBezTo>
                  <a:cubicBezTo>
                    <a:pt x="679" y="22"/>
                    <a:pt x="546" y="6"/>
                    <a:pt x="490" y="6"/>
                  </a:cubicBezTo>
                  <a:lnTo>
                    <a:pt x="309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Freeform 69"/>
            <p:cNvSpPr>
              <a:spLocks/>
            </p:cNvSpPr>
            <p:nvPr/>
          </p:nvSpPr>
          <p:spPr bwMode="auto">
            <a:xfrm>
              <a:off x="2983" y="1431"/>
              <a:ext cx="1002" cy="800"/>
            </a:xfrm>
            <a:custGeom>
              <a:avLst/>
              <a:gdLst>
                <a:gd name="T0" fmla="*/ 0 w 1002"/>
                <a:gd name="T1" fmla="*/ 554 h 800"/>
                <a:gd name="T2" fmla="*/ 36 w 1002"/>
                <a:gd name="T3" fmla="*/ 301 h 800"/>
                <a:gd name="T4" fmla="*/ 103 w 1002"/>
                <a:gd name="T5" fmla="*/ 211 h 800"/>
                <a:gd name="T6" fmla="*/ 373 w 1002"/>
                <a:gd name="T7" fmla="*/ 0 h 800"/>
                <a:gd name="T8" fmla="*/ 578 w 1002"/>
                <a:gd name="T9" fmla="*/ 6 h 800"/>
                <a:gd name="T10" fmla="*/ 746 w 1002"/>
                <a:gd name="T11" fmla="*/ 43 h 800"/>
                <a:gd name="T12" fmla="*/ 806 w 1002"/>
                <a:gd name="T13" fmla="*/ 67 h 800"/>
                <a:gd name="T14" fmla="*/ 861 w 1002"/>
                <a:gd name="T15" fmla="*/ 97 h 800"/>
                <a:gd name="T16" fmla="*/ 963 w 1002"/>
                <a:gd name="T17" fmla="*/ 247 h 800"/>
                <a:gd name="T18" fmla="*/ 975 w 1002"/>
                <a:gd name="T19" fmla="*/ 277 h 800"/>
                <a:gd name="T20" fmla="*/ 987 w 1002"/>
                <a:gd name="T21" fmla="*/ 325 h 800"/>
                <a:gd name="T22" fmla="*/ 933 w 1002"/>
                <a:gd name="T23" fmla="*/ 566 h 800"/>
                <a:gd name="T24" fmla="*/ 806 w 1002"/>
                <a:gd name="T25" fmla="*/ 674 h 800"/>
                <a:gd name="T26" fmla="*/ 698 w 1002"/>
                <a:gd name="T27" fmla="*/ 734 h 800"/>
                <a:gd name="T28" fmla="*/ 464 w 1002"/>
                <a:gd name="T29" fmla="*/ 800 h 8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2"/>
                <a:gd name="T46" fmla="*/ 0 h 800"/>
                <a:gd name="T47" fmla="*/ 1002 w 1002"/>
                <a:gd name="T48" fmla="*/ 800 h 8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2" h="800">
                  <a:moveTo>
                    <a:pt x="0" y="554"/>
                  </a:moveTo>
                  <a:cubicBezTo>
                    <a:pt x="2" y="503"/>
                    <a:pt x="6" y="362"/>
                    <a:pt x="36" y="301"/>
                  </a:cubicBezTo>
                  <a:cubicBezTo>
                    <a:pt x="67" y="234"/>
                    <a:pt x="63" y="254"/>
                    <a:pt x="103" y="211"/>
                  </a:cubicBezTo>
                  <a:cubicBezTo>
                    <a:pt x="178" y="127"/>
                    <a:pt x="259" y="28"/>
                    <a:pt x="373" y="0"/>
                  </a:cubicBezTo>
                  <a:cubicBezTo>
                    <a:pt x="441" y="2"/>
                    <a:pt x="509" y="0"/>
                    <a:pt x="578" y="6"/>
                  </a:cubicBezTo>
                  <a:cubicBezTo>
                    <a:pt x="633" y="10"/>
                    <a:pt x="690" y="33"/>
                    <a:pt x="746" y="43"/>
                  </a:cubicBezTo>
                  <a:cubicBezTo>
                    <a:pt x="765" y="52"/>
                    <a:pt x="786" y="57"/>
                    <a:pt x="806" y="67"/>
                  </a:cubicBezTo>
                  <a:cubicBezTo>
                    <a:pt x="885" y="106"/>
                    <a:pt x="810" y="81"/>
                    <a:pt x="861" y="97"/>
                  </a:cubicBezTo>
                  <a:cubicBezTo>
                    <a:pt x="902" y="146"/>
                    <a:pt x="934" y="190"/>
                    <a:pt x="963" y="247"/>
                  </a:cubicBezTo>
                  <a:cubicBezTo>
                    <a:pt x="967" y="256"/>
                    <a:pt x="971" y="266"/>
                    <a:pt x="975" y="277"/>
                  </a:cubicBezTo>
                  <a:cubicBezTo>
                    <a:pt x="979" y="292"/>
                    <a:pt x="987" y="325"/>
                    <a:pt x="987" y="325"/>
                  </a:cubicBezTo>
                  <a:cubicBezTo>
                    <a:pt x="983" y="390"/>
                    <a:pt x="1002" y="519"/>
                    <a:pt x="933" y="566"/>
                  </a:cubicBezTo>
                  <a:cubicBezTo>
                    <a:pt x="906" y="619"/>
                    <a:pt x="855" y="646"/>
                    <a:pt x="806" y="674"/>
                  </a:cubicBezTo>
                  <a:cubicBezTo>
                    <a:pt x="769" y="694"/>
                    <a:pt x="739" y="723"/>
                    <a:pt x="698" y="734"/>
                  </a:cubicBezTo>
                  <a:cubicBezTo>
                    <a:pt x="604" y="790"/>
                    <a:pt x="580" y="800"/>
                    <a:pt x="464" y="80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Freeform 70"/>
            <p:cNvSpPr>
              <a:spLocks/>
            </p:cNvSpPr>
            <p:nvPr/>
          </p:nvSpPr>
          <p:spPr bwMode="auto">
            <a:xfrm>
              <a:off x="3256" y="2009"/>
              <a:ext cx="884" cy="896"/>
            </a:xfrm>
            <a:custGeom>
              <a:avLst/>
              <a:gdLst>
                <a:gd name="T0" fmla="*/ 4 w 884"/>
                <a:gd name="T1" fmla="*/ 637 h 896"/>
                <a:gd name="T2" fmla="*/ 16 w 884"/>
                <a:gd name="T3" fmla="*/ 728 h 896"/>
                <a:gd name="T4" fmla="*/ 64 w 884"/>
                <a:gd name="T5" fmla="*/ 758 h 896"/>
                <a:gd name="T6" fmla="*/ 299 w 884"/>
                <a:gd name="T7" fmla="*/ 824 h 896"/>
                <a:gd name="T8" fmla="*/ 425 w 884"/>
                <a:gd name="T9" fmla="*/ 854 h 896"/>
                <a:gd name="T10" fmla="*/ 557 w 884"/>
                <a:gd name="T11" fmla="*/ 896 h 896"/>
                <a:gd name="T12" fmla="*/ 768 w 884"/>
                <a:gd name="T13" fmla="*/ 860 h 896"/>
                <a:gd name="T14" fmla="*/ 864 w 884"/>
                <a:gd name="T15" fmla="*/ 770 h 896"/>
                <a:gd name="T16" fmla="*/ 882 w 884"/>
                <a:gd name="T17" fmla="*/ 559 h 896"/>
                <a:gd name="T18" fmla="*/ 876 w 884"/>
                <a:gd name="T19" fmla="*/ 307 h 896"/>
                <a:gd name="T20" fmla="*/ 828 w 884"/>
                <a:gd name="T21" fmla="*/ 222 h 896"/>
                <a:gd name="T22" fmla="*/ 804 w 884"/>
                <a:gd name="T23" fmla="*/ 156 h 896"/>
                <a:gd name="T24" fmla="*/ 762 w 884"/>
                <a:gd name="T25" fmla="*/ 90 h 896"/>
                <a:gd name="T26" fmla="*/ 750 w 884"/>
                <a:gd name="T27" fmla="*/ 54 h 896"/>
                <a:gd name="T28" fmla="*/ 744 w 884"/>
                <a:gd name="T29" fmla="*/ 36 h 896"/>
                <a:gd name="T30" fmla="*/ 666 w 884"/>
                <a:gd name="T31" fmla="*/ 0 h 8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4"/>
                <a:gd name="T49" fmla="*/ 0 h 896"/>
                <a:gd name="T50" fmla="*/ 884 w 884"/>
                <a:gd name="T51" fmla="*/ 896 h 8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4" h="896">
                  <a:moveTo>
                    <a:pt x="4" y="637"/>
                  </a:moveTo>
                  <a:cubicBezTo>
                    <a:pt x="6" y="667"/>
                    <a:pt x="0" y="701"/>
                    <a:pt x="16" y="728"/>
                  </a:cubicBezTo>
                  <a:cubicBezTo>
                    <a:pt x="28" y="750"/>
                    <a:pt x="42" y="747"/>
                    <a:pt x="64" y="758"/>
                  </a:cubicBezTo>
                  <a:cubicBezTo>
                    <a:pt x="139" y="795"/>
                    <a:pt x="213" y="816"/>
                    <a:pt x="299" y="824"/>
                  </a:cubicBezTo>
                  <a:cubicBezTo>
                    <a:pt x="341" y="845"/>
                    <a:pt x="377" y="848"/>
                    <a:pt x="425" y="854"/>
                  </a:cubicBezTo>
                  <a:cubicBezTo>
                    <a:pt x="466" y="874"/>
                    <a:pt x="513" y="881"/>
                    <a:pt x="557" y="896"/>
                  </a:cubicBezTo>
                  <a:cubicBezTo>
                    <a:pt x="627" y="883"/>
                    <a:pt x="697" y="871"/>
                    <a:pt x="768" y="860"/>
                  </a:cubicBezTo>
                  <a:cubicBezTo>
                    <a:pt x="808" y="835"/>
                    <a:pt x="837" y="809"/>
                    <a:pt x="864" y="770"/>
                  </a:cubicBezTo>
                  <a:cubicBezTo>
                    <a:pt x="880" y="702"/>
                    <a:pt x="878" y="626"/>
                    <a:pt x="882" y="559"/>
                  </a:cubicBezTo>
                  <a:cubicBezTo>
                    <a:pt x="880" y="475"/>
                    <a:pt x="884" y="390"/>
                    <a:pt x="876" y="307"/>
                  </a:cubicBezTo>
                  <a:cubicBezTo>
                    <a:pt x="871" y="265"/>
                    <a:pt x="840" y="258"/>
                    <a:pt x="828" y="222"/>
                  </a:cubicBezTo>
                  <a:cubicBezTo>
                    <a:pt x="825" y="213"/>
                    <a:pt x="809" y="165"/>
                    <a:pt x="804" y="156"/>
                  </a:cubicBezTo>
                  <a:cubicBezTo>
                    <a:pt x="769" y="101"/>
                    <a:pt x="797" y="196"/>
                    <a:pt x="762" y="90"/>
                  </a:cubicBezTo>
                  <a:cubicBezTo>
                    <a:pt x="758" y="78"/>
                    <a:pt x="754" y="66"/>
                    <a:pt x="750" y="54"/>
                  </a:cubicBezTo>
                  <a:cubicBezTo>
                    <a:pt x="748" y="48"/>
                    <a:pt x="750" y="38"/>
                    <a:pt x="744" y="36"/>
                  </a:cubicBezTo>
                  <a:cubicBezTo>
                    <a:pt x="720" y="28"/>
                    <a:pt x="683" y="17"/>
                    <a:pt x="666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Freeform 71"/>
            <p:cNvSpPr>
              <a:spLocks/>
            </p:cNvSpPr>
            <p:nvPr/>
          </p:nvSpPr>
          <p:spPr bwMode="auto">
            <a:xfrm>
              <a:off x="2210" y="1756"/>
              <a:ext cx="785" cy="680"/>
            </a:xfrm>
            <a:custGeom>
              <a:avLst/>
              <a:gdLst>
                <a:gd name="T0" fmla="*/ 509 w 785"/>
                <a:gd name="T1" fmla="*/ 680 h 680"/>
                <a:gd name="T2" fmla="*/ 64 w 785"/>
                <a:gd name="T3" fmla="*/ 650 h 680"/>
                <a:gd name="T4" fmla="*/ 28 w 785"/>
                <a:gd name="T5" fmla="*/ 620 h 680"/>
                <a:gd name="T6" fmla="*/ 9 w 785"/>
                <a:gd name="T7" fmla="*/ 584 h 680"/>
                <a:gd name="T8" fmla="*/ 22 w 785"/>
                <a:gd name="T9" fmla="*/ 379 h 680"/>
                <a:gd name="T10" fmla="*/ 70 w 785"/>
                <a:gd name="T11" fmla="*/ 307 h 680"/>
                <a:gd name="T12" fmla="*/ 184 w 785"/>
                <a:gd name="T13" fmla="*/ 175 h 680"/>
                <a:gd name="T14" fmla="*/ 611 w 785"/>
                <a:gd name="T15" fmla="*/ 30 h 680"/>
                <a:gd name="T16" fmla="*/ 719 w 785"/>
                <a:gd name="T17" fmla="*/ 0 h 680"/>
                <a:gd name="T18" fmla="*/ 785 w 785"/>
                <a:gd name="T19" fmla="*/ 6 h 6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5"/>
                <a:gd name="T31" fmla="*/ 0 h 680"/>
                <a:gd name="T32" fmla="*/ 785 w 785"/>
                <a:gd name="T33" fmla="*/ 680 h 6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5" h="680">
                  <a:moveTo>
                    <a:pt x="509" y="680"/>
                  </a:moveTo>
                  <a:cubicBezTo>
                    <a:pt x="359" y="670"/>
                    <a:pt x="211" y="674"/>
                    <a:pt x="64" y="650"/>
                  </a:cubicBezTo>
                  <a:cubicBezTo>
                    <a:pt x="52" y="642"/>
                    <a:pt x="35" y="632"/>
                    <a:pt x="28" y="620"/>
                  </a:cubicBezTo>
                  <a:cubicBezTo>
                    <a:pt x="0" y="571"/>
                    <a:pt x="42" y="614"/>
                    <a:pt x="9" y="584"/>
                  </a:cubicBezTo>
                  <a:cubicBezTo>
                    <a:pt x="10" y="545"/>
                    <a:pt x="11" y="437"/>
                    <a:pt x="22" y="379"/>
                  </a:cubicBezTo>
                  <a:cubicBezTo>
                    <a:pt x="27" y="346"/>
                    <a:pt x="52" y="330"/>
                    <a:pt x="70" y="307"/>
                  </a:cubicBezTo>
                  <a:cubicBezTo>
                    <a:pt x="105" y="257"/>
                    <a:pt x="131" y="209"/>
                    <a:pt x="184" y="175"/>
                  </a:cubicBezTo>
                  <a:cubicBezTo>
                    <a:pt x="275" y="37"/>
                    <a:pt x="466" y="34"/>
                    <a:pt x="611" y="30"/>
                  </a:cubicBezTo>
                  <a:cubicBezTo>
                    <a:pt x="651" y="21"/>
                    <a:pt x="682" y="18"/>
                    <a:pt x="719" y="0"/>
                  </a:cubicBezTo>
                  <a:cubicBezTo>
                    <a:pt x="780" y="6"/>
                    <a:pt x="758" y="6"/>
                    <a:pt x="785" y="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Freeform 72"/>
            <p:cNvSpPr>
              <a:spLocks/>
            </p:cNvSpPr>
            <p:nvPr/>
          </p:nvSpPr>
          <p:spPr bwMode="auto">
            <a:xfrm>
              <a:off x="2442" y="1278"/>
              <a:ext cx="920" cy="581"/>
            </a:xfrm>
            <a:custGeom>
              <a:avLst/>
              <a:gdLst>
                <a:gd name="T0" fmla="*/ 0 w 920"/>
                <a:gd name="T1" fmla="*/ 581 h 581"/>
                <a:gd name="T2" fmla="*/ 30 w 920"/>
                <a:gd name="T3" fmla="*/ 388 h 581"/>
                <a:gd name="T4" fmla="*/ 72 w 920"/>
                <a:gd name="T5" fmla="*/ 286 h 581"/>
                <a:gd name="T6" fmla="*/ 108 w 920"/>
                <a:gd name="T7" fmla="*/ 232 h 581"/>
                <a:gd name="T8" fmla="*/ 211 w 920"/>
                <a:gd name="T9" fmla="*/ 75 h 581"/>
                <a:gd name="T10" fmla="*/ 331 w 920"/>
                <a:gd name="T11" fmla="*/ 57 h 581"/>
                <a:gd name="T12" fmla="*/ 493 w 920"/>
                <a:gd name="T13" fmla="*/ 39 h 581"/>
                <a:gd name="T14" fmla="*/ 710 w 920"/>
                <a:gd name="T15" fmla="*/ 15 h 581"/>
                <a:gd name="T16" fmla="*/ 854 w 920"/>
                <a:gd name="T17" fmla="*/ 39 h 581"/>
                <a:gd name="T18" fmla="*/ 902 w 920"/>
                <a:gd name="T19" fmla="*/ 111 h 581"/>
                <a:gd name="T20" fmla="*/ 914 w 920"/>
                <a:gd name="T21" fmla="*/ 129 h 581"/>
                <a:gd name="T22" fmla="*/ 920 w 920"/>
                <a:gd name="T23" fmla="*/ 147 h 5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0"/>
                <a:gd name="T37" fmla="*/ 0 h 581"/>
                <a:gd name="T38" fmla="*/ 920 w 920"/>
                <a:gd name="T39" fmla="*/ 581 h 5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0" h="581">
                  <a:moveTo>
                    <a:pt x="0" y="581"/>
                  </a:moveTo>
                  <a:cubicBezTo>
                    <a:pt x="7" y="518"/>
                    <a:pt x="11" y="447"/>
                    <a:pt x="30" y="388"/>
                  </a:cubicBezTo>
                  <a:cubicBezTo>
                    <a:pt x="38" y="358"/>
                    <a:pt x="56" y="312"/>
                    <a:pt x="72" y="286"/>
                  </a:cubicBezTo>
                  <a:cubicBezTo>
                    <a:pt x="96" y="244"/>
                    <a:pt x="93" y="270"/>
                    <a:pt x="108" y="232"/>
                  </a:cubicBezTo>
                  <a:cubicBezTo>
                    <a:pt x="128" y="176"/>
                    <a:pt x="148" y="101"/>
                    <a:pt x="211" y="75"/>
                  </a:cubicBezTo>
                  <a:cubicBezTo>
                    <a:pt x="246" y="60"/>
                    <a:pt x="294" y="60"/>
                    <a:pt x="331" y="57"/>
                  </a:cubicBezTo>
                  <a:cubicBezTo>
                    <a:pt x="398" y="34"/>
                    <a:pt x="312" y="61"/>
                    <a:pt x="493" y="39"/>
                  </a:cubicBezTo>
                  <a:cubicBezTo>
                    <a:pt x="573" y="28"/>
                    <a:pt x="619" y="19"/>
                    <a:pt x="710" y="15"/>
                  </a:cubicBezTo>
                  <a:cubicBezTo>
                    <a:pt x="766" y="0"/>
                    <a:pt x="806" y="15"/>
                    <a:pt x="854" y="39"/>
                  </a:cubicBezTo>
                  <a:cubicBezTo>
                    <a:pt x="862" y="65"/>
                    <a:pt x="886" y="87"/>
                    <a:pt x="902" y="111"/>
                  </a:cubicBezTo>
                  <a:cubicBezTo>
                    <a:pt x="906" y="117"/>
                    <a:pt x="911" y="122"/>
                    <a:pt x="914" y="129"/>
                  </a:cubicBezTo>
                  <a:cubicBezTo>
                    <a:pt x="916" y="135"/>
                    <a:pt x="920" y="147"/>
                    <a:pt x="920" y="14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Freeform 73"/>
            <p:cNvSpPr>
              <a:spLocks/>
            </p:cNvSpPr>
            <p:nvPr/>
          </p:nvSpPr>
          <p:spPr bwMode="auto">
            <a:xfrm>
              <a:off x="2382" y="1756"/>
              <a:ext cx="2141" cy="1492"/>
            </a:xfrm>
            <a:custGeom>
              <a:avLst/>
              <a:gdLst>
                <a:gd name="T0" fmla="*/ 0 w 2141"/>
                <a:gd name="T1" fmla="*/ 662 h 1492"/>
                <a:gd name="T2" fmla="*/ 6 w 2141"/>
                <a:gd name="T3" fmla="*/ 758 h 1492"/>
                <a:gd name="T4" fmla="*/ 24 w 2141"/>
                <a:gd name="T5" fmla="*/ 818 h 1492"/>
                <a:gd name="T6" fmla="*/ 54 w 2141"/>
                <a:gd name="T7" fmla="*/ 951 h 1492"/>
                <a:gd name="T8" fmla="*/ 66 w 2141"/>
                <a:gd name="T9" fmla="*/ 987 h 1492"/>
                <a:gd name="T10" fmla="*/ 355 w 2141"/>
                <a:gd name="T11" fmla="*/ 1107 h 1492"/>
                <a:gd name="T12" fmla="*/ 589 w 2141"/>
                <a:gd name="T13" fmla="*/ 1299 h 1492"/>
                <a:gd name="T14" fmla="*/ 625 w 2141"/>
                <a:gd name="T15" fmla="*/ 1329 h 1492"/>
                <a:gd name="T16" fmla="*/ 764 w 2141"/>
                <a:gd name="T17" fmla="*/ 1354 h 1492"/>
                <a:gd name="T18" fmla="*/ 860 w 2141"/>
                <a:gd name="T19" fmla="*/ 1372 h 1492"/>
                <a:gd name="T20" fmla="*/ 1185 w 2141"/>
                <a:gd name="T21" fmla="*/ 1438 h 1492"/>
                <a:gd name="T22" fmla="*/ 1347 w 2141"/>
                <a:gd name="T23" fmla="*/ 1468 h 1492"/>
                <a:gd name="T24" fmla="*/ 1516 w 2141"/>
                <a:gd name="T25" fmla="*/ 1492 h 1492"/>
                <a:gd name="T26" fmla="*/ 1714 w 2141"/>
                <a:gd name="T27" fmla="*/ 1480 h 1492"/>
                <a:gd name="T28" fmla="*/ 1810 w 2141"/>
                <a:gd name="T29" fmla="*/ 1438 h 1492"/>
                <a:gd name="T30" fmla="*/ 1901 w 2141"/>
                <a:gd name="T31" fmla="*/ 1372 h 1492"/>
                <a:gd name="T32" fmla="*/ 1955 w 2141"/>
                <a:gd name="T33" fmla="*/ 1281 h 1492"/>
                <a:gd name="T34" fmla="*/ 1985 w 2141"/>
                <a:gd name="T35" fmla="*/ 1239 h 1492"/>
                <a:gd name="T36" fmla="*/ 2015 w 2141"/>
                <a:gd name="T37" fmla="*/ 1179 h 1492"/>
                <a:gd name="T38" fmla="*/ 2057 w 2141"/>
                <a:gd name="T39" fmla="*/ 1125 h 1492"/>
                <a:gd name="T40" fmla="*/ 2075 w 2141"/>
                <a:gd name="T41" fmla="*/ 1101 h 1492"/>
                <a:gd name="T42" fmla="*/ 2111 w 2141"/>
                <a:gd name="T43" fmla="*/ 1029 h 1492"/>
                <a:gd name="T44" fmla="*/ 2141 w 2141"/>
                <a:gd name="T45" fmla="*/ 884 h 1492"/>
                <a:gd name="T46" fmla="*/ 2123 w 2141"/>
                <a:gd name="T47" fmla="*/ 698 h 1492"/>
                <a:gd name="T48" fmla="*/ 2111 w 2141"/>
                <a:gd name="T49" fmla="*/ 626 h 1492"/>
                <a:gd name="T50" fmla="*/ 2099 w 2141"/>
                <a:gd name="T51" fmla="*/ 223 h 1492"/>
                <a:gd name="T52" fmla="*/ 2087 w 2141"/>
                <a:gd name="T53" fmla="*/ 103 h 1492"/>
                <a:gd name="T54" fmla="*/ 2051 w 2141"/>
                <a:gd name="T55" fmla="*/ 90 h 1492"/>
                <a:gd name="T56" fmla="*/ 1901 w 2141"/>
                <a:gd name="T57" fmla="*/ 48 h 1492"/>
                <a:gd name="T58" fmla="*/ 1744 w 2141"/>
                <a:gd name="T59" fmla="*/ 30 h 1492"/>
                <a:gd name="T60" fmla="*/ 1576 w 2141"/>
                <a:gd name="T61" fmla="*/ 0 h 149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141"/>
                <a:gd name="T94" fmla="*/ 0 h 1492"/>
                <a:gd name="T95" fmla="*/ 2141 w 2141"/>
                <a:gd name="T96" fmla="*/ 1492 h 149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141" h="1492">
                  <a:moveTo>
                    <a:pt x="0" y="662"/>
                  </a:moveTo>
                  <a:cubicBezTo>
                    <a:pt x="2" y="694"/>
                    <a:pt x="2" y="726"/>
                    <a:pt x="6" y="758"/>
                  </a:cubicBezTo>
                  <a:cubicBezTo>
                    <a:pt x="8" y="778"/>
                    <a:pt x="24" y="818"/>
                    <a:pt x="24" y="818"/>
                  </a:cubicBezTo>
                  <a:cubicBezTo>
                    <a:pt x="30" y="862"/>
                    <a:pt x="39" y="908"/>
                    <a:pt x="54" y="951"/>
                  </a:cubicBezTo>
                  <a:cubicBezTo>
                    <a:pt x="58" y="963"/>
                    <a:pt x="55" y="979"/>
                    <a:pt x="66" y="987"/>
                  </a:cubicBezTo>
                  <a:cubicBezTo>
                    <a:pt x="149" y="1049"/>
                    <a:pt x="252" y="1086"/>
                    <a:pt x="355" y="1107"/>
                  </a:cubicBezTo>
                  <a:cubicBezTo>
                    <a:pt x="388" y="1206"/>
                    <a:pt x="488" y="1278"/>
                    <a:pt x="589" y="1299"/>
                  </a:cubicBezTo>
                  <a:cubicBezTo>
                    <a:pt x="601" y="1307"/>
                    <a:pt x="610" y="1324"/>
                    <a:pt x="625" y="1329"/>
                  </a:cubicBezTo>
                  <a:cubicBezTo>
                    <a:pt x="662" y="1340"/>
                    <a:pt x="721" y="1345"/>
                    <a:pt x="764" y="1354"/>
                  </a:cubicBezTo>
                  <a:cubicBezTo>
                    <a:pt x="807" y="1382"/>
                    <a:pt x="761" y="1356"/>
                    <a:pt x="860" y="1372"/>
                  </a:cubicBezTo>
                  <a:cubicBezTo>
                    <a:pt x="968" y="1389"/>
                    <a:pt x="1075" y="1425"/>
                    <a:pt x="1185" y="1438"/>
                  </a:cubicBezTo>
                  <a:cubicBezTo>
                    <a:pt x="1238" y="1451"/>
                    <a:pt x="1292" y="1458"/>
                    <a:pt x="1347" y="1468"/>
                  </a:cubicBezTo>
                  <a:cubicBezTo>
                    <a:pt x="1400" y="1489"/>
                    <a:pt x="1459" y="1485"/>
                    <a:pt x="1516" y="1492"/>
                  </a:cubicBezTo>
                  <a:cubicBezTo>
                    <a:pt x="1526" y="1491"/>
                    <a:pt x="1669" y="1488"/>
                    <a:pt x="1714" y="1480"/>
                  </a:cubicBezTo>
                  <a:cubicBezTo>
                    <a:pt x="1750" y="1472"/>
                    <a:pt x="1776" y="1449"/>
                    <a:pt x="1810" y="1438"/>
                  </a:cubicBezTo>
                  <a:cubicBezTo>
                    <a:pt x="1840" y="1415"/>
                    <a:pt x="1870" y="1394"/>
                    <a:pt x="1901" y="1372"/>
                  </a:cubicBezTo>
                  <a:cubicBezTo>
                    <a:pt x="1916" y="1340"/>
                    <a:pt x="1935" y="1310"/>
                    <a:pt x="1955" y="1281"/>
                  </a:cubicBezTo>
                  <a:cubicBezTo>
                    <a:pt x="1967" y="1232"/>
                    <a:pt x="1949" y="1279"/>
                    <a:pt x="1985" y="1239"/>
                  </a:cubicBezTo>
                  <a:cubicBezTo>
                    <a:pt x="1999" y="1221"/>
                    <a:pt x="2001" y="1197"/>
                    <a:pt x="2015" y="1179"/>
                  </a:cubicBezTo>
                  <a:cubicBezTo>
                    <a:pt x="2028" y="1160"/>
                    <a:pt x="2043" y="1143"/>
                    <a:pt x="2057" y="1125"/>
                  </a:cubicBezTo>
                  <a:cubicBezTo>
                    <a:pt x="2063" y="1117"/>
                    <a:pt x="2075" y="1101"/>
                    <a:pt x="2075" y="1101"/>
                  </a:cubicBezTo>
                  <a:cubicBezTo>
                    <a:pt x="2083" y="1074"/>
                    <a:pt x="2100" y="1055"/>
                    <a:pt x="2111" y="1029"/>
                  </a:cubicBezTo>
                  <a:cubicBezTo>
                    <a:pt x="2119" y="980"/>
                    <a:pt x="2129" y="931"/>
                    <a:pt x="2141" y="884"/>
                  </a:cubicBezTo>
                  <a:cubicBezTo>
                    <a:pt x="2137" y="820"/>
                    <a:pt x="2132" y="760"/>
                    <a:pt x="2123" y="698"/>
                  </a:cubicBezTo>
                  <a:cubicBezTo>
                    <a:pt x="2119" y="673"/>
                    <a:pt x="2111" y="626"/>
                    <a:pt x="2111" y="626"/>
                  </a:cubicBezTo>
                  <a:cubicBezTo>
                    <a:pt x="2096" y="357"/>
                    <a:pt x="2113" y="698"/>
                    <a:pt x="2099" y="223"/>
                  </a:cubicBezTo>
                  <a:cubicBezTo>
                    <a:pt x="2097" y="182"/>
                    <a:pt x="2115" y="131"/>
                    <a:pt x="2087" y="103"/>
                  </a:cubicBezTo>
                  <a:cubicBezTo>
                    <a:pt x="2077" y="93"/>
                    <a:pt x="2062" y="95"/>
                    <a:pt x="2051" y="90"/>
                  </a:cubicBezTo>
                  <a:cubicBezTo>
                    <a:pt x="1992" y="63"/>
                    <a:pt x="1969" y="53"/>
                    <a:pt x="1901" y="48"/>
                  </a:cubicBezTo>
                  <a:cubicBezTo>
                    <a:pt x="1849" y="37"/>
                    <a:pt x="1744" y="30"/>
                    <a:pt x="1744" y="30"/>
                  </a:cubicBezTo>
                  <a:cubicBezTo>
                    <a:pt x="1671" y="5"/>
                    <a:pt x="1656" y="0"/>
                    <a:pt x="1576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Freeform 74"/>
            <p:cNvSpPr>
              <a:spLocks/>
            </p:cNvSpPr>
            <p:nvPr/>
          </p:nvSpPr>
          <p:spPr bwMode="auto">
            <a:xfrm>
              <a:off x="3260" y="1248"/>
              <a:ext cx="1762" cy="1771"/>
            </a:xfrm>
            <a:custGeom>
              <a:avLst/>
              <a:gdLst>
                <a:gd name="T0" fmla="*/ 0 w 1762"/>
                <a:gd name="T1" fmla="*/ 33 h 1771"/>
                <a:gd name="T2" fmla="*/ 511 w 1762"/>
                <a:gd name="T3" fmla="*/ 33 h 1771"/>
                <a:gd name="T4" fmla="*/ 962 w 1762"/>
                <a:gd name="T5" fmla="*/ 39 h 1771"/>
                <a:gd name="T6" fmla="*/ 1077 w 1762"/>
                <a:gd name="T7" fmla="*/ 51 h 1771"/>
                <a:gd name="T8" fmla="*/ 1113 w 1762"/>
                <a:gd name="T9" fmla="*/ 63 h 1771"/>
                <a:gd name="T10" fmla="*/ 1233 w 1762"/>
                <a:gd name="T11" fmla="*/ 81 h 1771"/>
                <a:gd name="T12" fmla="*/ 1426 w 1762"/>
                <a:gd name="T13" fmla="*/ 165 h 1771"/>
                <a:gd name="T14" fmla="*/ 1474 w 1762"/>
                <a:gd name="T15" fmla="*/ 214 h 1771"/>
                <a:gd name="T16" fmla="*/ 1576 w 1762"/>
                <a:gd name="T17" fmla="*/ 346 h 1771"/>
                <a:gd name="T18" fmla="*/ 1648 w 1762"/>
                <a:gd name="T19" fmla="*/ 454 h 1771"/>
                <a:gd name="T20" fmla="*/ 1690 w 1762"/>
                <a:gd name="T21" fmla="*/ 514 h 1771"/>
                <a:gd name="T22" fmla="*/ 1714 w 1762"/>
                <a:gd name="T23" fmla="*/ 550 h 1771"/>
                <a:gd name="T24" fmla="*/ 1744 w 1762"/>
                <a:gd name="T25" fmla="*/ 635 h 1771"/>
                <a:gd name="T26" fmla="*/ 1762 w 1762"/>
                <a:gd name="T27" fmla="*/ 1050 h 1771"/>
                <a:gd name="T28" fmla="*/ 1702 w 1762"/>
                <a:gd name="T29" fmla="*/ 1441 h 1771"/>
                <a:gd name="T30" fmla="*/ 1606 w 1762"/>
                <a:gd name="T31" fmla="*/ 1663 h 1771"/>
                <a:gd name="T32" fmla="*/ 1546 w 1762"/>
                <a:gd name="T33" fmla="*/ 1747 h 1771"/>
                <a:gd name="T34" fmla="*/ 1510 w 1762"/>
                <a:gd name="T35" fmla="*/ 1771 h 1771"/>
                <a:gd name="T36" fmla="*/ 1269 w 1762"/>
                <a:gd name="T37" fmla="*/ 1735 h 1771"/>
                <a:gd name="T38" fmla="*/ 1185 w 1762"/>
                <a:gd name="T39" fmla="*/ 1711 h 1771"/>
                <a:gd name="T40" fmla="*/ 1131 w 1762"/>
                <a:gd name="T41" fmla="*/ 1705 h 17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62"/>
                <a:gd name="T64" fmla="*/ 0 h 1771"/>
                <a:gd name="T65" fmla="*/ 1762 w 1762"/>
                <a:gd name="T66" fmla="*/ 1771 h 17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62" h="1771">
                  <a:moveTo>
                    <a:pt x="0" y="33"/>
                  </a:moveTo>
                  <a:cubicBezTo>
                    <a:pt x="164" y="0"/>
                    <a:pt x="344" y="26"/>
                    <a:pt x="511" y="33"/>
                  </a:cubicBezTo>
                  <a:cubicBezTo>
                    <a:pt x="650" y="50"/>
                    <a:pt x="834" y="36"/>
                    <a:pt x="962" y="39"/>
                  </a:cubicBezTo>
                  <a:cubicBezTo>
                    <a:pt x="1000" y="43"/>
                    <a:pt x="1040" y="38"/>
                    <a:pt x="1077" y="51"/>
                  </a:cubicBezTo>
                  <a:cubicBezTo>
                    <a:pt x="1089" y="55"/>
                    <a:pt x="1100" y="61"/>
                    <a:pt x="1113" y="63"/>
                  </a:cubicBezTo>
                  <a:cubicBezTo>
                    <a:pt x="1154" y="66"/>
                    <a:pt x="1193" y="67"/>
                    <a:pt x="1233" y="81"/>
                  </a:cubicBezTo>
                  <a:cubicBezTo>
                    <a:pt x="1277" y="114"/>
                    <a:pt x="1373" y="156"/>
                    <a:pt x="1426" y="165"/>
                  </a:cubicBezTo>
                  <a:cubicBezTo>
                    <a:pt x="1441" y="195"/>
                    <a:pt x="1453" y="189"/>
                    <a:pt x="1474" y="214"/>
                  </a:cubicBezTo>
                  <a:cubicBezTo>
                    <a:pt x="1510" y="257"/>
                    <a:pt x="1539" y="303"/>
                    <a:pt x="1576" y="346"/>
                  </a:cubicBezTo>
                  <a:cubicBezTo>
                    <a:pt x="1609" y="384"/>
                    <a:pt x="1596" y="428"/>
                    <a:pt x="1648" y="454"/>
                  </a:cubicBezTo>
                  <a:cubicBezTo>
                    <a:pt x="1662" y="475"/>
                    <a:pt x="1676" y="491"/>
                    <a:pt x="1690" y="514"/>
                  </a:cubicBezTo>
                  <a:cubicBezTo>
                    <a:pt x="1697" y="526"/>
                    <a:pt x="1714" y="550"/>
                    <a:pt x="1714" y="550"/>
                  </a:cubicBezTo>
                  <a:cubicBezTo>
                    <a:pt x="1720" y="581"/>
                    <a:pt x="1726" y="608"/>
                    <a:pt x="1744" y="635"/>
                  </a:cubicBezTo>
                  <a:cubicBezTo>
                    <a:pt x="1759" y="773"/>
                    <a:pt x="1739" y="912"/>
                    <a:pt x="1762" y="1050"/>
                  </a:cubicBezTo>
                  <a:cubicBezTo>
                    <a:pt x="1753" y="1181"/>
                    <a:pt x="1730" y="1312"/>
                    <a:pt x="1702" y="1441"/>
                  </a:cubicBezTo>
                  <a:cubicBezTo>
                    <a:pt x="1683" y="1526"/>
                    <a:pt x="1669" y="1599"/>
                    <a:pt x="1606" y="1663"/>
                  </a:cubicBezTo>
                  <a:cubicBezTo>
                    <a:pt x="1597" y="1696"/>
                    <a:pt x="1575" y="1727"/>
                    <a:pt x="1546" y="1747"/>
                  </a:cubicBezTo>
                  <a:cubicBezTo>
                    <a:pt x="1534" y="1755"/>
                    <a:pt x="1510" y="1771"/>
                    <a:pt x="1510" y="1771"/>
                  </a:cubicBezTo>
                  <a:cubicBezTo>
                    <a:pt x="1386" y="1761"/>
                    <a:pt x="1365" y="1754"/>
                    <a:pt x="1269" y="1735"/>
                  </a:cubicBezTo>
                  <a:cubicBezTo>
                    <a:pt x="1239" y="1715"/>
                    <a:pt x="1223" y="1715"/>
                    <a:pt x="1185" y="1711"/>
                  </a:cubicBezTo>
                  <a:cubicBezTo>
                    <a:pt x="1155" y="1701"/>
                    <a:pt x="1173" y="1705"/>
                    <a:pt x="1131" y="170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Text Box 75"/>
            <p:cNvSpPr txBox="1">
              <a:spLocks noChangeArrowheads="1"/>
            </p:cNvSpPr>
            <p:nvPr/>
          </p:nvSpPr>
          <p:spPr bwMode="auto">
            <a:xfrm>
              <a:off x="2999" y="2150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>
                  <a:latin typeface="Impact" pitchFamily="34" charset="0"/>
                </a:rPr>
                <a:t>A</a:t>
              </a:r>
            </a:p>
          </p:txBody>
        </p:sp>
        <p:sp>
          <p:nvSpPr>
            <p:cNvPr id="30750" name="Text Box 76"/>
            <p:cNvSpPr txBox="1">
              <a:spLocks noChangeArrowheads="1"/>
            </p:cNvSpPr>
            <p:nvPr/>
          </p:nvSpPr>
          <p:spPr bwMode="auto">
            <a:xfrm>
              <a:off x="3391" y="1657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>
                  <a:latin typeface="Impact" pitchFamily="34" charset="0"/>
                </a:rPr>
                <a:t>B</a:t>
              </a:r>
            </a:p>
          </p:txBody>
        </p:sp>
        <p:sp>
          <p:nvSpPr>
            <p:cNvPr id="30751" name="Text Box 77"/>
            <p:cNvSpPr txBox="1">
              <a:spLocks noChangeArrowheads="1"/>
            </p:cNvSpPr>
            <p:nvPr/>
          </p:nvSpPr>
          <p:spPr bwMode="auto">
            <a:xfrm>
              <a:off x="3636" y="2367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>
                  <a:latin typeface="Impact" pitchFamily="34" charset="0"/>
                </a:rPr>
                <a:t>C</a:t>
              </a:r>
            </a:p>
          </p:txBody>
        </p:sp>
        <p:sp>
          <p:nvSpPr>
            <p:cNvPr id="30752" name="Text Box 78"/>
            <p:cNvSpPr txBox="1">
              <a:spLocks noChangeArrowheads="1"/>
            </p:cNvSpPr>
            <p:nvPr/>
          </p:nvSpPr>
          <p:spPr bwMode="auto">
            <a:xfrm>
              <a:off x="2403" y="1988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>
                  <a:latin typeface="Impact" pitchFamily="34" charset="0"/>
                </a:rPr>
                <a:t>D</a:t>
              </a:r>
            </a:p>
          </p:txBody>
        </p:sp>
        <p:sp>
          <p:nvSpPr>
            <p:cNvPr id="30753" name="Text Box 79"/>
            <p:cNvSpPr txBox="1">
              <a:spLocks noChangeArrowheads="1"/>
            </p:cNvSpPr>
            <p:nvPr/>
          </p:nvSpPr>
          <p:spPr bwMode="auto">
            <a:xfrm>
              <a:off x="3588" y="2902"/>
              <a:ext cx="1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>
                  <a:latin typeface="Impact" pitchFamily="34" charset="0"/>
                </a:rPr>
                <a:t>E</a:t>
              </a:r>
            </a:p>
          </p:txBody>
        </p:sp>
        <p:sp>
          <p:nvSpPr>
            <p:cNvPr id="30754" name="Text Box 80"/>
            <p:cNvSpPr txBox="1">
              <a:spLocks noChangeArrowheads="1"/>
            </p:cNvSpPr>
            <p:nvPr/>
          </p:nvSpPr>
          <p:spPr bwMode="auto">
            <a:xfrm>
              <a:off x="2717" y="1411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>
                  <a:latin typeface="Impact" pitchFamily="34" charset="0"/>
                </a:rPr>
                <a:t>F</a:t>
              </a:r>
            </a:p>
          </p:txBody>
        </p:sp>
        <p:sp>
          <p:nvSpPr>
            <p:cNvPr id="30755" name="Text Box 81"/>
            <p:cNvSpPr txBox="1">
              <a:spLocks noChangeArrowheads="1"/>
            </p:cNvSpPr>
            <p:nvPr/>
          </p:nvSpPr>
          <p:spPr bwMode="auto">
            <a:xfrm>
              <a:off x="4579" y="1806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>
                  <a:latin typeface="Impact" pitchFamily="34" charset="0"/>
                </a:rPr>
                <a:t>G</a:t>
              </a:r>
            </a:p>
          </p:txBody>
        </p:sp>
      </p:grpSp>
      <p:sp>
        <p:nvSpPr>
          <p:cNvPr id="30725" name="Text Box 8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1466850"/>
            <a:ext cx="46958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600" dirty="0" err="1">
                <a:solidFill>
                  <a:srgbClr val="0000FF"/>
                </a:solidFill>
                <a:latin typeface="Monaco" charset="0"/>
              </a:rPr>
              <a:t>colorMap</a:t>
            </a: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([A,B,C,D,E,F,G],Colors) :-</a:t>
            </a:r>
          </a:p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   </a:t>
            </a:r>
            <a:r>
              <a:rPr lang="en-US" sz="1600" dirty="0" err="1">
                <a:solidFill>
                  <a:srgbClr val="0000FF"/>
                </a:solidFill>
                <a:latin typeface="Monaco" charset="0"/>
              </a:rPr>
              <a:t>setColors</a:t>
            </a: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(Colors),</a:t>
            </a:r>
          </a:p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   next(</a:t>
            </a:r>
            <a:r>
              <a:rPr lang="en-US" sz="1600" dirty="0" err="1">
                <a:solidFill>
                  <a:srgbClr val="0000FF"/>
                </a:solidFill>
                <a:latin typeface="Monaco" charset="0"/>
              </a:rPr>
              <a:t>A,B,Colors</a:t>
            </a: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),</a:t>
            </a:r>
          </a:p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   next(</a:t>
            </a:r>
            <a:r>
              <a:rPr lang="en-US" sz="1600" dirty="0" err="1">
                <a:solidFill>
                  <a:srgbClr val="0000FF"/>
                </a:solidFill>
                <a:latin typeface="Monaco" charset="0"/>
              </a:rPr>
              <a:t>A,C,Colors</a:t>
            </a: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),</a:t>
            </a:r>
          </a:p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   next(</a:t>
            </a:r>
            <a:r>
              <a:rPr lang="en-US" sz="1600" dirty="0" err="1">
                <a:solidFill>
                  <a:srgbClr val="0000FF"/>
                </a:solidFill>
                <a:latin typeface="Monaco" charset="0"/>
              </a:rPr>
              <a:t>A,D,Colors</a:t>
            </a: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),</a:t>
            </a:r>
          </a:p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   next(</a:t>
            </a:r>
            <a:r>
              <a:rPr lang="en-US" sz="1600" dirty="0" err="1">
                <a:solidFill>
                  <a:srgbClr val="0000FF"/>
                </a:solidFill>
                <a:latin typeface="Monaco" charset="0"/>
              </a:rPr>
              <a:t>A,E,Colors</a:t>
            </a: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),</a:t>
            </a:r>
          </a:p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   next(</a:t>
            </a:r>
            <a:r>
              <a:rPr lang="en-US" sz="1600" dirty="0" err="1">
                <a:solidFill>
                  <a:srgbClr val="0000FF"/>
                </a:solidFill>
                <a:latin typeface="Monaco" charset="0"/>
              </a:rPr>
              <a:t>B,C,Colors</a:t>
            </a: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),</a:t>
            </a:r>
          </a:p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   next(</a:t>
            </a:r>
            <a:r>
              <a:rPr lang="en-US" sz="1600" dirty="0" err="1">
                <a:solidFill>
                  <a:srgbClr val="0000FF"/>
                </a:solidFill>
                <a:latin typeface="Monaco" charset="0"/>
              </a:rPr>
              <a:t>B,D,Colors</a:t>
            </a: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),</a:t>
            </a:r>
          </a:p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   next(</a:t>
            </a:r>
            <a:r>
              <a:rPr lang="en-US" sz="1600" dirty="0" err="1">
                <a:solidFill>
                  <a:srgbClr val="0000FF"/>
                </a:solidFill>
                <a:latin typeface="Monaco" charset="0"/>
              </a:rPr>
              <a:t>B,E,Colors</a:t>
            </a: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),</a:t>
            </a:r>
          </a:p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   next(</a:t>
            </a:r>
            <a:r>
              <a:rPr lang="en-US" sz="1600" dirty="0" err="1">
                <a:solidFill>
                  <a:srgbClr val="0000FF"/>
                </a:solidFill>
                <a:latin typeface="Monaco" charset="0"/>
              </a:rPr>
              <a:t>B,F,Colors</a:t>
            </a: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),</a:t>
            </a:r>
          </a:p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   next(</a:t>
            </a:r>
            <a:r>
              <a:rPr lang="en-US" sz="1600" dirty="0" err="1">
                <a:solidFill>
                  <a:srgbClr val="0000FF"/>
                </a:solidFill>
                <a:latin typeface="Monaco" charset="0"/>
              </a:rPr>
              <a:t>B,G,Colors</a:t>
            </a: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),</a:t>
            </a:r>
          </a:p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   next(</a:t>
            </a:r>
            <a:r>
              <a:rPr lang="en-US" sz="1600" dirty="0" err="1">
                <a:solidFill>
                  <a:srgbClr val="0000FF"/>
                </a:solidFill>
                <a:latin typeface="Monaco" charset="0"/>
              </a:rPr>
              <a:t>C,E,Colors</a:t>
            </a: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),</a:t>
            </a:r>
          </a:p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   next(</a:t>
            </a:r>
            <a:r>
              <a:rPr lang="en-US" sz="1600" dirty="0" err="1">
                <a:solidFill>
                  <a:srgbClr val="0000FF"/>
                </a:solidFill>
                <a:latin typeface="Monaco" charset="0"/>
              </a:rPr>
              <a:t>D,E,Colors</a:t>
            </a: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),</a:t>
            </a:r>
          </a:p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   next(</a:t>
            </a:r>
            <a:r>
              <a:rPr lang="en-US" sz="1600" dirty="0" err="1">
                <a:solidFill>
                  <a:srgbClr val="0000FF"/>
                </a:solidFill>
                <a:latin typeface="Monaco" charset="0"/>
              </a:rPr>
              <a:t>D,F,Colors</a:t>
            </a: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),</a:t>
            </a:r>
          </a:p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   next(</a:t>
            </a:r>
            <a:r>
              <a:rPr lang="en-US" sz="1600" dirty="0" err="1">
                <a:solidFill>
                  <a:srgbClr val="0000FF"/>
                </a:solidFill>
                <a:latin typeface="Monaco" charset="0"/>
              </a:rPr>
              <a:t>E,G,Colors</a:t>
            </a: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),</a:t>
            </a:r>
          </a:p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   next(</a:t>
            </a:r>
            <a:r>
              <a:rPr lang="en-US" sz="1600" dirty="0" err="1">
                <a:solidFill>
                  <a:srgbClr val="0000FF"/>
                </a:solidFill>
                <a:latin typeface="Monaco" charset="0"/>
              </a:rPr>
              <a:t>F,G,Colors</a:t>
            </a: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).</a:t>
            </a:r>
          </a:p>
          <a:p>
            <a:pPr algn="l">
              <a:spcBef>
                <a:spcPct val="0"/>
              </a:spcBef>
            </a:pPr>
            <a:endParaRPr lang="en-US" sz="1600" dirty="0">
              <a:solidFill>
                <a:srgbClr val="0000FF"/>
              </a:solidFill>
              <a:latin typeface="Monaco" charset="0"/>
            </a:endParaRPr>
          </a:p>
          <a:p>
            <a:pPr algn="l">
              <a:spcBef>
                <a:spcPct val="0"/>
              </a:spcBef>
            </a:pPr>
            <a:r>
              <a:rPr lang="en-US" sz="1600" dirty="0" err="1">
                <a:solidFill>
                  <a:srgbClr val="0000FF"/>
                </a:solidFill>
                <a:latin typeface="Monaco" charset="0"/>
              </a:rPr>
              <a:t>setColors</a:t>
            </a: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([</a:t>
            </a:r>
            <a:r>
              <a:rPr lang="en-US" sz="1600" dirty="0" err="1">
                <a:solidFill>
                  <a:srgbClr val="F7913D"/>
                </a:solidFill>
                <a:latin typeface="Monaco" charset="0"/>
              </a:rPr>
              <a:t>ocher</a:t>
            </a:r>
            <a:r>
              <a:rPr lang="en-US" sz="1600" dirty="0" err="1">
                <a:solidFill>
                  <a:srgbClr val="0000FF"/>
                </a:solidFill>
                <a:latin typeface="Monaco" charset="0"/>
              </a:rPr>
              <a:t>,</a:t>
            </a:r>
            <a:r>
              <a:rPr lang="en-US" sz="1600" dirty="0" err="1">
                <a:solidFill>
                  <a:srgbClr val="980236"/>
                </a:solidFill>
                <a:latin typeface="Monaco" charset="0"/>
              </a:rPr>
              <a:t>puce</a:t>
            </a:r>
            <a:r>
              <a:rPr lang="en-US" sz="1600" dirty="0" err="1">
                <a:solidFill>
                  <a:srgbClr val="0000FF"/>
                </a:solidFill>
                <a:latin typeface="Monaco" charset="0"/>
              </a:rPr>
              <a:t>,</a:t>
            </a:r>
            <a:r>
              <a:rPr lang="en-US" sz="1600" dirty="0" err="1">
                <a:solidFill>
                  <a:srgbClr val="88704F"/>
                </a:solidFill>
                <a:latin typeface="Monaco" charset="0"/>
              </a:rPr>
              <a:t>taupe</a:t>
            </a:r>
            <a:r>
              <a:rPr lang="en-US" sz="1600" dirty="0" err="1">
                <a:solidFill>
                  <a:srgbClr val="0000FF"/>
                </a:solidFill>
                <a:latin typeface="Monaco" charset="0"/>
              </a:rPr>
              <a:t>,zaffer</a:t>
            </a: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]).</a:t>
            </a:r>
          </a:p>
          <a:p>
            <a:pPr algn="l">
              <a:spcBef>
                <a:spcPct val="0"/>
              </a:spcBef>
            </a:pPr>
            <a:endParaRPr lang="en-US" sz="1600" dirty="0">
              <a:solidFill>
                <a:srgbClr val="0000FF"/>
              </a:solidFill>
              <a:latin typeface="Monaco" charset="0"/>
            </a:endParaRPr>
          </a:p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next(</a:t>
            </a:r>
            <a:r>
              <a:rPr lang="en-US" sz="1600" dirty="0" err="1">
                <a:solidFill>
                  <a:srgbClr val="0000FF"/>
                </a:solidFill>
                <a:latin typeface="Monaco" charset="0"/>
              </a:rPr>
              <a:t>X,Y,Colors</a:t>
            </a:r>
            <a:r>
              <a:rPr lang="en-US" sz="1600" dirty="0">
                <a:solidFill>
                  <a:srgbClr val="0000FF"/>
                </a:solidFill>
                <a:latin typeface="Monaco" charset="0"/>
              </a:rPr>
              <a:t>) :-</a:t>
            </a:r>
          </a:p>
        </p:txBody>
      </p:sp>
      <p:sp>
        <p:nvSpPr>
          <p:cNvPr id="30726" name="Text Box 8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13675" y="2133600"/>
            <a:ext cx="12541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000" b="1">
                <a:solidFill>
                  <a:srgbClr val="009900"/>
                </a:solidFill>
                <a:latin typeface="Times" pitchFamily="1" charset="0"/>
              </a:rPr>
              <a:t>This is your brain on Prolog…       any questions?</a:t>
            </a:r>
          </a:p>
        </p:txBody>
      </p:sp>
      <p:sp>
        <p:nvSpPr>
          <p:cNvPr id="30727" name="Text Box 8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0" y="1676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Times" pitchFamily="1" charset="0"/>
              </a:rPr>
              <a:t>The Map</a:t>
            </a:r>
          </a:p>
        </p:txBody>
      </p:sp>
      <p:sp>
        <p:nvSpPr>
          <p:cNvPr id="30728" name="Text Box 8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92900" y="6310313"/>
            <a:ext cx="229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200">
                <a:latin typeface="Times" pitchFamily="1" charset="0"/>
              </a:rPr>
              <a:t>Is this similar to any other data structures we’ve seen?</a:t>
            </a:r>
          </a:p>
        </p:txBody>
      </p:sp>
      <p:grpSp>
        <p:nvGrpSpPr>
          <p:cNvPr id="38" name="Group 7182"/>
          <p:cNvGrpSpPr>
            <a:grpSpLocks/>
          </p:cNvGrpSpPr>
          <p:nvPr/>
        </p:nvGrpSpPr>
        <p:grpSpPr bwMode="auto">
          <a:xfrm>
            <a:off x="8046598" y="1498529"/>
            <a:ext cx="617537" cy="635071"/>
            <a:chOff x="1676815" y="5536974"/>
            <a:chExt cx="1066385" cy="1244825"/>
          </a:xfrm>
        </p:grpSpPr>
        <p:sp>
          <p:nvSpPr>
            <p:cNvPr id="39" name="Freeform 11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41" name="Straight Connector 40"/>
            <p:cNvCxnSpPr>
              <a:stCxn id="57" idx="1"/>
              <a:endCxn id="57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7" name="Oval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8" name="Oval 1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9" name="Straight Connector 58"/>
              <p:cNvCxnSpPr>
                <a:stCxn id="57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7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57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3" name="Freeform 42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44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52" name="Oval 1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3" name="Oval 17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4" name="Straight Connector 53"/>
              <p:cNvCxnSpPr>
                <a:stCxn id="52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52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2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7" name="Oval 1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8" name="Oval 1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9" name="Straight Connector 48"/>
              <p:cNvCxnSpPr>
                <a:stCxn id="47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7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7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6" name="AutoShap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7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922338"/>
            <a:ext cx="8218487" cy="180975"/>
            <a:chOff x="295" y="1311"/>
            <a:chExt cx="5177" cy="114"/>
          </a:xfrm>
        </p:grpSpPr>
        <p:sp>
          <p:nvSpPr>
            <p:cNvPr id="3281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6713" y="138113"/>
            <a:ext cx="828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>
                <a:latin typeface="Times" pitchFamily="1" charset="0"/>
              </a:rPr>
              <a:t>Map Coloring:  </a:t>
            </a:r>
            <a:r>
              <a:rPr lang="en-US" sz="3600">
                <a:latin typeface="Times" pitchFamily="1" charset="0"/>
              </a:rPr>
              <a:t>1852-1976</a:t>
            </a:r>
            <a:endParaRPr lang="en-US" sz="4400">
              <a:latin typeface="Times" pitchFamily="1" charset="0"/>
            </a:endParaRPr>
          </a:p>
        </p:txBody>
      </p:sp>
      <p:sp>
        <p:nvSpPr>
          <p:cNvPr id="32772" name="Text 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64138" y="3671888"/>
            <a:ext cx="33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Impact" pitchFamily="34" charset="0"/>
              </a:rPr>
              <a:t>A</a:t>
            </a:r>
          </a:p>
        </p:txBody>
      </p:sp>
      <p:sp>
        <p:nvSpPr>
          <p:cNvPr id="32773" name="Text 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89613" y="2889250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Impact" pitchFamily="34" charset="0"/>
              </a:rPr>
              <a:t>B</a:t>
            </a:r>
          </a:p>
        </p:txBody>
      </p:sp>
      <p:sp>
        <p:nvSpPr>
          <p:cNvPr id="32774" name="Text Box 1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78550" y="4016375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Impact" pitchFamily="34" charset="0"/>
              </a:rPr>
              <a:t>C</a:t>
            </a:r>
          </a:p>
        </p:txBody>
      </p:sp>
      <p:sp>
        <p:nvSpPr>
          <p:cNvPr id="32775" name="Text Box 1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21163" y="3414713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Impact" pitchFamily="34" charset="0"/>
              </a:rPr>
              <a:t>D</a:t>
            </a:r>
          </a:p>
        </p:txBody>
      </p:sp>
      <p:sp>
        <p:nvSpPr>
          <p:cNvPr id="32776" name="Text Box 1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02350" y="4865688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Impact" pitchFamily="34" charset="0"/>
              </a:rPr>
              <a:t>E</a:t>
            </a:r>
          </a:p>
        </p:txBody>
      </p:sp>
      <p:sp>
        <p:nvSpPr>
          <p:cNvPr id="32777" name="Text 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19638" y="2498725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Impact" pitchFamily="34" charset="0"/>
              </a:rPr>
              <a:t>F</a:t>
            </a:r>
          </a:p>
        </p:txBody>
      </p:sp>
      <p:sp>
        <p:nvSpPr>
          <p:cNvPr id="32778" name="Text Box 2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75563" y="3125788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Impact" pitchFamily="34" charset="0"/>
              </a:rPr>
              <a:t>G</a:t>
            </a:r>
          </a:p>
        </p:txBody>
      </p:sp>
      <p:sp>
        <p:nvSpPr>
          <p:cNvPr id="32779" name="Text Box 2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8600" y="1466850"/>
            <a:ext cx="46958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FF"/>
                </a:solidFill>
                <a:latin typeface="Monaco" charset="0"/>
              </a:rPr>
              <a:t>colorMap([A,B,C,D,E,F,G],Colors) :-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FF"/>
                </a:solidFill>
                <a:latin typeface="Monaco" charset="0"/>
              </a:rPr>
              <a:t>   setColors(Colors),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FF"/>
                </a:solidFill>
                <a:latin typeface="Monaco" charset="0"/>
              </a:rPr>
              <a:t>   next(A,B,Colors),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FF"/>
                </a:solidFill>
                <a:latin typeface="Monaco" charset="0"/>
              </a:rPr>
              <a:t>   next(A,C,Colors),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FF"/>
                </a:solidFill>
                <a:latin typeface="Monaco" charset="0"/>
              </a:rPr>
              <a:t>   next(A,D,Colors),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FF"/>
                </a:solidFill>
                <a:latin typeface="Monaco" charset="0"/>
              </a:rPr>
              <a:t>   next(A,E,Colors),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FF"/>
                </a:solidFill>
                <a:latin typeface="Monaco" charset="0"/>
              </a:rPr>
              <a:t>   next(B,C,Colors),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FF"/>
                </a:solidFill>
                <a:latin typeface="Monaco" charset="0"/>
              </a:rPr>
              <a:t>   next(B,D,Colors),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FF"/>
                </a:solidFill>
                <a:latin typeface="Monaco" charset="0"/>
              </a:rPr>
              <a:t>   next(B,E,Colors),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FF"/>
                </a:solidFill>
                <a:latin typeface="Monaco" charset="0"/>
              </a:rPr>
              <a:t>   next(B,F,Colors),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FF"/>
                </a:solidFill>
                <a:latin typeface="Monaco" charset="0"/>
              </a:rPr>
              <a:t>   next(B,G,Colors),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FF"/>
                </a:solidFill>
                <a:latin typeface="Monaco" charset="0"/>
              </a:rPr>
              <a:t>   next(C,E,Colors),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FF"/>
                </a:solidFill>
                <a:latin typeface="Monaco" charset="0"/>
              </a:rPr>
              <a:t>   next(D,E,Colors),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FF"/>
                </a:solidFill>
                <a:latin typeface="Monaco" charset="0"/>
              </a:rPr>
              <a:t>   next(D,F,Colors),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FF"/>
                </a:solidFill>
                <a:latin typeface="Monaco" charset="0"/>
              </a:rPr>
              <a:t>   next(E,G,Colors),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FF"/>
                </a:solidFill>
                <a:latin typeface="Monaco" charset="0"/>
              </a:rPr>
              <a:t>   next(F,G,Colors).</a:t>
            </a:r>
          </a:p>
          <a:p>
            <a:pPr algn="l">
              <a:spcBef>
                <a:spcPct val="0"/>
              </a:spcBef>
            </a:pPr>
            <a:endParaRPr lang="en-US" sz="1600">
              <a:solidFill>
                <a:srgbClr val="0000FF"/>
              </a:solidFill>
              <a:latin typeface="Monaco" charset="0"/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FF"/>
                </a:solidFill>
                <a:latin typeface="Monaco" charset="0"/>
              </a:rPr>
              <a:t>setColors([</a:t>
            </a:r>
            <a:r>
              <a:rPr lang="en-US" sz="1600">
                <a:solidFill>
                  <a:srgbClr val="F7913D"/>
                </a:solidFill>
                <a:latin typeface="Monaco" charset="0"/>
              </a:rPr>
              <a:t>ocher</a:t>
            </a:r>
            <a:r>
              <a:rPr lang="en-US" sz="1600">
                <a:solidFill>
                  <a:srgbClr val="0000FF"/>
                </a:solidFill>
                <a:latin typeface="Monaco" charset="0"/>
              </a:rPr>
              <a:t>,</a:t>
            </a:r>
            <a:r>
              <a:rPr lang="en-US" sz="1600">
                <a:solidFill>
                  <a:srgbClr val="980236"/>
                </a:solidFill>
                <a:latin typeface="Monaco" charset="0"/>
              </a:rPr>
              <a:t>puce</a:t>
            </a:r>
            <a:r>
              <a:rPr lang="en-US" sz="1600">
                <a:solidFill>
                  <a:srgbClr val="0000FF"/>
                </a:solidFill>
                <a:latin typeface="Monaco" charset="0"/>
              </a:rPr>
              <a:t>,</a:t>
            </a:r>
            <a:r>
              <a:rPr lang="en-US" sz="1600">
                <a:solidFill>
                  <a:srgbClr val="88704F"/>
                </a:solidFill>
                <a:latin typeface="Monaco" charset="0"/>
              </a:rPr>
              <a:t>taupe</a:t>
            </a:r>
            <a:r>
              <a:rPr lang="en-US" sz="1600">
                <a:solidFill>
                  <a:srgbClr val="0000FF"/>
                </a:solidFill>
                <a:latin typeface="Monaco" charset="0"/>
              </a:rPr>
              <a:t>,zaffer]).</a:t>
            </a:r>
          </a:p>
          <a:p>
            <a:pPr algn="l">
              <a:spcBef>
                <a:spcPct val="0"/>
              </a:spcBef>
            </a:pPr>
            <a:endParaRPr lang="en-US" sz="1600">
              <a:solidFill>
                <a:srgbClr val="0000FF"/>
              </a:solidFill>
              <a:latin typeface="Monaco" charset="0"/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0000FF"/>
                </a:solidFill>
                <a:latin typeface="Monaco" charset="0"/>
              </a:rPr>
              <a:t>next(X,Y,Colors) :-</a:t>
            </a:r>
          </a:p>
        </p:txBody>
      </p:sp>
      <p:sp>
        <p:nvSpPr>
          <p:cNvPr id="32780" name="Text Box 2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76800" y="1905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Times" pitchFamily="1" charset="0"/>
              </a:rPr>
              <a:t>The Graph</a:t>
            </a:r>
            <a:endParaRPr lang="en-US">
              <a:latin typeface="Impact" pitchFamily="34" charset="0"/>
            </a:endParaRPr>
          </a:p>
        </p:txBody>
      </p:sp>
      <p:sp>
        <p:nvSpPr>
          <p:cNvPr id="32781" name="Text Box 2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29275" y="5257800"/>
            <a:ext cx="2295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200">
                <a:solidFill>
                  <a:srgbClr val="009900"/>
                </a:solidFill>
                <a:latin typeface="Times" pitchFamily="1" charset="0"/>
              </a:rPr>
              <a:t>Not just any graph!</a:t>
            </a:r>
          </a:p>
        </p:txBody>
      </p:sp>
      <p:sp>
        <p:nvSpPr>
          <p:cNvPr id="32783" name="Rectangle 3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627688" y="2911475"/>
            <a:ext cx="290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latin typeface="Impact" pitchFamily="34" charset="0"/>
              </a:rPr>
              <a:t>•</a:t>
            </a:r>
          </a:p>
        </p:txBody>
      </p:sp>
      <p:sp>
        <p:nvSpPr>
          <p:cNvPr id="32784" name="Rectangle 3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264150" y="3659188"/>
            <a:ext cx="290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latin typeface="Impact" pitchFamily="34" charset="0"/>
              </a:rPr>
              <a:t>•</a:t>
            </a:r>
          </a:p>
        </p:txBody>
      </p:sp>
      <p:sp>
        <p:nvSpPr>
          <p:cNvPr id="32785" name="Rectangle 4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51550" y="4017963"/>
            <a:ext cx="290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latin typeface="Impact" pitchFamily="34" charset="0"/>
              </a:rPr>
              <a:t>•</a:t>
            </a:r>
          </a:p>
        </p:txBody>
      </p:sp>
      <p:sp>
        <p:nvSpPr>
          <p:cNvPr id="32786" name="Rectangle 4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545388" y="3138488"/>
            <a:ext cx="290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latin typeface="Impact" pitchFamily="34" charset="0"/>
              </a:rPr>
              <a:t>•</a:t>
            </a:r>
          </a:p>
        </p:txBody>
      </p:sp>
      <p:sp>
        <p:nvSpPr>
          <p:cNvPr id="32787" name="Rectangle 4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75350" y="4854575"/>
            <a:ext cx="290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latin typeface="Impact" pitchFamily="34" charset="0"/>
              </a:rPr>
              <a:t>•</a:t>
            </a:r>
          </a:p>
        </p:txBody>
      </p:sp>
      <p:sp>
        <p:nvSpPr>
          <p:cNvPr id="32788" name="Rectangl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419600" y="3392488"/>
            <a:ext cx="290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latin typeface="Impact" pitchFamily="34" charset="0"/>
              </a:rPr>
              <a:t>•</a:t>
            </a:r>
          </a:p>
        </p:txBody>
      </p:sp>
      <p:sp>
        <p:nvSpPr>
          <p:cNvPr id="32789" name="Rectangle 4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876800" y="2514600"/>
            <a:ext cx="290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latin typeface="Impact" pitchFamily="34" charset="0"/>
              </a:rPr>
              <a:t>•</a:t>
            </a:r>
          </a:p>
        </p:txBody>
      </p:sp>
      <p:sp>
        <p:nvSpPr>
          <p:cNvPr id="32790" name="Line 46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437188" y="3198813"/>
            <a:ext cx="309562" cy="619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Line 4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468938" y="3937000"/>
            <a:ext cx="658812" cy="29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Line 4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4627563" y="3651250"/>
            <a:ext cx="52387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437188" y="3960813"/>
            <a:ext cx="635000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4" name="Line 5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810250" y="3198813"/>
            <a:ext cx="349250" cy="984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5" name="Line 5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4635500" y="3151188"/>
            <a:ext cx="1071563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Line 52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 flipV="1">
            <a:off x="5095875" y="2770188"/>
            <a:ext cx="635000" cy="32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7" name="Line 5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072188" y="3151188"/>
            <a:ext cx="1531937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Line 5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6119813" y="4318000"/>
            <a:ext cx="63500" cy="706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9" name="Line 5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579938" y="3683000"/>
            <a:ext cx="1468437" cy="138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0" name="Line 5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572000" y="2794000"/>
            <a:ext cx="420688" cy="754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1" name="Line 57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119688" y="2714625"/>
            <a:ext cx="2500312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2" name="Freeform 58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6016625" y="3286125"/>
            <a:ext cx="581025" cy="1651000"/>
          </a:xfrm>
          <a:custGeom>
            <a:avLst/>
            <a:gdLst>
              <a:gd name="T0" fmla="*/ 0 w 366"/>
              <a:gd name="T1" fmla="*/ 0 h 1040"/>
              <a:gd name="T2" fmla="*/ 2147483647 w 366"/>
              <a:gd name="T3" fmla="*/ 2147483647 h 1040"/>
              <a:gd name="T4" fmla="*/ 2147483647 w 366"/>
              <a:gd name="T5" fmla="*/ 2147483647 h 1040"/>
              <a:gd name="T6" fmla="*/ 2147483647 w 366"/>
              <a:gd name="T7" fmla="*/ 2147483647 h 1040"/>
              <a:gd name="T8" fmla="*/ 2147483647 w 366"/>
              <a:gd name="T9" fmla="*/ 2147483647 h 1040"/>
              <a:gd name="T10" fmla="*/ 2147483647 w 366"/>
              <a:gd name="T11" fmla="*/ 2147483647 h 1040"/>
              <a:gd name="T12" fmla="*/ 2147483647 w 366"/>
              <a:gd name="T13" fmla="*/ 2147483647 h 1040"/>
              <a:gd name="T14" fmla="*/ 2147483647 w 366"/>
              <a:gd name="T15" fmla="*/ 2147483647 h 1040"/>
              <a:gd name="T16" fmla="*/ 2147483647 w 366"/>
              <a:gd name="T17" fmla="*/ 2147483647 h 1040"/>
              <a:gd name="T18" fmla="*/ 2147483647 w 366"/>
              <a:gd name="T19" fmla="*/ 2147483647 h 1040"/>
              <a:gd name="T20" fmla="*/ 2147483647 w 366"/>
              <a:gd name="T21" fmla="*/ 2147483647 h 1040"/>
              <a:gd name="T22" fmla="*/ 2147483647 w 366"/>
              <a:gd name="T23" fmla="*/ 2147483647 h 10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6"/>
              <a:gd name="T37" fmla="*/ 0 h 1040"/>
              <a:gd name="T38" fmla="*/ 366 w 366"/>
              <a:gd name="T39" fmla="*/ 1040 h 104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6" h="1040">
                <a:moveTo>
                  <a:pt x="0" y="0"/>
                </a:moveTo>
                <a:cubicBezTo>
                  <a:pt x="48" y="24"/>
                  <a:pt x="88" y="64"/>
                  <a:pt x="130" y="100"/>
                </a:cubicBezTo>
                <a:cubicBezTo>
                  <a:pt x="193" y="154"/>
                  <a:pt x="260" y="200"/>
                  <a:pt x="310" y="270"/>
                </a:cubicBezTo>
                <a:cubicBezTo>
                  <a:pt x="343" y="317"/>
                  <a:pt x="357" y="388"/>
                  <a:pt x="365" y="445"/>
                </a:cubicBezTo>
                <a:cubicBezTo>
                  <a:pt x="361" y="542"/>
                  <a:pt x="366" y="671"/>
                  <a:pt x="320" y="765"/>
                </a:cubicBezTo>
                <a:cubicBezTo>
                  <a:pt x="315" y="799"/>
                  <a:pt x="321" y="843"/>
                  <a:pt x="290" y="865"/>
                </a:cubicBezTo>
                <a:cubicBezTo>
                  <a:pt x="281" y="889"/>
                  <a:pt x="267" y="907"/>
                  <a:pt x="250" y="925"/>
                </a:cubicBezTo>
                <a:cubicBezTo>
                  <a:pt x="243" y="944"/>
                  <a:pt x="237" y="953"/>
                  <a:pt x="220" y="965"/>
                </a:cubicBezTo>
                <a:cubicBezTo>
                  <a:pt x="208" y="1000"/>
                  <a:pt x="226" y="959"/>
                  <a:pt x="195" y="985"/>
                </a:cubicBezTo>
                <a:cubicBezTo>
                  <a:pt x="190" y="988"/>
                  <a:pt x="192" y="995"/>
                  <a:pt x="190" y="1000"/>
                </a:cubicBezTo>
                <a:cubicBezTo>
                  <a:pt x="181" y="1016"/>
                  <a:pt x="180" y="1015"/>
                  <a:pt x="165" y="1025"/>
                </a:cubicBezTo>
                <a:cubicBezTo>
                  <a:pt x="163" y="1030"/>
                  <a:pt x="160" y="1040"/>
                  <a:pt x="160" y="10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3" name="Freeform 59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3913188" y="2762250"/>
            <a:ext cx="2063750" cy="2349500"/>
          </a:xfrm>
          <a:custGeom>
            <a:avLst/>
            <a:gdLst>
              <a:gd name="T0" fmla="*/ 2147483647 w 1300"/>
              <a:gd name="T1" fmla="*/ 0 h 1480"/>
              <a:gd name="T2" fmla="*/ 2147483647 w 1300"/>
              <a:gd name="T3" fmla="*/ 2147483647 h 1480"/>
              <a:gd name="T4" fmla="*/ 2147483647 w 1300"/>
              <a:gd name="T5" fmla="*/ 2147483647 h 1480"/>
              <a:gd name="T6" fmla="*/ 2147483647 w 1300"/>
              <a:gd name="T7" fmla="*/ 2147483647 h 1480"/>
              <a:gd name="T8" fmla="*/ 2147483647 w 1300"/>
              <a:gd name="T9" fmla="*/ 2147483647 h 1480"/>
              <a:gd name="T10" fmla="*/ 2147483647 w 1300"/>
              <a:gd name="T11" fmla="*/ 2147483647 h 1480"/>
              <a:gd name="T12" fmla="*/ 2147483647 w 1300"/>
              <a:gd name="T13" fmla="*/ 2147483647 h 1480"/>
              <a:gd name="T14" fmla="*/ 2147483647 w 1300"/>
              <a:gd name="T15" fmla="*/ 2147483647 h 1480"/>
              <a:gd name="T16" fmla="*/ 2147483647 w 1300"/>
              <a:gd name="T17" fmla="*/ 2147483647 h 1480"/>
              <a:gd name="T18" fmla="*/ 2147483647 w 1300"/>
              <a:gd name="T19" fmla="*/ 2147483647 h 1480"/>
              <a:gd name="T20" fmla="*/ 0 w 1300"/>
              <a:gd name="T21" fmla="*/ 2147483647 h 1480"/>
              <a:gd name="T22" fmla="*/ 2147483647 w 1300"/>
              <a:gd name="T23" fmla="*/ 2147483647 h 1480"/>
              <a:gd name="T24" fmla="*/ 2147483647 w 1300"/>
              <a:gd name="T25" fmla="*/ 2147483647 h 1480"/>
              <a:gd name="T26" fmla="*/ 2147483647 w 1300"/>
              <a:gd name="T27" fmla="*/ 2147483647 h 1480"/>
              <a:gd name="T28" fmla="*/ 2147483647 w 1300"/>
              <a:gd name="T29" fmla="*/ 2147483647 h 1480"/>
              <a:gd name="T30" fmla="*/ 2147483647 w 1300"/>
              <a:gd name="T31" fmla="*/ 2147483647 h 1480"/>
              <a:gd name="T32" fmla="*/ 2147483647 w 1300"/>
              <a:gd name="T33" fmla="*/ 2147483647 h 1480"/>
              <a:gd name="T34" fmla="*/ 2147483647 w 1300"/>
              <a:gd name="T35" fmla="*/ 2147483647 h 1480"/>
              <a:gd name="T36" fmla="*/ 2147483647 w 1300"/>
              <a:gd name="T37" fmla="*/ 2147483647 h 1480"/>
              <a:gd name="T38" fmla="*/ 2147483647 w 1300"/>
              <a:gd name="T39" fmla="*/ 2147483647 h 1480"/>
              <a:gd name="T40" fmla="*/ 2147483647 w 1300"/>
              <a:gd name="T41" fmla="*/ 2147483647 h 1480"/>
              <a:gd name="T42" fmla="*/ 2147483647 w 1300"/>
              <a:gd name="T43" fmla="*/ 2147483647 h 1480"/>
              <a:gd name="T44" fmla="*/ 2147483647 w 1300"/>
              <a:gd name="T45" fmla="*/ 2147483647 h 1480"/>
              <a:gd name="T46" fmla="*/ 2147483647 w 1300"/>
              <a:gd name="T47" fmla="*/ 2147483647 h 148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300"/>
              <a:gd name="T73" fmla="*/ 0 h 1480"/>
              <a:gd name="T74" fmla="*/ 1300 w 1300"/>
              <a:gd name="T75" fmla="*/ 1480 h 148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300" h="1480">
                <a:moveTo>
                  <a:pt x="540" y="0"/>
                </a:moveTo>
                <a:cubicBezTo>
                  <a:pt x="505" y="3"/>
                  <a:pt x="477" y="11"/>
                  <a:pt x="445" y="20"/>
                </a:cubicBezTo>
                <a:cubicBezTo>
                  <a:pt x="397" y="67"/>
                  <a:pt x="458" y="11"/>
                  <a:pt x="415" y="40"/>
                </a:cubicBezTo>
                <a:cubicBezTo>
                  <a:pt x="390" y="56"/>
                  <a:pt x="379" y="77"/>
                  <a:pt x="350" y="85"/>
                </a:cubicBezTo>
                <a:cubicBezTo>
                  <a:pt x="320" y="106"/>
                  <a:pt x="282" y="139"/>
                  <a:pt x="250" y="150"/>
                </a:cubicBezTo>
                <a:cubicBezTo>
                  <a:pt x="230" y="169"/>
                  <a:pt x="207" y="184"/>
                  <a:pt x="185" y="200"/>
                </a:cubicBezTo>
                <a:cubicBezTo>
                  <a:pt x="164" y="240"/>
                  <a:pt x="119" y="262"/>
                  <a:pt x="95" y="300"/>
                </a:cubicBezTo>
                <a:cubicBezTo>
                  <a:pt x="81" y="320"/>
                  <a:pt x="73" y="339"/>
                  <a:pt x="60" y="360"/>
                </a:cubicBezTo>
                <a:cubicBezTo>
                  <a:pt x="53" y="404"/>
                  <a:pt x="42" y="447"/>
                  <a:pt x="30" y="490"/>
                </a:cubicBezTo>
                <a:cubicBezTo>
                  <a:pt x="23" y="511"/>
                  <a:pt x="15" y="555"/>
                  <a:pt x="15" y="555"/>
                </a:cubicBezTo>
                <a:cubicBezTo>
                  <a:pt x="3" y="655"/>
                  <a:pt x="9" y="615"/>
                  <a:pt x="0" y="675"/>
                </a:cubicBezTo>
                <a:cubicBezTo>
                  <a:pt x="2" y="755"/>
                  <a:pt x="1" y="813"/>
                  <a:pt x="25" y="885"/>
                </a:cubicBezTo>
                <a:cubicBezTo>
                  <a:pt x="26" y="900"/>
                  <a:pt x="28" y="931"/>
                  <a:pt x="35" y="950"/>
                </a:cubicBezTo>
                <a:cubicBezTo>
                  <a:pt x="58" y="1012"/>
                  <a:pt x="107" y="1075"/>
                  <a:pt x="150" y="1125"/>
                </a:cubicBezTo>
                <a:cubicBezTo>
                  <a:pt x="175" y="1155"/>
                  <a:pt x="201" y="1197"/>
                  <a:pt x="240" y="1215"/>
                </a:cubicBezTo>
                <a:cubicBezTo>
                  <a:pt x="278" y="1232"/>
                  <a:pt x="314" y="1253"/>
                  <a:pt x="355" y="1265"/>
                </a:cubicBezTo>
                <a:cubicBezTo>
                  <a:pt x="366" y="1268"/>
                  <a:pt x="378" y="1271"/>
                  <a:pt x="390" y="1275"/>
                </a:cubicBezTo>
                <a:cubicBezTo>
                  <a:pt x="400" y="1278"/>
                  <a:pt x="420" y="1285"/>
                  <a:pt x="420" y="1285"/>
                </a:cubicBezTo>
                <a:cubicBezTo>
                  <a:pt x="433" y="1305"/>
                  <a:pt x="475" y="1318"/>
                  <a:pt x="500" y="1325"/>
                </a:cubicBezTo>
                <a:cubicBezTo>
                  <a:pt x="553" y="1360"/>
                  <a:pt x="651" y="1387"/>
                  <a:pt x="715" y="1395"/>
                </a:cubicBezTo>
                <a:cubicBezTo>
                  <a:pt x="741" y="1403"/>
                  <a:pt x="781" y="1420"/>
                  <a:pt x="810" y="1425"/>
                </a:cubicBezTo>
                <a:cubicBezTo>
                  <a:pt x="873" y="1435"/>
                  <a:pt x="940" y="1432"/>
                  <a:pt x="1005" y="1440"/>
                </a:cubicBezTo>
                <a:cubicBezTo>
                  <a:pt x="1040" y="1451"/>
                  <a:pt x="1071" y="1463"/>
                  <a:pt x="1105" y="1480"/>
                </a:cubicBezTo>
                <a:cubicBezTo>
                  <a:pt x="1171" y="1476"/>
                  <a:pt x="1233" y="1480"/>
                  <a:pt x="1300" y="14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" name="Group 7182"/>
          <p:cNvGrpSpPr>
            <a:grpSpLocks/>
          </p:cNvGrpSpPr>
          <p:nvPr/>
        </p:nvGrpSpPr>
        <p:grpSpPr bwMode="auto">
          <a:xfrm>
            <a:off x="7835900" y="5403747"/>
            <a:ext cx="617537" cy="635071"/>
            <a:chOff x="1676815" y="5536974"/>
            <a:chExt cx="1066385" cy="1244825"/>
          </a:xfrm>
        </p:grpSpPr>
        <p:sp>
          <p:nvSpPr>
            <p:cNvPr id="51" name="Freeform 11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12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53" name="Straight Connector 52"/>
            <p:cNvCxnSpPr>
              <a:stCxn id="69" idx="1"/>
              <a:endCxn id="69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69" name="Oval 14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0" name="Oval 17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71" name="Straight Connector 70"/>
              <p:cNvCxnSpPr>
                <a:stCxn id="69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69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69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5" name="Freeform 54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56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64" name="Oval 14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5" name="Oval 17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6" name="Straight Connector 65"/>
              <p:cNvCxnSpPr>
                <a:stCxn id="64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64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4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59" name="Oval 14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0" name="Oval 17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61" name="Straight Connector 60"/>
              <p:cNvCxnSpPr>
                <a:stCxn id="59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59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59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8" name="AutoShape 1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086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922338"/>
            <a:ext cx="8218487" cy="180975"/>
            <a:chOff x="295" y="1311"/>
            <a:chExt cx="5177" cy="114"/>
          </a:xfrm>
        </p:grpSpPr>
        <p:sp>
          <p:nvSpPr>
            <p:cNvPr id="3380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6713" y="138113"/>
            <a:ext cx="828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>
                <a:latin typeface="Times" pitchFamily="1" charset="0"/>
              </a:rPr>
              <a:t>Map Coloring:  </a:t>
            </a:r>
            <a:r>
              <a:rPr lang="en-US" sz="3600">
                <a:latin typeface="Times" pitchFamily="1" charset="0"/>
              </a:rPr>
              <a:t>1852-1976</a:t>
            </a:r>
            <a:endParaRPr lang="en-US" sz="4400">
              <a:latin typeface="Times" pitchFamily="1" charset="0"/>
            </a:endParaRPr>
          </a:p>
        </p:txBody>
      </p:sp>
      <p:sp>
        <p:nvSpPr>
          <p:cNvPr id="33796" name="Text Box 5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3388" y="1360488"/>
            <a:ext cx="792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800">
                <a:solidFill>
                  <a:srgbClr val="8F01B8"/>
                </a:solidFill>
                <a:latin typeface="Times" pitchFamily="1" charset="0"/>
              </a:rPr>
              <a:t>1852:</a:t>
            </a:r>
            <a:r>
              <a:rPr lang="en-US" sz="1800">
                <a:latin typeface="Times" pitchFamily="1" charset="0"/>
              </a:rPr>
              <a:t>  Francis Guthrie conjectures that all maps can be 4-colored.</a:t>
            </a:r>
          </a:p>
        </p:txBody>
      </p:sp>
      <p:sp>
        <p:nvSpPr>
          <p:cNvPr id="33798" name="Text Box 5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3388" y="1930400"/>
            <a:ext cx="792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800">
                <a:solidFill>
                  <a:srgbClr val="8F01B8"/>
                </a:solidFill>
                <a:latin typeface="Times" pitchFamily="1" charset="0"/>
              </a:rPr>
              <a:t>1879:</a:t>
            </a:r>
            <a:r>
              <a:rPr lang="en-US" sz="1800">
                <a:latin typeface="Times" pitchFamily="1" charset="0"/>
              </a:rPr>
              <a:t>  A. B. Kempe’s “Proof”.</a:t>
            </a:r>
          </a:p>
        </p:txBody>
      </p:sp>
      <p:sp>
        <p:nvSpPr>
          <p:cNvPr id="33799" name="Text Box 5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3388" y="2500313"/>
            <a:ext cx="792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800">
                <a:solidFill>
                  <a:srgbClr val="8F01B8"/>
                </a:solidFill>
                <a:latin typeface="Times" pitchFamily="1" charset="0"/>
              </a:rPr>
              <a:t>1890:</a:t>
            </a:r>
            <a:r>
              <a:rPr lang="en-US" sz="1800">
                <a:latin typeface="Times" pitchFamily="1" charset="0"/>
              </a:rPr>
              <a:t>  Heawood’s Discovery and proof for all maps with  </a:t>
            </a:r>
            <a:r>
              <a:rPr lang="en-US" sz="1800" b="1">
                <a:solidFill>
                  <a:srgbClr val="980236"/>
                </a:solidFill>
                <a:latin typeface="Courier New" pitchFamily="49" charset="0"/>
              </a:rPr>
              <a:t>=&lt; 5</a:t>
            </a:r>
            <a:r>
              <a:rPr lang="en-US" sz="1800">
                <a:latin typeface="Times" pitchFamily="1" charset="0"/>
              </a:rPr>
              <a:t>  regions</a:t>
            </a:r>
          </a:p>
        </p:txBody>
      </p:sp>
      <p:sp>
        <p:nvSpPr>
          <p:cNvPr id="33800" name="Text Box 5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3388" y="3071813"/>
            <a:ext cx="792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800">
                <a:solidFill>
                  <a:srgbClr val="8F01B8"/>
                </a:solidFill>
                <a:latin typeface="Times" pitchFamily="1" charset="0"/>
              </a:rPr>
              <a:t>1922:</a:t>
            </a:r>
            <a:r>
              <a:rPr lang="en-US" sz="1800">
                <a:latin typeface="Times" pitchFamily="1" charset="0"/>
              </a:rPr>
              <a:t>  Franklin: proof that all maps with  </a:t>
            </a:r>
            <a:r>
              <a:rPr lang="en-US" sz="1800" b="1">
                <a:solidFill>
                  <a:srgbClr val="980236"/>
                </a:solidFill>
                <a:latin typeface="Courier New" pitchFamily="49" charset="0"/>
              </a:rPr>
              <a:t>=&lt; 25 </a:t>
            </a:r>
            <a:r>
              <a:rPr lang="en-US" sz="1800">
                <a:latin typeface="Times" pitchFamily="1" charset="0"/>
              </a:rPr>
              <a:t> regions</a:t>
            </a:r>
          </a:p>
        </p:txBody>
      </p:sp>
      <p:sp>
        <p:nvSpPr>
          <p:cNvPr id="33801" name="Text Box 5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3388" y="3641725"/>
            <a:ext cx="792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800">
                <a:solidFill>
                  <a:srgbClr val="8F01B8"/>
                </a:solidFill>
                <a:latin typeface="Times" pitchFamily="1" charset="0"/>
              </a:rPr>
              <a:t>1925:</a:t>
            </a:r>
            <a:r>
              <a:rPr lang="en-US" sz="1800">
                <a:latin typeface="Times" pitchFamily="1" charset="0"/>
              </a:rPr>
              <a:t>  Errera: proof that all maps with  </a:t>
            </a:r>
            <a:r>
              <a:rPr lang="en-US" sz="1800" b="1">
                <a:solidFill>
                  <a:srgbClr val="980236"/>
                </a:solidFill>
                <a:latin typeface="Courier New" pitchFamily="49" charset="0"/>
              </a:rPr>
              <a:t>=&lt; 26 </a:t>
            </a:r>
            <a:r>
              <a:rPr lang="en-US" sz="1800">
                <a:latin typeface="Times" pitchFamily="1" charset="0"/>
              </a:rPr>
              <a:t> regions</a:t>
            </a:r>
          </a:p>
        </p:txBody>
      </p:sp>
      <p:sp>
        <p:nvSpPr>
          <p:cNvPr id="33802" name="Text Box 5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3388" y="4211638"/>
            <a:ext cx="792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800">
                <a:solidFill>
                  <a:srgbClr val="8F01B8"/>
                </a:solidFill>
                <a:latin typeface="Times" pitchFamily="1" charset="0"/>
              </a:rPr>
              <a:t>1940:</a:t>
            </a:r>
            <a:r>
              <a:rPr lang="en-US" sz="1800">
                <a:latin typeface="Times" pitchFamily="1" charset="0"/>
              </a:rPr>
              <a:t>  Winn: proof that all maps with  </a:t>
            </a:r>
            <a:r>
              <a:rPr lang="en-US" sz="1800" b="1">
                <a:solidFill>
                  <a:srgbClr val="980236"/>
                </a:solidFill>
                <a:latin typeface="Courier New" pitchFamily="49" charset="0"/>
              </a:rPr>
              <a:t>=&lt; 36 </a:t>
            </a:r>
            <a:r>
              <a:rPr lang="en-US" sz="1800">
                <a:latin typeface="Times" pitchFamily="1" charset="0"/>
              </a:rPr>
              <a:t> regions</a:t>
            </a:r>
          </a:p>
        </p:txBody>
      </p:sp>
      <p:sp>
        <p:nvSpPr>
          <p:cNvPr id="33803" name="Text Box 5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3388" y="4783138"/>
            <a:ext cx="792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800">
                <a:solidFill>
                  <a:srgbClr val="8F01B8"/>
                </a:solidFill>
                <a:latin typeface="Times" pitchFamily="1" charset="0"/>
              </a:rPr>
              <a:t>1970:</a:t>
            </a:r>
            <a:r>
              <a:rPr lang="en-US" sz="1800">
                <a:latin typeface="Times" pitchFamily="1" charset="0"/>
              </a:rPr>
              <a:t>  Ore &amp; Stemple: proof that all maps with  </a:t>
            </a:r>
            <a:r>
              <a:rPr lang="en-US" sz="1800" b="1">
                <a:solidFill>
                  <a:srgbClr val="980236"/>
                </a:solidFill>
                <a:latin typeface="Courier New" pitchFamily="49" charset="0"/>
              </a:rPr>
              <a:t>=&lt; 40 </a:t>
            </a:r>
            <a:r>
              <a:rPr lang="en-US" sz="1800">
                <a:latin typeface="Times" pitchFamily="1" charset="0"/>
              </a:rPr>
              <a:t> regions</a:t>
            </a:r>
          </a:p>
        </p:txBody>
      </p:sp>
      <p:sp>
        <p:nvSpPr>
          <p:cNvPr id="33804" name="Text Box 6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3388" y="6186488"/>
            <a:ext cx="792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800">
                <a:solidFill>
                  <a:srgbClr val="8F01B8"/>
                </a:solidFill>
                <a:latin typeface="Times" pitchFamily="1" charset="0"/>
              </a:rPr>
              <a:t>1976:</a:t>
            </a:r>
            <a:r>
              <a:rPr lang="en-US" sz="1800">
                <a:latin typeface="Times" pitchFamily="1" charset="0"/>
              </a:rPr>
              <a:t>  Appel &amp; Haken &amp; </a:t>
            </a:r>
            <a:r>
              <a:rPr lang="en-US" sz="1800" i="1">
                <a:latin typeface="Times" pitchFamily="1" charset="0"/>
              </a:rPr>
              <a:t>machine</a:t>
            </a:r>
            <a:r>
              <a:rPr lang="en-US" sz="1800">
                <a:latin typeface="Times" pitchFamily="1" charset="0"/>
              </a:rPr>
              <a:t>: proof that </a:t>
            </a:r>
            <a:r>
              <a:rPr lang="en-US" sz="1800">
                <a:solidFill>
                  <a:srgbClr val="980236"/>
                </a:solidFill>
                <a:latin typeface="Times" pitchFamily="1" charset="0"/>
              </a:rPr>
              <a:t>all maps</a:t>
            </a:r>
            <a:r>
              <a:rPr lang="en-US" sz="1800">
                <a:latin typeface="Times" pitchFamily="1" charset="0"/>
              </a:rPr>
              <a:t> are 4-colorable</a:t>
            </a:r>
          </a:p>
        </p:txBody>
      </p:sp>
      <p:pic>
        <p:nvPicPr>
          <p:cNvPr id="33805" name="Picture 61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9"/>
          <a:stretch>
            <a:fillRect/>
          </a:stretch>
        </p:blipFill>
        <p:spPr bwMode="auto">
          <a:xfrm>
            <a:off x="7239000" y="6209886"/>
            <a:ext cx="2825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6" name="Text Box 6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74875" y="5426075"/>
            <a:ext cx="30480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solidFill>
                  <a:srgbClr val="009900"/>
                </a:solidFill>
                <a:latin typeface="Comic Sans MS" pitchFamily="66" charset="0"/>
              </a:rPr>
              <a:t>1 region/decade!</a:t>
            </a:r>
          </a:p>
        </p:txBody>
      </p:sp>
    </p:spTree>
    <p:extLst>
      <p:ext uri="{BB962C8B-B14F-4D97-AF65-F5344CB8AC3E}">
        <p14:creationId xmlns:p14="http://schemas.microsoft.com/office/powerpoint/2010/main" val="10474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bllinec.ppt - Double Lines">
  <a:themeElements>
    <a:clrScheme name="1_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1_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21219</TotalTime>
  <Pages>1</Pages>
  <Words>4240</Words>
  <Application>Microsoft Office PowerPoint</Application>
  <PresentationFormat>On-screen Show (4:3)</PresentationFormat>
  <Paragraphs>775</Paragraphs>
  <Slides>54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1_dbllinec.ppt - Double 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Computable Languages = "Regular" Languages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Size of a DFA</vt:lpstr>
      <vt:lpstr>When is a DFA as small as possible</vt:lpstr>
      <vt:lpstr>String soulmates…</vt:lpstr>
      <vt:lpstr>String matchmaking</vt:lpstr>
      <vt:lpstr>Distinguishability Practice</vt:lpstr>
      <vt:lpstr>The Distinguishability Theorem</vt:lpstr>
      <vt:lpstr>XX1 revisited</vt:lpstr>
      <vt:lpstr>1XX revisited</vt:lpstr>
      <vt:lpstr>PowerPoint Presentation</vt:lpstr>
      <vt:lpstr>PowerPoint Presentation</vt:lpstr>
      <vt:lpstr>PowerPoint Presentation</vt:lpstr>
      <vt:lpstr>PowerPoint Presentation</vt:lpstr>
      <vt:lpstr>Using the Nonregular Language Theorem</vt:lpstr>
    </vt:vector>
  </TitlesOfParts>
  <Company>ȶ퀀ȳ⛼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Dodds</dc:creator>
  <cp:lastModifiedBy>alvarado</cp:lastModifiedBy>
  <cp:revision>392</cp:revision>
  <cp:lastPrinted>2008-11-04T20:24:37Z</cp:lastPrinted>
  <dcterms:created xsi:type="dcterms:W3CDTF">2003-01-29T17:50:58Z</dcterms:created>
  <dcterms:modified xsi:type="dcterms:W3CDTF">2010-11-30T22:50:30Z</dcterms:modified>
</cp:coreProperties>
</file>