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7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9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0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1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5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6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7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8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9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0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1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2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3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4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5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6.xml" ContentType="application/vnd.openxmlformats-officedocument.presentationml.notesSlide+xml"/>
  <Override PartName="/ppt/ink/ink20.xml" ContentType="application/inkml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7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28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29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30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6"/>
  </p:notesMasterIdLst>
  <p:handoutMasterIdLst>
    <p:handoutMasterId r:id="rId47"/>
  </p:handoutMasterIdLst>
  <p:sldIdLst>
    <p:sldId id="1091" r:id="rId2"/>
    <p:sldId id="1142" r:id="rId3"/>
    <p:sldId id="1092" r:id="rId4"/>
    <p:sldId id="1093" r:id="rId5"/>
    <p:sldId id="1094" r:id="rId6"/>
    <p:sldId id="1095" r:id="rId7"/>
    <p:sldId id="1096" r:id="rId8"/>
    <p:sldId id="1097" r:id="rId9"/>
    <p:sldId id="1098" r:id="rId10"/>
    <p:sldId id="1099" r:id="rId11"/>
    <p:sldId id="1100" r:id="rId12"/>
    <p:sldId id="1101" r:id="rId13"/>
    <p:sldId id="1102" r:id="rId14"/>
    <p:sldId id="1103" r:id="rId15"/>
    <p:sldId id="1104" r:id="rId16"/>
    <p:sldId id="1105" r:id="rId17"/>
    <p:sldId id="1106" r:id="rId18"/>
    <p:sldId id="1107" r:id="rId19"/>
    <p:sldId id="1108" r:id="rId20"/>
    <p:sldId id="1109" r:id="rId21"/>
    <p:sldId id="1110" r:id="rId22"/>
    <p:sldId id="1111" r:id="rId23"/>
    <p:sldId id="1112" r:id="rId24"/>
    <p:sldId id="1113" r:id="rId25"/>
    <p:sldId id="1114" r:id="rId26"/>
    <p:sldId id="1115" r:id="rId27"/>
    <p:sldId id="1116" r:id="rId28"/>
    <p:sldId id="1117" r:id="rId29"/>
    <p:sldId id="1118" r:id="rId30"/>
    <p:sldId id="1119" r:id="rId31"/>
    <p:sldId id="1120" r:id="rId32"/>
    <p:sldId id="1129" r:id="rId33"/>
    <p:sldId id="1130" r:id="rId34"/>
    <p:sldId id="1131" r:id="rId35"/>
    <p:sldId id="1132" r:id="rId36"/>
    <p:sldId id="1133" r:id="rId37"/>
    <p:sldId id="1134" r:id="rId38"/>
    <p:sldId id="1135" r:id="rId39"/>
    <p:sldId id="1136" r:id="rId40"/>
    <p:sldId id="1137" r:id="rId41"/>
    <p:sldId id="1138" r:id="rId42"/>
    <p:sldId id="1139" r:id="rId43"/>
    <p:sldId id="1140" r:id="rId44"/>
    <p:sldId id="1141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33FF"/>
    <a:srgbClr val="088E0A"/>
    <a:srgbClr val="009200"/>
    <a:srgbClr val="FF9933"/>
    <a:srgbClr val="777777"/>
    <a:srgbClr val="33CC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00" autoAdjust="0"/>
    <p:restoredTop sz="74314" autoAdjust="0"/>
  </p:normalViewPr>
  <p:slideViewPr>
    <p:cSldViewPr>
      <p:cViewPr varScale="1">
        <p:scale>
          <a:sx n="72" d="100"/>
          <a:sy n="72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5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1:36.53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80 77 29,'-16'-16'32,"16"16"2,-21-18-4,21 18-18,-12-18-2,12 18-3,-6-13-3,6 13-1,0 0 0,20-11-1,-3 10-1,8 2 2,5 0-2,5 6 0,5 0 0,0 6 1,1 1-1,-6 9 0,-5 5 0,-4 5 0,-6 5 0,-5 3 0,-4 1 0,1 1 0,-2-1 0,5-4 0,-1-4 0,6 0 0,2-5 0,1-2 0,3-2 1,-2-5-2,-1-1 1,-4-7-4,4 9-14,-11-16-21,-3-1 0,-9-4-3,-1-12 1</inkml:trace>
  <inkml:trace contextRef="#ctx0" brushRef="#br0" timeOffset="432">442 351 45,'-16'7'36,"16"-7"1,-18 0-3,5 4-27,-10 1-3,-2 6-1,-8 3-1,-2 9 0,-4 4 0,-3 2-1,3 2 1,4-1 0,5-3 0,8-5-1,5-5 0,6-8-1,11-9 1,0 0 0,8-18-2,7-2 1,5-4-1,3-6 0,4-4 0,3 0 1,0 0-1,-2 2 1,-2 3 0,-3 6 1,-7 6-1,-1 3 1,-6 7-1,-9 7 1,0 0-1,-5 15 1,-7 3-1,-6 5 1,-3 2-1,-2 9 1,-3-2 0,0 1 0,2-3 0,3-4 0,5-4 0,4-5 0,3-6 1,9-11-1,-9 4-1,9-4 0,3-17 0,3 2 0,2-3-1,4-3 0,2-2 0,7-3 0,2 7 0,-1-1 0,-1 7 0,-2 3 1,-5 9-1,-4 1 1,-10 0 0,-10 24 0,-6-4 0,-7 3 1,-4 3 0,-5 1-1,0 2 1,1 0 0,3-3 0,5-4-1,3-5 1,6-4-1,5-6 0,9-7 0,0 0 0,4-10-1,6-1 1,4-4-1,3 0 0,4-3 1,1-1-1,-1-2 1,2 0-1,0 2 1,-1 2-1,-1 2 1,-2 2 1,-4 3-1,0 1 0,-2 4 1,-1 0-1,-12 5 1,15-5-1,-15 5 0,10-6 1,-10 6-1,0 0 0,10-11 0,-10 11 0,0 0 1,9-10-1,-9 10 0,0 0 0,11-11 1,-11 11-1,0 0 0,0 0 0,9-8 1,-9 8-1,0 0 0,0 0 0,0 0 0,11-14 0,-11 14 0,0 0 1,11-12-1,-11 12 0,7-13 0,-7 13 0,5-15 0,-5 15 1,3-18-1,-2 7 0,-2-1 0,-1-2 0,-3-2 0,-2-3 0,-4 0 0,-1-5 0,-3 1 0,-2 2 0,-5 3-1,0 0 1,0 4 0,-2 4 0,-1 3-1,3 3 1,0 5 0,1-2-1,4 2 1,2 0 0,2 0 0,2 0 0,11-1 0,-12 1 0,12-1 0,0 0 0,0 0 0,0 0-1,0 0 1,0 0 0,0 0 0,5-12 0,-5 12 0,18-9 0,-4 6 0,3 1 0,2 2-1,1 1 1,7 0 0,-2 8 0,3-2 0,0 5 0,0 4 1,-3 3-1,0 1 0,-2 3 0,-5 2 0,-1-1 0,-4 3 0,-2-1 0,-3 0 1,-2-1-2,-1-1 2,-1 0-1,1-1 0,-2 1 0,0-1 0,1 0 0,0 0 0,2 0 1,3-2-1,1 0 1,9 0-1,3-1 1,7-4 0,5 1 0,6-6 0,2 0-1,2 0-1,-1 1-1,-11-9-6,2 10-31,-19-6 1,-3 2-4,-12-9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3:31.1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44 687 37,'0'0'36,"0"0"0,-10-2-9,10 2-10,0 0-3,0 0-2,0 0-3,0 0-2,-15-18-2,15 18-1,-10-22-1,7 2-1,0-5-1,0-8-1,3-7 1,0-6-1,0-4-1,3-2 1,0 4 1,0 3-1,3 3 0,-3 10 0,0 6 0,0 10 0,-3 16 0,8-11 0,-8 11 0,13 11 0,-6 0 0,1 4 0,3 5 1,2 2-1,0 6 0,5 2 1,-2 0-1,3-1 1,2 1-1,-1-2 1,0-4-1,-2-3 1,-2-5-1,-4-5 1,-2-2-1,-10-9 1,12 7-1,-12-7 0,0 0 0,0 0 0,0 0 0,0 0 1,-1 10-1,1-10 0,0 0-1,0 0 1,0 0 0,0 0 0,-5 11 0,5-11 0,0 0-1,0 0 1,0 0 0,0 0 0,0 0 1,0 0-1,0 0 1,6-12-1,-6-1 1,-1-6-1,1-6 1,-2-6-1,-1-8 0,-3-3 1,3-2-1,-4 1 0,2 1 0,-1 4 0,3 7-1,-1 6 1,2 7-1,1 5 0,1 13-1,1-11-2,8 18-3,-9-7-11,14 11-24,-3-3 1,6 5-2,-1-2 2</inkml:trace>
  <inkml:trace contextRef="#ctx0" brushRef="#br0" timeOffset="838">668 20 67,'20'-9'42,"4"7"-1,-12-4 1,5 3-35,-17 3-2,0 0-1,-10-1-2,-5 4-1,-7 1-1,-6 0 1,-3 4-1,-1 3 0,-3 4 0,3 1 0,1 4-1,3 3 1,8 6 0,6 3 0,5 6 0,6-1 0,3 4 0,6 0 0,3-2 0,6-2 1,-2-3-1,2-9 0,0-5-2,-5-10-4,9-1-32,-19-9-3,0 0-1,3-19 1</inkml:trace>
  <inkml:trace contextRef="#ctx0" brushRef="#br0" timeOffset="1176">474 360 65,'13'12'41,"-4"-12"-2,6 3 1,-2-13-34,11 1-4,1 4-11,-3-12-30,4 2 0,-5-3-1,-1 5 0</inkml:trace>
  <inkml:trace contextRef="#ctx0" brushRef="#br0" timeOffset="1349">803 446 64,'0'10'42,"0"-10"-1,0 0 1,14-2-31,-14-17-3,7-2-3,-3-11-2,3-6-2,0-5 0,0-4-1,1-3 0,2 1 0,-3 4 0,2 5 0,-1 11 0,3 9-1,-2 10 1,3 13 0,4 13 0,-4 10-1,7 8 1,-2 7 0,2 5-1,-1 2 0,0-2-2,-5-6-2,4 2-12,-9-14-24,-1-6 0,-11-12-2,4-10 3</inkml:trace>
  <inkml:trace contextRef="#ctx0" brushRef="#br0" timeOffset="1688">804 352 55,'19'10'39,"2"-11"-2,9-1-1,1-5-36,1 4-32,6-7-2,-4-2-4,1 1 1</inkml:trace>
  <inkml:trace contextRef="#ctx0" brushRef="#br0" timeOffset="1913">1363 404 46,'0'0'36,"10"-9"1,-10 9-12,-1-20-11,1 20-2,0-21-5,0 21-1,-15-21-2,5 16-1,-7 0-1,1 4-1,-4 6 0,3 3 0,0 4-1,3 4 1,3 2 0,6 3 0,3-1 0,7 1 0,4-4 0,3 0 0,2-6 0,5-2 0,0-5 0,-2-5-1,1-3 1,-4-4-1,-2-3 0,-3-1 0,-2-1 0,-3 1 0,-2 3 0,-2 9 0,2-14 0,-2 14 0,0 0 0,14 6 0,-5-1 0,2 1 1,5-1-1,-1-1-2,10 6-29,-11-11-10,4 1 1,-2-5-2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42.51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471 42 19,'-13'-3'31,"13"3"2,-18 21 1,3-6-25,4 22-1,-8-1 1,12 19-1,-6-2 0,13 15-1,3-2-1,15 11-1,11-8-1,15-3 0,10-14 0,12-11 0,8-22-1,10-16 1,-1-20-1,-2-19 0,-7-22-1,-12-10 0,-17-11-1,-18-3-1,-21 0-2,-22 4 1,-21 10-2,-13 6-1,-12 22-2,-15 3-4,12 31-27,-12-1-2,12 17-1,-1 6 0</inkml:trace>
  <inkml:trace contextRef="#ctx0" brushRef="#br0" timeOffset="448">85 185 47,'0'0'40,"7"21"-1,-7-21 0,17 22-23,-8-14-10,10 5-1,3-3-2,6 1 0,1-2-1,4 2 0,-1 0-1,3 1 0,-3 3-1,-1 3 1,-4 3-1,-8 1 1,-3 2-1,-8-1 1,-10 1-1,-7-3 0,-11-1 0,-7-2 0,-4-3 0,-6-2 0,-1 0 0,-1-5-1,1 0 1,4 0 0,1-3 0,7 0 0,4-2 0,3 0 0,4-3 0,6 1 0,9-1-1,0 0 1,0 0 0,0 0 0,0 0-1,0 0 1,0 0 0,0 0 0,9-5 1,-9 5-1,4-16 0,-3 2 1,-2-8-1,-1-3 0,-2-12 1,-1-2-1,-1-7 0,-1-3 0,-1 1 0,0 4 0,2 4-1,0 6-2,4 13-2,-1-3-15,12 21-21,-9 3 0,23-1-1,-9-2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52.8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195 344 41,'-7'-10'37,"-4"-1"2,1 8-8,-14-9-16,12 16-5,-14-1-4,6 14-2,-5 11-1,2 17-1,3 14 0,8 16 0,9 10-1,13 9 0,13 7 1,18 2-1,15-6 0,19-9 0,19-17 0,12-15-1,10-21 1,11-20 0,8-24 0,1-22 0,-3-19 0,-7-19 1,-18-17 0,-19-11-1,-23-11 0,-28-4 0,-34-5-1,-33 3 1,-31 4-1,-25 8-1,-22 13 1,-13 16-1,-15 16 1,-3 18-1,8 19 0,10 12-2,19 21-2,8-2-13,31 22-23,12 2 1,26 6-3,11-1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6:11.24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2665 705 49,'6'16'38,"1"12"0,-5 5-1,7 20-27,-7 9-3,8 22-1,-4 11-2,4 20-1,-2 4-1,0 5 1,-1-3-1,-1-1-2,-1-9 2,3-7-1,-2-16 0,1-13-1,3-11 1,-1-14-1,2-7-1,0-10 1,0-6-1,-4-10-1,1-3-4,-8-14-28,7-14-5,-9-8-2,2-10 1</inkml:trace>
  <inkml:trace contextRef="#ctx0" brushRef="#br0" timeOffset="529">2799 547 21,'0'0'34,"3"10"2,-3-10-1,15 5-17,6 3-8,-1-11 0,20 7-1,7-8-3,15 1-1,11-4-1,16 0-1,15-4 0,14 1-1,11-3 0,11 2 0,11-3-1,11 4 0,5-5 0,2 6 0,-1-3 0,-5 5-1,-6-2 1,-7 3-1,-15-1 1,-9 0 0,-13 3-1,-10-3 1,-11 2 0,-11-1-1,-14 3 1,-9 0-1,-11 1 0,-11 7 1,-9-1-1,-9 4 1,-7 5-1,-5 3 0,-2 7 0,-2 4 0,1 12 0,2 6 1,0 15-1,2 11 1,4 8-1,4 13 2,3 6-2,4 7 1,1 5 0,1 5 0,4-2 0,1 3 1,1 2-1,0-3-1,1 2 1,-1-2-1,-2-3 0,-1-3 1,-2-6-1,-1-4-2,-7-6 3,-3-5-1,-2-7 0,-5-6 1,-1-9-1,-3-9-1,-1-9 2,-2-10-1,-2-8 0,-2-10 0,-4-9 0,-4-6 1,-3-6-1,-5-1 0,-8-5 0,-6 0 0,-6-4-1,-9-2 1,-11-4 0,-10-2 0,-12-2 0,-13-3-1,-11-2 1,-11-3 0,-13 3-1,-10 1 1,-6 6-1,-11 2 1,-5 5 0,-7 8-1,-7 3 0,-5 7 1,-2 2-1,5 0 0,6-1 1,9 0-1,12-2 0,15-5 1,16-4 0,17-5-1,19-2 1,10-4 0,15-1-1,10-4 1,11 1 0,10-2 0,7 1-1,5-1 1,7-1 0,2 2 1,1 0-2,2-3 1,2-3-1,2-4 0,1-7 1,2-5-1,3-6 1,-2-4-1,4 2-1,-4-2-1,7 13-12,-7-11-26,5 12 0,-6 0-2,3 6 0</inkml:trace>
  <inkml:trace contextRef="#ctx0" brushRef="#br0" timeOffset="2303">3354 418 51,'-1'10'40,"1"-10"-1,-3 14-5,3-14-22,0 0-1,0 0-3,0 0-1,0 0-2,-9-10-1,4-3-1,2-1-1,-3-8-1,-1-2 0,-2-3-1,3-4 0,0 2 1,0 2-2,2 2 1,1 5 0,2 5 0,1 15-1,8-11 1,3 14 0,2 8-1,6 2 2,3 6-2,6 1 1,1-1 0,3-1 0,-1-3 0,-2-1 0,-1-8 1,-4-2-1,-4-9 0,-3-5 1,-6-5 0,-4-5-1,-4-3 1,-3 1-1,-3-1 0,-1 1 0,1 5-1,-1 4-2,4 13 0,-5-10-4,5 10-4,3 12-27,10 0-2,-2-4-1,9 4 1</inkml:trace>
  <inkml:trace contextRef="#ctx0" brushRef="#br0" timeOffset="2799">4049 94 77,'3'-11'42,"-8"-5"-2,1 4 1,-4-6-35,0 6-2,-5-1-2,-1 5-2,-4 5 1,0 2-1,-4 3 0,1 4 0,1 5 0,0 5 0,5 4 0,2 5 1,5 5-2,3 2 2,4 3-1,3-1 0,2-2 0,3 0 0,3-5-2,0-7 0,3 0-5,-13-20-23,15 9-11,-15-9 0,0 0 1</inkml:trace>
  <inkml:trace contextRef="#ctx0" brushRef="#br0" timeOffset="3100">3859 263 73,'15'14'39,"-6"-12"-1,9 5-8,-4-12-26,5 0-6,8 1-34,-8-5-1,4 2-1,-5-3-1</inkml:trace>
  <inkml:trace contextRef="#ctx0" brushRef="#br0" timeOffset="3264">4112 322 65,'0'0'41,"9"-1"1,-7-14-1,12 0-28,-10-13-6,6-3-3,-2-7-2,2 2-1,-2 0 0,-1 2-1,-1 7 0,0 5 0,-1 8-1,-5 14 0,13 8 1,-5 9-1,4 9-1,2 3 1,4 4-2,-1 0 0,7 8-11,-6-16-27,4 1 2,-10-14-3,0-2 2</inkml:trace>
  <inkml:trace contextRef="#ctx0" brushRef="#br0" timeOffset="3559">4143 239 61,'0'0'37,"0"0"-2,18 12-7,1-13-61,9-4 1,3 1-4,5-1 0</inkml:trace>
  <inkml:trace contextRef="#ctx0" brushRef="#br0" timeOffset="3725">4664 243 61,'0'0'39,"0"0"-1,-1-20 0,1 20-30,-19-21-3,7 11-2,-7 0-1,1 4-1,-4 1 0,3 6-1,-2 4 1,3 4 0,5 3-1,3 2 1,5 2 0,4 1 0,5 0 0,5-2 0,3-1 0,4-4 0,0 0 0,5-4 1,-2-3-2,2-2 1,-2-2 0,-3-1-1,0-2 0,-5 0 0,2 1 0,-4 1 0,0 0 0,1 2 0,0 0-1,2-1 1,3 4-1,0-1-2,7 2 0,-4-5-3,10 8-29,-12-7-5,6 3 0,-5-6 0</inkml:trace>
  <inkml:trace contextRef="#ctx0" brushRef="#br0" timeOffset="5284">2893 1539 42,'0'0'35,"0"0"1,0 0-12,-9-1-8,9 1-4,0 0-2,14 15-4,-14-15-1,25 14-1,-5-6-1,7 4-1,2-2-1,3 2 0,0 0 0,0 1 0,-4 0-1,-5 1 1,-7-1-1,-3 4 1,-10-3-1,-5 1 0,-8 2 0,-5 2 1,-7-2-1,-3 2 0,-4-1 0,-2-2 0,0-1 0,1 0 0,4-2 0,2-6-1,6-1 1,2 0 0,6-2 0,1-2 0,9-2 0,-15 4 0,15-4 0,-10 2 0,10-2 0,-9-1 0,9 1 0,0 0 1,-10-5-1,10 5 0,0 0 0,0 0 0,-6-10 0,6 10 0,-3-10 1,3 10-1,-3-18-1,1 5 3,1-4-2,-1 1 1,1-4-1,-1 1 1,1-2-1,-1 1 1,1 3-1,1 1 0,-3 3-1,2 2-2,1 11-4,-1-14-33,1 14 2,12-2-4,-1 3 2</inkml:trace>
  <inkml:trace contextRef="#ctx0" brushRef="#br0" timeOffset="7130">5169 1498 61,'-2'-13'40,"-9"3"-1,11 10 1,-33 3-32,14 14-2,-6 6-3,1 9-1,1 7 0,10 11 0,8 4 0,11 3-2,9 0 2,16 1-2,10-7 2,12-6-1,6-7 1,8-16-2,2-10 2,5-14-1,-7-14 1,-1-11-1,-11-15 0,-10-9 0,-14-7-1,-18-8 0,-21-3-1,-15-1 0,-16 3 0,-10 7-1,-6 9 0,-9 8-1,5 18-2,0 5-5,19 19-31,-5 3 1,14 18-2,3-1 1</inkml:trace>
  <inkml:trace contextRef="#ctx0" brushRef="#br0" timeOffset="7611">5312 1598 31,'-13'-5'37,"-2"-1"1,3 6-1,-1-9-18,13 9-8,-21 14-5,14-2-1,-2 2-3,0 6 1,2 1-2,1 3 1,5 5 0,4 1-1,4-2 1,9-2-1,5-5 1,7-5-1,5-6 1,6-6-1,-2-14 0,2-4 1,-7-8-2,-7-7 1,-9-2-1,-10-3 0,-9 0-1,-10 0 1,-8 9-1,-7 0-1,-3 11-2,-7-1-5,11 18-31,-4-2 0,9 9-1,-2 0 1</inkml:trace>
  <inkml:trace contextRef="#ctx0" brushRef="#br0" timeOffset="9484">3788 1965 14,'0'0'31,"4"10"1,-4-10-5,0 0-10,0 0-3,18 18-3,-18-18-3,25 20 0,-8-10-2,15 10 0,1-4-2,10 2 0,0-5-1,9 3-1,-1-5 0,-1-6-1,-2 0-1,-9-6-1,-6-4 0,-9-3-3,-5 6-3,-19-12-13,0 14-17,-7-16-2,7 16 1,-19-17 1</inkml:trace>
  <inkml:trace contextRef="#ctx0" brushRef="#br0" timeOffset="9785">4223 1961 43,'-10'-2'37,"10"2"1,8 10-1,11 0-27,-8-8-3,12 6-2,-2-4-2,6 4-1,-1-2-1,-3 2-1,-2 2 0,-5 4 1,-6 2-2,-6 2 1,-5 0 0,-5 2-2,3 6-5,-16-10-30,13-1 0,-3-8-2,9-7 1</inkml:trace>
  <inkml:trace contextRef="#ctx0" brushRef="#br0" timeOffset="10564">4086 1197 30,'0'0'32,"0"0"1,0 0-2,0 0-19,15-11-3,-8-1-2,11 5-1,0-8-2,8 6 2,1-3-3,8 4 0,-1 0-1,5 7 1,-2 1-2,1 6 1,-4 1-1,-4 3-1,-4 1 2,-6 0-3,-3 0 1,-5-4-2,-2-1-1,-10-6-4,11 6-24,-11-6-6,0 0-2,-4-18 1</inkml:trace>
  <inkml:trace contextRef="#ctx0" brushRef="#br0" timeOffset="10875">4487 1028 30,'0'0'36,"0"0"0,3 13 1,-3-13-21,25 11-6,-12-6-2,10 7-2,-2-2-3,4 4-1,-3-1 1,0 0-3,-4-1 2,-3 3-3,-4-2 2,-6 0-1,-4 1 1,-2-3-2,-3 3-1,-4-4-3,5 6-30,-11-6-3,2 2-2,-4-3 1</inkml:trace>
  <inkml:trace contextRef="#ctx0" brushRef="#br1" timeOffset="24534">5390 1411 9,'9'-10'33,"-9"10"1,0 0-2,-4-11-11,4 11-6,0 0-4,0 0-2,0 0-1,0 0-1,0 0-2,10-3 0,-10 3-2,0 0 1,0-11-1,0 11-1,0-12 0,0 12 0,-2-19-1,2 9 1,-3-3-1,2 1 0,-3-1 0,1-3 0,-3 1 0,1-3 0,-2 2-1,0-3 1,-2-3-1,0 1 1,-3-1-1,3 1 1,-3-2-1,0 1 1,-2 0-1,1 1 1,-1 1-1,1-1 0,-2-2 0,-1 2 0,-1-2 0,0 1 0,-1-2 0,-2-2 0,-1-1 1,-2 1-2,-2 0 1,-1 2 0,0 0 0,-1 0 0,-1 3 0,-1 0 0,0 2 0,-2 0 0,3 3 0,-3-2 0,0 3 0,-2 0 0,2 2 0,-1 0 0,1 3 0,0 0 0,1 2 0,-1 3-1,0 3 1,0 0 0,0 4 0,0 0 0,-2 1 0,-1 3 0,0-1 0,-1 3 0,1 0 0,0-1 0,0 3 0,0 0-1,3 1 1,-1 4 0,-2-1 0,0 0 0,0 3-1,2-2 1,1 4 0,0-2 0,-1 3 0,2 1 0,0 1 0,0 1 0,1 0 0,0 4 0,1-3-1,2 1 1,1 2 0,0-3 0,4 1 0,3 0 0,2-1 0,3 0 0,0-2-1,7 0 1,-2-1 0,4 0 0,1-4 0,2-1 0,0-2 0,2-2-1,-1-1 2,0-11-2,1 15 1,-1-15 0,0 0 0,0 10 0,0-10 0,0 0 0,0 0 0,0 0-1,0 0 0,0 0-1,0-11-2,0 11-2,6-10-2,-8-5-8,16 9-25,-14-9 2,0 15 0,6-23 1</inkml:trace>
  <inkml:trace contextRef="#ctx0" brushRef="#br1" timeOffset="25586">3465 1028 20,'-12'6'33,"12"-6"1,-9 6 1,-4-10-20,13 4-2,0 0-4,0 0-2,-5 10-1,5-10-2,0 0 0,5 16-1,-5-16 0,6 21-1,-3-9 0,4 5-1,-2-2 1,3 4-1,-1 1 1,3-2-2,-3 1 1,1-1 0,0-3 0,1-1 0,-2-3-1,-7-11 1,15 13-1,-15-13 1,16 3 0,-7-8 0,1-2 0,2-2-1,0-3 1,4-2 0,3 1-1,-1-1 0,4 0 1,-3 4-1,-1-1-1,-3 4 1,-2 0 0,-13 7-2,18-3-5,-18 3-25,0 0-8,0 0 0,0 0-3</inkml:trace>
  <inkml:trace contextRef="#ctx0" brushRef="#br1" timeOffset="26880">5291 682 67,'0'0'37,"0"0"0,13-4-14,-10-7-14,12 5-3,-4-5-2,8 5-2,-1-3 1,2 4 0,-2 0-1,1 5 0,-2 3 0,-1 7 0,-5 3-1,1 6 1,-2 3-2,-2 3 1,-2 5 0,2 0 0,0 1-1,-1-2 0,2 0 0,1-1 1,1-3-1,4-5 0,1-3 1,3-3-2,-1-2 0,-1-5-1,1 1-3,-3-11-3,8 2-32,-23 1 0,12-15 0,-15 2 0</inkml:trace>
  <inkml:trace contextRef="#ctx0" brushRef="#br1" timeOffset="27301">5473 840 33,'-8'16'35,"8"-16"1,-4 21 0,4-21-19,-6 20-10,-1-6-1,4 6-3,-5-1-2,2-2 0,1 1-4,-7-4-33,9-1 1,3-13-3,-11 11 2</inkml:trace>
  <inkml:trace contextRef="#ctx0" brushRef="#br0" timeOffset="85897">3365 1415 17,'-10'-9'35,"-2"2"1,-1-4-1,0 11-17,-10-11-6,7 14-3,-7-2-4,8 12 0,-7 6-3,5 11 0,1 4-1,1 9 0,5 5-1,5 6 2,4 5-1,7-2-1,9-2 1,3-2 0,9-8 0,5-4 0,5-12 1,4-9-2,1-10 2,5-10-1,-3-11 0,5-10 1,-8-10-2,0-7 2,-8-9-2,-9-3 1,-9-3-1,-9-3 1,-8-3-1,-9 5 1,-10 3-1,-5 6 0,-5 5 1,-2 6-1,1 9-1,-5 6 1,3 11-2,-4 3 0,7 10-3,-5-6-11,11 11-23,-1-2 1,11 4-3,-1-3 2</inkml:trace>
  <inkml:trace contextRef="#ctx0" brushRef="#br1" timeOffset="91655">954 1567 27,'-9'-19'32,"2"5"-3,-6-7-4,13 21-4,-17-19-6,17 19-3,-26-2-1,14 15-4,-11 0-2,5 14-1,-5 10-1,1 10-1,2 11 0,7 11-1,8 5 0,9 8-1,12 0 1,11-1-1,15-7 1,14-9-2,7-11 1,7-13 1,8-19 0,4-15 0,1-19 0,1-15 0,-5-14 1,-6-11-1,-8-11 0,-6-10 0,-15-5 0,-13-3 0,-21-3-1,-16-2 0,-19 3 0,-15 3-1,-13 7 1,-12 7 0,-6 12-1,-4 11-1,-4 17 0,3 12-2,7 22-5,-7 2-30,17 14-1,0-1-1,14 7 1</inkml:trace>
  <inkml:trace contextRef="#ctx0" brushRef="#br1" timeOffset="92587">112 1587 28,'-10'-8'31,"10"8"-7,-21-16-1,21 16-4,-20-8-2,20 8-2,-14-2-4,14 2-2,0 0-1,-10 12-4,10-12 0,3 16-1,4-7-1,5 6 0,7-1 0,9 3 0,8-2-1,8 2 1,8-2-1,5 0 1,2 1-1,2-2 0,-4 0 0,-3 5 1,-9 1-1,-7 0-1,-11 0 1,-7 2-2,-10 0 2,-5-3-2,-8 0 2,-4-2-2,-6-2 1,-8-1 1,-4 1-1,-7-1-1,-6-2 1,-8 4 0,2-1 0,-4 1-1,3-2 1,1 2 0,8-5-1,4-1 2,10-1-2,7-4 1,3 0 0,3-3 0,9-2 0,-10 4 0,10-4 0,0 0 0,-13 6 0,13-6 0,-9 1 0,9-1 0,0 0 1,-12-2-1,12 2 0,0 0 0,-10-18 0,8 8 0,0-3 1,-1-6-1,-2-2 0,0-5 0,-4-3 0,2-6 0,-2-2 1,-2-3 0,-1-1-1,1 3 1,-2 1-1,2 6 1,2 1-1,-1 9 2,4 6-3,0 2-1,6 13-2,0 0-4,11-1-33,-11 1 0,23 6-2,-7-6 0</inkml:trace>
  <inkml:trace contextRef="#ctx0" brushRef="#br1" timeOffset="140319">5392 1374 50,'0'0'38,"0"0"-6,0-13 2,0 13-22,0 0-2,-12-11-3,1 3-2,11 8-2,-22-10-1,8 4-1,-1 4 0,-3 2 0,0 2-1,-2 6 1,-2 0-1,2 5 0,0 2 0,-1 1 1,2 1-1,0 3 1,0 2-1,4 1 0,-3 1 1,5 3-1,0-1 0,2 4 0,4 2 0,1-2 1,2-1-1,4 6 1,7-4-1,2 5 0,2-4 1,5 0-1,4-3 1,1 2-1,6-2 1,4-6-1,1-3 0,4-4 1,3-3-1,3-2 1,-1-5-1,6-4 1,-1-4 0,-3-2-1,0-6 0,-2-1 1,-4-4-1,-4-5 1,-5 1-1,-5-11 1,-8-1-2,-3-2 2,-8-4-1,-4-2 0,-6-2 0,-6 0 0,-3-4 0,-5 8 0,-5 0 1,-5 0-1,-4 3 0,-3 1 0,-1 3 0,-2 7 0,-3 1 0,-1 6 0,1 1-1,0 7 1,2 3 0,4 5 0,-2 7 0,1 1 0,6 7 0,-1 8 0,4 4 0,1 6 0,4 2 0,3 2 0,4 4 0,5 2 0,4-1 0,3 0 1,9-4-1,5 0 0,6-3 0,5-2 0,4-2 0,6-4 0,4-3 1,1-3-2,2-3 1,3-3 0,-2-4 0,-1-1 1,0-1-1,0-5 0,-3-2 0,1-5 0,-1-3 0,0-3 0,-2-4 0,0-4 1,-4-5-1,-3-3 1,-5-5-2,-7-4 2,-6-3-1,-7-5 0,-6 0 0,-5-3 0,-8-3 0,-3 2 0,-2 3 0,-2 4 0,-2 3-1,-1 3 1,0 7 0,-2 2 0,0 8 0,-2 3-1,1 3 1,1 7 0,0 4-1,0 1-1,4 10-1,1-5-6,13 12-32,-4-8 0,11 10-1,-1-5 0</inkml:trace>
  <inkml:trace contextRef="#ctx0" brushRef="#br1" timeOffset="141695">5293 1584 44,'0'0'36,"-18"-6"0,18 6-6,-25 1-19,25-1-2,-22 14-3,14-3-2,-3 2-1,5 4 0,0 2-1,3 5 0,5 0 0,2 2 0,5-1 0,9 1-1,1-4 2,6-3-2,3-3 1,5-6-1,-1-6 0,5-10-1,-3-7 1,-3-4 0,-6-5 0,-5-6 0,-6-3-1,-7 0 0,-8-4 0,-10 3 0,-6 3 0,-9 2-1,-2 3 0,-6 5 0,0 7 1,-1 5-1,2 7 1,2 4-1,3 6-1,2 0-1,8 13-9,-1-8-28,10 6 1,0-6-2,8 2 1</inkml:trace>
  <inkml:trace contextRef="#ctx0" brushRef="#br1" timeOffset="178887">1466 2232 17,'0'12'28,"3"2"1,5 1-14,-8-15-3,15 24-1,-15-24-1,25 27-2,-9-15-3,8 6 0,2-3-2,8 5 0,2-4-1,7 1 1,3 0 0,5 2-1,1 1 0,6 1 0,0 0 0,7 2 0,3-2 0,4 4 0,3-4 0,5 5 0,3-6-1,4 0 1,0-2-1,6 0 1,1-1-1,-1-2 0,1-2 0,2 2-1,-3-2 1,3-5 0,-4-1 0,0-1-1,-3-2 1,-1 0 0,-1-6 0,-4-2-1,-1-3 1,0-2 0,-3-6 1,2-3-1,-5-3 1,-2-4-1,-5-2 0,1 0 1,-2-2-2,-6 0 1,-1-1-1,-7 3 0,-5-3 0,1-1 0,-6-1 0,-7 2 0,-3 0 0,-3 1 0,-6 1 1,-1 0-1,-5 2 1,0 0-1,-4 2 0,1 4 1,-4 2-1,-2 3 0,-2 4 0,-8 11-1,6-11 1,-6 11-1,0 0-1,-14 4-2,11 7-4,-13-15-24,16 4-7,-12 2-1,12-2 0</inkml:trace>
  <inkml:trace contextRef="#ctx0" brushRef="#br1" timeOffset="179579">4821 2065 62,'-11'10'40,"-1"-5"-1,11 9 0,1-14-33,12 4-1,3-6-2,10-5-1,3-4 0,1-2-1,2-2 0,0-2-1,-3 4 0,-4 3 0,-5 6-1,-4 7 1,-6 6 0,-2 6 0,-4 6-1,-3 8 1,-1 1 0,-5 2 1,3 2-2,-3-4-2,6 4-7,-9-11-30,9 1 1,-3-15-2,3-9 1</inkml:trace>
  <inkml:trace contextRef="#ctx0" brushRef="#br1" timeOffset="180263">3002 3178 17,'0'0'33,"-9"-9"2,9 9-1,-10-11-16,2-6-6,8 17-3,4-22-1,9 12-2,-2-4-2,9 7-2,2 1 0,4 6-1,3 2 0,1 7 0,0 3 0,-2 11 0,-2 2 0,1 3 1,-3 2 0,-1 2 0,0-1 0,0-2 0,1-2 0,1-4 0,-3-4-1,2-4 0,-4-7 0,-3-5-2,2-4-2,-10-13-5,10 6-31,-16-14 0,0 7-1,-9-10 1</inkml:trace>
  <inkml:trace contextRef="#ctx0" brushRef="#br1" timeOffset="180646">3253 3224 46,'-15'29'36,"-8"2"1,-1 11-1,-13-7-24,8 7-6,-1-3-5,1-9-10,4 3-26,7-15-1,9-7-2,9-11 0</inkml:trace>
  <inkml:trace contextRef="#ctx0" brushRef="#br0" timeOffset="201897">7563 3318 23,'4'-23'35,"-1"6"1,-2 7 0,14 20-20,-13 4-4,14 32-4,-4 14-1,10 30-2,-3 13-1,5 27 0,0 16-2,1 17 0,-4 0 0,0-1-1,-3-10 1,-1-8-1,-2-16 0,0-21-1,-3-24-1,-3-21-1,4-18-3,-13-33-24,9-10-11,-7-29 0,1-9-1</inkml:trace>
  <inkml:trace contextRef="#ctx0" brushRef="#br0" timeOffset="205623">8255 2651 36,'0'11'36,"4"1"2,-4-12-1,6 12-25,-6-12-1,0 0-3,0 0-1,-6-17-2,-1 0-1,4-4 0,-3-9-2,-1-3 0,-1-7-1,1 0 0,-1-1 0,4 4-1,1 6 0,0 6 0,4 10-1,-1 15 1,20-2 0,-1 15 0,4 7-1,4 5 2,5 5-1,4 3 1,1-5 0,-3 0 1,3-8-1,-3-6 1,-6-8-1,0-6 1,-8-9-1,-3-9 0,-8-3 0,-5-5-1,-5-2 0,-7 2-1,2 3-1,-7 0-2,4 7-2,-3-3-8,12 19-27,-1-15-1,1 15 1,13-3 0</inkml:trace>
  <inkml:trace contextRef="#ctx0" brushRef="#br0" timeOffset="206097">8939 2292 58,'5'-10'40,"-7"-6"-2,4 7 2,-12-12-31,10 21-4,-19-20-1,7 15-1,-5 1-2,-1 5 1,-4 3-1,1 5 0,2 7 0,0 4 0,4 4 0,3 7 0,5 7-1,4 2 1,4 6 0,5 0 0,0-1 0,5-4-1,0-6 0,2-6-1,-1-7-2,-3-13-3,8 0-29,-15-19-4,3-4-2,-11-11-1</inkml:trace>
  <inkml:trace contextRef="#ctx0" brushRef="#br0" timeOffset="206394">8762 2459 63,'14'-8'39,"-3"3"-2,8 4 2,-1-9-36,2 1-4,7 7-7,-12-12-18,11 14-10,-8-4-3,1 13 3</inkml:trace>
  <inkml:trace contextRef="#ctx0" brushRef="#br0" timeOffset="206529">9020 2587 32,'12'22'38,"-5"-8"1,6-3-1,-8-22-14,11 6-10,-14-19-6,6-2-3,-3-11-2,1-4-1,0-5-2,-3-3 1,0 5-1,-1 6-1,0 7 1,2 9 0,1 12 0,-5 10 0,21 20 0,-7 5 0,5 8-1,3 6 2,3 4-1,0 2 0,-1-2-2,-2-8-2,2 1-8,-13-15-28,3-4 1,-14-17-2,0 0 2</inkml:trace>
  <inkml:trace contextRef="#ctx0" brushRef="#br0" timeOffset="206852">9064 2494 49,'16'10'33,"4"-10"1,6 4-10,0-7-52,3-2-4,2-1-1,1 1-1</inkml:trace>
  <inkml:trace contextRef="#ctx0" brushRef="#br0" timeOffset="207040">9540 2527 82,'0'0'39,"10"-13"-2,-10 13-10,-3-13-24,0 3-2,3 10 0,-18-15-1,4 12 1,0 3-1,-3 5 2,1 3-2,-1 7 2,2 5-2,4 3 1,5 1-1,3 0 1,6-2-1,3-3 1,4-2-1,2-10 1,4-3 1,0-7-1,2-2 0,-6-5 1,0 0-1,1-3 0,-4 5 1,-9 8-1,17-13 0,-17 13-1,17 3 1,-4 3 0,3-1-1,2 5 0,4-4 0,-1 2-1,1-2-2,3 7-9,-5-15-29,0 4 0,-6-11-1,9 2-1</inkml:trace>
  <inkml:trace contextRef="#ctx0" brushRef="#br1" timeOffset="223899">8751 3640 49,'0'0'37,"-6"-12"-2,6 12-2,0 0-26,-5 16-1,5-16 0,-5 24-2,2-8-1,0 10 0,-3 0 0,1 6 0,-2-1-1,-2 3 0,2-2-1,1-2 0,0-4 1,6-5-2,0-4 1,6-6 0,4-6-1,8-5 1,5-5 0,3-3 0,2-2 0,7 0 0,0 2-1,1-2-1,-1 4-3,-4-6-8,0 8-28,-6-6-1,5 5 0,-10-9-1</inkml:trace>
  <inkml:trace contextRef="#ctx0" brushRef="#br1" timeOffset="227934">10745 1248 38,'0'0'35,"0"0"2,0 0-3,0 0-23,16-5-3,1-3 0,14 6-3,0-6 0,11 5-2,3-2 0,2 5-1,-3 1 0,-1 6-1,-6 4 1,-5 9-1,-6 4-1,-5 7 1,-8 5-1,-1 4 1,-2 4 0,-1 3 0,0-3-1,1-2 1,-1-5-2,3-4 1,3-5-2,-2-8-1,7-5-3,-11-16-21,8 2-12,-8-12-2,2-2 2</inkml:trace>
  <inkml:trace contextRef="#ctx0" brushRef="#br1" timeOffset="228280">11116 1520 54,'-31'39'38,"-6"0"-2,3 3-2,1 1-41,4-9-27,10-10 0,10-8-3,9-16 0</inkml:trace>
  <inkml:trace contextRef="#ctx0" brushRef="#br1" timeOffset="229794">11777 288 18,'-10'10'36,"10"-10"1,-2 13 0,2-13-15,18 16-11,-3-6-1,16 13-3,3-2-1,13 7-1,3-3-1,9 5 0,-1-3-1,4 0-1,-9-3 0,-1-3-1,-10-4-1,-7-1 1,-11-4 0,-7-2 0,-17-10-1,-3 18 0,-16-9 1,-9 1-1,-7 0 0,-6 3 0,-6 2 0,-4 0 0,0 2 0,1-1 0,6 1 0,3-3 0,5 1 0,7-5 0,5-3 0,6 1 1,4-2-1,5-5 0,9-1 0,-11 1 0,11-1 0,0 0 0,0 0 0,0 0 0,0 0 0,0 0 0,0 0 0,0 0 0,-11-5 0,11 5 0,-11-14 0,5 2 0,-4-2 1,1-6-1,0-4 0,0-5 0,1-3 0,0-4 0,2 1 1,2-5-1,-2-1 0,5 3 0,-1 2 0,2 3 0,1 6 0,1 3 0,2 4 0,-3 5 0,1 4 0,-2 11-1,0 0 0,0 0-1,0 0-4,-3 11-35,9 5 0,-6-3 0,6 3-2</inkml:trace>
  <inkml:trace contextRef="#ctx0" brushRef="#br1" timeOffset="236829">10991 4246 20,'0'0'34,"-6"-17"2,6 17-1,-10-19-13,10 19-8,-17-4-4,17 4-3,-26 7-2,11 4-1,-5 3-1,2 9 0,-2 4-2,1 7 1,7 3-1,3 4 0,9 0 0,6 2 0,8-6-1,9-3 1,7-8 0,6-12-1,3-9 1,2-9-1,-1-10 1,-2-13 0,-6-6-1,-9-10 1,-5-3 0,-9-1-1,-7-2 0,-9 1 0,-8 5 0,-7 4 0,-4 9-1,-4 6 0,-2 9 0,-2 5-1,4 11-2,-1-3-8,12 14-28,-3-4 2,14 8-3,8-16 2</inkml:trace>
  <inkml:trace contextRef="#ctx0" brushRef="#br1" timeOffset="237340">11019 4147 52,'-14'0'36,"-11"-6"0,3 14-2,-10-9-22,4 13-5,-6-2-3,4 10 0,-1 3-2,3 10 0,5 2 0,3 10 0,7 4-1,10 7 0,6 1 0,13 1 1,9-4-1,12-5 0,10-8 1,8-8-1,7-14 0,7-13 1,0-12-1,-3-13 0,-4-12 0,-7-9 0,-11-8 0,-12-7-1,-14-7 0,-14-5-1,-14-3 1,-15 8-1,-13 3 0,-10 7 0,-5 10 1,-6 10-1,-2 12 0,2 14 1,3 11-1,6 10-3,13 22-13,2-11-22,14 14-1,4-8-1,15 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39.02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1767 1152 61,'3'19'39,"-3"-19"1,2 24-8,-14-24-20,12 0-4,0 0-2,-1-16-1,-5-2-2,0-7-1,-3-7 0,-1-7-1,-2-8-1,-1-4 1,2-5-1,2 0 0,3 5 0,0 5 0,3 5 0,1 9-1,5 11 1,2 8-1,6 14 1,3 11 0,7 10 0,5 9 0,7 6 0,4 7 1,6 0-1,1 1 2,2-5-2,0-5 2,-5-9-1,2-12 0,-10-11 0,-1-8 0,-6-12 1,-5-8-2,-9-11 1,-5-7-1,-8-4 0,-5-2 0,-3 0 0,-6 5-2,2 7 0,-2 4-3,8 18-2,-5-3-13,12 18-23,0 0 2,18 23-2,-5-7 2</inkml:trace>
  <inkml:trace contextRef="#ctx0" brushRef="#br0" timeOffset="537">2659 603 64,'25'-24'41,"-1"7"-1,-17-3 1,3 12-28,-23-1-9,-5 10-1,-10 4-2,-6 9 0,-4 3 0,0 4 0,-1 4-1,5 8 1,6 2-1,6 2 1,9 2-2,10-2 2,6 0-1,7 1 0,5-8 0,7-1 0,3-8-2,0-7-2,3 0-7,-13-16-30,4 0 1,-13-12-2,-1 0 2</inkml:trace>
  <inkml:trace contextRef="#ctx0" brushRef="#br0" timeOffset="812">2430 843 60,'3'12'40,"-3"-12"-2,12 14 1,-12-14-31,22-5-5,0 0-4,-1-7-3,13 11-11,-15-14-18,9 9-3,-6-4-3,3 9 2</inkml:trace>
  <inkml:trace contextRef="#ctx0" brushRef="#br0" timeOffset="947">2722 878 37,'11'16'37,"-11"-16"2,15 17 0,-16-29-17,17 10-9,-10-20-4,11-4-4,-5-9 0,4-3-2,-2-4-1,0 3-1,-2 0 0,-1 10-1,-1 6 0,-4 13 0,-6 10 0,14 20 0,-3 7 0,2 8 0,4 8 0,4 6 1,4 3-1,4-3 0,0-2 0,-2-9-2,1-4-3,-11-21-18,0-1-17,-17-12-1,0 0 0,-14-27 0</inkml:trace>
  <inkml:trace contextRef="#ctx0" brushRef="#br0" timeOffset="1256">2806 879 49,'0'0'34,"8"20"3,9-11-5,9-6-32,10-1-30,0-2-3,6-2-1,0-5-1</inkml:trace>
  <inkml:trace contextRef="#ctx0" brushRef="#br0" timeOffset="1436">3316 842 72,'-5'16'41,"6"8"-1,-4-4 0,13 4-35,-10-1-1,4 2-1,0-3-1,0-2-1,1-5 0,-1-4 0,-4-11 0,0 0 0,0 0-1,12-2 0,-12 2 0,9-18-1,0 8 0,5 1 1,1 1-1,4 6 1,2 5 0,-3 4 0,-2 3 1,-3 7 0,-4 0 0,-5 0 0,-12 0 0,-7-3-2,-7-1 0,-5-5-3,2 7-14,-9-16-23,5 2 0,-2-6-1,13 3 0</inkml:trace>
  <inkml:trace contextRef="#ctx0" brushRef="#br0" timeOffset="1989">1612 2077 68,'10'-21'39,"-7"8"-2,3 33-11,-3 9-18,7 21-2,3 19-1,3 23-1,1 17 0,4 16 0,-3 10-1,3 7 0,-5 7 0,-1 5-1,-5-4-1,2-4 0,-3-11 0,0-15-2,1-14 0,-3-22 0,4-20-2,-9-26-2,1-17-2,-14-34-23,6-14-10,-11-24-1,0-20-1</inkml:trace>
  <inkml:trace contextRef="#ctx0" brushRef="#br0" timeOffset="2313">1682 2086 46,'21'-36'37,"7"12"2,-2 3-1,10 11-21,1-2-13,15 8-1,15-1 0,15 1 0,23-4-1,22 1 2,24-7-1,23-1 0,19-6 0,14-2 0,5-4 0,4 4 0,-7-2 0,-11 4-1,-21 3-1,-25 8 0,-26 4 0,-29 7-1,-25 5 0,-21 5 0,-25 8 1,-17 4-1,-11 7 1,-2 6-1,-2 8 1,6 11 0,5 9-1,7 11 1,12 9-1,10 16 1,13 11 0,10 8 0,9 7-1,10 6 1,6 0-1,3 8 1,2 0-1,0-3 1,-4-2 0,-9-7-2,-7 4 2,-11-8 1,-7-3-1,-12-15 1,-8-7-1,-10-13 1,-14-7-2,-9-16 3,-18-13-5,-17-16 1,-18-9 0,-21-8 0,-23-5 2,-25-8-4,-23-4 2,-23-3 0,-21 0-1,-19-1 1,-14-4-1,-16 1 0,-7-4-1,-2-1 2,5-1 0,12 1-1,20-3-1,23-1-2,42 4-36,24-12-2,47-7 0,34-12-1</inkml:trace>
  <inkml:trace contextRef="#ctx0" brushRef="#br0" timeOffset="9095">4034 2971 65,'0'0'42,"-18"-12"-3,18 12 2,-25-10-31,13 15-4,-5 4-2,3 11-2,0 14 0,5 10 0,5 9 0,9 10-1,8 10 0,14 1 1,10-4-1,13-3 0,9-15 1,9-11-1,7-18 0,-2-21 0,-6-23 0,-8-19-1,-13-12 1,-18-21-2,-22-10 2,-22-9-1,-21-3 0,-14 7 0,-12 7-1,-9 9-1,1 16 0,-3 19-1,12 23-2,6 11-3,26 28-34,-3-1 0,20 18-1,3-4 2</inkml:trace>
  <inkml:trace contextRef="#ctx0" brushRef="#br0" timeOffset="9524">4187 3142 74,'-13'-22'41,"5"8"-1,-8-3-8,7 9-26,-8 6-3,2 11-1,-3 7 0,2 6-1,1 5 0,2 7 0,4 4 1,5 3-1,11 2 0,8-5 1,11-4-1,8-5 0,9-10 0,4-11 0,-1-13 0,-3-13 0,-8-12 0,-10-11-1,-15-9 0,-11-4 1,-15 0-2,-12 1 0,-3 13-2,-12-4-13,6 19-25,-6 5 0,14 15-2,-2 1-1</inkml:trace>
  <inkml:trace contextRef="#ctx0" brushRef="#br1" timeOffset="16934">13 0 10,'-14'11'30,"14"-11"1,-7 13 1,7-13-22,1 11-1,-1-11-2,15 25-1,-6-11-1,11 11 1,-5-2-2,9 8 0,-4-1-1,7 5 1,0 0-1,4 4-2,1 2 2,2 2-1,3-1 0,3 7-1,1-1 1,5 6-1,1-1 0,4 4 0,3-1 0,4 0 1,-1-1-1,7 1 1,-1-2-1,4 1 0,-3-1 1,2 2-2,-1 0 2,2 5-2,-1-1 2,-3 2-2,-2 1 0,1-2 1,-3 0 0,-2-4 0,-1 0 0,-2-5 0,0 2 0,2-4-1,-2 1 2,1 1-2,0-1 0,-2 3 0,-1-1 1,-1 1 0,-4-1-1,-2-2 1,-5-1-1,-2-2 1,-3-1 0,-4-4-1,-3-4 1,-3-3-1,-3-3 1,-1-2-1,-5-4 0,-3-2 0,-3-6 0,-2-4 0,-2 0 0,-2-4 0,-2-1 0,-1 1 0,-1-11 0,2 17 0,-2-17-1,-2 16 1,2-16 0,-1 11-1,1-11 1,0 0 0,3 10-1,-3-10 1,0 0 0,3 13-1,-3-13 1,6 9 0,-6-9 0,0 0 1,0 0-1,0 0 0,0 0 1,0 0-1,0 0 0,0 0 0,0 0 1,0 0-1,0 0 0,0 0 0,0 0 0,-6-9 0,6 9 0,0 0 0,-9-11 0,9 11 0,0 0-1,-10-7 1,10 7 0,0 0 0,0 0 0,-12-5 0,12 5 0,0 0 0,-15-10 0,5 3 0,-2-5 0,-4-3-1,-2-3 1,-6-4 0,-1 0 0,-1-2 0,-2-1-1,1 0 1,1 2 0,4 3 1,1 1-2,5 5 2,4 2-2,12 12 2,-14-14-1,14 14 0,0 0 1,7 18-1,4-1 1,5 4-1,4 5 1,4 5-1,5 4 1,1 0 0,2-2-1,3 1 1,2-4-1,-3-1 0,-2-7 1,1-3-1,-5-5 1,-2-4-1,-2-6 1,-5-5 0,-3-8 0,-3-5 0,-2-8-1,-5-7 1,-4-5 0,-1-3-1,-3 1 1,1-2-2,-2 3 1,-4 2-1,4 7-2,-3 2 0,9 12-6,-15-5-33,12 17 1,-2-20-2,2 20 2</inkml:trace>
  <inkml:trace contextRef="#ctx0" brushRef="#br1" timeOffset="21103">502 168 39,'0'0'37,"13"-19"0,0 10 0,-3-7-27,12 7-3,-3-3-1,9 5-3,-2 3 0,4 7-1,-2 5 0,-1 7-1,-5 4 1,0 5 0,-3 3-1,-4 7 1,1 1 0,-2 0-1,-2 3 1,5-2-2,2-3 2,1-3-2,2-2 1,3-4-2,0-5 0,0-6-1,1-2-3,-9-12-7,3 4-29,-20-3 2,14-14-2,-20 1 1</inkml:trace>
  <inkml:trace contextRef="#ctx0" brushRef="#br1" timeOffset="21427">798 445 22,'-27'28'33,"-2"2"-1,2 9-11,3-8-40,-8-6-12,13-5 0</inkml:trace>
  <inkml:trace contextRef="#ctx0" brushRef="#br1" timeOffset="30608">4180 3174 49,'-9'-15'38,"9"15"1,-9-23-1,9 23-20,-6-20-9,6 20-2,-10-20-3,10 20 0,-11-13-2,11 13-1,-20 2 0,11 9 0,-6 6-1,2 2 0,-2 5 0,3 6 0,2 1 0,3 3 1,5-1-1,4-3 0,5-5 1,5-1 0,5-7 0,6-6 0,3-9 0,7-5 0,0-9 0,4-8 1,-1-4 0,-4-7-3,-7-4 2,-7-3 0,-11-1-1,-11-1 1,-12 2-1,-9 1-1,-9 4 0,-3 4-1,-2 12-3,-3-5-6,14 18-30,-5-2-1,17 11-1,-3-1 1</inkml:trace>
  <inkml:trace contextRef="#ctx0" brushRef="#br1" timeOffset="31135">4298 2968 59,'-18'-24'38,"2"4"1,-8-5-1,12 12-25,-14-5-6,5 10-3,-4 4-1,-2 8-1,-2 6 0,1 7-1,-2 6 0,2 6 1,0 6-1,4 9 1,3 6-2,7 3 1,7 4 0,9 6-1,8 0 0,12 1 0,10-6 1,7-7-1,10-11 1,5-9 0,1-14 0,4-12 1,-3-16-1,-6-13 1,-7-13-1,-5-5 0,-13-12 0,-8-9 0,-13-3 0,-10-7 0,-16 1-1,-8 1 0,-11 4 1,-9 4-1,-6 11 0,-6 10-1,0 13 0,0 15-1,6 17 0,5 12-2,10 19-7,1-1-32,20 13 2,3 1-3,15 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44.17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239 104 27,'-12'-5'31,"12"5"2,0 0-14,-16-23-6,16 23-1,0-13-2,0 13-2,2-12 0,-2 12-1,-2-14 1,2 14-2,-1-14 0,1 14-1,-3-10-1,3 10 0,0 0-1,0 0 0,0 0-1,0 0-1,0 0 1,0 0-1,9-4 0,4 7 0,2 2 0,2-3 0,4 3-1,3 2 1,1 0-1,-2 2 1,0 1-1,-6 1 1,1 3-1,-5 5 0,-4-4 0,1 7 1,-4 0-1,-3 1 0,-1 0 0,-2-1 0,-2 2 1,-2-5-1,1 5 0,-3-3 0,2-1 1,1 1-1,-2-2 1,2 0-1,-1-4 0,-4-4 0,-3-2 0,-1-8 0,-6-2 0,-1-6 0,-6-3-1,0-5 1,-3-1 0,-2-4-1,2 1 1,3-1 0,-2 0-1,2 3 1,3-2 0,3 5 0,0-5 0,9 8 1,-3-4-1,13 15 0,-9-17 1,9 17-1,0-12 0,0 12 0,0 0 0,10-4-1,-10 4-1,10 1-3,0 13-9,-10-14-29,15 9 1,-15-9-2,18 9 2</inkml:trace>
  <inkml:trace contextRef="#ctx0" brushRef="#br0" timeOffset="1125">64 14 65,'-14'-2'40,"15"14"0,-7-2 1,10 18-32,-10 1-4,5 9 0,-3 5-1,4 3-1,-1 0-1,2-1 0,0-6 0,1-9-1,2-6 0,-1-7-1,-3-17 0,6 10-1,-6-10-1,1-15-3,-1 15-4,-5-34-34,8 14 2,-7-13-3,6-1 3</inkml:trace>
  <inkml:trace contextRef="#ctx0" brushRef="#br0" timeOffset="1410">0 5 76,'0'0'41,"4"19"0,-4-19-4,19 14-31,-1-3-2,7 5 0,4-1-2,6 5 0,1-5 0,5 4 0,-3-1-1,2-1 0,-6-1 0,0-2 0,-9 0-1,-3-4 1,-3 3-1,-8-4 0,-11-9 1,6 17-1,-12-7 1,-6 2-1,-10 1 1,-8 3-1,-5 2 0,-4 1 0,-5 1 0,0 2 0,2-3 0,5 0-1,6-2 0,8-5 0,6 0-2,5-6-1,12-6-2,0 0-5,9 10-32,-9-10 1,26-12-1,-13-3 2</inkml:trace>
  <inkml:trace contextRef="#ctx0" brushRef="#br0" timeOffset="1835">477 156 65,'6'-12'41,"-8"-6"-1,2 18 1,0 0-33,0 0-3,0 0-2,-4 20-1,-2 0 0,3 6 0,2 3-1,4 4 1,5 0 0,9-3-1,6 1 0,8-6 0,5-6 0,7-6 0,1-11 0,1-7 0,-7-12 0,-8-11-1,-10-8 1,-11-11-2,-12-2 1,-12-2 0,-14 3-1,-11 5 1,-6 9-1,-7 6 0,1 14 0,-1 9-1,7 11-3,-1 0-7,19 17-29,1-7-1,23 13-1,4-5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46.95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134 76 82,'-20'14'40,"-10"-1"-1,11 17-12,-9-1-21,10 12-2,3 8-1,12 10-1,11 3 0,17 3 0,11-4-1,16-6 1,15-10-1,10-11 1,9-17-1,4-16 0,-2-21 0,-8-14 0,-13-17-1,-14-8 0,-22-11 0,-22-7 0,-23 1 0,-19 3-1,-16 11 1,-13 8-2,-5 17 0,-6 11-1,4 19-2,-2 6-11,15 24-25,2-1 1,15 14-2,1-3 2</inkml:trace>
  <inkml:trace contextRef="#ctx0" brushRef="#br0" timeOffset="411">417 183 51,'-18'-23'38,"-9"-3"-1,3 14 0,-7-7-23,3 24-8,-1 5-3,8 14 0,5 8-1,8 6-1,7 5 0,8 2 1,11-2-1,7-4 1,9-6-1,6-8 1,4-12-1,3-7 1,-2-13-1,-4-7 1,-10-11-1,-7-7-1,-12-9 0,-10-3-1,-13-2 0,-15 4 0,-5 6-1,-10 3-1,2 16-3,-9 0-28,10 20-5,-1 2-2,12 14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33.51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0 306 66,'0'-11'37,"10"11"1,5-10-12,12 9-21,13-3-1,20 2-1,15-7 1,24 3 0,18-5-1,16-2-1,19-1 1,15 1-1,11-5 0,13-2-1,8 1 0,5-2 0,7-1 0,2-1 0,-5 0 0,-4 3-1,-8 4 1,-15 5-1,-19 2 0,-17 9 0,-22 5 0,-21 9 0,-17 5 0,-20 8 0,-17 3 0,-10 5 0,-14 8 0,-5 3 0,-9 11 1,0 5-1,-5 7 1,-1 9-1,1 12 1,6 12 0,3 7 0,10 13 0,5 7 0,6 5 0,4 5 0,3 6 0,7-4 0,3 3 0,-2-4 0,0-7 0,-2-7-1,-1-4 0,-4-8 1,-2-12 1,-7-9-1,-5-15 1,-8-11-1,-5-11 0,-11-11 0,-11-11 1,-12-10-2,-13-6 0,-15-12 0,-16-6 0,-18-1-1,-21-4 1,-17 1 0,-19 1-1,-24 6 0,-22 1 1,-18 2-1,-19 4 0,-14 4 1,-11-1 0,-8 2-1,-2-4 1,1-3 0,8-3-1,12-1 1,16-6 0,18-2-1,26-3 1,23-3-2,24-6-2,32 4-14,21-16-28,30-1 4,16-13-4,22-6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34.59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6252 0 38,'0'0'33,"-15"3"1,15-3-5,-4 12-22,1 6-1,9 15-1,-1 6-1,5 18 1,2 6 0,6 18 1,-1 5-2,8 17 0,-3 2-1,4 6 0,0 0-2,1 5 0,0-1 0,-3 3 0,-5-1-1,-1-7 0,-5 0 1,-4 0-2,-9-5 2,-3 2-1,-9-1 0,-2-1 0,-7-2 0,-5 0 0,-7 1 1,-5 2-1,-8 2 1,-7 1-1,-6-1 0,-9-2-1,-11-2 2,-5-5-2,-8-5 1,-5-4 0,-7-6 0,-2-7 0,-8-5 0,-3-6 0,2-1 0,-5-9 0,-5-5 0,-2-8 0,-4-8 0,1-9 0,-1-9 0,2-8 0,-5-7-1,0-4 1,4-3 0,-2-2 0,1 0 0,-4 1 0,-4 1 0,-3 3 0,2 4 0,-5 3 0,-5 5-1,0 7 1,-1 5 1,-1 7-2,-4 4 2,4 7-2,-3 4 2,1 7-2,-1-1 2,-1 8-2,4-1 1,3 3 0,4-1 0,1 4 0,5 2 0,10-1 0,10-1 0,10 2-1,12 6-2,9-6-6,20 8-29,11-13 0,16-4-2,11-7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9:54.5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3690 0 14,'11'-2'27,"-11"2"-14,0 0 1,0 0-1,0 0 1,0 0-2,0 0-2,0 0 0,0 0-2,0 0-2,-10 5-1,10-5-1,-17 15-1,5-4 0,-6-1-1,-2 4 0,-5 1-1,-4 4 1,-6 1-1,-4 9 0,-7-1-1,-3 10 1,-10 5-1,-6 7 1,-10 7-2,-4 4 3,-10 4-2,-8 5 0,-6 4 2,-7 5-2,-6 4 1,-3 3-1,-4 0 0,-2 0 1,-2 1 0,-1-1-1,-1-2 1,2-1-1,7-2 0,0 0 1,4 1-1,2 1 0,2 1 0,6-1 0,4 0 0,3-4 0,5-3 0,6-2 0,5-8 0,8 0 0,7-8-1,3-3 2,7-5-1,7-7 0,4-6 0,6-3 1,4-7-1,6-5 1,3-4-1,7-3 1,4-5-1,3 0 0,4-1 0,10-9-1,-10 9-3,10-9-8,0 0-24,0 0-1,-3-15 0,3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2:48.21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548 274 73,'0'0'41,"-19"-14"-1,10 18-3,-10-11-31,7 9 0,-7 1-3,3 7 0,-6 5-2,0 7 1,0 9-2,4 11 1,-1 8 0,4 8-1,3 10 2,11 7-1,8 1 0,5 5 0,12-5-1,8-3 1,8-10 0,12-8 0,9-14-1,4-14 0,8-15 1,4-13-1,4-15 1,2-12 0,-3-12 0,-6-11 1,-10-9-2,-10-8 1,-16-8-1,-12-7 0,-18-2 0,-14-3 0,-16 1 0,-11 5-1,-12 6 0,-6 8 0,-8 14 0,-6 10 0,0 13-1,-3 9 0,3 14-2,-6 3-1,15 19-14,-6-6-23,13 10 1,0-6-1,13 8 1</inkml:trace>
  <inkml:trace contextRef="#ctx0" brushRef="#br0" timeOffset="782">59 385 12,'-10'-3'31,"10"3"1,0 0-7,-16-14-5,16 14-2,0 0-5,0 0-1,-13-12-2,13 12-3,0 0-1,0 0-2,11-2-2,0 4 1,3 3-1,5 4-1,5-1 0,4 7 1,4-1-1,2 2 0,0 3 0,1 1 0,2 1-1,-6-2 1,-4 1 0,-4-2-1,-4-1 0,-5 0 1,-4-2-1,-7 0 1,-3-2-1,-4-2 0,-8-1 0,-3-2 0,-5 0 1,-4-1-1,-6 0 0,-2 0 0,-5 0 0,0 0 0,1 1 0,4 0 0,-1 0 0,4 1 0,7-2 0,1-1 0,8 1 0,0-2 0,13-5 0,-15 8 0,15-8 0,0 0 0,0 0 0,0 0 0,0 0 0,0 0 0,0 0 0,0 0 0,0 0 0,0 0 1,0 0-1,0 0 1,-3-17 0,4 1-1,4-2 1,-5-4-1,3-6 0,-2-2 1,2-1-1,-2-1 0,0-1 0,-1 3 0,-1 4 1,0 2-1,0 5 0,0 2 0,-1 5 0,0 1 0,2 11-1,-2-11 1,2 11 0,0 0-2,0 0-3,-5-16-20,5 16-16,0 0 0,9-7-2,-3-3 1</inkml:trace>
  <inkml:trace contextRef="#ctx0" brushRef="#br0" timeOffset="2049">1287 590 17,'0'0'33,"4"10"2,-4-10-1,13 4-19,-13-4-3,9-2-2,-9 2-3,17 2-2,-5-4 1,13 6-2,3-4-1,12 3 0,8-3 0,11 1-1,6-3 0,9 0 0,5-4-1,4 0 1,-3-3-1,-4 1 1,-8-1-1,-4 2 0,-12-2-1,-9 3 0,-11 1 0,-10-1 0,-10 3-1,-12 3-2,0 0-4,-7-16-9,-4 15-24,-11-7 1,5 2-2,-6-4 2</inkml:trace>
  <inkml:trace contextRef="#ctx0" brushRef="#br0" timeOffset="2432">2128 373 57,'0'0'39,"0"0"0,0 0-3,10 0-27,7 1-2,-2-1-3,8 3-2,5 2-1,3 1 0,0 3-1,3 3 1,-3 3-1,-1 3 0,-7 3 0,-6 1 0,-7 2-1,-7-1 1,-6 1 0,-7 0-1,-5 0 1,-6-4-2,2 0-3,-10-11-15,9 2-18,-2-6-1,7-1 0,4-9-1</inkml:trace>
  <inkml:trace contextRef="#ctx0" brushRef="#br0" timeOffset="3146">2925 214 34,'-1'-13'36,"1"13"0,-8-18 0,8 18-23,-11-13-5,11 13-1,-28 8-3,10 12-2,-6 4 0,-2 18 1,-2 12-1,1 13 1,-3 10-1,10 10 0,5 2 1,12 2 0,9-2-1,13-5 0,11-10 1,14-7-2,15-20 2,10-9-1,11-23 0,10-14 0,3-20 0,0-17-1,-2-16 0,-9-15 0,-12-9-1,-17-15 1,-22-5-2,-22-6 1,-22 2-1,-17 5 1,-17 7 0,-12 11-1,-11 16 0,-6 15 0,-2 19-1,-2 17-1,7 16-1,-1 6-3,18 23-9,-4-6-25,18 7 0,7-3 0,19 7 1</inkml:trace>
  <inkml:trace contextRef="#ctx0" brushRef="#br0" timeOffset="3645">3244 508 35,'-22'-21'38,"1"2"1,-6 1-1,2 13-14,-6-7-17,6 17-2,-5 5-1,4 13-2,2 5 0,4 10-1,2 3 0,7 7 0,9 0 2,9-1-2,12-3 1,12-3 0,9-9 0,11-6-1,6-12 2,5-11-1,-6-14-2,-3-8 2,-13-14-3,-12-8 2,-18-11-2,-17-4 1,-17-5-1,-16 1 1,-5 9-1,-7 6-1,0 11-1,-7 6-4,12 28-19,-6-4-15,13 18 0,1 2 0,8 3 0</inkml:trace>
  <inkml:trace contextRef="#ctx0" brushRef="#br0" timeOffset="4364">1766 0 61,'-4'14'39,"6"3"-1,-5-1-4,11 14-26,-13 0-1,4 6-5,2 4-33,-4-7-7,4-5-1,-1-10-1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9T23:08:12.08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16 8 49,'-19'-8'31,"19"8"-18,0 0-13,0 0-33,15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2:53.61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116 436 47,'-13'-6'36,"13"6"2,-19-16-6,19 16-18,-15-11-2,15 11-4,0 0-3,0 0-2,0 0 0,12 13-1,6 2-1,8 3 0,10 4 0,11 3 1,11 1-1,4 1 0,4 0-1,2 0 0,-3-1 2,-4-4-3,-9 0 3,-9-4-3,-9 0 2,-10-3-1,-8 1 1,-6-5-1,-10-1 1,-8 0-1,-13-1 1,-10 1-1,-9 0 1,-9 3-1,-4-1 0,-7 0 0,-1 2 1,2 0-1,6-2 0,6-1 0,10-3 0,5-2 0,7 0 0,5-5 0,4-2 0,4 0 0,12 1 0,-16-5 0,16 5 0,0 0-1,0 0 1,0 0 0,0 0 0,0 0-1,-6-10 1,6 10 0,0 0 0,0 0 0,0 0 1,3-15-1,-2 5 0,-1-5 1,0-5 0,-3-6 0,-3-6-1,-1-5 0,-5-2 0,2-4 1,-3 1-2,2 1 2,-1 3-2,2 6 1,4 7 0,2 7-1,2 5 0,2 13-2,0 0-3,0 0-12,6 10-22,-6-10 0,21 17-1,-8-14 0</inkml:trace>
  <inkml:trace contextRef="#ctx0" brushRef="#br0" timeOffset="928">1011 397 58,'-20'-10'36,"4"8"1,-5 2-9,10 12-17,-20-1-4,7 16-1,-5 2-2,7 14-1,4 4 1,10 9-1,8 2 0,12 2-1,9-2 0,9-4 0,8-6 1,8-8-1,2-13 0,7-11-1,1-15 1,3-13 0,-4-12-1,-5-13 0,-5-10-1,-12-10 1,-14-10-1,-17-7 0,-14-2-1,-14 0 2,-8 8-2,-7 5 1,-5 13-1,0 10 0,3 15-2,7 14-1,12 22-8,-5-1-29,20 13 1,2-3-1,16 9 0</inkml:trace>
  <inkml:trace contextRef="#ctx0" brushRef="#br0" timeOffset="1432">1526 539 37,'0'0'36,"-15"15"1,15-15-2,0 0-19,15 14-3,1-16-4,18 6-2,3-6-2,13 3-1,6-3-1,9 3-1,3-3 0,5 1-1,-1 0 0,-3 1 0,-5 0-1,-8-1 0,-6-1 0,-10 1 0,-9 0 0,-9 0 0,-9-1-2,-13 2 0,0 0-5,-9-18-19,-1 14-14,-10-8 1,4 4-2,-3-5 1</inkml:trace>
  <inkml:trace contextRef="#ctx0" brushRef="#br0" timeOffset="1748">2116 433 44,'0'0'39,"0"0"0,6 11 0,6-18-18,19 11-12,0-5-4,10 4-1,4 0-2,4 3 0,-1 1-2,-3 1 1,-7 5 0,-8-1-1,-7 4 0,-10 0 0,-10 1 0,-8 2 0,-10 2 0,-12-1-3,0 7-8,-7-11-29,-3 3 1,-5-6-3,6 1 2</inkml:trace>
  <inkml:trace contextRef="#ctx0" brushRef="#br0" timeOffset="2207">3090 496 20,'9'-11'35,"-9"11"1,3-19-1,-3 19-12,-13-6-10,13 6-3,-25 5-4,7 5-1,-8 0-1,1 6-2,-1 1 1,3 5-1,2 4-1,11 3 0,9-1 1,11 2-1,11-5 1,12-2-2,8-5 2,5-6-1,2-8 1,0-4 0,-1-10-2,-4-5 1,-11-5-1,-7-7 1,-12-4-2,-11-1 0,-9 0-1,-10-2 0,-3 12-6,-16-8-23,8 14-9,-4-3 1,8 14-2</inkml:trace>
  <inkml:trace contextRef="#ctx0" brushRef="#br0" timeOffset="2620">3481 277 57,'-31'-40'39,"-12"1"-1,-3 6 1,-22 3-32,6 16-1,-11 9-2,0 16-1,-3 17 0,6 15-2,0 13 1,9 11 0,9 10-1,15 6 0,16 3-1,16 1 1,18-3-1,19-1 1,20-10 0,15-4-1,18-14 1,9-10 1,10-17-1,4-15 0,6-23 1,-5-21-1,-7-16 0,-10-18 0,-16-17-1,-18-12 0,-23-14 0,-21-11 0,-24 6 0,-21 6 0,-19 11-2,-15 13 0,-13 17 1,-9 19-1,-2 25-1,-5 15-5,17 24-33,-5 3 2,16 11-2,8 1 1</inkml:trace>
  <inkml:trace contextRef="#ctx0" brushRef="#br0" timeOffset="3564">1837 44 35,'-12'5'32,"-1"3"0,-5 5 1,11 9-25,-6-1-2,10 8 1,0-1-2,14 5 1,-2-8 1,15 2-2,-2-12-1,12-2-1,-2-12 0,4-4 0,-5-9-1,-3-9-1,-10-6 0,-6-5 0,-12-4-1,-9 0-1,-9 1-1,-12 2-2,1 13-5,-13 0-30,3 14 1,-1 1 0,7 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3:29.07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988 1373 53,'0'0'39,"0"0"-2,0 0 1,-11 21-30,14 15-1,-3 10-1,7 15-2,1 14-1,5 18 0,2 10 0,3 9 0,-2 2-1,3 5 0,-3-6-2,-3 0 2,0-11-2,-2-14 1,-3-13 0,2-12-1,-3-16 0,0-10 0,-1-11 0,-2-11-2,-4-15-1,0 0-4,0 0-21,-5-23-13,0-1 1,-10-15-1</inkml:trace>
  <inkml:trace contextRef="#ctx0" brushRef="#br0" timeOffset="481">1056 1336 17,'0'0'22,"-12"2"-1,12-2-2,0 0 1,0 0-4,0 0-4,0 0-1,0 0-1,0 0-1,0 0-2,15 0 0,-15 0-2,20-3-1,-1-2-1,7 0 0,7 0-1,11-3 0,11-1 0,13-1 0,9-5 0,13 0 0,12 0-1,9-1 1,13-3-1,6 0-1,8 0 1,3 2 0,1 0 0,2 4-1,2 1 1,-4 1 0,-3 1 0,-3 3 0,0-1 0,-4 1 0,-5 1 0,-3 1 0,-3-1-1,-4 4 1,-3 0-1,-6 2 0,-7 1 1,-5 1-1,-7 0 0,-9 2 1,-6 0-1,-12 0 0,-10 3 0,-8-1 0,-7 0 0,-7 1 0,-8 1 0,-3 2 0,-7 2 0,-2 1 0,-4 4 0,-3 5 0,-3 2 0,-3 8 0,2 7 0,-4 6 0,4 10 0,-1 11 0,2 5 2,3 7-2,2 7 2,2 5-1,1 0 1,3 4-1,-1-4 1,3 0-1,-1-3 0,-2-3 0,0-2-1,3-2 1,-3-1-1,1-2 0,-2-2 0,-2-3 1,-4-3-1,0 1 0,-3-5 1,0-4-2,0-3 1,-3-7 0,2-3 0,-1-4 0,2-5 0,-1-11 0,-1-5 0,-2-4 1,-2-9-1,-3-8 0,-4-6 0,-8-7 1,-5-5-1,-7-3 0,-10-4 1,-6-6-1,-7 2 0,-9 0 0,-12 1-1,-6 5 1,-10 0 0,-8 7 1,-4 0-2,-6 7 2,-5 0-2,-3 5 1,-4 3 0,-1 0 0,-5 6 0,-1 1 0,-5 4-1,-1-4 1,2 4 0,4-6-1,2 5 1,3-8-1,4 1 1,5-5 0,7-6 0,3 2 0,7-4-1,7 1 2,10-2-2,11 1 2,7 0-2,12 1 2,6 3-1,9-2 1,2 5-1,4-2 0,0 3 0,3 0 0,1-1 0,2 0-1,1-1 1,2 0 0,4-3-1,1-1 1,5-2 0,2-1-1,-2-3 1,4-1 0,-2-2 0,2-5 0,-3-2 0,2-3 0,-1-1-1,-2-3 1,3 0 0,-3-1-1,2 4-1,-1 1 0,3 6-1,-2-5-8,8 11-32,-8-9 2,7 5-3,-2-10 2</inkml:trace>
  <inkml:trace contextRef="#ctx0" brushRef="#br0" timeOffset="6107">7723 1194 40,'0'-17'33,"0"17"1,0 0-1,0 0-23,3 17-1,-3 8-3,9 18 0,-3 12-2,4 25 0,-4 18 2,3 28-1,-4 12-1,1 16 0,-3 3-1,1 8 1,0-5-2,2-3 2,3-12-3,5-13-1,2-14 1,2-14-1,2-15 1,0-16-1,-3-18 1,0-11-3,-6-19 0,-11-25-2,15 5-7,-18-29-29,3-7-1,-9-15 1,3-5-1</inkml:trace>
  <inkml:trace contextRef="#ctx0" brushRef="#br0" timeOffset="6599">7843 1171 24,'-9'11'31,"0"-3"1,9 2-3,6 5-19,4-7 0,17 7-1,7-9-1,22 5 0,7-9-1,24 5 0,7-8-1,23 4-1,10-7 0,20 5-1,6-1-2,12 4 0,8 2-1,5 4 0,5 2-1,-1 2 1,-3 1 0,0-1-1,-8 1 1,-5-1-1,-10-4 1,-7 1-1,-13-4 0,-12-1 0,-16 1 0,-13 0 0,-17-2 0,-14 2 0,-15-1 0,-9 0 0,-12 0 0,-6 0 0,-10 0 0,0 0 0,-3 4 0,-5 4 0,-1 1 0,-1 5 0,-2 7 0,0 11 0,0 7 2,1 15-1,1 12 0,3 11 0,3 10 1,0 10-2,1 0 2,2 7 0,-1-7-1,0-3 1,-1-8-1,2-7 1,-4-9-1,5-6 1,-1-7-1,3-7 0,-2-3-1,2-4 1,-2-4-1,-1-5 0,0-2 1,-3-5-2,-5-3 1,-3-4 0,-1-7 1,-7 1-1,-1-4 0,-4-6 0,-8-1 0,-7 0 0,-14-4-1,-15 1 1,-17-1-1,-22-1 1,-22 1-1,-24 0 0,-19 1 1,-19-2-1,-12 3 1,-13-1-1,-6-2 1,-4 3 0,3-1 0,0-2 0,7-4 1,12-4-1,19-2 0,22-4 0,26-5 0,23-4 0,25-1 0,25-3-1,23 5-2,13-4-5,24 7-33,0-1-1,11 3-1,-2-2 0</inkml:trace>
  <inkml:trace contextRef="#ctx0" brushRef="#br1" timeOffset="52042">216 260 25,'12'10'33,"-6"1"4,-2 4-2,9 11-26,-10-2 2,12 22-3,-8 1 0,7 21-3,-5-1 0,4 12-2,-4 7 0,0 5 0,0 5-1,3 3 0,-4 1 0,4-1 0,0 1-1,1 1 0,-3-1-1,3 5 1,-4 1 0,0 3-1,-4 1 0,4 3 1,-6 3-1,0 6 1,0 5-1,0-3 0,3 3 0,0-4 0,2 2 0,-1 1 0,1-3 0,2-6 0,2-7 0,0-4 0,0-8 0,1-5 0,1-5 0,2-8 0,-4-3 0,4-8 0,-1-1-1,-1-8 1,0-2 0,1-5 0,1-6 0,-1-2 0,0-4 1,1-2-1,0-5 0,1 0 0,2-4 1,-1-1-1,2-4-1,0-4 1,4-5 0,2-3 1,3-1-2,1-4 2,2-2-2,4 0 1,4-3 0,2 0 0,4 0 0,7 0 0,4-1 0,6-2 0,6 1 0,3 0 0,8 0 0,6-3 0,6 1 0,7-1 0,7-3 0,4 1 0,2-2 0,9 1 0,4-3 0,7-1 0,5-1 0,3-2 0,7-1 0,5-1 0,8-6 0,6 0 1,5 0-2,8-1 2,2-1-2,6 0 2,6 3-2,2-2 2,5 3-2,3 0 2,1 3 0,3-2-1,1 2 0,-2 1 0,2 1 1,3 1-1,-2 0 0,-2 2 1,1 3-1,0 1 0,-1 0 0,0 2 0,1-1 0,-4-1 0,4 1 0,0-2 0,3 1 0,0-2 0,2 1 0,-1-2-1,0 2 1,1 1 0,-3-3-1,0 2 0,-2 2 1,-3-1-1,-2 1 0,-2 1 0,-7 0 1,-8 1-1,-4 2 1,-6 1-1,-11 1 1,-8 0 0,-8 1-1,-8-2 1,-7-1 0,-6 0 0,-9-2 0,-11-4 0,-10 0 0,-11-1-1,-13-3 2,-15-1-2,-15-2 1,-14-5 1,-11-1-1,-10-6 0,-11-6 1,-1-9 0,-6-11 1,1-3-1,3-14 1,2-8-1,5-7 0,2-7 0,6-7 0,-3-3 0,7-7-1,2-2 1,-3-7-1,1 0 1,1-3-1,0 1 0,-1-5 1,0-2-2,0 2 2,-3-1-2,-3 4 1,0 1-1,0 4 1,-3 0 0,0 5 0,-1 7-1,-1 5 1,0 0 0,0 8 0,-3 6 0,0 5-1,0 6 1,-1 4-1,-2 4 1,-2 4-1,2 8 0,-5 3 1,1 5 0,-3 6 1,-2 4-1,1 7 0,-2 5 0,0 1 0,0 7 0,-1 0-1,1 2 1,-3 4-2,1-2 3,-4 4-2,-1 0 1,-4 3-1,-2 0 2,-6 3-1,-5-1 0,-6 3 0,-8 0-1,-7 0 1,-7 1 0,-11 2 1,-8-2-2,-11 4 2,-11-4-1,-5 2 1,-11 0-1,-7-1 1,-8-1 0,-4-1-1,-10 0 0,1-3-1,-6 1 2,-3 0-2,0-2 2,-3-5-2,0 3 2,-4-5-2,-1-1 1,-2-3 1,-2-2-1,1 1 1,-4-2-2,-1 4 1,0-6 0,0 3 0,-1 1 0,-3 1 0,-3 2 0,2 2 0,-4 3-1,-5 1 1,-2 3 0,-3 2-1,-7 2 1,3 1 0,-2-1-1,-1 0 1,0-1-1,7-4 1,1 0-1,2-3 1,3-2 0,3-1-1,2 1 1,-2-4 0,0 5 0,-2-1 0,-4 1 0,-2 4 0,-1 4 0,-7 2 1,-2 5-1,0 5 0,-3 2 0,-1 1-1,2 5 1,-3 1-1,3-1 1,7 1-1,3-3 1,4 0-1,8-4 1,9 1 0,10-3 0,10-6-1,7 1 1,10-4 0,9 0 0,14-2 0,6-1 0,6-1 0,6 0 0,4 2 0,11-2 0,3 4-1,6-1 1,6 1-1,10-1-2,12 10-8,6-12-29,19-1 1,9-5-3,22-4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4:17.4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25 0 4,'-5'12'31,"5"7"0,-7-3-1,7-6-14,0 8-9,-7-8 0,7 3-5,0-3-1,0-10-2,0 17 1,0-17 0,3 14 0,-3-14 0,0 11 1,0-11 0,0 0 1,0 15 2,0-15 0,0 0 0,0 0 1,0 0 0,-9 6 1,9-6-2,0 0 0,0 0 0,0 0-2,0 12 0,0-2-1,0 5 0,1 7-1,1 10 0,1 8 0,0 7 1,1 8-2,2 3 2,-3 4-1,6 2 0,-2 0 1,2 0 0,-2-2 0,3-2-1,-1-1 1,1-3 0,-2-4 0,0-5-1,-2-7 0,-2-9-2,4-1-6,-8-14-30,0-16 1,0 0-2,-6-10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3:41.55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440 1101 41,'0'0'37,"0"0"2,-10-10-1,9 20-19,-8-15-11,9 5-2,0 0-2,-11 18-1,3-3-2,4 8 1,2 8-1,6 7 1,7 3-1,6 2 1,11 0-2,9-5 2,10-6-1,8-8 0,4-12 0,3-8-1,0-13 1,-3-9 0,-10-8 0,-8-11-1,-10-7 0,-13-5 0,-15-5 0,-15-3-1,-16 1 0,-12 5 0,-11 5 1,-9 8-2,-4 10 2,-1 11-2,3 10 0,0 5-5,17 15-33,-5 1 2,16 8-3,5-2 2</inkml:trace>
  <inkml:trace contextRef="#ctx0" brushRef="#br0" timeOffset="1000">45 1092 18,'0'0'35,"0"0"2,0 0-1,-12-5-15,12 5-5,0 0-4,17 5-5,-17-5-2,27 4 0,-9 1-3,5 1 1,2 1-1,3 0-1,-1-2 0,1 2 0,-2 0-1,-1 2 0,-2-2 0,-2 1 0,-4-3 1,-1 2-1,-3-1 0,-4 0 0,-9-6 0,0 0 1,0 10-1,-9-6 0,-5 0 0,-2 4 0,-3 2 0,-4 2 0,-5 4 0,1 0 0,1 2 0,2-2-1,3 1 1,-1-2 0,5 1 0,3-6 0,4 0 0,1-4 0,9-6 0,-12 13 0,12-13 0,0 0 0,-12 9 1,12-9-1,0 0 0,-10 1 0,10-1 0,0 0 0,-10-5 0,10 5 1,0 0-1,-11-15 0,11 15 1,-9-17-1,2 4 0,2-5 0,0-2 1,0-1-1,3-6 1,-2 0-1,3 2 1,-1 0 0,2 0-1,1 4 1,0 3 0,0 3-1,-1 15-1,1-15-1,-1 15-7,0 0-30,0 0-1,0 0-1,10-5 0</inkml:trace>
  <inkml:trace contextRef="#ctx0" brushRef="#br0" timeOffset="2640">7398 1319 37,'0'0'36,"10"-3"1,-10 3-1,0 0-16,-21-4-8,21 4-4,-24 13-3,10 2-1,-6 0-1,2 9 0,-2 6-1,7 4 1,0 3-1,11 4 2,8-2-3,14 4 2,10-4-1,13-3 1,8-6-2,8-6 1,5-12 0,6-5-1,-4-10 0,-4-11 0,-9-8 0,-10-11-2,-12-8 2,-18-5-3,-16-8 1,-19-2-1,-11-1 1,-10-2-2,-10 7 0,-10 7-1,1 17-2,-5-2-4,17 20-30,-7 6 1,9 12-2,-2 8 2</inkml:trace>
  <inkml:trace contextRef="#ctx0" brushRef="#br0" timeOffset="3196">6824 1301 22,'0'0'33,"-2"13"3,2-13 0,10 15-14,-10-15-6,17 8-2,-17-8-4,28 13-3,-10-8-1,9 5-1,2-3-2,5 4 0,2-2 0,4 3-1,0-1-1,0-4 0,-4 3 0,-2-1 0,-7-1-1,-6 0 0,-6-2 0,-15-6 0,7 10 0,-7-10 0,-19 7 0,2-4-1,-4 0 1,-2 4 0,-5-4 0,0 5 0,-3 0 0,0 1-1,5-1 0,-2 2 2,2 0-2,1-4 2,1 2-2,3-3 2,1 0-2,2-1 3,3-2-3,0 2 1,15-4-1,-16 5 1,16-5 0,-9 4 0,9-4-1,0 0 1,0 0 0,0 0 0,0 0 1,0 0-1,-11-3 1,11 3-2,0 0 2,-6-13-2,2 2 2,2 0-1,-2-5 0,1 1 0,-1-4 0,1-1 1,3-1-1,-2 1 1,1 2-1,-1-1 0,2 4 0,-1 0 0,0 5-1,-2 0-2,3 10-3,-5-14-22,5 14-13,0 0 0,10-1 0</inkml:trace>
  <inkml:trace contextRef="#ctx0" brushRef="#br0" timeOffset="7340">2872 1083 16,'0'0'29,"0"0"3,0 0-3,-12-5-12,12 5-4,0 0-2,0 0-3,-18 0-2,11 9-1,-10 0-1,3 10 0,-7 1-2,5 9 1,-3 2 0,4 7 0,0 0-2,9 5 2,5 0-2,10 5 0,4-4 1,9-1-1,7-7 1,10-3 0,3-10-1,8-3 1,2-11 0,5-10 0,2-12-1,1-7 0,-2-7 0,-4-8 0,-8-7 0,-6-3 0,-10-7 0,-9-4-1,-14 2 1,-10-1-1,-12 0 0,-10 5 0,-8 5 0,-6 3-1,-7 13 0,-4 4-1,-2 10 0,-4 3-4,10 16-9,-7-4-25,6 9 1,4-3-2,9 3 1</inkml:trace>
  <inkml:trace contextRef="#ctx0" brushRef="#br0" timeOffset="8618">3070 1201 32,'-16'-9'32,"16"9"2,-14 0-12,-3-10-7,17 10-3,-27 0-3,15 8-2,-8-6-3,5 11 1,-4-3-3,4 5 0,-1 0-1,5 3 0,4 2-1,5 2 0,5 2 0,6-1 0,8 1 0,6-2 0,5-2 0,3-5 0,3-5 1,0-4-1,-1-7 1,-2-9-1,-5-6 0,-4-3 1,-7-9-1,-5-4 0,-7-4 0,-6-3 0,-8 4 1,-3 3-2,-8 7 1,-3 5-1,-2 10-2,-8 0-7,13 17-25,-8 4-1,7 2-2,2 1 2</inkml:trace>
  <inkml:trace contextRef="#ctx0" brushRef="#br0" timeOffset="12476">802 1491 38,'-1'10'32,"3"6"-3,-4-3-2,14 11-14,-11-10-2,14 12-3,-2-7-2,12 6-2,1-6 0,10 1-2,1-6 0,6 1 0,-1-5-1,3-2 0,-3-3 0,-3 1 0,-8-2-1,-7-4 0,-4 2-1,-8-4 0,-1 2-2,-11 0 0,0 0-6,-2-12-10,2 12-18,-11-8 1,11 8 0,-11-11 1</inkml:trace>
  <inkml:trace contextRef="#ctx0" brushRef="#br0" timeOffset="12802">1186 1617 27,'0'0'35,"0"0"1,0 0-1,14 13-17,-14-13-9,27 4-2,-10-4-1,5 6-3,-1-3 0,2 1-1,-6 2 0,0 1-1,-7 2 1,-4 2-1,-6 0-1,-3 3 1,-5 0-1,-3 1 0,-3 3-2,-2-5-3,4 12-16,-4-12-16,4-1 0,2-7-1,10-5 0</inkml:trace>
  <inkml:trace contextRef="#ctx0" brushRef="#br0" timeOffset="13645">1411 1233 29,'-8'-13'34,"8"13"1,-3-19-4,3 19-15,3-21-3,6 12-5,0-12-1,12 6-2,2-7-2,7 5 0,2-1-1,5 4-1,0 0 1,0 7-1,-1 3-1,-3 5 1,-4 2-1,-4 6 1,-2-2-1,-3 3 1,-5-3 0,-1 0-1,-5 0 0,-9-7-2,11 11-3,-11-11-7,0 0-26,0 0 1,-2-10-2,2 10 1</inkml:trace>
  <inkml:trace contextRef="#ctx0" brushRef="#br0" timeOffset="13980">1803 999 36,'0'0'36,"-10"-3"-1,10 3 1,0 0-23,0 0-2,10 9-3,-10-9-4,17 11-1,-4-6 0,3 5-1,2-1 0,1 1 0,-1 0-1,2 0 0,-5 1 0,-2 0-1,-6-2 1,-1 1-1,-6-10 1,-4 16-1,4-16-1,-20 17-2,9-2-6,-12-6-30,9 3 2,-6 0-2,8 4 0</inkml:trace>
  <inkml:trace contextRef="#ctx0" brushRef="#br0" timeOffset="14404">1957 1627 32,'0'0'35,"11"18"2,2-11-1,-13-7-21,28 2-4,-11-10-2,11 4-3,-3-8-3,3-2 0,-1-5-2,-1-2 1,-2-3-2,-2 1 1,-6 1-1,-1 0 0,-5 5-1,-2-1 1,-1 7 0,-5 1-2,-2 10 0,-4-14-5,4 14-17,0 0-14,-14 3 1,3-6-1,11 3 2</inkml:trace>
  <inkml:trace contextRef="#ctx0" brushRef="#br0" timeOffset="14727">2132 1362 51,'0'0'37,"11"2"-2,-11-2 0,22 0-28,-11-4 1,8 6-5,0-3-1,3 5-1,-4 1 0,1 3 0,-5 0 1,-2 5-1,-5 2 0,-3 0 0,-3 0-2,-4 0-2,6 6-18,-9-11-16,6-10 1,0 0-3,0 0 3</inkml:trace>
  <inkml:trace contextRef="#ctx0" brushRef="#br0" timeOffset="15186">2162 532 24,'2'-13'32,"8"12"1,3-2 0,0-1-21,14 11-2,-2-4-3,9 9-1,-3-3-2,6 8 1,-8-4-1,2 6-1,-9-3 0,0 3-1,-9-3-1,1 2 1,-6-2-1,-1 1 0,-3-3-1,0 0 1,-3-5-1,0 1 1,-1-10-1,-1 13 0,1-13 1,0 0-1,0 0 0,0 0-2,3 11-4,-3-11-31,-10-3 1,10 3-3,0 0 3</inkml:trace>
  <inkml:trace contextRef="#ctx0" brushRef="#br0" timeOffset="15615">2332 790 32,'0'0'34,"0"0"3,12 8-3,4 1-20,-16-9-4,25 4-1,-13-3-4,10 5-1,-5-5-1,5 1 0,-3-4-1,-1-1-1,-3-3 1,-1-2-1,-5-3 0,0-2 0,-4-3-1,-1 1 1,-2-2-1,-1 3 0,-2 2-1,-1 1-1,2 11-4,-5-17-8,5 17-24,0 0 0,0 0 0,0 0-1</inkml:trace>
  <inkml:trace contextRef="#ctx0" brushRef="#br0" timeOffset="16329">2619 1929 8,'-4'10'30,"4"-10"0,10 0 1,3-11-19,5 5-3,-2-10 0,11 7-1,-6-8-4,7 1 0,-4-5 0,-1 4-1,-5-6 0,0 4-1,-8-4 0,2 1-1,-5 1 0,-2 1-2,-1 4-2,-7-1-4,3 17-15,0 0-11,-6-11-2,6 11 2</inkml:trace>
  <inkml:trace contextRef="#ctx0" brushRef="#br0" timeOffset="16645">2791 1643 32,'-10'3'34,"10"-3"1,0 0-1,0 0-20,23 0-5,-12-2-3,8 5-2,-2-1 0,4 4-2,-2-1 1,3 6 0,-8-1-1,1 6 1,-7-1-1,0 3 0,-3 0-1,-3-2-2,6 9-20,-9-10-16,3-4 0,-2-11-3,0 0 1</inkml:trace>
  <inkml:trace contextRef="#ctx0" brushRef="#br1" timeOffset="52319">59 1013 41,'0'0'33,"0"-10"1,0-5-11,0 15-9,-2-13-3,2 13-2,0 0-1,0 0-2,-3-12 0,3 12-1,0 0 0,5 25-1,-7-5 0,5 10-1,-3 8 0,4 8 0,-3 4-1,1 5 0,-1 1 0,2-5-1,-1-6 0,1-5 0,-2-9-1,1-8 1,0-7 0,0-5 0,-2-11-1,2 10 1,-2-10 0,0 0-1,0 0 1,0 0-1,0 0 0,0 0 1,0 0-1,0 0 0,0 0 0,0 0 0,3-12 1,-3 12-1,12-17 0,-1 4 0,4-6 0,6-2 0,3-3 0,3 1 0,1-2 0,2 3 0,-2 2 0,-4 5 0,-2 4 0,-5 4 0,-4 3 0,-3 3 0,-10 1 0,12 2 0,-12-2 0,0 0 0,0 0 0,6 11 1,-6-11-1,0 0 0,0 0 0,0 0 1,-11-1 0,11 1-1,-11-10 0,2 3 0,-2-2 0,-3-4 1,1-1-1,-3-2 0,-1-3-1,-3 1 1,0-3 1,0 0-2,1 0 2,0 2-1,0 0 0,0 0 0,3 2 0,1 0 0,0 3 0,5 3 0,-2 1 0,3 0 1,0 2-1,9 8 0,-14-7 0,14 7 0,0 0 0,-9-5 0,9 5-1,0 0 0,0 0 1,0 0 0,0 0-1,0 0 1,4 15-1,-4-15 1,18 20 0,-8-8 0,7 3 0,3 2 0,5-1 0,1-2 0,0 0 1,1 1-1,-1-3 0,0-1 0,-5-3 1,-3-1-1,-3-1 0,-2 1 0,-3-2 0,-10-5 0,14 8 0,-14-8 0,0 0 0,0 0 1,5 10-2,-5-10 1,0 0 0,-12 8 0,12-8 0,-17 12 0,8-3 0,-4 1 0,0 5 1,-1-1-1,-1 5-1,-1 0 2,0 3-1,0-2 0,-2 3 0,3-1 0,-2-2-1,-1-1 1,3-2 0,-1-2 0,2-5 0,2 1-1,2-3 1,10-8 0,-12 7 1,12-7-1,0 0 0,0 0 0,0 0 0,0 0 0,0 0 0,-6-12 0,6 12 0,3-20 0,-3 6 0,2-5 0,-2-3 0,0-5 0,0-5 1,-2-5-1,0 2 0,0-1 0,-1-3 0,-2 4 0,2 2 1,-1 1-1,-1 8 0,2 4 0,-2 2 0,4 6 0,1 12 0,-6-15 0,6 15 0,0 0 0,0 0-1,0 0 1,-7 10 0,7 5-1,-1 5 1,2 5 0,0 6-1,1 8 1,3 4 0,-3-1 0,3 0 0,-3-1 0,2-1 0,-2-6 1,2-3-1,-3-7 0,0-4 0,0-6 0,-1-4 0,0-10 0,1 11 0,-1-11 0,0 0 0,0 0 1,0 0-1,0 0 0,0 0-1,0 0 1,-1-12 0,1 12 0,0 0 0,0 0 0,3-10 0,-3 10 0,10-7 0,-10 7 0,19-15-1,-3 3 1,1-1 0,6-3 0,2-1 0,2-1 0,0-1 1,0 1-1,-2 1 0,-1 2 0,-4 0 0,-3 3 0,-4 0 0,-2 3 0,-11 9 0,14-15 0,-14 15 0,5-10 0,-5 10 0,0 0 1,0 0-1,-4-10 0,4 10 1,-16-10-1,5 2 0,-6-1 0,-3-1 0,-4-2 0,-3-3 0,-3-1-1,3 0 1,-2 0-1,2 2 0,2-1 1,6 2 0,1-1-1,3 6 0,3-1 0,2 6-4,-4-8-18,14 11-20,-17-1 1,17 1-2,0 0 1</inkml:trace>
  <inkml:trace contextRef="#ctx0" brushRef="#br1" timeOffset="73626">3352 1126 14,'0'0'15,"0"0"1,0 0-1,0 0 1,0 0-1,0 0-1,0 0-1,0 0-1,0 0-2,0 0-1,1-11-1,-1 11-2,0 0-1,0 0 0,5-10-3,-5 10 0,3-12-1,-3 12 0,7-17-1,-7 17 1,12-20 0,-4 10-1,0-3 1,5 1-1,-2-1 1,1 1-1,2 0 1,0 0 0,2 0-1,-1 1 0,2-1 1,1 1-1,4-1 0,1 1 1,3 2-2,2-4 2,1 2-2,2 0 1,1 0-1,-1 1 1,1 1-1,-1-1 1,2 1 0,-1 1 0,0-2 0,1 1 0,0 1 1,2-2-1,0 0 0,2 1 1,1-2-1,0 2 0,3 0 1,1 4-1,0-3 0,1 4 1,0-3-1,-1 4 1,2-2 0,-1 1-1,-2-1 1,-1 2 0,0 0-1,0 0 1,-3-2-1,0 4 1,1-3-1,-1 3 1,0-3-1,1 3 0,2 0 1,-2 0-1,0 1 0,0 0 0,-1 1 0,0 0 1,-2 0-1,-1 0 0,-3 2 1,2-1 0,-3 0-1,1 0 0,0-1 1,-1 3-1,-1-1 0,0 0 1,0 2-1,1-2 0,0-1 0,-1 3 0,1-1 0,-2-1 0,0 1 0,1 0 0,0 1 1,-2 0-1,1-1 0,-1 2 0,0-3 0,1 1 1,-1-1-1,-1 2 1,0-1-1,-1 0 1,0 0-1,2 1 0,-5-1 0,1 3 1,1-1-1,1 1 0,0 1 0,-1-1-1,1 0 2,0 3-2,3-2 3,0 2-3,1-1 3,-1 1-2,-1 0 1,1 1 0,1-1 0,-1-3 0,-1 5 0,0-4 0,-1-1-1,1 0 1,-3 2-1,2-3 0,-1 2 0,0 0 1,0 1-1,2 1 0,-2-2 0,3 3 0,0-1 0,0 2 0,-1 1 0,-1 0 0,0 0 0,-1 1 1,0 0-1,-1-2 0,-1-1 0,-2 0 0,0 0 1,0 1-1,-3-1 0,0-1 0,0 1 0,-3 2 0,1-1 1,0 0-1,1 0 0,-4-1 0,2 0 0,-2-1 0,-2 0 0,1-3 0,-1 1 0,-11-8 1,17 15-2,-17-15 2,14 14-1,-14-14 0,14 12 0,-14-12 0,11 11 0,-11-11 0,0 0 0,11 10 1,-11-10-1,0 0 0,0 0 0,0 0 0,0 0 1,0 0-1,0 0 0,0 0 0,0 0 0,0 0 1,-5-10-1,5 10 0,-11-19 0,2 9-1,0-3 1,0-1 0,-3 0 1,3 0-1,-3-2 0,0 1 0,0-2 1,1 4 0,-1 0-1,3-2 1,1 6 0,-2 0-1,10 9 0,-12-12 1,12 12-1,-10-6 0,10 6 0,0 0 0,-10-3-1,10 3 1,0 0 0,-2 11 0,2-11 0,4 20 0,1-6 0,2 3 0,1-1 0,4 3 0,3 1 0,0-3 0,1 1 1,0-2-1,1-1 0,-2-1 0,2-2 0,-5 0 0,0-2 0,-3-2 0,-9-8 0,13 16 0,-13-16 0,6 11 0,-6-11 1,-6 12-1,6-12 0,-17 7 1,5-5-1,-2 0 0,-3-2 1,-3 1-1,1 0 0,0-1 0,0 1 1,3 0-1,-1 2 0,4-1-1,2 3 1,11-5 0,-14 4 0,14-4 0,-8 6 0,8-6 0,0 0 0,0 0 0,0 0 0,0 0 0,0 0-1,0 0 1,0 0 0,0 0 0,11 0 0,-11 0 0,13-1 0,-3 0-1,-1-2 1,4 2 0,2 0 0,0-1 0,3 0 0,-1-2 0,2 1 0,1 0-1,-3 1 2,0-3-2,-3 3 2,0-1-1,-4 1 0,-1 0 0,-9 2 0,11-2 0,-11 2 0,0 0 1,0 0-1,-3-11 0,3 11 0,-16-12 0,6 3 0,-2-4 0,0 1 0,-2-4 0,-3-1 0,4-2 0,-4-2 0,1-1 0,1 0 0,-1 0 0,2 1 0,0 2 0,2 2 1,0 0-2,4 4 2,0 2-1,2 0 0,6 11 1,-9-15-1,9 15 0,-4-10 0,4 10 1,0 0-1,0 0-1,0 0 1,0 0 0,0 0 0,0 0 0,0 0-1,9 13 1,-4-1 0,2 3 0,4 3 0,2 3 0,2 1 0,0 1 0,1 2 0,-1 1 0,1-4 0,-2-1 0,-2-1 0,-1-5 0,-4 0 0,1-2 0,0-2 0,-8-11 0,9 15 0,-9-15 1,5 10-1,-5-10 0,0 0 0,0 0 1,0 0-1,0 0 0,0 0 0,0 0 0,0 0 1,0 0-1,0 0 0,-13 2 0,13-2 0,-15-2 1,4-1-1,1 0 0,-3 1 0,0-1 0,-2 0-1,2 0 1,-3 1 0,2 1 0,1 0 0,-1 1 0,3-1 0,2 2 0,9-1 0,-14 2 0,14-2 0,0 0 0,-11 6 0,11-6 0,0 0 0,0 0 0,0 0-1,0 0 1,0 0 0,0 0 0,0 0 0,-1 10 0,1-10 0,12 2 0,-3-1 0,5 1 0,3 0 0,2-1 0,-1 1 0,3 0 0,0-1 0,-3 0 0,-1 0 0,-4-1 0,-3 0 0,2 1 0,-12-1 0,13-2 0,-13 2 1,10-1-1,-10 1 0,0 0 0,10-9 0,-10 9 1,0 0-1,7-11 0,-7 11 0,1-14 0,-2 4 1,0-5-1,-2-3 0,-1-4 0,-2-4 1,-2-2-1,1-2 0,-1 0 0,0-1 0,-1 2 0,0 2 0,1 5 0,1 0 0,-1 6 0,1 2 1,3 3-1,4 11 0,-8-11 0,8 11-1,0 0 1,0 0 0,0 0 0,0 0 0,0 0 0,0 0 0,0 0 0,0 0 0,5 12-1,-5-12 1,6 24 0,0-9 0,-1 4 0,1-1-1,-1 3 1,1 4 0,1 0 0,-1-1 0,1-2 0,-3 3 0,1-2 0,-1 1 0,0-4 0,-1-3 0,0 0 0,-1-4 0,0-1 0,-2-12 0,3 16 0,-3-16 0,1 10 0,-1-10 0,0 0 1,0 0-1,0 9 0,0-9 0,0 0 0,0 0 0,0 0 0,0 0 0,0 0 0,0 10 0,0-10 0,0 0-1,0 0 1,0 0 0,0 0-1,0 0-1,0 0-1,-10 3 0,10-3 0,-12-3-1,12 3-1,-15 0-1,3-3-4,12 3-30,-19 5 0,5-2 1,-3-4 0</inkml:trace>
  <inkml:trace contextRef="#ctx0" brushRef="#br1" timeOffset="86226">4674 132 23,'0'-14'27,"5"3"-8,-5 11-1,3-18-6,-3 18-2,9-19-3,1 12 0,1-9-3,6 5-1,3-1 1,6 2-2,2 1 0,3 6 0,0 2-1,3 7 1,-3 2 0,0 9 0,-5 6 1,-2 3-1,-4 2 1,2 4-1,-5 1 1,-1 0-1,-1 0 0,-2 2-1,-1-4 0,1-1 0,-3-4-1,1-1 1,0-5-1,0-4 0,2-2-1,-13-14-3,23 20-13,-13-18-17,-10-2-2,0 0 2,4-12-1</inkml:trace>
  <inkml:trace contextRef="#ctx0" brushRef="#br1" timeOffset="86737">5030 251 0,'-11'11'29,"3"1"1,-4-1 2,-6 0-14,2 14-5,-14-6-4,5 9-2,-9-3-3,5 2-3,-1 1-7,1-1-25,4-10-1,6 2 0,0-8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3:51.3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267 123 25,'0'0'32,"0"0"0,-15-7 2,-1 4-18,4 15-3,-11-5-3,8 15-2,-13 1-2,7 13 0,-2-1-1,8 10-1,3 0-1,11 2 0,7 0-1,9 0 0,11-8-1,11-1 1,7-8-1,9-5 0,4-10 1,6-8-1,2-8 0,1-9 0,-6-11 0,-4-9 0,-9-5-1,-9-8 0,-11-4 0,-13-5 0,-14-1-1,-15-1 0,-12 2 1,-10 5-2,-9 4 1,-10 3-2,-3 16-1,-6 0-4,13 14-31,-7 5 0,9 12-1,7 1 1</inkml:trace>
  <inkml:trace contextRef="#ctx0" brushRef="#br0" timeOffset="635">269 242 17,'0'0'29,"-11"-2"3,11 2 0,0 0-18,-25 4-4,25-4-1,-17 15-3,12 0-1,-8-2 0,10 7 0,0-2 1,9 7-2,6-5 1,11 4-1,2-8 1,11 2-1,1-8 0,11 0-1,0-10 0,-2-2-1,-7-5-1,-5-7-1,-8-3 0,-9-4-1,-12-4 0,-14-2 0,-7-1-1,-10 0 1,-5 3 0,-4 1-1,-5 8 0,-4 2-5,15 11-30,-8 4-1,7 6 0,2 7-1</inkml:trace>
  <inkml:trace contextRef="#ctx0" brushRef="#br1" timeOffset="94832">513 307 39,'0'0'32,"3"13"4,-3-13-12,0 0-5,0 0-5,0 0-2,3-10-3,-3 10-2,2-12-1,-2 12-1,1-19-1,-1 19-1,0-20-1,-1 9 0,-3 1 0,4 10-1,-6-18 0,6 18 0,-13-18 0,13 18-1,-16-14 0,5 7 1,-1 6-1,-1 0 0,-3 2 0,-2 2 0,2 3 0,-2 2 0,-2 2 0,2 1 0,-3 1 0,4 3 0,0 2 0,2-2 1,3 3-1,-1-2 0,7 4 0,0-1 0,2 1 0,3-5 1,5 5-1,0-1-1,5 0 1,4 0 1,1-1-1,4-1 0,3-4 0,3-1 1,3-6-1,3-5 1,-1-4-1,1-6 1,-5-3-1,1-3 1,-6-5-1,-2-1 0,-9-3 1,-6-1-1,-7 0 0,-6 1 0,-6 0 0,-8 2 0,1 5-1,-6 2 1,1 3-1,-1 4 1,4 6-1,2-1 0,3 7-1,3-3-3,12 12-6,-9-5-30,17 3 1,-3-11-2,20 13 2</inkml:trace>
  <inkml:trace contextRef="#ctx0" brushRef="#br1" timeOffset="95697">464 116 34,'9'-4'35,"-9"4"2,0 0-1,-2-10-16,2 10-5,0 0-6,0 0-3,-3-10-1,3 10-1,-13-10-1,3 4-1,-4 1 0,-2 1-1,-2 1 0,-2 0 0,-4 3 0,-1 1-1,0 2 1,4 4-1,-3 1 0,-1 1 1,1 3-1,1 2 0,2 1 0,1 1 0,0 3 0,1-1 0,3 4 0,1 3 1,2 0-1,3 0 1,2 4-1,5 1 1,5 1 0,4-1 0,4 4 0,6-4 0,5-1 0,7 1 1,3-6-2,8 0 1,5-5 0,3-2 0,1-7 0,6-5-1,0-4 1,-2-5-1,-1-6 1,-5-2-1,-8-6 0,-5-3 0,-7-5 1,-7-1-1,-8-3 0,-3-2 0,-7-2-1,-7-1 1,-1 1-1,-7-2 1,-6 2 0,-3 4-1,-4 0 1,-1 1 0,-3 8 0,-3 0 0,-2 4 0,1 3 0,-2 4 0,-1 2 0,4 2 0,-1 4-1,-1 2 1,2 2 0,3 3 0,0 1 0,3 4 0,0 2 0,1 5 0,5 0 0,0 5 0,4 6 0,0 1-1,5 0 2,3 2-1,7 4 1,6 1-1,7-1 1,4-1-1,6-1 1,5-1-1,4 0 0,5-4 0,4-2 0,5-3 0,1-4 1,-1-5-1,3-5 0,0-8 0,1-5 0,-3-4 1,-3-9-2,-3-8 2,-5-4-1,-3-4 0,-4-6 0,-5-3 0,-8-1-1,-2-3 1,-6 2 0,-4 1 0,-4 2-1,-4 2 1,-4 2-1,-6 4 2,-2 3-2,-6 3 1,-4 3 0,-8 7 0,0 2 0,-6 8 0,0 2 0,-2 7 0,-3 4 0,4 6 0,1 0 0,3 4-1,4 2 0,7 4-2,2-4-4,16 12-26,-4-10-9,13 5 2,-4-4-3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4:23.9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11 469 43,'0'0'38,"-3"16"2,3-16-2,0 0-21,-5-12-6,11-2-3,-10-9-2,7-3-3,-3-11 0,0 0-2,-2-7 1,2 1-1,-3 1 1,2 4-2,1 5 2,-1 8-2,-2 5 1,5 9-1,-2 11 0,0 0 0,20 14-1,-4 11 1,2 4-1,3 10 1,6 4 0,5 1 0,2 0 0,0-4 1,-3-7 0,0-8 0,-3-6 0,0-11 1,-7-9-1,-2-8 1,-5-12-1,-5-4 1,-4-10-1,-5-3 0,-2-5-1,-4 0 1,-4-1-1,0 2 0,-2 6 0,-1 8 0,2 3-1,0 4 0,3 9-3,1 0-2,7 12-5,0 0-19,9 0-13,2 2 2,10 6-1</inkml:trace>
  <inkml:trace contextRef="#ctx0" brushRef="#br0" timeOffset="504">832 74 86,'10'-11'39,"-20"1"1,0 7-11,-15-11-24,0 3-1,-6-2-1,0 6-2,-3 3 0,3 4 0,0 4 0,1 6-1,5 5 1,3 8-1,9 8 0,1 2 1,6 6-1,3 4 1,5 0-1,2 1 1,2-3-1,1-3 0,2-8-2,-3-9-3,10 4-25,-16-25-11,0 0 1,0 0-1</inkml:trace>
  <inkml:trace contextRef="#ctx0" brushRef="#br0" timeOffset="797">522 339 69,'0'0'41,"21"-1"-1,-6-9 1,8 6-31,-3-12-6,5 1-5,3 3-6,-11-7-32,8 6 0,-10-2-2,1 8 1</inkml:trace>
  <inkml:trace contextRef="#ctx0" brushRef="#br0" timeOffset="985">843 382 87,'4'11'40,"-4"-11"1,0 0-12,10-10-21,4-4-3,-3-7-2,3-5-2,-2-5 0,1-5-1,0 3 1,-2-3-1,-1 4 0,-3 4 0,-2 4 0,0 9 0,1 6 0,-6 9-1,16 4 1,-7 14 0,5 6-1,0 8 1,4 6 0,0 3 0,4 1-2,-4-3-1,5 4-8,-13-17-30,2-3 1,-12-23-2,7 12 1</inkml:trace>
  <inkml:trace contextRef="#ctx0" brushRef="#br0" timeOffset="1313">900 308 51,'0'0'38,"22"16"0,-1-10-3,13-1-31,2-4-33,0 0-4,-1-1-3,-4-2-1</inkml:trace>
  <inkml:trace contextRef="#ctx0" brushRef="#br0" timeOffset="1519">1544 550 49,'0'0'36,"12"-3"0,-10-8-7,-2 11-18,-2-24-4,-1 11-2,-12-4-2,-2 2 0,-9 1-1,0 6 1,-3 3-1,1 8 1,1 6-1,6 6-1,4 6 1,6 3 0,5 3-1,8-2 1,2-3-1,6 0 0,5-6 1,1-4 0,3-7-1,1-2 1,0-8-1,-1-2 0,-5-6-1,0 0 1,-5-1-1,-3 2-1,-1 2 1,-5 10 0,4-14 0,-4 14-1,0 0 1,7 14 0,-4-5 0,5 1 1,-1 1-1,5 0-1,1-3 0,0-3-3,7 7-12,-4-13-25,3 0 1,-6-8-2,5 0 3</inkml:trace>
  <inkml:trace contextRef="#ctx0" brushRef="#br0" timeOffset="1997">1736 381 61,'0'0'40,"-9"20"0,13-2 1,-2-5-32,11 17-2,-6-4-2,5 6-1,0-3-1,-3 0-1,0-4-1,-2-3 0,-2-8-1,-5-14 1,4 13 0,-4-13-1,0 0 0,3-12 0,3 0 0,1-2 0,2 0-1,3 0 0,5 3 0,0 5 0,2 2 0,-2 4 1,0 5-1,-3 1 1,-3 5 0,-6 2 0,-4 0 0,-7-1 0,-6-1 0,-4-1 0,-6-6 0,0 0 0,-2-3-2,-2-7-5,10 5-32,-4-8-2,7 3 0,4-5-1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7T23:43:36.78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105 478 22,'-4'22'36,"1"-3"2,-2-7 0,4 6-17,1-18-2,0 0-5,0 0-4,0 0-2,-12-20-4,11 5 0,-4-7-2,-2-4-1,-1-9-1,-2-6 0,0-7 0,2-4 0,-3-3 0,3 0 0,2 5 0,1 4 0,4 9 0,1 10-1,6 15 1,3 12-1,7 15 1,2 13-1,7 9 1,3 7 0,1 4 0,3 2 0,0 0 0,-1-4 1,0-8-1,-4-7 1,-4-8 1,2-9-1,-6-8 0,0-9 1,-4-12-1,-5-6 0,-4-9 0,-3-4-1,-5-8 1,-3-1-1,-2 2-1,-3 4 0,-1 6-2,1 2-3,7 17-5,-12-3-29,15 15-1,0 0-1,19 10 1</inkml:trace>
  <inkml:trace contextRef="#ctx0" brushRef="#br0" timeOffset="500">837 107 73,'14'-16'40,"-1"5"-1,-17-9 1,-3 4-34,-8 1-2,-6 2-2,-7 3-1,-5 4 0,-3 6-1,-2 5 0,0 7 0,2 4 0,2 9 0,6 7 0,5 6 0,9 4 1,9 5-1,5 0 1,6 0-1,4-1 0,6-3 2,-1-5-2,0-7-1,-5-8-3,3 1-18,-13-24-18,7 14 2,-8-24-3,-2-3 1</inkml:trace>
  <inkml:trace contextRef="#ctx0" brushRef="#br0" timeOffset="817">520 375 79,'11'7'39,"3"-7"0,-1-11-10,8 4-26,3 1-7,-4-4-34,10 0 1,-5 1-2,1 0 1</inkml:trace>
  <inkml:trace contextRef="#ctx0" brushRef="#br0" timeOffset="1000">924 513 71,'7'11'41,"-4"-21"-1,2-2 0,-6-16-32,9 2-3,-6-11-2,4-2-1,-1-6-2,0 0 1,-2 1 0,1 5 0,-2 8 0,-1 4-1,1 10 0,-2 17 0,0 0 0,18 16 0,-6 9-1,6 8 1,3 2 0,6 5 0,2 3 0,1-6 0,0-2-2,-6-7-2,1 3-11,-6-18-25,-4-5 0,-15-8-2,0 0 2</inkml:trace>
  <inkml:trace contextRef="#ctx0" brushRef="#br0" timeOffset="1346">881 389 76,'15'16'39,"7"-15"-2,13 3-11,2-5-24,4-8-20,5 6-16,-5-1-4,-5 1 0,-7 0-1</inkml:trace>
  <inkml:trace contextRef="#ctx0" brushRef="#br0" timeOffset="1617">1459 397 55,'0'0'38,"-13"16"-2,13 5-3,-11-4-21,17 12-4,-7-2 0,7 7-2,-3-3-1,4 0-1,1-8-1,-1-3 0,-1-6-1,0-4 0,-6-10-1,0 0 1,10-4-1,-10 4 0,9-20 0,-3 7-1,4 1 0,1 1 0,5 3 0,3 2 0,2 4 0,2 5 0,-2 5-1,1 2 1,-3 4-1,-5 2 1,-10 1-1,-5 1 1,-10-1 0,-8-3 0,-3-3 0,-8-4 0,2-5 0,-3-2-1,5-4-1,-1-9-7,11 5-32,4-7 0,8 3-1,1-2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882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fld id="{A013340E-CB7D-4BE0-833F-4A393FDC9F8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http://www.cs.duke.edu/csed/jflap/new/DOCS/gui.regular.EditorPane.html</a:t>
            </a:r>
          </a:p>
          <a:p>
            <a:endParaRPr lang="en-US" smtClean="0"/>
          </a:p>
          <a:p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fld id="{224DE348-9ACE-494E-989D-F7C584EA2F7C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fld id="{FE0C77A1-3389-425B-83EA-93B16C181170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Pimp my Ride from MTV - Corona is where the garage is…</a:t>
            </a:r>
          </a:p>
          <a:p>
            <a:r>
              <a:rPr 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r>
              <a:rPr lang="en-US" smtClean="0"/>
              <a:t>plan on board….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r>
              <a:rPr lang="en-US" smtClean="0"/>
              <a:t>plan on board….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r>
              <a:rPr lang="en-US" smtClean="0"/>
              <a:t>plan on board….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1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4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" Type="http://schemas.openxmlformats.org/officeDocument/2006/relationships/tags" Target="../tags/tag228.xml"/><Relationship Id="rId21" Type="http://schemas.openxmlformats.org/officeDocument/2006/relationships/tags" Target="../tags/tag246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tags" Target="../tags/tag245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image" Target="../media/image53.emf"/><Relationship Id="rId5" Type="http://schemas.openxmlformats.org/officeDocument/2006/relationships/tags" Target="../tags/tag252.xml"/><Relationship Id="rId10" Type="http://schemas.openxmlformats.org/officeDocument/2006/relationships/customXml" Target="../ink/ink1.xml"/><Relationship Id="rId4" Type="http://schemas.openxmlformats.org/officeDocument/2006/relationships/tags" Target="../tags/tag251.xml"/><Relationship Id="rId9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customXml" Target="../ink/ink2.xml"/><Relationship Id="rId18" Type="http://schemas.openxmlformats.org/officeDocument/2006/relationships/image" Target="../media/image56.emf"/><Relationship Id="rId26" Type="http://schemas.openxmlformats.org/officeDocument/2006/relationships/image" Target="../media/image60.emf"/><Relationship Id="rId39" Type="http://schemas.openxmlformats.org/officeDocument/2006/relationships/customXml" Target="../ink/ink15.xml"/><Relationship Id="rId3" Type="http://schemas.openxmlformats.org/officeDocument/2006/relationships/tags" Target="../tags/tag257.xml"/><Relationship Id="rId21" Type="http://schemas.openxmlformats.org/officeDocument/2006/relationships/customXml" Target="../ink/ink6.xml"/><Relationship Id="rId34" Type="http://schemas.openxmlformats.org/officeDocument/2006/relationships/image" Target="../media/image64.emf"/><Relationship Id="rId42" Type="http://schemas.openxmlformats.org/officeDocument/2006/relationships/image" Target="../media/image68.emf"/><Relationship Id="rId47" Type="http://schemas.openxmlformats.org/officeDocument/2006/relationships/customXml" Target="../ink/ink19.xml"/><Relationship Id="rId7" Type="http://schemas.openxmlformats.org/officeDocument/2006/relationships/tags" Target="../tags/tag261.xml"/><Relationship Id="rId12" Type="http://schemas.openxmlformats.org/officeDocument/2006/relationships/notesSlide" Target="../notesSlides/notesSlide13.xml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38" Type="http://schemas.openxmlformats.org/officeDocument/2006/relationships/image" Target="../media/image66.emf"/><Relationship Id="rId46" Type="http://schemas.openxmlformats.org/officeDocument/2006/relationships/image" Target="../media/image70.emf"/><Relationship Id="rId2" Type="http://schemas.openxmlformats.org/officeDocument/2006/relationships/tags" Target="../tags/tag256.xml"/><Relationship Id="rId16" Type="http://schemas.openxmlformats.org/officeDocument/2006/relationships/image" Target="../media/image55.emf"/><Relationship Id="rId20" Type="http://schemas.openxmlformats.org/officeDocument/2006/relationships/image" Target="../media/image57.emf"/><Relationship Id="rId29" Type="http://schemas.openxmlformats.org/officeDocument/2006/relationships/customXml" Target="../ink/ink10.xml"/><Relationship Id="rId41" Type="http://schemas.openxmlformats.org/officeDocument/2006/relationships/customXml" Target="../ink/ink1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Layout" Target="../slideLayouts/slideLayout6.xml"/><Relationship Id="rId24" Type="http://schemas.openxmlformats.org/officeDocument/2006/relationships/image" Target="../media/image59.emf"/><Relationship Id="rId32" Type="http://schemas.openxmlformats.org/officeDocument/2006/relationships/image" Target="../media/image63.emf"/><Relationship Id="rId37" Type="http://schemas.openxmlformats.org/officeDocument/2006/relationships/customXml" Target="../ink/ink14.xml"/><Relationship Id="rId40" Type="http://schemas.openxmlformats.org/officeDocument/2006/relationships/image" Target="../media/image67.emf"/><Relationship Id="rId45" Type="http://schemas.openxmlformats.org/officeDocument/2006/relationships/customXml" Target="../ink/ink18.xml"/><Relationship Id="rId5" Type="http://schemas.openxmlformats.org/officeDocument/2006/relationships/tags" Target="../tags/tag259.xml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61.emf"/><Relationship Id="rId36" Type="http://schemas.openxmlformats.org/officeDocument/2006/relationships/image" Target="../media/image65.emf"/><Relationship Id="rId10" Type="http://schemas.openxmlformats.org/officeDocument/2006/relationships/tags" Target="../tags/tag264.xml"/><Relationship Id="rId19" Type="http://schemas.openxmlformats.org/officeDocument/2006/relationships/customXml" Target="../ink/ink5.xml"/><Relationship Id="rId31" Type="http://schemas.openxmlformats.org/officeDocument/2006/relationships/customXml" Target="../ink/ink11.xml"/><Relationship Id="rId44" Type="http://schemas.openxmlformats.org/officeDocument/2006/relationships/image" Target="../media/image69.emf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image" Target="../media/image54.emf"/><Relationship Id="rId22" Type="http://schemas.openxmlformats.org/officeDocument/2006/relationships/image" Target="../media/image58.emf"/><Relationship Id="rId27" Type="http://schemas.openxmlformats.org/officeDocument/2006/relationships/customXml" Target="../ink/ink9.xml"/><Relationship Id="rId30" Type="http://schemas.openxmlformats.org/officeDocument/2006/relationships/image" Target="../media/image62.emf"/><Relationship Id="rId35" Type="http://schemas.openxmlformats.org/officeDocument/2006/relationships/customXml" Target="../ink/ink13.xml"/><Relationship Id="rId43" Type="http://schemas.openxmlformats.org/officeDocument/2006/relationships/customXml" Target="../ink/ink17.xml"/><Relationship Id="rId48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image" Target="../media/image5.png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image" Target="../media/image4.png"/><Relationship Id="rId2" Type="http://schemas.openxmlformats.org/officeDocument/2006/relationships/tags" Target="../tags/tag266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image" Target="../media/image6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image" Target="../media/image5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33.xml"/><Relationship Id="rId16" Type="http://schemas.openxmlformats.org/officeDocument/2006/relationships/image" Target="../media/image10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image" Target="../media/image9.png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image" Target="../media/image12.png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image" Target="../media/image11.png"/><Relationship Id="rId2" Type="http://schemas.openxmlformats.org/officeDocument/2006/relationships/tags" Target="../tags/tag344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14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52.xml"/><Relationship Id="rId19" Type="http://schemas.openxmlformats.org/officeDocument/2006/relationships/image" Target="../media/image13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image" Target="../media/image12.png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image" Target="../media/image11.png"/><Relationship Id="rId2" Type="http://schemas.openxmlformats.org/officeDocument/2006/relationships/tags" Target="../tags/tag358.xml"/><Relationship Id="rId16" Type="http://schemas.openxmlformats.org/officeDocument/2006/relationships/image" Target="../media/image15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36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68.xml"/><Relationship Id="rId7" Type="http://schemas.openxmlformats.org/officeDocument/2006/relationships/image" Target="../media/image16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image" Target="../media/image18.jpeg"/><Relationship Id="rId3" Type="http://schemas.openxmlformats.org/officeDocument/2006/relationships/tags" Target="../tags/tag372.xml"/><Relationship Id="rId7" Type="http://schemas.openxmlformats.org/officeDocument/2006/relationships/tags" Target="../tags/tag375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video" Target="file:///C:\Zach\Robotics\bliz.mpeg" TargetMode="Externa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74.xml"/><Relationship Id="rId15" Type="http://schemas.openxmlformats.org/officeDocument/2006/relationships/image" Target="../media/image20.png"/><Relationship Id="rId10" Type="http://schemas.openxmlformats.org/officeDocument/2006/relationships/tags" Target="../tags/tag378.xml"/><Relationship Id="rId4" Type="http://schemas.openxmlformats.org/officeDocument/2006/relationships/tags" Target="../tags/tag373.xml"/><Relationship Id="rId9" Type="http://schemas.openxmlformats.org/officeDocument/2006/relationships/tags" Target="../tags/tag377.xml"/><Relationship Id="rId1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6.xml"/><Relationship Id="rId4" Type="http://schemas.openxmlformats.org/officeDocument/2006/relationships/tags" Target="../tags/tag38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notesSlide" Target="../notesSlides/notesSlide22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10" Type="http://schemas.openxmlformats.org/officeDocument/2006/relationships/tags" Target="../tags/tag39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5" Type="http://schemas.openxmlformats.org/officeDocument/2006/relationships/tags" Target="../tags/tag409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414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2" Type="http://schemas.openxmlformats.org/officeDocument/2006/relationships/tags" Target="../tags/tag419.xml"/><Relationship Id="rId16" Type="http://schemas.openxmlformats.org/officeDocument/2006/relationships/notesSlide" Target="../notesSlides/notesSlide24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36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4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148" Type="http://schemas.openxmlformats.org/officeDocument/2006/relationships/image" Target="../media/image161.emf"/><Relationship Id="rId4" Type="http://schemas.openxmlformats.org/officeDocument/2006/relationships/tags" Target="../tags/tag445.xml"/><Relationship Id="rId9" Type="http://schemas.openxmlformats.org/officeDocument/2006/relationships/customXml" Target="../ink/ink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notesSlide" Target="../notesSlides/notesSlide27.xml"/><Relationship Id="rId10" Type="http://schemas.openxmlformats.org/officeDocument/2006/relationships/tags" Target="../tags/tag457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notesSlide" Target="../notesSlides/notesSlide28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notesSlide" Target="../notesSlides/notesSlide30.xml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image" Target="../media/image23.jpeg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image" Target="../media/image22.jpeg"/><Relationship Id="rId2" Type="http://schemas.openxmlformats.org/officeDocument/2006/relationships/tags" Target="../tags/tag511.xml"/><Relationship Id="rId16" Type="http://schemas.openxmlformats.org/officeDocument/2006/relationships/image" Target="../media/image21.jpe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19.xml"/><Relationship Id="rId19" Type="http://schemas.openxmlformats.org/officeDocument/2006/relationships/image" Target="../media/image24.jpe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image" Target="../media/image21.jpeg"/><Relationship Id="rId3" Type="http://schemas.openxmlformats.org/officeDocument/2006/relationships/tags" Target="../tags/tag526.xml"/><Relationship Id="rId21" Type="http://schemas.openxmlformats.org/officeDocument/2006/relationships/image" Target="../media/image24.jpe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image" Target="../media/image23.jpe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10" Type="http://schemas.openxmlformats.org/officeDocument/2006/relationships/tags" Target="../tags/tag533.xml"/><Relationship Id="rId19" Type="http://schemas.openxmlformats.org/officeDocument/2006/relationships/image" Target="../media/image22.jpe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3" Type="http://schemas.openxmlformats.org/officeDocument/2006/relationships/tags" Target="../tags/tag542.xml"/><Relationship Id="rId21" Type="http://schemas.openxmlformats.org/officeDocument/2006/relationships/image" Target="../media/image26.wmf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" Type="http://schemas.openxmlformats.org/officeDocument/2006/relationships/tags" Target="../tags/tag541.xml"/><Relationship Id="rId16" Type="http://schemas.openxmlformats.org/officeDocument/2006/relationships/tags" Target="../tags/tag55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5" Type="http://schemas.openxmlformats.org/officeDocument/2006/relationships/tags" Target="../tags/tag544.xml"/><Relationship Id="rId15" Type="http://schemas.openxmlformats.org/officeDocument/2006/relationships/tags" Target="../tags/tag554.xml"/><Relationship Id="rId10" Type="http://schemas.openxmlformats.org/officeDocument/2006/relationships/tags" Target="../tags/tag549.xml"/><Relationship Id="rId19" Type="http://schemas.openxmlformats.org/officeDocument/2006/relationships/tags" Target="../tags/tag558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image" Target="../media/image1.png"/><Relationship Id="rId2" Type="http://schemas.openxmlformats.org/officeDocument/2006/relationships/tags" Target="../tags/tag56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10" Type="http://schemas.openxmlformats.org/officeDocument/2006/relationships/tags" Target="../tags/tag570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604.xml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5095875" cy="188912"/>
            <a:chOff x="295" y="1311"/>
            <a:chExt cx="5177" cy="114"/>
          </a:xfrm>
        </p:grpSpPr>
        <p:sp>
          <p:nvSpPr>
            <p:cNvPr id="271363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6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3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6763" y="279400"/>
            <a:ext cx="4652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pitchFamily="1" charset="0"/>
              </a:rPr>
              <a:t>Today in CS </a:t>
            </a:r>
            <a:r>
              <a:rPr lang="en-US" sz="4400" dirty="0" smtClean="0">
                <a:latin typeface="Times" pitchFamily="1" charset="0"/>
              </a:rPr>
              <a:t>42</a:t>
            </a:r>
            <a:endParaRPr lang="en-US" sz="4400" dirty="0">
              <a:latin typeface="Times" pitchFamily="1" charset="0"/>
            </a:endParaRPr>
          </a:p>
        </p:txBody>
      </p:sp>
      <p:sp>
        <p:nvSpPr>
          <p:cNvPr id="2713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1476375"/>
            <a:ext cx="38782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Models of computation</a:t>
            </a:r>
            <a:endParaRPr lang="en-US" sz="2800" i="1">
              <a:latin typeface="Times" pitchFamily="1" charset="0"/>
            </a:endParaRPr>
          </a:p>
        </p:txBody>
      </p:sp>
      <p:sp>
        <p:nvSpPr>
          <p:cNvPr id="2713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7275" y="3241675"/>
            <a:ext cx="40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D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eterministic  </a:t>
            </a: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F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inite  </a:t>
            </a: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A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utomata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46813" y="2622550"/>
            <a:ext cx="21732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343398"/>
                </a:solidFill>
              </a:rPr>
              <a:t>all have equivalent expressive power</a:t>
            </a:r>
          </a:p>
        </p:txBody>
      </p:sp>
      <p:sp>
        <p:nvSpPr>
          <p:cNvPr id="27136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57275" y="2714625"/>
            <a:ext cx="453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343398"/>
                </a:solidFill>
                <a:latin typeface="Times" pitchFamily="1" charset="0"/>
              </a:rPr>
              <a:t>N</a:t>
            </a:r>
            <a:r>
              <a:rPr lang="en-US" sz="2400">
                <a:solidFill>
                  <a:srgbClr val="343398"/>
                </a:solidFill>
                <a:latin typeface="Times" pitchFamily="1" charset="0"/>
              </a:rPr>
              <a:t>ondeterministic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  </a:t>
            </a: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F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inite  </a:t>
            </a: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A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utomata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57275" y="2187575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Reg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ular  </a:t>
            </a:r>
            <a:r>
              <a:rPr lang="en-US" sz="2400" b="1" u="sng">
                <a:solidFill>
                  <a:srgbClr val="333399"/>
                </a:solidFill>
                <a:latin typeface="Times" pitchFamily="1" charset="0"/>
              </a:rPr>
              <a:t>Ex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</a:rPr>
              <a:t>pressions</a:t>
            </a:r>
          </a:p>
        </p:txBody>
      </p:sp>
      <p:sp>
        <p:nvSpPr>
          <p:cNvPr id="271371" name="AutoShap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929313" y="2174875"/>
            <a:ext cx="285750" cy="1438275"/>
          </a:xfrm>
          <a:prstGeom prst="rightBrace">
            <a:avLst>
              <a:gd name="adj1" fmla="val 41944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1372" name="Picture 12" descr="Picture 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39700"/>
            <a:ext cx="2792412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57275" y="41148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pitchFamily="1" charset="0"/>
              </a:rPr>
              <a:t>Turing Machines</a:t>
            </a:r>
          </a:p>
        </p:txBody>
      </p:sp>
      <p:sp>
        <p:nvSpPr>
          <p:cNvPr id="27137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95800" y="3962400"/>
            <a:ext cx="2173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folHlink"/>
                </a:solidFill>
              </a:rPr>
              <a:t>strictly more powerful than DFAs</a:t>
            </a:r>
          </a:p>
        </p:txBody>
      </p:sp>
      <p:sp>
        <p:nvSpPr>
          <p:cNvPr id="271375" name="AutoShape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962400" y="3962400"/>
            <a:ext cx="285750" cy="685800"/>
          </a:xfrm>
          <a:prstGeom prst="rightBrace">
            <a:avLst>
              <a:gd name="adj1" fmla="val 20000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" y="5181600"/>
            <a:ext cx="7467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How to prove some languages are not regular</a:t>
            </a:r>
            <a:endParaRPr lang="en-US" sz="2800" i="1">
              <a:latin typeface="Times" pitchFamily="1" charset="0"/>
            </a:endParaRPr>
          </a:p>
        </p:txBody>
      </p:sp>
      <p:sp>
        <p:nvSpPr>
          <p:cNvPr id="271378" name="Text Box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1397" y="227598"/>
            <a:ext cx="1713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B8082E"/>
                </a:solidFill>
                <a:latin typeface="Times New Roman" pitchFamily="18" charset="0"/>
                <a:cs typeface="Times New Roman" pitchFamily="18" charset="0"/>
              </a:rPr>
              <a:t>HW </a:t>
            </a:r>
            <a:r>
              <a:rPr lang="en-US" dirty="0" smtClean="0">
                <a:solidFill>
                  <a:srgbClr val="B8082E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dirty="0">
                <a:solidFill>
                  <a:srgbClr val="B8082E"/>
                </a:solidFill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b="1" i="1" dirty="0" smtClean="0">
                <a:solidFill>
                  <a:srgbClr val="B8082E"/>
                </a:solidFill>
                <a:latin typeface="Times New Roman" pitchFamily="18" charset="0"/>
                <a:cs typeface="Times New Roman" pitchFamily="18" charset="0"/>
              </a:rPr>
              <a:t>Dec. 6</a:t>
            </a:r>
            <a:endParaRPr lang="en-US" dirty="0">
              <a:solidFill>
                <a:srgbClr val="B808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379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44563" y="609600"/>
            <a:ext cx="865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JFLAP!</a:t>
            </a:r>
          </a:p>
        </p:txBody>
      </p:sp>
      <p:sp>
        <p:nvSpPr>
          <p:cNvPr id="271380" name="AutoShape 4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152400"/>
            <a:ext cx="22098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B808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3875" y="150813"/>
            <a:ext cx="8086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DFAs + parallel universes = NFAs</a:t>
            </a:r>
          </a:p>
        </p:txBody>
      </p:sp>
      <p:sp>
        <p:nvSpPr>
          <p:cNvPr id="2867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09675"/>
            <a:ext cx="385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NFAs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6875" y="1331913"/>
            <a:ext cx="4306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(</a:t>
            </a:r>
            <a:r>
              <a:rPr lang="en-US" sz="1600" u="sng">
                <a:solidFill>
                  <a:srgbClr val="0000FF"/>
                </a:solidFill>
                <a:latin typeface="Times" pitchFamily="1" charset="0"/>
              </a:rPr>
              <a:t>N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ondeterministic </a:t>
            </a:r>
            <a:r>
              <a:rPr lang="en-US" sz="1600" u="sng">
                <a:solidFill>
                  <a:srgbClr val="0000FF"/>
                </a:solidFill>
                <a:latin typeface="Times" pitchFamily="1" charset="0"/>
              </a:rPr>
              <a:t>F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inite </a:t>
            </a:r>
            <a:r>
              <a:rPr lang="en-US" sz="1600" u="sng">
                <a:solidFill>
                  <a:srgbClr val="0000FF"/>
                </a:solidFill>
                <a:latin typeface="Times" pitchFamily="1" charset="0"/>
              </a:rPr>
              <a:t>A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utomata)</a:t>
            </a:r>
          </a:p>
        </p:txBody>
      </p:sp>
      <p:sp>
        <p:nvSpPr>
          <p:cNvPr id="2867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82975" y="28194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37325" y="2124075"/>
            <a:ext cx="22606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Comic Sans MS" pitchFamily="66" charset="0"/>
              </a:rPr>
              <a:t>States may have </a:t>
            </a:r>
            <a:r>
              <a:rPr lang="en-US" sz="1600" b="1">
                <a:solidFill>
                  <a:srgbClr val="009900"/>
                </a:solidFill>
                <a:latin typeface="Comic Sans MS" pitchFamily="66" charset="0"/>
              </a:rPr>
              <a:t>any</a:t>
            </a:r>
            <a:r>
              <a:rPr lang="en-US" sz="1600">
                <a:solidFill>
                  <a:srgbClr val="009900"/>
                </a:solidFill>
                <a:latin typeface="Comic Sans MS" pitchFamily="66" charset="0"/>
              </a:rPr>
              <a:t> number (0,1,2,…) of transitions on a single character. </a:t>
            </a:r>
            <a:r>
              <a:rPr lang="en-US" sz="1600" b="1">
                <a:solidFill>
                  <a:srgbClr val="009900"/>
                </a:solidFill>
                <a:latin typeface="Comic Sans MS" pitchFamily="66" charset="0"/>
              </a:rPr>
              <a:t>They may also teleport on a transition with no character at all!</a:t>
            </a:r>
          </a:p>
        </p:txBody>
      </p:sp>
      <p:sp>
        <p:nvSpPr>
          <p:cNvPr id="2867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14738" y="2989263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28672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03788" y="22526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5550" y="2422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28673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91088" y="34782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2850" y="36385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2867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32263" y="268128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32263" y="329247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49738" y="257016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l</a:t>
            </a:r>
            <a:endParaRPr lang="en-US" sz="1600">
              <a:latin typeface="Times" pitchFamily="1" charset="0"/>
            </a:endParaRPr>
          </a:p>
        </p:txBody>
      </p:sp>
      <p:sp>
        <p:nvSpPr>
          <p:cNvPr id="2867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27513" y="340995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286736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41875" y="22002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7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18063" y="34194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8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5836100">
            <a:off x="5753101" y="2384425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9" name="Freeform 19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836100">
            <a:off x="5721351" y="3613150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32500" y="36877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286741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38850" y="25209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286742" name="Freeform 22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298825" y="29622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43" name="Group 2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86744" name="Rectangle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5" name="Rectangle 2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6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3875" y="150813"/>
            <a:ext cx="8086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DFAs + parallel universes = NFAs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09675"/>
            <a:ext cx="385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NFAs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6875" y="1331913"/>
            <a:ext cx="4306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(</a:t>
            </a:r>
            <a:r>
              <a:rPr lang="en-US" sz="1600" u="sng">
                <a:solidFill>
                  <a:srgbClr val="0000FF"/>
                </a:solidFill>
                <a:latin typeface="Times" pitchFamily="1" charset="0"/>
              </a:rPr>
              <a:t>N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ondeterministic </a:t>
            </a:r>
            <a:r>
              <a:rPr lang="en-US" sz="1600" u="sng">
                <a:solidFill>
                  <a:srgbClr val="0000FF"/>
                </a:solidFill>
                <a:latin typeface="Times" pitchFamily="1" charset="0"/>
              </a:rPr>
              <a:t>F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inite </a:t>
            </a:r>
            <a:r>
              <a:rPr lang="en-US" sz="1600" u="sng">
                <a:solidFill>
                  <a:srgbClr val="0000FF"/>
                </a:solidFill>
                <a:latin typeface="Times" pitchFamily="1" charset="0"/>
              </a:rPr>
              <a:t>A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utomata)</a:t>
            </a:r>
          </a:p>
        </p:txBody>
      </p:sp>
      <p:sp>
        <p:nvSpPr>
          <p:cNvPr id="28467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82975" y="28194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37325" y="2124075"/>
            <a:ext cx="22606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Comic Sans MS" pitchFamily="66" charset="0"/>
              </a:rPr>
              <a:t>States may have </a:t>
            </a:r>
            <a:r>
              <a:rPr lang="en-US" sz="1600" b="1">
                <a:solidFill>
                  <a:srgbClr val="009900"/>
                </a:solidFill>
                <a:latin typeface="Comic Sans MS" pitchFamily="66" charset="0"/>
              </a:rPr>
              <a:t>any</a:t>
            </a:r>
            <a:r>
              <a:rPr lang="en-US" sz="1600">
                <a:solidFill>
                  <a:srgbClr val="009900"/>
                </a:solidFill>
                <a:latin typeface="Comic Sans MS" pitchFamily="66" charset="0"/>
              </a:rPr>
              <a:t> number (0,1,2,…) of transitions on a single character. They may also teleport on a transition with no character at all!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14738" y="2989263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28468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03788" y="22526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5550" y="2422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28468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91088" y="34782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2850" y="36385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28468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32263" y="268128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32263" y="329247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54500" y="25701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28468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32275" y="34099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28468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41875" y="22002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18063" y="34194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5836100">
            <a:off x="5753101" y="2384425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836100">
            <a:off x="5721351" y="3613150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9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32500" y="36877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28469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38850" y="25209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28469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5118100"/>
            <a:ext cx="805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L = { w | w’s third character </a:t>
            </a:r>
            <a:r>
              <a:rPr lang="en-US" sz="2000" i="1">
                <a:solidFill>
                  <a:srgbClr val="333399"/>
                </a:solidFill>
              </a:rPr>
              <a:t>from the right</a:t>
            </a:r>
            <a:r>
              <a:rPr lang="en-US" sz="2000">
                <a:solidFill>
                  <a:srgbClr val="333399"/>
                </a:solidFill>
              </a:rPr>
              <a:t> is a 1}</a:t>
            </a:r>
            <a:r>
              <a:rPr lang="en-US" sz="2400">
                <a:latin typeface="Times" pitchFamily="1" charset="0"/>
              </a:rPr>
              <a:t>         (revisited)</a:t>
            </a:r>
          </a:p>
        </p:txBody>
      </p:sp>
      <p:sp>
        <p:nvSpPr>
          <p:cNvPr id="284695" name="Freeform 23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298825" y="29622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4696" name="Group 24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84697" name="Rectangle 2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8" name="Rectangle 2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6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NFAs </a:t>
            </a:r>
            <a:r>
              <a:rPr lang="en-US" sz="4000">
                <a:sym typeface="Wingdings" pitchFamily="2" charset="2"/>
              </a:rPr>
              <a:t></a:t>
            </a:r>
            <a:r>
              <a:rPr lang="en-US" sz="4000"/>
              <a:t> DFAs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9575" y="1125538"/>
            <a:ext cx="8229600" cy="4525962"/>
          </a:xfrm>
        </p:spPr>
        <p:txBody>
          <a:bodyPr/>
          <a:lstStyle/>
          <a:p>
            <a:r>
              <a:rPr lang="en-US"/>
              <a:t>How do we prove that there exists an NFA to recognize a language L if and only if there exists a DFA to recognize L?</a:t>
            </a:r>
          </a:p>
        </p:txBody>
      </p:sp>
      <p:sp>
        <p:nvSpPr>
          <p:cNvPr id="2887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970338"/>
            <a:ext cx="72326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8001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2573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7145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1717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Mechanical “recipe” for converting from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a NFA to an DFA: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Enumerate the combinations of states in the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NFA (including an empty set)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Connect configurations according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to how states are “activated” in the NFA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Accept states are those containing at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least one accept state from DFA </a:t>
            </a:r>
          </a:p>
        </p:txBody>
      </p:sp>
      <p:grpSp>
        <p:nvGrpSpPr>
          <p:cNvPr id="288773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88774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5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4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4000"/>
              <a:t>NFAs </a:t>
            </a:r>
            <a:r>
              <a:rPr lang="en-US" sz="4000">
                <a:sym typeface="Wingdings" pitchFamily="2" charset="2"/>
              </a:rPr>
              <a:t></a:t>
            </a:r>
            <a:r>
              <a:rPr lang="en-US" sz="4000"/>
              <a:t> DFAs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33388" y="1149350"/>
            <a:ext cx="8229600" cy="4525963"/>
          </a:xfrm>
        </p:spPr>
        <p:txBody>
          <a:bodyPr/>
          <a:lstStyle/>
          <a:p>
            <a:r>
              <a:rPr lang="en-US"/>
              <a:t>How do we prove that there exists an NFA to recognize a language L if and only if there exists a DFA to recognize L?</a:t>
            </a:r>
          </a:p>
        </p:txBody>
      </p:sp>
      <p:sp>
        <p:nvSpPr>
          <p:cNvPr id="290820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970338"/>
            <a:ext cx="72326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8001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2573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7145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171700" indent="-3429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Mechanical “recipe” for converting from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a NFA to an DFA: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Enumerate the combinations of states in the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NFA (including an empty set)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Connect configurations according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to how states are “activated” in the NFA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Accept states are those containing at </a:t>
            </a:r>
            <a:br>
              <a:rPr lang="en-US" sz="2000">
                <a:solidFill>
                  <a:srgbClr val="33CC33"/>
                </a:solidFill>
                <a:latin typeface="Courier New" pitchFamily="49" charset="0"/>
              </a:rPr>
            </a:br>
            <a:r>
              <a:rPr lang="en-US" sz="2000">
                <a:solidFill>
                  <a:srgbClr val="33CC33"/>
                </a:solidFill>
                <a:latin typeface="Courier New" pitchFamily="49" charset="0"/>
              </a:rPr>
              <a:t>least one accept state from DFA </a:t>
            </a:r>
          </a:p>
        </p:txBody>
      </p:sp>
      <p:sp>
        <p:nvSpPr>
          <p:cNvPr id="2908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5486400"/>
            <a:ext cx="463550" cy="4905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08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0" y="5562600"/>
            <a:ext cx="463550" cy="4905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08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77200" y="5562600"/>
            <a:ext cx="463550" cy="4905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7818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08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20000" y="579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0826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362700" y="5943600"/>
            <a:ext cx="495300" cy="381000"/>
          </a:xfrm>
          <a:custGeom>
            <a:avLst/>
            <a:gdLst>
              <a:gd name="T0" fmla="*/ 72 w 528"/>
              <a:gd name="T1" fmla="*/ 0 h 432"/>
              <a:gd name="T2" fmla="*/ 72 w 528"/>
              <a:gd name="T3" fmla="*/ 384 h 432"/>
              <a:gd name="T4" fmla="*/ 504 w 528"/>
              <a:gd name="T5" fmla="*/ 288 h 432"/>
              <a:gd name="T6" fmla="*/ 216 w 528"/>
              <a:gd name="T7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32">
                <a:moveTo>
                  <a:pt x="72" y="0"/>
                </a:moveTo>
                <a:cubicBezTo>
                  <a:pt x="36" y="168"/>
                  <a:pt x="0" y="336"/>
                  <a:pt x="72" y="384"/>
                </a:cubicBezTo>
                <a:cubicBezTo>
                  <a:pt x="144" y="432"/>
                  <a:pt x="480" y="352"/>
                  <a:pt x="504" y="288"/>
                </a:cubicBezTo>
                <a:cubicBezTo>
                  <a:pt x="528" y="224"/>
                  <a:pt x="372" y="112"/>
                  <a:pt x="21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082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4102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0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96200" y="54864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1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63246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0</a:t>
            </a:r>
          </a:p>
        </p:txBody>
      </p:sp>
      <p:sp>
        <p:nvSpPr>
          <p:cNvPr id="29083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0831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153400" y="5638800"/>
            <a:ext cx="3048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0832" name="Freeform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162800" y="6019800"/>
            <a:ext cx="533400" cy="304800"/>
          </a:xfrm>
          <a:custGeom>
            <a:avLst/>
            <a:gdLst>
              <a:gd name="T0" fmla="*/ 72 w 528"/>
              <a:gd name="T1" fmla="*/ 0 h 432"/>
              <a:gd name="T2" fmla="*/ 72 w 528"/>
              <a:gd name="T3" fmla="*/ 384 h 432"/>
              <a:gd name="T4" fmla="*/ 504 w 528"/>
              <a:gd name="T5" fmla="*/ 288 h 432"/>
              <a:gd name="T6" fmla="*/ 216 w 528"/>
              <a:gd name="T7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32">
                <a:moveTo>
                  <a:pt x="72" y="0"/>
                </a:moveTo>
                <a:cubicBezTo>
                  <a:pt x="36" y="168"/>
                  <a:pt x="0" y="336"/>
                  <a:pt x="72" y="384"/>
                </a:cubicBezTo>
                <a:cubicBezTo>
                  <a:pt x="144" y="432"/>
                  <a:pt x="480" y="352"/>
                  <a:pt x="504" y="288"/>
                </a:cubicBezTo>
                <a:cubicBezTo>
                  <a:pt x="528" y="224"/>
                  <a:pt x="372" y="112"/>
                  <a:pt x="21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08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5200" y="62484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1</a:t>
            </a:r>
          </a:p>
        </p:txBody>
      </p:sp>
      <p:grpSp>
        <p:nvGrpSpPr>
          <p:cNvPr id="290834" name="Group 1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90835" name="Rectangl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083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125" y="2932113"/>
            <a:ext cx="7572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Part 1: Prove the forward "if" direction: There exists an NFA to recognize </a:t>
            </a:r>
          </a:p>
          <a:p>
            <a:r>
              <a:rPr lang="en-US"/>
              <a:t>L if there exists a DFA to recognize it. 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" y="4343400"/>
            <a:ext cx="7918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Part 2: Prove the backward "and only if" direction: </a:t>
            </a:r>
            <a:br>
              <a:rPr lang="en-US"/>
            </a:br>
            <a:r>
              <a:rPr lang="en-US"/>
              <a:t>There exists an NFA to recognize L only if there exists a DFA to recognize it.</a:t>
            </a:r>
          </a:p>
          <a:p>
            <a:r>
              <a:rPr lang="en-US"/>
              <a:t>That is, if we have an NFA for L, there must also be a DFA for the same L. </a:t>
            </a:r>
          </a:p>
        </p:txBody>
      </p:sp>
    </p:spTree>
    <p:extLst>
      <p:ext uri="{BB962C8B-B14F-4D97-AF65-F5344CB8AC3E}">
        <p14:creationId xmlns:p14="http://schemas.microsoft.com/office/powerpoint/2010/main" val="4176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z="3600"/>
              <a:t>RLs: Equivalent Representations</a:t>
            </a:r>
          </a:p>
        </p:txBody>
      </p:sp>
      <p:sp>
        <p:nvSpPr>
          <p:cNvPr id="2928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17526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DFAs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46482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NFAs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4343400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Regular</a:t>
            </a:r>
            <a:br>
              <a:rPr lang="en-US" sz="3600" b="1">
                <a:latin typeface="Times New Roman" pitchFamily="18" charset="0"/>
              </a:rPr>
            </a:br>
            <a:r>
              <a:rPr lang="en-US" sz="3600" b="1">
                <a:latin typeface="Times New Roman" pitchFamily="18" charset="0"/>
              </a:rPr>
              <a:t>Expressions</a:t>
            </a:r>
          </a:p>
        </p:txBody>
      </p:sp>
      <p:sp>
        <p:nvSpPr>
          <p:cNvPr id="29287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133600" y="2362200"/>
            <a:ext cx="182880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287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181600" y="2362200"/>
            <a:ext cx="1600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287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287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28194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48768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29287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7432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1524000"/>
            <a:ext cx="2474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(Deterministic Finite Automata)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5334000"/>
            <a:ext cx="2751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</a:t>
            </a:r>
            <a:r>
              <a:rPr lang="en-US" sz="1400" b="1">
                <a:latin typeface="Times New Roman" pitchFamily="18" charset="0"/>
              </a:rPr>
              <a:t>Non</a:t>
            </a:r>
            <a:r>
              <a:rPr lang="en-US" sz="1400">
                <a:latin typeface="Times New Roman" pitchFamily="18" charset="0"/>
              </a:rPr>
              <a:t>deterministic Finite Automata)</a:t>
            </a:r>
          </a:p>
        </p:txBody>
      </p:sp>
      <p:sp>
        <p:nvSpPr>
          <p:cNvPr id="292878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33800" y="2971800"/>
            <a:ext cx="1547813" cy="1417638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Regular</a:t>
            </a:r>
            <a:br>
              <a:rPr lang="en-US" sz="20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Languages</a:t>
            </a:r>
          </a:p>
        </p:txBody>
      </p:sp>
      <p:sp>
        <p:nvSpPr>
          <p:cNvPr id="292879" name="Text Box 15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08125" y="6275388"/>
            <a:ext cx="571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We'll only prove regexp-&gt;NFA-&gt;DFA, not the other way</a:t>
            </a:r>
          </a:p>
          <a:p>
            <a:r>
              <a:rPr lang="en-US" sz="1400">
                <a:latin typeface="Courier New" pitchFamily="49" charset="0"/>
              </a:rPr>
              <a:t>So NFAs and regexps are NO MORE POWERFUL than DFAs</a:t>
            </a:r>
          </a:p>
        </p:txBody>
      </p:sp>
      <p:grpSp>
        <p:nvGrpSpPr>
          <p:cNvPr id="292880" name="Group 1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92881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2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  <a:latin typeface="Times New Roman" pitchFamily="18" charset="0"/>
              </a:rPr>
              <a:t>  union</a:t>
            </a:r>
            <a:r>
              <a:rPr lang="en-US" sz="2400">
                <a:latin typeface="Times New Roman" pitchFamily="18" charset="0"/>
              </a:rPr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>
                <a:latin typeface="Times New Roman" pitchFamily="18" charset="0"/>
              </a:rPr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or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>
                <a:latin typeface="Times New Roman" pitchFamily="18" charset="0"/>
              </a:rPr>
              <a:t>”</a:t>
            </a:r>
          </a:p>
        </p:txBody>
      </p:sp>
      <p:grpSp>
        <p:nvGrpSpPr>
          <p:cNvPr id="61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61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1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304800"/>
            <a:ext cx="778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Kleene's computer:  </a:t>
            </a:r>
            <a:r>
              <a:rPr lang="en-US" sz="3200" b="1" i="1">
                <a:latin typeface="Times New Roman" pitchFamily="18" charset="0"/>
              </a:rPr>
              <a:t>Regular Expressions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4156075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 </a:t>
            </a:r>
            <a:r>
              <a:rPr lang="en-US" sz="1800" b="1" i="1">
                <a:latin typeface="Times New Roman" pitchFamily="18" charset="0"/>
              </a:rPr>
              <a:t>regular expression</a:t>
            </a:r>
            <a:r>
              <a:rPr lang="en-US" sz="1800">
                <a:latin typeface="Times New Roman" pitchFamily="18" charset="0"/>
              </a:rPr>
              <a:t> is composed of three operations:</a:t>
            </a:r>
          </a:p>
        </p:txBody>
      </p:sp>
      <p:sp>
        <p:nvSpPr>
          <p:cNvPr id="615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  <a:latin typeface="Times New Roman" pitchFamily="18" charset="0"/>
              </a:rPr>
              <a:t>  concatenation</a:t>
            </a:r>
            <a:r>
              <a:rPr lang="en-US" sz="2400">
                <a:latin typeface="Times New Roman" pitchFamily="18" charset="0"/>
              </a:rPr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latin typeface="Times New Roman" pitchFamily="18" charset="0"/>
              </a:rPr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then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>
                <a:latin typeface="Times New Roman" pitchFamily="18" charset="0"/>
              </a:rPr>
              <a:t>”</a:t>
            </a:r>
          </a:p>
        </p:txBody>
      </p:sp>
      <p:sp>
        <p:nvSpPr>
          <p:cNvPr id="615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>
                <a:latin typeface="Times New Roman" pitchFamily="18" charset="0"/>
              </a:rPr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>
                <a:latin typeface="Times New Roman" pitchFamily="18" charset="0"/>
              </a:rPr>
              <a:t> can be any bit strings - or regular expressions </a:t>
            </a:r>
          </a:p>
        </p:txBody>
      </p:sp>
      <p:sp>
        <p:nvSpPr>
          <p:cNvPr id="615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615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  <a:latin typeface="Times New Roman" pitchFamily="18" charset="0"/>
              </a:rPr>
              <a:t>  </a:t>
            </a:r>
            <a:r>
              <a:rPr lang="en-US" sz="2400" i="1">
                <a:solidFill>
                  <a:srgbClr val="8F01B8"/>
                </a:solidFill>
                <a:latin typeface="Times New Roman" pitchFamily="18" charset="0"/>
              </a:rPr>
              <a:t>Kleene</a:t>
            </a:r>
            <a:r>
              <a:rPr lang="en-US" sz="2400">
                <a:solidFill>
                  <a:srgbClr val="8F01B8"/>
                </a:solidFill>
                <a:latin typeface="Times New Roman" pitchFamily="18" charset="0"/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>
                <a:latin typeface="Times New Roman" pitchFamily="18" charset="0"/>
              </a:rPr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>
                <a:latin typeface="Times New Roman" pitchFamily="18" charset="0"/>
              </a:rPr>
              <a:t>’s”</a:t>
            </a:r>
          </a:p>
        </p:txBody>
      </p:sp>
      <p:sp>
        <p:nvSpPr>
          <p:cNvPr id="615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615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615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615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914400"/>
            <a:ext cx="3846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  <a:latin typeface="Times New Roman" pitchFamily="18" charset="0"/>
              </a:rPr>
              <a:t>a "simple" description for those sets that are </a:t>
            </a:r>
            <a:r>
              <a:rPr lang="en-US" sz="1200" b="1" i="1">
                <a:solidFill>
                  <a:srgbClr val="980236"/>
                </a:solidFill>
                <a:latin typeface="Times New Roman" pitchFamily="18" charset="0"/>
              </a:rPr>
              <a:t>computable </a:t>
            </a:r>
            <a:r>
              <a:rPr lang="en-US" sz="1200" i="1">
                <a:solidFill>
                  <a:srgbClr val="980236"/>
                </a:solidFill>
                <a:latin typeface="Times New Roman" pitchFamily="18" charset="0"/>
              </a:rPr>
              <a:t>…</a:t>
            </a:r>
            <a:endParaRPr lang="en-US" sz="1200">
              <a:solidFill>
                <a:srgbClr val="980236"/>
              </a:solidFill>
              <a:latin typeface="Times New Roman" pitchFamily="18" charset="0"/>
            </a:endParaRPr>
          </a:p>
        </p:txBody>
      </p:sp>
      <p:sp>
        <p:nvSpPr>
          <p:cNvPr id="6161" name="Text Box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16764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 regex describes a </a:t>
            </a:r>
            <a:r>
              <a:rPr lang="en-US" sz="1800" b="1" i="1">
                <a:latin typeface="Times New Roman" pitchFamily="18" charset="0"/>
              </a:rPr>
              <a:t>formal language</a:t>
            </a:r>
            <a:r>
              <a:rPr lang="en-US" sz="1800">
                <a:latin typeface="Times New Roman" pitchFamily="18" charset="0"/>
              </a:rPr>
              <a:t>, a set of (binary) inputs for which a logical function outputs </a:t>
            </a:r>
            <a:r>
              <a:rPr lang="en-US" sz="1800" b="1">
                <a:latin typeface="Courier New" pitchFamily="49" charset="0"/>
              </a:rPr>
              <a:t>True</a:t>
            </a:r>
            <a:r>
              <a:rPr 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6162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600" y="25146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6163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2514600"/>
            <a:ext cx="150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FF"/>
                </a:solidFill>
              </a:rPr>
              <a:t>1* | 10*</a:t>
            </a:r>
          </a:p>
        </p:txBody>
      </p:sp>
      <p:sp>
        <p:nvSpPr>
          <p:cNvPr id="6164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38600" y="2514600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FF"/>
                </a:solidFill>
              </a:rPr>
              <a:t>(10)*</a:t>
            </a:r>
          </a:p>
        </p:txBody>
      </p:sp>
      <p:sp>
        <p:nvSpPr>
          <p:cNvPr id="6165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" y="25908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66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7200" y="3311525"/>
            <a:ext cx="134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its </a:t>
            </a:r>
            <a:r>
              <a:rPr lang="en-US" b="1" i="1">
                <a:latin typeface="Times New Roman" pitchFamily="18" charset="0"/>
              </a:rPr>
              <a:t>language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67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3352800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{ 10 }</a:t>
            </a:r>
          </a:p>
        </p:txBody>
      </p:sp>
      <p:sp>
        <p:nvSpPr>
          <p:cNvPr id="6168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5" y="3276600"/>
            <a:ext cx="2130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{</a:t>
            </a:r>
            <a:r>
              <a:rPr lang="en-US" b="1">
                <a:latin typeface="Symbol" pitchFamily="18" charset="2"/>
                <a:sym typeface="Symbol" pitchFamily="18" charset="2"/>
              </a:rPr>
              <a:t></a:t>
            </a:r>
            <a:r>
              <a:rPr lang="en-US" b="1">
                <a:latin typeface="Courier New" pitchFamily="49" charset="0"/>
              </a:rPr>
              <a:t>, 10, 1010, 101010, … }</a:t>
            </a:r>
          </a:p>
        </p:txBody>
      </p:sp>
      <p:sp>
        <p:nvSpPr>
          <p:cNvPr id="6169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67400" y="3124200"/>
            <a:ext cx="2130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L = { w | w is zero or more 1's or w is a single 1 followed by zero or more 0's</a:t>
            </a:r>
          </a:p>
        </p:txBody>
      </p:sp>
      <p:sp>
        <p:nvSpPr>
          <p:cNvPr id="6170" name="Line 1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31775" y="4087813"/>
            <a:ext cx="853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1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77200" y="3810000"/>
            <a:ext cx="593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008000"/>
                </a:solidFill>
              </a:rPr>
              <a:t>Ouch!</a:t>
            </a:r>
          </a:p>
        </p:txBody>
      </p:sp>
    </p:spTree>
    <p:extLst>
      <p:ext uri="{BB962C8B-B14F-4D97-AF65-F5344CB8AC3E}">
        <p14:creationId xmlns:p14="http://schemas.microsoft.com/office/powerpoint/2010/main" val="11434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975" y="3070225"/>
            <a:ext cx="728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  <a:latin typeface="Times" pitchFamily="1" charset="0"/>
              </a:rPr>
              <a:t>  union</a:t>
            </a:r>
            <a:r>
              <a:rPr lang="en-US" sz="2400">
                <a:latin typeface="Times" pitchFamily="1" charset="0"/>
              </a:rPr>
              <a:t>                         </a:t>
            </a:r>
            <a:r>
              <a:rPr lang="en-US" sz="2400">
                <a:solidFill>
                  <a:srgbClr val="0000FF"/>
                </a:solidFill>
              </a:rPr>
              <a:t>a | b</a:t>
            </a:r>
            <a:r>
              <a:rPr lang="en-US" sz="2400">
                <a:latin typeface="Times" pitchFamily="1" charset="0"/>
              </a:rPr>
              <a:t>             “a </a:t>
            </a:r>
            <a:r>
              <a:rPr lang="en-US" sz="2400" i="1">
                <a:latin typeface="Times" pitchFamily="1" charset="0"/>
              </a:rPr>
              <a:t>or</a:t>
            </a:r>
            <a:r>
              <a:rPr lang="en-US" sz="2400">
                <a:latin typeface="Times" pitchFamily="1" charset="0"/>
              </a:rPr>
              <a:t>  b”</a:t>
            </a:r>
            <a:endParaRPr lang="en-US" sz="2400">
              <a:latin typeface="Times" pitchFamily="1" charset="0"/>
              <a:sym typeface="Symbol" pitchFamily="18" charset="2"/>
            </a:endParaRPr>
          </a:p>
        </p:txBody>
      </p:sp>
      <p:grpSp>
        <p:nvGrpSpPr>
          <p:cNvPr id="2959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95940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1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594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27622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Regular Expression Example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913" y="1463675"/>
            <a:ext cx="845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A regular expression is composed of three string operations: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200" y="2589213"/>
            <a:ext cx="728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  <a:latin typeface="Times" pitchFamily="1" charset="0"/>
              </a:rPr>
              <a:t>  concatenation</a:t>
            </a:r>
            <a:r>
              <a:rPr lang="en-US" sz="2400">
                <a:latin typeface="Times" pitchFamily="1" charset="0"/>
              </a:rPr>
              <a:t>            </a:t>
            </a:r>
            <a:r>
              <a:rPr lang="en-US" sz="2400">
                <a:solidFill>
                  <a:srgbClr val="0000FF"/>
                </a:solidFill>
              </a:rPr>
              <a:t>ab</a:t>
            </a:r>
            <a:r>
              <a:rPr lang="en-US" sz="2400">
                <a:latin typeface="Times" pitchFamily="1" charset="0"/>
              </a:rPr>
              <a:t>               “a </a:t>
            </a:r>
            <a:r>
              <a:rPr lang="en-US" sz="2400" i="1">
                <a:latin typeface="Times" pitchFamily="1" charset="0"/>
              </a:rPr>
              <a:t>then</a:t>
            </a:r>
            <a:r>
              <a:rPr lang="en-US" sz="2400">
                <a:latin typeface="Times" pitchFamily="1" charset="0"/>
              </a:rPr>
              <a:t> b”</a:t>
            </a:r>
            <a:endParaRPr lang="en-US" sz="2400">
              <a:latin typeface="Times" pitchFamily="1" charset="0"/>
              <a:sym typeface="Symbol" pitchFamily="18" charset="2"/>
            </a:endParaRPr>
          </a:p>
        </p:txBody>
      </p:sp>
      <p:sp>
        <p:nvSpPr>
          <p:cNvPr id="29594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888" y="4040188"/>
            <a:ext cx="688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 A</a:t>
            </a:r>
            <a:r>
              <a:rPr lang="en-US" sz="2400" i="1">
                <a:latin typeface="Times" pitchFamily="1" charset="0"/>
              </a:rPr>
              <a:t> regular expression  </a:t>
            </a:r>
            <a:r>
              <a:rPr lang="en-US" sz="2400">
                <a:latin typeface="Times" pitchFamily="1" charset="0"/>
              </a:rPr>
              <a:t>defines a regular language!</a:t>
            </a:r>
            <a:endParaRPr lang="en-US" sz="2400" i="1">
              <a:latin typeface="Times" pitchFamily="1" charset="0"/>
              <a:sym typeface="Symbol" pitchFamily="18" charset="2"/>
            </a:endParaRPr>
          </a:p>
        </p:txBody>
      </p:sp>
      <p:sp>
        <p:nvSpPr>
          <p:cNvPr id="29594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1538" y="4756150"/>
            <a:ext cx="728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  </a:t>
            </a:r>
            <a:endParaRPr lang="en-US" sz="2400">
              <a:latin typeface="Times" pitchFamily="1" charset="0"/>
              <a:sym typeface="Symbol" pitchFamily="18" charset="2"/>
            </a:endParaRPr>
          </a:p>
        </p:txBody>
      </p:sp>
      <p:sp>
        <p:nvSpPr>
          <p:cNvPr id="29594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5763" y="4716463"/>
            <a:ext cx="269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(0|1)(0|1)1(0|1)*</a:t>
            </a:r>
            <a:endParaRPr lang="en-US" sz="2400">
              <a:latin typeface="Times" pitchFamily="1" charset="0"/>
              <a:sym typeface="Symbol" pitchFamily="18" charset="2"/>
            </a:endParaRPr>
          </a:p>
        </p:txBody>
      </p:sp>
      <p:sp>
        <p:nvSpPr>
          <p:cNvPr id="29594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70750" y="2098675"/>
            <a:ext cx="0" cy="1571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26338" y="2065338"/>
            <a:ext cx="1311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Sand" charset="0"/>
              </a:rPr>
              <a:t>high precedence</a:t>
            </a:r>
          </a:p>
        </p:txBody>
      </p:sp>
      <p:sp>
        <p:nvSpPr>
          <p:cNvPr id="29595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200" y="2108200"/>
            <a:ext cx="642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  <a:latin typeface="Times" pitchFamily="1" charset="0"/>
              </a:rPr>
              <a:t>  “Kleene Star”</a:t>
            </a:r>
            <a:r>
              <a:rPr lang="en-US" sz="2400">
                <a:latin typeface="Times" pitchFamily="1" charset="0"/>
              </a:rPr>
              <a:t>            </a:t>
            </a:r>
            <a:r>
              <a:rPr lang="en-US" sz="2400">
                <a:solidFill>
                  <a:srgbClr val="0000FF"/>
                </a:solidFill>
              </a:rPr>
              <a:t>a*</a:t>
            </a:r>
            <a:r>
              <a:rPr lang="en-US" sz="2400">
                <a:latin typeface="Times" pitchFamily="1" charset="0"/>
              </a:rPr>
              <a:t>           “0 or more a’s”</a:t>
            </a:r>
            <a:endParaRPr lang="en-US" sz="2400">
              <a:latin typeface="Times" pitchFamily="1" charset="0"/>
              <a:sym typeface="Symbol" pitchFamily="18" charset="2"/>
            </a:endParaRPr>
          </a:p>
        </p:txBody>
      </p:sp>
      <p:sp>
        <p:nvSpPr>
          <p:cNvPr id="29595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89838" y="3305175"/>
            <a:ext cx="125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Sand" charset="0"/>
              </a:rPr>
              <a:t>low precedence</a:t>
            </a:r>
          </a:p>
        </p:txBody>
      </p:sp>
      <p:sp>
        <p:nvSpPr>
          <p:cNvPr id="29595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92513" y="4776788"/>
            <a:ext cx="398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L = { w | w’s third character is a 1}</a:t>
            </a:r>
          </a:p>
        </p:txBody>
      </p:sp>
      <p:sp>
        <p:nvSpPr>
          <p:cNvPr id="29595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97275" y="5851525"/>
            <a:ext cx="537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L = { w | </a:t>
            </a:r>
            <a:r>
              <a:rPr lang="en-US" sz="1400"/>
              <a:t>w is a binary number whose value is a power of two</a:t>
            </a:r>
            <a:r>
              <a:rPr lang="en-US" sz="2000"/>
              <a:t> }</a:t>
            </a:r>
          </a:p>
        </p:txBody>
      </p:sp>
      <p:sp>
        <p:nvSpPr>
          <p:cNvPr id="29595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15163" y="6361113"/>
            <a:ext cx="98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folHlink"/>
                </a:solidFill>
              </a:rPr>
              <a:t>within 1 of</a:t>
            </a:r>
          </a:p>
        </p:txBody>
      </p:sp>
      <p:sp>
        <p:nvSpPr>
          <p:cNvPr id="29595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43800" y="6143625"/>
            <a:ext cx="0" cy="2619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6" name="Text Box 2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4688" y="5807075"/>
            <a:ext cx="211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0*10*</a:t>
            </a:r>
          </a:p>
        </p:txBody>
      </p:sp>
      <p:sp>
        <p:nvSpPr>
          <p:cNvPr id="29595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362200" y="60579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832100" y="6515100"/>
            <a:ext cx="3949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9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35938" y="1311275"/>
            <a:ext cx="658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Haiku?</a:t>
            </a:r>
          </a:p>
        </p:txBody>
      </p:sp>
    </p:spTree>
    <p:extLst>
      <p:ext uri="{BB962C8B-B14F-4D97-AF65-F5344CB8AC3E}">
        <p14:creationId xmlns:p14="http://schemas.microsoft.com/office/powerpoint/2010/main" val="3635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1223963"/>
            <a:ext cx="831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We need to show how (e)NFAs can represent regular expressions</a:t>
            </a:r>
            <a:br>
              <a:rPr lang="en-US" sz="2400">
                <a:latin typeface="Times" pitchFamily="1" charset="0"/>
              </a:rPr>
            </a:br>
            <a:r>
              <a:rPr lang="en-US" sz="2400">
                <a:latin typeface="Times" pitchFamily="1" charset="0"/>
              </a:rPr>
              <a:t>(We’ve already shown how DFAs can represent NFAs): 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/>
              <a:t>Regular Expressions </a:t>
            </a:r>
            <a:r>
              <a:rPr lang="en-US" sz="4000">
                <a:sym typeface="Wingdings" pitchFamily="2" charset="2"/>
              </a:rPr>
              <a:t> NFAs</a:t>
            </a:r>
            <a:endParaRPr lang="en-US" sz="4000"/>
          </a:p>
        </p:txBody>
      </p:sp>
      <p:sp>
        <p:nvSpPr>
          <p:cNvPr id="296964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725" y="6427788"/>
            <a:ext cx="550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Use these machines to mechanically construct (01)*</a:t>
            </a:r>
          </a:p>
        </p:txBody>
      </p:sp>
      <p:grpSp>
        <p:nvGrpSpPr>
          <p:cNvPr id="296965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96966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7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68" name="Text Box 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8925" y="6208713"/>
            <a:ext cx="387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How should we approach this proof?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69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1387475"/>
              <a:ext cx="306388" cy="254000"/>
            </p14:xfrm>
          </p:contentPart>
        </mc:Choice>
        <mc:Fallback xmlns="">
          <p:pic>
            <p:nvPicPr>
              <p:cNvPr id="2969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5339" y="1378121"/>
                <a:ext cx="325110" cy="2727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9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1223963"/>
            <a:ext cx="831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We need to show how (e)NFAs can represent regular expressions</a:t>
            </a:r>
            <a:br>
              <a:rPr lang="en-US" sz="2400">
                <a:latin typeface="Times" pitchFamily="1" charset="0"/>
              </a:rPr>
            </a:br>
            <a:r>
              <a:rPr lang="en-US" sz="2400">
                <a:latin typeface="Times" pitchFamily="1" charset="0"/>
              </a:rPr>
              <a:t>(We’ve already shown how DFAs can represent NFAs): </a:t>
            </a:r>
          </a:p>
        </p:txBody>
      </p:sp>
      <p:sp>
        <p:nvSpPr>
          <p:cNvPr id="2990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950" y="3124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299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5950" y="45720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</a:rPr>
              <a:t>a*</a:t>
            </a:r>
          </a:p>
        </p:txBody>
      </p:sp>
      <p:sp>
        <p:nvSpPr>
          <p:cNvPr id="2990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" y="57912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</a:rPr>
              <a:t>a+b</a:t>
            </a: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z="4000"/>
              <a:t>Regular Expressions </a:t>
            </a:r>
            <a:r>
              <a:rPr lang="en-US" sz="4000">
                <a:sym typeface="Wingdings" pitchFamily="2" charset="2"/>
              </a:rPr>
              <a:t> NFAs</a:t>
            </a:r>
            <a:endParaRPr lang="en-US" sz="4000"/>
          </a:p>
        </p:txBody>
      </p:sp>
      <p:sp>
        <p:nvSpPr>
          <p:cNvPr id="29901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2209800"/>
            <a:ext cx="257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</a:rPr>
              <a:t>Base regexp: 0, 1</a:t>
            </a:r>
          </a:p>
        </p:txBody>
      </p:sp>
      <p:sp>
        <p:nvSpPr>
          <p:cNvPr id="299016" name="Text Box 8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725" y="6427788"/>
            <a:ext cx="550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Use these machines to mechanically construct (01)*</a:t>
            </a:r>
          </a:p>
        </p:txBody>
      </p:sp>
      <p:grpSp>
        <p:nvGrpSpPr>
          <p:cNvPr id="299017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99018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1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90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1850" y="2303463"/>
              <a:ext cx="1298575" cy="412750"/>
            </p14:xfrm>
          </p:contentPart>
        </mc:Choice>
        <mc:Fallback xmlns="">
          <p:pic>
            <p:nvPicPr>
              <p:cNvPr id="2990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62490" y="2294107"/>
                <a:ext cx="1317296" cy="431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90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341563"/>
              <a:ext cx="1374775" cy="396875"/>
            </p14:xfrm>
          </p:contentPart>
        </mc:Choice>
        <mc:Fallback xmlns="">
          <p:pic>
            <p:nvPicPr>
              <p:cNvPr id="2990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40490" y="2332208"/>
                <a:ext cx="1393494" cy="415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90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2730500"/>
              <a:ext cx="4767263" cy="1701800"/>
            </p14:xfrm>
          </p:contentPart>
        </mc:Choice>
        <mc:Fallback xmlns="">
          <p:pic>
            <p:nvPicPr>
              <p:cNvPr id="2990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2499" y="2721247"/>
                <a:ext cx="4785916" cy="172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90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24163"/>
              <a:ext cx="41275" cy="417512"/>
            </p14:xfrm>
          </p:contentPart>
        </mc:Choice>
        <mc:Fallback xmlns="">
          <p:pic>
            <p:nvPicPr>
              <p:cNvPr id="2990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54324" y="2814805"/>
                <a:ext cx="60102" cy="436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90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5688" y="3044825"/>
              <a:ext cx="2835275" cy="698500"/>
            </p14:xfrm>
          </p:contentPart>
        </mc:Choice>
        <mc:Fallback xmlns="">
          <p:pic>
            <p:nvPicPr>
              <p:cNvPr id="2990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6327" y="3035464"/>
                <a:ext cx="2853997" cy="71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90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3487738"/>
              <a:ext cx="274638" cy="233362"/>
            </p14:xfrm>
          </p:contentPart>
        </mc:Choice>
        <mc:Fallback xmlns="">
          <p:pic>
            <p:nvPicPr>
              <p:cNvPr id="2990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51703" y="3478360"/>
                <a:ext cx="293282" cy="25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90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3365500"/>
              <a:ext cx="708025" cy="236538"/>
            </p14:xfrm>
          </p:contentPart>
        </mc:Choice>
        <mc:Fallback xmlns="">
          <p:pic>
            <p:nvPicPr>
              <p:cNvPr id="2990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21654" y="3356196"/>
                <a:ext cx="726742" cy="255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90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8388" y="2909888"/>
              <a:ext cx="608012" cy="263525"/>
            </p14:xfrm>
          </p:contentPart>
        </mc:Choice>
        <mc:Fallback xmlns="">
          <p:pic>
            <p:nvPicPr>
              <p:cNvPr id="2990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69028" y="2900528"/>
                <a:ext cx="626731" cy="28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90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2879725"/>
              <a:ext cx="550862" cy="247650"/>
            </p14:xfrm>
          </p:contentPart>
        </mc:Choice>
        <mc:Fallback xmlns="">
          <p:pic>
            <p:nvPicPr>
              <p:cNvPr id="2990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56027" y="2870366"/>
                <a:ext cx="569584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90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5878513"/>
              <a:ext cx="403225" cy="258762"/>
            </p14:xfrm>
          </p:contentPart>
        </mc:Choice>
        <mc:Fallback xmlns="">
          <p:pic>
            <p:nvPicPr>
              <p:cNvPr id="2990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72148" y="5869130"/>
                <a:ext cx="421880" cy="277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90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8" y="4521200"/>
              <a:ext cx="536575" cy="465138"/>
            </p14:xfrm>
          </p:contentPart>
        </mc:Choice>
        <mc:Fallback xmlns="">
          <p:pic>
            <p:nvPicPr>
              <p:cNvPr id="2990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89775" y="4511840"/>
                <a:ext cx="555301" cy="48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90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2550" y="4462463"/>
              <a:ext cx="4451350" cy="1833562"/>
            </p14:xfrm>
          </p:contentPart>
        </mc:Choice>
        <mc:Fallback xmlns="">
          <p:pic>
            <p:nvPicPr>
              <p:cNvPr id="2990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43194" y="4453103"/>
                <a:ext cx="4470062" cy="1852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90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5000625"/>
              <a:ext cx="2017713" cy="1647825"/>
            </p14:xfrm>
          </p:contentPart>
        </mc:Choice>
        <mc:Fallback xmlns="">
          <p:pic>
            <p:nvPicPr>
              <p:cNvPr id="2990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51740" y="4991264"/>
                <a:ext cx="2036432" cy="1666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90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6067425"/>
              <a:ext cx="293688" cy="174625"/>
            </p14:xfrm>
          </p:contentPart>
        </mc:Choice>
        <mc:Fallback xmlns="">
          <p:pic>
            <p:nvPicPr>
              <p:cNvPr id="2990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34367" y="6058064"/>
                <a:ext cx="312403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90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0488" y="5935663"/>
              <a:ext cx="277812" cy="234950"/>
            </p14:xfrm>
          </p:contentPart>
        </mc:Choice>
        <mc:Fallback xmlns="">
          <p:pic>
            <p:nvPicPr>
              <p:cNvPr id="2990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61132" y="5926308"/>
                <a:ext cx="296525" cy="25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90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5462588"/>
              <a:ext cx="1585912" cy="1077912"/>
            </p14:xfrm>
          </p:contentPart>
        </mc:Choice>
        <mc:Fallback xmlns="">
          <p:pic>
            <p:nvPicPr>
              <p:cNvPr id="2990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32427" y="5453227"/>
                <a:ext cx="1604633" cy="1096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90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8288" y="4457700"/>
              <a:ext cx="2346325" cy="1827213"/>
            </p14:xfrm>
          </p:contentPart>
        </mc:Choice>
        <mc:Fallback xmlns="">
          <p:pic>
            <p:nvPicPr>
              <p:cNvPr id="2990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28929" y="4448341"/>
                <a:ext cx="2365044" cy="1845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90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4213" y="4887913"/>
              <a:ext cx="1328737" cy="973137"/>
            </p14:xfrm>
          </p:contentPart>
        </mc:Choice>
        <mc:Fallback xmlns="">
          <p:pic>
            <p:nvPicPr>
              <p:cNvPr id="2990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84853" y="4878552"/>
                <a:ext cx="1347457" cy="9918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8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1059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0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10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7622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RegEx      NFA      DFA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3" y="1463675"/>
            <a:ext cx="845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This conversion is provided by JFLAP…</a:t>
            </a:r>
          </a:p>
        </p:txBody>
      </p:sp>
      <p:sp>
        <p:nvSpPr>
          <p:cNvPr id="30106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89313" y="2197100"/>
            <a:ext cx="537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L = { w | </a:t>
            </a:r>
            <a:r>
              <a:rPr lang="en-US" sz="1400"/>
              <a:t>w is a binary number whose value is a power of two</a:t>
            </a:r>
            <a:r>
              <a:rPr lang="en-US" sz="2000"/>
              <a:t> }</a:t>
            </a:r>
          </a:p>
        </p:txBody>
      </p:sp>
      <p:sp>
        <p:nvSpPr>
          <p:cNvPr id="30106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07200" y="2706688"/>
            <a:ext cx="98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folHlink"/>
                </a:solidFill>
              </a:rPr>
              <a:t>within 1 of</a:t>
            </a:r>
          </a:p>
        </p:txBody>
      </p:sp>
      <p:sp>
        <p:nvSpPr>
          <p:cNvPr id="30106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35838" y="2489200"/>
            <a:ext cx="0" cy="2619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725" y="2152650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0*10*</a:t>
            </a:r>
          </a:p>
        </p:txBody>
      </p:sp>
      <p:sp>
        <p:nvSpPr>
          <p:cNvPr id="30106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62750" y="3063875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0*(</a:t>
            </a:r>
            <a:r>
              <a:rPr lang="en-US" sz="240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</a:t>
            </a:r>
            <a:r>
              <a:rPr lang="en-US" sz="2400">
                <a:solidFill>
                  <a:schemeClr val="folHlink"/>
                </a:solidFill>
              </a:rPr>
              <a:t>1)0*(</a:t>
            </a:r>
            <a:r>
              <a:rPr lang="en-US" sz="240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</a:t>
            </a:r>
            <a:r>
              <a:rPr lang="en-US" sz="2400">
                <a:solidFill>
                  <a:schemeClr val="folHlink"/>
                </a:solidFill>
              </a:rPr>
              <a:t>1)</a:t>
            </a:r>
          </a:p>
        </p:txBody>
      </p:sp>
      <p:sp>
        <p:nvSpPr>
          <p:cNvPr id="30106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154238" y="240347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069" name="Picture 13" descr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852738"/>
            <a:ext cx="3732213" cy="3594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0" name="Picture 14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852738"/>
            <a:ext cx="2371725" cy="23447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7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647700"/>
            <a:ext cx="519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37200" y="641350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8017"/>
            <a:ext cx="801020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7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2083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4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0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5913" y="1463675"/>
            <a:ext cx="845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This conversion is provided by JFLAP…</a:t>
            </a:r>
          </a:p>
        </p:txBody>
      </p:sp>
      <p:sp>
        <p:nvSpPr>
          <p:cNvPr id="30208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89313" y="2197100"/>
            <a:ext cx="537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L = { w | </a:t>
            </a:r>
            <a:r>
              <a:rPr lang="en-US" sz="1400"/>
              <a:t>w is a binary number whose value is a power of two</a:t>
            </a:r>
            <a:r>
              <a:rPr lang="en-US" sz="2000"/>
              <a:t> }</a:t>
            </a:r>
          </a:p>
        </p:txBody>
      </p:sp>
      <p:sp>
        <p:nvSpPr>
          <p:cNvPr id="30208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7200" y="2706688"/>
            <a:ext cx="98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folHlink"/>
                </a:solidFill>
              </a:rPr>
              <a:t>within 1 of</a:t>
            </a:r>
          </a:p>
        </p:txBody>
      </p:sp>
      <p:sp>
        <p:nvSpPr>
          <p:cNvPr id="30208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35838" y="2489200"/>
            <a:ext cx="0" cy="2619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725" y="2152650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0*10*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62750" y="3063875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0*(</a:t>
            </a:r>
            <a:r>
              <a:rPr lang="en-US" sz="240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</a:t>
            </a:r>
            <a:r>
              <a:rPr lang="en-US" sz="2400">
                <a:solidFill>
                  <a:schemeClr val="folHlink"/>
                </a:solidFill>
              </a:rPr>
              <a:t>1)0*(</a:t>
            </a:r>
            <a:r>
              <a:rPr lang="en-US" sz="240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</a:t>
            </a:r>
            <a:r>
              <a:rPr lang="en-US" sz="2400">
                <a:solidFill>
                  <a:schemeClr val="folHlink"/>
                </a:solidFill>
              </a:rPr>
              <a:t>1)</a:t>
            </a:r>
          </a:p>
        </p:txBody>
      </p:sp>
      <p:sp>
        <p:nvSpPr>
          <p:cNvPr id="30209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154238" y="240347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092" name="Picture 12" descr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852738"/>
            <a:ext cx="3732213" cy="3594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3" name="Picture 13" descr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852738"/>
            <a:ext cx="2371725" cy="23447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4" name="Picture 14" descr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5345113"/>
            <a:ext cx="3497263" cy="13350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9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1988" y="4737100"/>
            <a:ext cx="1871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8000"/>
                </a:solidFill>
              </a:rPr>
              <a:t>JFLAP will go from DFA </a:t>
            </a:r>
            <a:r>
              <a:rPr lang="en-US" sz="1400">
                <a:solidFill>
                  <a:srgbClr val="008000"/>
                </a:solidFill>
                <a:sym typeface="Symbol" pitchFamily="18" charset="2"/>
              </a:rPr>
              <a:t></a:t>
            </a:r>
            <a:r>
              <a:rPr lang="en-US" sz="1400">
                <a:solidFill>
                  <a:srgbClr val="008000"/>
                </a:solidFill>
              </a:rPr>
              <a:t> RegEx, too.</a:t>
            </a:r>
          </a:p>
        </p:txBody>
      </p:sp>
      <p:sp>
        <p:nvSpPr>
          <p:cNvPr id="30209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83088" y="5410200"/>
            <a:ext cx="9842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omic Sans MS" pitchFamily="66" charset="0"/>
              </a:rPr>
              <a:t>Entropy wins again!</a:t>
            </a:r>
          </a:p>
        </p:txBody>
      </p:sp>
      <p:sp>
        <p:nvSpPr>
          <p:cNvPr id="30209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6438" y="27622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RegEx      NFA      DFA</a:t>
            </a:r>
          </a:p>
        </p:txBody>
      </p:sp>
      <p:sp>
        <p:nvSpPr>
          <p:cNvPr id="302098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6163" y="647700"/>
            <a:ext cx="519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537200" y="641350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14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6248400"/>
            <a:ext cx="925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ea typeface="ＭＳ Ｐゴシック" pitchFamily="34" charset="-128"/>
              </a:rPr>
              <a:t>this doesn't look right…</a:t>
            </a:r>
          </a:p>
        </p:txBody>
      </p:sp>
      <p:grpSp>
        <p:nvGrpSpPr>
          <p:cNvPr id="35" name="Group 7182"/>
          <p:cNvGrpSpPr>
            <a:grpSpLocks/>
          </p:cNvGrpSpPr>
          <p:nvPr/>
        </p:nvGrpSpPr>
        <p:grpSpPr bwMode="auto">
          <a:xfrm>
            <a:off x="4800600" y="6248400"/>
            <a:ext cx="431606" cy="480102"/>
            <a:chOff x="1676815" y="5536974"/>
            <a:chExt cx="1066385" cy="1244825"/>
          </a:xfrm>
        </p:grpSpPr>
        <p:sp>
          <p:nvSpPr>
            <p:cNvPr id="36" name="Freeform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54" idx="1"/>
              <a:endCxn id="5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3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AutoShap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7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71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1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Regexes in practice…</a:t>
            </a:r>
          </a:p>
        </p:txBody>
      </p:sp>
      <p:sp>
        <p:nvSpPr>
          <p:cNvPr id="717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Unix’s</a:t>
            </a:r>
            <a:r>
              <a:rPr lang="en-US" sz="3200"/>
              <a:t> </a:t>
            </a:r>
            <a:r>
              <a:rPr lang="en-US" sz="2800" b="1">
                <a:latin typeface="Courier New" pitchFamily="49" charset="0"/>
              </a:rPr>
              <a:t>egrep</a:t>
            </a:r>
            <a:r>
              <a:rPr lang="en-US" sz="2800">
                <a:latin typeface="Geneva" pitchFamily="1" charset="0"/>
              </a:rPr>
              <a:t> </a:t>
            </a:r>
            <a:r>
              <a:rPr lang="en-US" sz="2400">
                <a:latin typeface="Times New Roman" pitchFamily="18" charset="0"/>
              </a:rPr>
              <a:t>does a line-by-line search for a regex: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49" charset="0"/>
              </a:rPr>
              <a:t>egrep   'hh'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49" charset="0"/>
              </a:rPr>
              <a:t>egrep   'y.*y'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49" charset="0"/>
              </a:rPr>
              <a:t>egrep   '(xq|hq)'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49" charset="0"/>
              </a:rPr>
              <a:t>egrep   '^y.*y$'</a:t>
            </a:r>
            <a:endParaRPr lang="en-US" sz="1800">
              <a:latin typeface="Arial" charset="0"/>
              <a:sym typeface="Symbol" pitchFamily="18" charset="2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sz="1200">
              <a:solidFill>
                <a:srgbClr val="009900"/>
              </a:solidFill>
              <a:latin typeface="Sand" charset="0"/>
              <a:sym typeface="Symbol" pitchFamily="18" charset="2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sz="1200">
              <a:solidFill>
                <a:srgbClr val="009900"/>
              </a:solidFill>
              <a:latin typeface="Sand" charset="0"/>
              <a:sym typeface="Symbol" pitchFamily="18" charset="2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egrep  '^(0|1(01*0)*1)(0|1(01*0)*1)*$' binStr</a:t>
            </a:r>
          </a:p>
        </p:txBody>
      </p:sp>
      <p:sp>
        <p:nvSpPr>
          <p:cNvPr id="717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717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343398"/>
                </a:solidFill>
                <a:latin typeface="Courier New" pitchFamily="49" charset="0"/>
              </a:rPr>
              <a:t>/usr/share/dict/words</a:t>
            </a:r>
          </a:p>
        </p:txBody>
      </p:sp>
      <p:sp>
        <p:nvSpPr>
          <p:cNvPr id="7179" name="AutoShap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180" name="Picture 14" descr="Picture 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symbol for </a:t>
            </a:r>
            <a:r>
              <a:rPr lang="en-US" sz="1000" b="1" i="1">
                <a:latin typeface="Times New Roman" pitchFamily="18" charset="0"/>
              </a:rPr>
              <a:t>start of a line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symbol for </a:t>
            </a:r>
            <a:r>
              <a:rPr lang="en-US" sz="1000" b="1" i="1">
                <a:latin typeface="Times New Roman" pitchFamily="18" charset="0"/>
              </a:rPr>
              <a:t>end of a line</a:t>
            </a:r>
          </a:p>
        </p:txBody>
      </p:sp>
      <p:sp>
        <p:nvSpPr>
          <p:cNvPr id="718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symbol for any character, a shortcut for</a:t>
            </a:r>
            <a:r>
              <a:rPr lang="en-US" sz="1000"/>
              <a:t> </a:t>
            </a:r>
            <a:r>
              <a:rPr lang="en-US" sz="1000" b="1">
                <a:latin typeface="Courier New" pitchFamily="49" charset="0"/>
              </a:rPr>
              <a:t>(a|b|c|…|z|0|1|…|9|…)</a:t>
            </a:r>
          </a:p>
        </p:txBody>
      </p:sp>
      <p:sp>
        <p:nvSpPr>
          <p:cNvPr id="7187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VOWEL</a:t>
            </a:r>
          </a:p>
        </p:txBody>
      </p:sp>
      <p:sp>
        <p:nvSpPr>
          <p:cNvPr id="7188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89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</a:t>
            </a:r>
          </a:p>
        </p:txBody>
      </p:sp>
      <p:sp>
        <p:nvSpPr>
          <p:cNvPr id="7190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91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VOWEL</a:t>
            </a:r>
          </a:p>
        </p:txBody>
      </p:sp>
      <p:sp>
        <p:nvSpPr>
          <p:cNvPr id="7192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93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5"/>
          <a:stretch>
            <a:fillRect/>
          </a:stretch>
        </p:blipFill>
        <p:spPr bwMode="auto">
          <a:xfrm>
            <a:off x="5943600" y="4170363"/>
            <a:ext cx="290988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286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18" charset="0"/>
                <a:cs typeface="Times New Roman" pitchFamily="18" charset="0"/>
              </a:rPr>
              <a:t>REs to the rescue!</a:t>
            </a:r>
          </a:p>
        </p:txBody>
      </p:sp>
      <p:pic>
        <p:nvPicPr>
          <p:cNvPr id="8196" name="Picture 3" descr="CARTOON_regular_expressio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380038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129540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PERL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67600" y="914400"/>
            <a:ext cx="12620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practical extraction and report language</a:t>
            </a:r>
          </a:p>
        </p:txBody>
      </p:sp>
      <p:pic>
        <p:nvPicPr>
          <p:cNvPr id="8199" name="Picture 6" descr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178050"/>
            <a:ext cx="290195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0275" y="3097213"/>
            <a:ext cx="2865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FF"/>
                </a:solidFill>
              </a:rPr>
              <a:t>www.regular-expressions.info/regexbuddy/email.html</a:t>
            </a:r>
          </a:p>
        </p:txBody>
      </p:sp>
      <p:sp>
        <p:nvSpPr>
          <p:cNvPr id="820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95975" y="6135688"/>
            <a:ext cx="2927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but how does regular expression matching actually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204" name="Picture 11" descr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6" b="67036"/>
          <a:stretch>
            <a:fillRect/>
          </a:stretch>
        </p:blipFill>
        <p:spPr bwMode="auto">
          <a:xfrm>
            <a:off x="6553200" y="3560763"/>
            <a:ext cx="1676400" cy="682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450263" y="6540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773738" y="1485900"/>
            <a:ext cx="712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35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35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2355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FSM applications…</a:t>
            </a:r>
          </a:p>
        </p:txBody>
      </p:sp>
      <p:sp>
        <p:nvSpPr>
          <p:cNvPr id="2355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3558" name="Picture 8" descr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88038" y="2241550"/>
            <a:ext cx="312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http://www.gameai.com/statemachines.html</a:t>
            </a:r>
          </a:p>
        </p:txBody>
      </p:sp>
      <p:pic>
        <p:nvPicPr>
          <p:cNvPr id="23560" name="Picture 10" descr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 descr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65788" y="2819400"/>
            <a:ext cx="245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original finite state machine</a:t>
            </a:r>
          </a:p>
        </p:txBody>
      </p:sp>
      <p:sp>
        <p:nvSpPr>
          <p:cNvPr id="2356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7150" y="3486150"/>
            <a:ext cx="2633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human-guided neural network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genetic-algorithm-guided neural network</a:t>
            </a:r>
          </a:p>
        </p:txBody>
      </p:sp>
      <p:sp>
        <p:nvSpPr>
          <p:cNvPr id="2356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458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2458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FSM applications…</a:t>
            </a:r>
          </a:p>
        </p:txBody>
      </p:sp>
      <p:sp>
        <p:nvSpPr>
          <p:cNvPr id="2458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4582" name="Picture 8" descr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http://www.gameai.com/statemachines.html</a:t>
            </a:r>
          </a:p>
        </p:txBody>
      </p:sp>
      <p:pic>
        <p:nvPicPr>
          <p:cNvPr id="24584" name="Picture 10" descr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Picture 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841625"/>
            <a:ext cx="251936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92088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GA Tech’s FSM for trash pick-up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2560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pic>
        <p:nvPicPr>
          <p:cNvPr id="2560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57738" y="220663"/>
            <a:ext cx="35734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AAAI 1994 champions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Georgia Tech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60363" y="3049588"/>
            <a:ext cx="5083175" cy="2690812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4070" r="35689" b="3490"/>
          <a:stretch>
            <a:fillRect/>
          </a:stretch>
        </p:blipFill>
        <p:spPr bwMode="auto">
          <a:xfrm>
            <a:off x="6126163" y="3446463"/>
            <a:ext cx="2757487" cy="1490662"/>
          </a:xfrm>
          <a:prstGeom prst="rect">
            <a:avLst/>
          </a:prstGeom>
          <a:noFill/>
          <a:ln w="38100">
            <a:solidFill>
              <a:srgbClr val="008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3198" r="69762" b="6976"/>
          <a:stretch>
            <a:fillRect/>
          </a:stretch>
        </p:blipFill>
        <p:spPr bwMode="auto">
          <a:xfrm>
            <a:off x="6126163" y="1617663"/>
            <a:ext cx="2792412" cy="1562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5" t="3255" r="755" b="4405"/>
          <a:stretch>
            <a:fillRect/>
          </a:stretch>
        </p:blipFill>
        <p:spPr bwMode="auto">
          <a:xfrm>
            <a:off x="6126163" y="5191125"/>
            <a:ext cx="2770187" cy="1463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liz.mpeg">
            <a:hlinkClick r:id="" action="ppaction://media"/>
          </p:cNvPr>
          <p:cNvPicPr>
            <a:picLocks noRot="1" noChangeAspect="1"/>
          </p:cNvPicPr>
          <p:nvPr>
            <a:videoFile r:link="rId6"/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159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2" name="Straight Arrow Connector 10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5400000" flipH="1" flipV="1">
            <a:off x="5014912" y="3101976"/>
            <a:ext cx="1547813" cy="3794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Arrow Connector 11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5613400" y="4149725"/>
            <a:ext cx="434975" cy="141288"/>
          </a:xfrm>
          <a:prstGeom prst="straightConnector1">
            <a:avLst/>
          </a:prstGeom>
          <a:noFill/>
          <a:ln w="28575" algn="ctr">
            <a:solidFill>
              <a:srgbClr val="008A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Straight Arrow Connector 14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4902200" y="4930776"/>
            <a:ext cx="1773237" cy="37941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14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286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What can DFA's do?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528763"/>
            <a:ext cx="80724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Is it possible to build a DFA accepting this language?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 = { w | w is a </a:t>
            </a:r>
            <a:r>
              <a:rPr lang="en-US" sz="2400" i="1">
                <a:solidFill>
                  <a:schemeClr val="folHlink"/>
                </a:solidFill>
                <a:latin typeface="Arial" charset="0"/>
              </a:rPr>
              <a:t>binary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number that is divisible by 7 }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0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95438" y="2951163"/>
            <a:ext cx="5608637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This is problem 6 on this week's HW…</a:t>
            </a:r>
          </a:p>
        </p:txBody>
      </p:sp>
      <p:sp>
        <p:nvSpPr>
          <p:cNvPr id="2969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7525" y="6248400"/>
            <a:ext cx="588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Suppose you're on the accepting state and the next input bit is a </a:t>
            </a: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… ?</a:t>
            </a:r>
          </a:p>
        </p:txBody>
      </p:sp>
      <p:grpSp>
        <p:nvGrpSpPr>
          <p:cNvPr id="29700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97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97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297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What can DFA's do?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528763"/>
            <a:ext cx="80724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Is it possible to build a DFA accepting this language?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 = { w | w is a </a:t>
            </a:r>
            <a:r>
              <a:rPr lang="en-US" sz="2400" i="1">
                <a:solidFill>
                  <a:schemeClr val="folHlink"/>
                </a:solidFill>
                <a:latin typeface="Arial" charset="0"/>
              </a:rPr>
              <a:t>binary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number that is divisible by 7 }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671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76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76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Regular Languages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525" y="1470025"/>
            <a:ext cx="739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if there is a DFA that accepts it.</a:t>
            </a:r>
          </a:p>
        </p:txBody>
      </p:sp>
      <p:sp>
        <p:nvSpPr>
          <p:cNvPr id="2765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L = { w | </a:t>
            </a:r>
            <a:r>
              <a:rPr lang="en-US" sz="1600">
                <a:solidFill>
                  <a:srgbClr val="333399"/>
                </a:solidFill>
              </a:rPr>
              <a:t>w is a binary number that’s divisible by 7</a:t>
            </a:r>
            <a:r>
              <a:rPr lang="en-US" sz="2000">
                <a:solidFill>
                  <a:srgbClr val="333399"/>
                </a:solidFill>
              </a:rPr>
              <a:t> }</a:t>
            </a:r>
          </a:p>
        </p:txBody>
      </p:sp>
      <p:sp>
        <p:nvSpPr>
          <p:cNvPr id="27654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343398"/>
                </a:solidFill>
              </a:rPr>
              <a:t>L = { w | </a:t>
            </a:r>
            <a:r>
              <a:rPr lang="en-US" sz="1600">
                <a:solidFill>
                  <a:srgbClr val="343398"/>
                </a:solidFill>
              </a:rPr>
              <a:t>w is a binary number whose value is a power of two</a:t>
            </a:r>
            <a:r>
              <a:rPr lang="en-US" sz="2000">
                <a:solidFill>
                  <a:srgbClr val="343398"/>
                </a:solidFill>
              </a:rPr>
              <a:t> }</a:t>
            </a:r>
          </a:p>
        </p:txBody>
      </p:sp>
      <p:sp>
        <p:nvSpPr>
          <p:cNvPr id="27655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L = { w | </a:t>
            </a:r>
            <a:r>
              <a:rPr lang="en-US" sz="1600">
                <a:solidFill>
                  <a:srgbClr val="333399"/>
                </a:solidFill>
              </a:rPr>
              <a:t>the third and third-to-last digits of w are identical</a:t>
            </a:r>
            <a:r>
              <a:rPr lang="en-US" sz="2000">
                <a:solidFill>
                  <a:srgbClr val="333399"/>
                </a:solidFill>
              </a:rPr>
              <a:t> }</a:t>
            </a:r>
          </a:p>
        </p:txBody>
      </p:sp>
      <p:sp>
        <p:nvSpPr>
          <p:cNvPr id="27656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k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k</a:t>
            </a:r>
            <a:r>
              <a:rPr lang="en-US" sz="2000">
                <a:solidFill>
                  <a:srgbClr val="333399"/>
                </a:solidFill>
              </a:rPr>
              <a:t> | k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4953000"/>
            <a:ext cx="3578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ea typeface="ＭＳ Ｐゴシック" pitchFamily="34" charset="-128"/>
              </a:rPr>
              <a:t>Are any of these languages too complex for a DFA to accept ?</a:t>
            </a:r>
          </a:p>
        </p:txBody>
      </p:sp>
      <p:sp>
        <p:nvSpPr>
          <p:cNvPr id="27659" name="Text 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4114800"/>
            <a:ext cx="2185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4841C"/>
                </a:solidFill>
                <a:latin typeface="Arial" charset="0"/>
                <a:ea typeface="ＭＳ Ｐゴシック" pitchFamily="34" charset="-128"/>
              </a:rPr>
              <a:t>Everyone O</a:t>
            </a:r>
            <a:r>
              <a:rPr lang="en-US" sz="1200" baseline="42000">
                <a:solidFill>
                  <a:srgbClr val="04841C"/>
                </a:solidFill>
                <a:latin typeface="Arial" charset="0"/>
                <a:ea typeface="ＭＳ Ｐゴシック" pitchFamily="34" charset="-128"/>
              </a:rPr>
              <a:t>k</a:t>
            </a:r>
            <a:r>
              <a:rPr lang="en-US" sz="1200">
                <a:solidFill>
                  <a:srgbClr val="04841C"/>
                </a:solidFill>
                <a:latin typeface="Arial" charset="0"/>
                <a:ea typeface="ＭＳ Ｐゴシック" pitchFamily="34" charset="-128"/>
              </a:rPr>
              <a:t> with this?</a:t>
            </a:r>
          </a:p>
        </p:txBody>
      </p:sp>
      <p:grpSp>
        <p:nvGrpSpPr>
          <p:cNvPr id="27" name="Group 7182"/>
          <p:cNvGrpSpPr>
            <a:grpSpLocks/>
          </p:cNvGrpSpPr>
          <p:nvPr/>
        </p:nvGrpSpPr>
        <p:grpSpPr bwMode="auto">
          <a:xfrm>
            <a:off x="228600" y="4250305"/>
            <a:ext cx="617537" cy="635071"/>
            <a:chOff x="1676815" y="5536974"/>
            <a:chExt cx="1066385" cy="1244825"/>
          </a:xfrm>
        </p:grpSpPr>
        <p:sp>
          <p:nvSpPr>
            <p:cNvPr id="28" name="Freeform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0" name="Straight Connector 29"/>
            <p:cNvCxnSpPr>
              <a:stCxn id="46" idx="1"/>
              <a:endCxn id="4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6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8" name="Straight Connector 47"/>
              <p:cNvCxnSpPr>
                <a:stCxn id="4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 3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1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3" name="Straight Connector 42"/>
              <p:cNvCxnSpPr>
                <a:stCxn id="4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6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5" name="AutoShap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37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72387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88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3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1273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the  HMC  DFA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85063" y="5067300"/>
            <a:ext cx="1200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Sand" charset="0"/>
              </a:rPr>
              <a:t>Gautam Thatte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Sand" charset="0"/>
              </a:rPr>
              <a:t>Mira Stoilova</a:t>
            </a:r>
          </a:p>
        </p:txBody>
      </p:sp>
      <p:sp>
        <p:nvSpPr>
          <p:cNvPr id="27239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95675" y="2460625"/>
            <a:ext cx="889000" cy="8413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3613" y="3725863"/>
            <a:ext cx="762000" cy="7064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2825" y="2527300"/>
            <a:ext cx="762000" cy="7064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749675" y="2106613"/>
            <a:ext cx="460375" cy="349250"/>
          </a:xfrm>
          <a:custGeom>
            <a:avLst/>
            <a:gdLst>
              <a:gd name="T0" fmla="*/ 50 w 290"/>
              <a:gd name="T1" fmla="*/ 220 h 220"/>
              <a:gd name="T2" fmla="*/ 0 w 290"/>
              <a:gd name="T3" fmla="*/ 120 h 220"/>
              <a:gd name="T4" fmla="*/ 155 w 290"/>
              <a:gd name="T5" fmla="*/ 0 h 220"/>
              <a:gd name="T6" fmla="*/ 265 w 290"/>
              <a:gd name="T7" fmla="*/ 40 h 220"/>
              <a:gd name="T8" fmla="*/ 270 w 290"/>
              <a:gd name="T9" fmla="*/ 150 h 220"/>
              <a:gd name="T10" fmla="*/ 240 w 290"/>
              <a:gd name="T11" fmla="*/ 195 h 220"/>
              <a:gd name="T12" fmla="*/ 225 w 29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" h="220">
                <a:moveTo>
                  <a:pt x="50" y="220"/>
                </a:moveTo>
                <a:cubicBezTo>
                  <a:pt x="20" y="185"/>
                  <a:pt x="7" y="164"/>
                  <a:pt x="0" y="120"/>
                </a:cubicBezTo>
                <a:cubicBezTo>
                  <a:pt x="11" y="27"/>
                  <a:pt x="77" y="9"/>
                  <a:pt x="155" y="0"/>
                </a:cubicBezTo>
                <a:cubicBezTo>
                  <a:pt x="197" y="5"/>
                  <a:pt x="231" y="14"/>
                  <a:pt x="265" y="40"/>
                </a:cubicBezTo>
                <a:cubicBezTo>
                  <a:pt x="279" y="75"/>
                  <a:pt x="290" y="112"/>
                  <a:pt x="270" y="150"/>
                </a:cubicBezTo>
                <a:cubicBezTo>
                  <a:pt x="261" y="165"/>
                  <a:pt x="248" y="178"/>
                  <a:pt x="240" y="195"/>
                </a:cubicBezTo>
                <a:cubicBezTo>
                  <a:pt x="228" y="217"/>
                  <a:pt x="235" y="209"/>
                  <a:pt x="225" y="22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16000" y="3867150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born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68700" y="2668588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HMC</a:t>
            </a:r>
          </a:p>
        </p:txBody>
      </p:sp>
      <p:sp>
        <p:nvSpPr>
          <p:cNvPr id="27239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93750" y="3873500"/>
            <a:ext cx="155575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95338" y="4081463"/>
            <a:ext cx="155575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96925" y="38528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627188" y="2865438"/>
            <a:ext cx="1865312" cy="952500"/>
          </a:xfrm>
          <a:custGeom>
            <a:avLst/>
            <a:gdLst>
              <a:gd name="T0" fmla="*/ 0 w 1175"/>
              <a:gd name="T1" fmla="*/ 600 h 600"/>
              <a:gd name="T2" fmla="*/ 345 w 1175"/>
              <a:gd name="T3" fmla="*/ 315 h 600"/>
              <a:gd name="T4" fmla="*/ 935 w 1175"/>
              <a:gd name="T5" fmla="*/ 55 h 600"/>
              <a:gd name="T6" fmla="*/ 1175 w 1175"/>
              <a:gd name="T7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5" h="600">
                <a:moveTo>
                  <a:pt x="0" y="600"/>
                </a:moveTo>
                <a:cubicBezTo>
                  <a:pt x="122" y="513"/>
                  <a:pt x="219" y="396"/>
                  <a:pt x="345" y="315"/>
                </a:cubicBezTo>
                <a:cubicBezTo>
                  <a:pt x="525" y="197"/>
                  <a:pt x="727" y="114"/>
                  <a:pt x="935" y="55"/>
                </a:cubicBezTo>
                <a:cubicBezTo>
                  <a:pt x="1004" y="34"/>
                  <a:pt x="1100" y="0"/>
                  <a:pt x="1175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40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79600" y="2874963"/>
            <a:ext cx="706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kia" pitchFamily="1" charset="0"/>
              </a:rPr>
              <a:t>bored</a:t>
            </a:r>
          </a:p>
        </p:txBody>
      </p:sp>
      <p:sp>
        <p:nvSpPr>
          <p:cNvPr id="27240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65538" y="1820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kia" pitchFamily="1" charset="0"/>
              </a:rPr>
              <a:t>work</a:t>
            </a:r>
          </a:p>
        </p:txBody>
      </p:sp>
      <p:sp>
        <p:nvSpPr>
          <p:cNvPr id="272403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05413" y="4219575"/>
            <a:ext cx="762000" cy="7064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172325" y="3343275"/>
            <a:ext cx="889000" cy="8413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5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29475" y="3409950"/>
            <a:ext cx="762000" cy="7064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32650" y="3648075"/>
            <a:ext cx="7604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normal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life</a:t>
            </a:r>
          </a:p>
        </p:txBody>
      </p:sp>
      <p:sp>
        <p:nvSpPr>
          <p:cNvPr id="272407" name="Freeform 2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373563" y="2468563"/>
            <a:ext cx="1727200" cy="1793875"/>
          </a:xfrm>
          <a:custGeom>
            <a:avLst/>
            <a:gdLst>
              <a:gd name="T0" fmla="*/ 0 w 1088"/>
              <a:gd name="T1" fmla="*/ 165 h 1130"/>
              <a:gd name="T2" fmla="*/ 375 w 1088"/>
              <a:gd name="T3" fmla="*/ 45 h 1130"/>
              <a:gd name="T4" fmla="*/ 655 w 1088"/>
              <a:gd name="T5" fmla="*/ 0 h 1130"/>
              <a:gd name="T6" fmla="*/ 1060 w 1088"/>
              <a:gd name="T7" fmla="*/ 175 h 1130"/>
              <a:gd name="T8" fmla="*/ 1085 w 1088"/>
              <a:gd name="T9" fmla="*/ 310 h 1130"/>
              <a:gd name="T10" fmla="*/ 1055 w 1088"/>
              <a:gd name="T11" fmla="*/ 500 h 1130"/>
              <a:gd name="T12" fmla="*/ 985 w 1088"/>
              <a:gd name="T13" fmla="*/ 665 h 1130"/>
              <a:gd name="T14" fmla="*/ 955 w 1088"/>
              <a:gd name="T15" fmla="*/ 750 h 1130"/>
              <a:gd name="T16" fmla="*/ 945 w 1088"/>
              <a:gd name="T17" fmla="*/ 770 h 1130"/>
              <a:gd name="T18" fmla="*/ 905 w 1088"/>
              <a:gd name="T19" fmla="*/ 1040 h 1130"/>
              <a:gd name="T20" fmla="*/ 900 w 1088"/>
              <a:gd name="T21" fmla="*/ 1130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8" h="1130">
                <a:moveTo>
                  <a:pt x="0" y="165"/>
                </a:moveTo>
                <a:cubicBezTo>
                  <a:pt x="127" y="133"/>
                  <a:pt x="247" y="74"/>
                  <a:pt x="375" y="45"/>
                </a:cubicBezTo>
                <a:cubicBezTo>
                  <a:pt x="465" y="23"/>
                  <a:pt x="562" y="7"/>
                  <a:pt x="655" y="0"/>
                </a:cubicBezTo>
                <a:cubicBezTo>
                  <a:pt x="820" y="5"/>
                  <a:pt x="962" y="29"/>
                  <a:pt x="1060" y="175"/>
                </a:cubicBezTo>
                <a:cubicBezTo>
                  <a:pt x="1068" y="219"/>
                  <a:pt x="1076" y="265"/>
                  <a:pt x="1085" y="310"/>
                </a:cubicBezTo>
                <a:cubicBezTo>
                  <a:pt x="1081" y="392"/>
                  <a:pt x="1088" y="432"/>
                  <a:pt x="1055" y="500"/>
                </a:cubicBezTo>
                <a:cubicBezTo>
                  <a:pt x="1042" y="563"/>
                  <a:pt x="1009" y="607"/>
                  <a:pt x="985" y="665"/>
                </a:cubicBezTo>
                <a:cubicBezTo>
                  <a:pt x="973" y="692"/>
                  <a:pt x="965" y="721"/>
                  <a:pt x="955" y="750"/>
                </a:cubicBezTo>
                <a:cubicBezTo>
                  <a:pt x="952" y="756"/>
                  <a:pt x="948" y="763"/>
                  <a:pt x="945" y="770"/>
                </a:cubicBezTo>
                <a:cubicBezTo>
                  <a:pt x="925" y="859"/>
                  <a:pt x="927" y="951"/>
                  <a:pt x="905" y="1040"/>
                </a:cubicBezTo>
                <a:cubicBezTo>
                  <a:pt x="899" y="1116"/>
                  <a:pt x="900" y="1086"/>
                  <a:pt x="900" y="113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408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389438" y="2984500"/>
            <a:ext cx="1095375" cy="1238250"/>
          </a:xfrm>
          <a:custGeom>
            <a:avLst/>
            <a:gdLst>
              <a:gd name="T0" fmla="*/ 0 w 690"/>
              <a:gd name="T1" fmla="*/ 0 h 780"/>
              <a:gd name="T2" fmla="*/ 555 w 690"/>
              <a:gd name="T3" fmla="*/ 270 h 780"/>
              <a:gd name="T4" fmla="*/ 665 w 690"/>
              <a:gd name="T5" fmla="*/ 610 h 780"/>
              <a:gd name="T6" fmla="*/ 690 w 690"/>
              <a:gd name="T7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0" h="780">
                <a:moveTo>
                  <a:pt x="0" y="0"/>
                </a:moveTo>
                <a:cubicBezTo>
                  <a:pt x="193" y="12"/>
                  <a:pt x="445" y="94"/>
                  <a:pt x="555" y="270"/>
                </a:cubicBezTo>
                <a:cubicBezTo>
                  <a:pt x="627" y="385"/>
                  <a:pt x="647" y="479"/>
                  <a:pt x="665" y="610"/>
                </a:cubicBezTo>
                <a:cubicBezTo>
                  <a:pt x="672" y="665"/>
                  <a:pt x="690" y="723"/>
                  <a:pt x="690" y="78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40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45050" y="2862263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kia" pitchFamily="1" charset="0"/>
              </a:rPr>
              <a:t>have fun</a:t>
            </a:r>
          </a:p>
        </p:txBody>
      </p:sp>
      <p:sp>
        <p:nvSpPr>
          <p:cNvPr id="27241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21375" y="237966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kia" pitchFamily="1" charset="0"/>
              </a:rPr>
              <a:t>sleep</a:t>
            </a:r>
          </a:p>
        </p:txBody>
      </p:sp>
      <p:sp>
        <p:nvSpPr>
          <p:cNvPr id="272411" name="Freeform 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032250" y="3349625"/>
            <a:ext cx="1135063" cy="1166813"/>
          </a:xfrm>
          <a:custGeom>
            <a:avLst/>
            <a:gdLst>
              <a:gd name="T0" fmla="*/ 715 w 715"/>
              <a:gd name="T1" fmla="*/ 735 h 735"/>
              <a:gd name="T2" fmla="*/ 295 w 715"/>
              <a:gd name="T3" fmla="*/ 580 h 735"/>
              <a:gd name="T4" fmla="*/ 75 w 715"/>
              <a:gd name="T5" fmla="*/ 375 h 735"/>
              <a:gd name="T6" fmla="*/ 0 w 715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5" h="735">
                <a:moveTo>
                  <a:pt x="715" y="735"/>
                </a:moveTo>
                <a:cubicBezTo>
                  <a:pt x="577" y="677"/>
                  <a:pt x="423" y="656"/>
                  <a:pt x="295" y="580"/>
                </a:cubicBezTo>
                <a:cubicBezTo>
                  <a:pt x="177" y="510"/>
                  <a:pt x="168" y="481"/>
                  <a:pt x="75" y="375"/>
                </a:cubicBezTo>
                <a:cubicBezTo>
                  <a:pt x="24" y="249"/>
                  <a:pt x="0" y="135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41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32138" y="4111625"/>
            <a:ext cx="134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Skia" pitchFamily="1" charset="0"/>
              </a:rPr>
              <a:t>not enough?</a:t>
            </a:r>
          </a:p>
        </p:txBody>
      </p:sp>
      <p:sp>
        <p:nvSpPr>
          <p:cNvPr id="27241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99075" y="4384675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ITR</a:t>
            </a:r>
          </a:p>
        </p:txBody>
      </p:sp>
      <p:sp>
        <p:nvSpPr>
          <p:cNvPr id="272414" name="Freeform 30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992813" y="3821113"/>
            <a:ext cx="1166812" cy="671512"/>
          </a:xfrm>
          <a:custGeom>
            <a:avLst/>
            <a:gdLst>
              <a:gd name="T0" fmla="*/ 0 w 740"/>
              <a:gd name="T1" fmla="*/ 423 h 423"/>
              <a:gd name="T2" fmla="*/ 235 w 740"/>
              <a:gd name="T3" fmla="*/ 168 h 423"/>
              <a:gd name="T4" fmla="*/ 655 w 740"/>
              <a:gd name="T5" fmla="*/ 13 h 423"/>
              <a:gd name="T6" fmla="*/ 740 w 740"/>
              <a:gd name="T7" fmla="*/ 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423">
                <a:moveTo>
                  <a:pt x="0" y="423"/>
                </a:moveTo>
                <a:cubicBezTo>
                  <a:pt x="71" y="328"/>
                  <a:pt x="142" y="243"/>
                  <a:pt x="235" y="168"/>
                </a:cubicBezTo>
                <a:cubicBezTo>
                  <a:pt x="327" y="92"/>
                  <a:pt x="536" y="27"/>
                  <a:pt x="655" y="13"/>
                </a:cubicBezTo>
                <a:cubicBezTo>
                  <a:pt x="692" y="0"/>
                  <a:pt x="664" y="8"/>
                  <a:pt x="740" y="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2415" name="AutoShap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10313" y="3667125"/>
            <a:ext cx="309562" cy="261938"/>
          </a:xfrm>
          <a:prstGeom prst="smileyFace">
            <a:avLst>
              <a:gd name="adj" fmla="val 465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416" name="Freeform 32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434263" y="2965450"/>
            <a:ext cx="460375" cy="349250"/>
          </a:xfrm>
          <a:custGeom>
            <a:avLst/>
            <a:gdLst>
              <a:gd name="T0" fmla="*/ 50 w 290"/>
              <a:gd name="T1" fmla="*/ 220 h 220"/>
              <a:gd name="T2" fmla="*/ 0 w 290"/>
              <a:gd name="T3" fmla="*/ 120 h 220"/>
              <a:gd name="T4" fmla="*/ 155 w 290"/>
              <a:gd name="T5" fmla="*/ 0 h 220"/>
              <a:gd name="T6" fmla="*/ 265 w 290"/>
              <a:gd name="T7" fmla="*/ 40 h 220"/>
              <a:gd name="T8" fmla="*/ 270 w 290"/>
              <a:gd name="T9" fmla="*/ 150 h 220"/>
              <a:gd name="T10" fmla="*/ 240 w 290"/>
              <a:gd name="T11" fmla="*/ 195 h 220"/>
              <a:gd name="T12" fmla="*/ 225 w 29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" h="220">
                <a:moveTo>
                  <a:pt x="50" y="220"/>
                </a:moveTo>
                <a:cubicBezTo>
                  <a:pt x="20" y="185"/>
                  <a:pt x="7" y="164"/>
                  <a:pt x="0" y="120"/>
                </a:cubicBezTo>
                <a:cubicBezTo>
                  <a:pt x="11" y="27"/>
                  <a:pt x="77" y="9"/>
                  <a:pt x="155" y="0"/>
                </a:cubicBezTo>
                <a:cubicBezTo>
                  <a:pt x="197" y="5"/>
                  <a:pt x="231" y="14"/>
                  <a:pt x="265" y="40"/>
                </a:cubicBezTo>
                <a:cubicBezTo>
                  <a:pt x="279" y="75"/>
                  <a:pt x="290" y="112"/>
                  <a:pt x="270" y="150"/>
                </a:cubicBezTo>
                <a:cubicBezTo>
                  <a:pt x="261" y="165"/>
                  <a:pt x="248" y="178"/>
                  <a:pt x="240" y="195"/>
                </a:cubicBezTo>
                <a:cubicBezTo>
                  <a:pt x="228" y="217"/>
                  <a:pt x="235" y="209"/>
                  <a:pt x="225" y="22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1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1447800"/>
            <a:ext cx="263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actually, this isn’t a DFA…</a:t>
            </a:r>
          </a:p>
        </p:txBody>
      </p:sp>
      <p:sp>
        <p:nvSpPr>
          <p:cNvPr id="272418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243138" y="2398713"/>
            <a:ext cx="0" cy="4587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1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492250" y="2117725"/>
            <a:ext cx="1633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this is a </a:t>
            </a:r>
            <a:r>
              <a:rPr lang="en-US" sz="12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-transition</a:t>
            </a:r>
          </a:p>
        </p:txBody>
      </p:sp>
    </p:spTree>
    <p:extLst>
      <p:ext uri="{BB962C8B-B14F-4D97-AF65-F5344CB8AC3E}">
        <p14:creationId xmlns:p14="http://schemas.microsoft.com/office/powerpoint/2010/main" val="23300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7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307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307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Regular Languages</a:t>
            </a:r>
          </a:p>
        </p:txBody>
      </p:sp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if there is a DFA that accepts it.</a:t>
            </a:r>
          </a:p>
        </p:txBody>
      </p:sp>
      <p:sp>
        <p:nvSpPr>
          <p:cNvPr id="3072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332288"/>
            <a:ext cx="739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How could we 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prove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that </a:t>
            </a:r>
          </a:p>
        </p:txBody>
      </p:sp>
      <p:sp>
        <p:nvSpPr>
          <p:cNvPr id="3072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4488" y="4362450"/>
            <a:ext cx="205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k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k</a:t>
            </a:r>
            <a:r>
              <a:rPr lang="en-US" sz="2000">
                <a:solidFill>
                  <a:srgbClr val="333399"/>
                </a:solidFill>
              </a:rPr>
              <a:t> | k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3072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40500" y="433228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regular?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4638" y="1546225"/>
            <a:ext cx="81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or NFA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or RegEx</a:t>
            </a:r>
          </a:p>
        </p:txBody>
      </p:sp>
      <p:sp>
        <p:nvSpPr>
          <p:cNvPr id="3072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L = { w | </a:t>
            </a:r>
            <a:r>
              <a:rPr lang="en-US" sz="1600">
                <a:solidFill>
                  <a:schemeClr val="folHlink"/>
                </a:solidFill>
              </a:rPr>
              <a:t>w is a binary number that’s divisible by 7</a:t>
            </a:r>
            <a:r>
              <a:rPr lang="en-US" sz="2000">
                <a:solidFill>
                  <a:schemeClr val="folHlink"/>
                </a:solidFill>
              </a:rPr>
              <a:t> }</a:t>
            </a:r>
          </a:p>
        </p:txBody>
      </p:sp>
      <p:sp>
        <p:nvSpPr>
          <p:cNvPr id="3073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L = { w | </a:t>
            </a:r>
            <a:r>
              <a:rPr lang="en-US" sz="1600">
                <a:solidFill>
                  <a:schemeClr val="folHlink"/>
                </a:solidFill>
              </a:rPr>
              <a:t>w is a binary number whose value is a power of two</a:t>
            </a:r>
            <a:r>
              <a:rPr lang="en-US" sz="2000">
                <a:solidFill>
                  <a:schemeClr val="folHlink"/>
                </a:solidFill>
              </a:rPr>
              <a:t> }</a:t>
            </a:r>
          </a:p>
        </p:txBody>
      </p:sp>
      <p:sp>
        <p:nvSpPr>
          <p:cNvPr id="3073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L = { w | </a:t>
            </a:r>
            <a:r>
              <a:rPr lang="en-US" sz="1600">
                <a:solidFill>
                  <a:schemeClr val="folHlink"/>
                </a:solidFill>
              </a:rPr>
              <a:t>the third and third-to-last digits of w are identical</a:t>
            </a:r>
            <a:r>
              <a:rPr lang="en-US" sz="2000">
                <a:solidFill>
                  <a:schemeClr val="folHlink"/>
                </a:solidFill>
              </a:rPr>
              <a:t> }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67600" y="2438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66" charset="0"/>
              </a:rPr>
              <a:t>All regular</a:t>
            </a:r>
          </a:p>
        </p:txBody>
      </p:sp>
      <p:sp>
        <p:nvSpPr>
          <p:cNvPr id="3073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L = { 0</a:t>
            </a:r>
            <a:r>
              <a:rPr lang="en-US" sz="2000" baseline="30000">
                <a:solidFill>
                  <a:schemeClr val="accent1"/>
                </a:solidFill>
              </a:rPr>
              <a:t>k</a:t>
            </a:r>
            <a:r>
              <a:rPr lang="en-US" sz="2000">
                <a:solidFill>
                  <a:schemeClr val="accent1"/>
                </a:solidFill>
              </a:rPr>
              <a:t>1</a:t>
            </a:r>
            <a:r>
              <a:rPr lang="en-US" sz="2000" baseline="30000">
                <a:solidFill>
                  <a:schemeClr val="accent1"/>
                </a:solidFill>
              </a:rPr>
              <a:t>k</a:t>
            </a:r>
            <a:r>
              <a:rPr lang="en-US" sz="2000">
                <a:solidFill>
                  <a:schemeClr val="accent1"/>
                </a:solidFill>
              </a:rPr>
              <a:t> | k </a:t>
            </a:r>
            <a:r>
              <a:rPr lang="en-US" sz="2000">
                <a:solidFill>
                  <a:schemeClr val="accent1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chemeClr val="accent1"/>
                </a:solidFill>
              </a:rPr>
              <a:t>0}</a:t>
            </a:r>
          </a:p>
        </p:txBody>
      </p:sp>
      <p:sp>
        <p:nvSpPr>
          <p:cNvPr id="3073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0" y="3657600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chemeClr val="accent1"/>
                </a:solidFill>
                <a:latin typeface="Comic Sans MS" pitchFamily="66" charset="0"/>
              </a:rPr>
              <a:t>Non</a:t>
            </a:r>
            <a:r>
              <a:rPr lang="en-US" sz="2400">
                <a:solidFill>
                  <a:schemeClr val="accent1"/>
                </a:solidFill>
                <a:latin typeface="Comic Sans MS" pitchFamily="66" charset="0"/>
              </a:rPr>
              <a:t>regular !</a:t>
            </a:r>
          </a:p>
        </p:txBody>
      </p:sp>
    </p:spTree>
    <p:extLst>
      <p:ext uri="{BB962C8B-B14F-4D97-AF65-F5344CB8AC3E}">
        <p14:creationId xmlns:p14="http://schemas.microsoft.com/office/powerpoint/2010/main" val="26555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0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Regular Languages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A language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1" charset="0"/>
              </a:rPr>
              <a:t>regular</a:t>
            </a:r>
            <a:r>
              <a:rPr lang="en-US" sz="2400">
                <a:latin typeface="Times" pitchFamily="1" charset="0"/>
              </a:rPr>
              <a:t> if there is a DFA that accepts it.</a:t>
            </a:r>
          </a:p>
        </p:txBody>
      </p:sp>
      <p:sp>
        <p:nvSpPr>
          <p:cNvPr id="278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7925" y="2057400"/>
            <a:ext cx="397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 character is a 1}</a:t>
            </a:r>
          </a:p>
        </p:txBody>
      </p:sp>
      <p:sp>
        <p:nvSpPr>
          <p:cNvPr id="278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7925" y="2581275"/>
            <a:ext cx="648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</a:rPr>
              <a:t>(from the right)</a:t>
            </a:r>
            <a:r>
              <a:rPr lang="en-US" sz="2000">
                <a:solidFill>
                  <a:srgbClr val="333399"/>
                </a:solidFill>
              </a:rPr>
              <a:t> is a 1}</a:t>
            </a:r>
          </a:p>
        </p:txBody>
      </p:sp>
      <p:sp>
        <p:nvSpPr>
          <p:cNvPr id="27853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77925" y="3136900"/>
            <a:ext cx="513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 is a binary # that’s divisible by 3 }</a:t>
            </a:r>
          </a:p>
        </p:txBody>
      </p:sp>
      <p:sp>
        <p:nvSpPr>
          <p:cNvPr id="278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200" y="4352925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How could we </a:t>
            </a:r>
            <a:r>
              <a:rPr lang="en-US" sz="2400" u="sng">
                <a:latin typeface="Times" pitchFamily="1" charset="0"/>
              </a:rPr>
              <a:t>prove</a:t>
            </a:r>
            <a:r>
              <a:rPr lang="en-US" sz="2400">
                <a:latin typeface="Times" pitchFamily="1" charset="0"/>
              </a:rPr>
              <a:t> that </a:t>
            </a:r>
          </a:p>
        </p:txBody>
      </p:sp>
      <p:sp>
        <p:nvSpPr>
          <p:cNvPr id="27853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0213" y="4383088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 | n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27853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50038" y="4352925"/>
            <a:ext cx="192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" pitchFamily="1" charset="0"/>
              </a:rPr>
              <a:t>is not regular?</a:t>
            </a:r>
          </a:p>
        </p:txBody>
      </p:sp>
      <p:sp>
        <p:nvSpPr>
          <p:cNvPr id="27853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97000" y="5075238"/>
            <a:ext cx="6364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If there is an </a:t>
            </a:r>
            <a:r>
              <a:rPr lang="en-US" sz="2400" b="1" i="1">
                <a:latin typeface="Times" pitchFamily="1" charset="0"/>
              </a:rPr>
              <a:t>infinite</a:t>
            </a:r>
            <a:r>
              <a:rPr lang="en-US" sz="2400">
                <a:latin typeface="Times" pitchFamily="1" charset="0"/>
              </a:rPr>
              <a:t> pairwise distinguishable set of strings (w.r.t. </a:t>
            </a:r>
            <a:r>
              <a:rPr lang="en-US" sz="20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), it must be that </a:t>
            </a:r>
            <a:r>
              <a:rPr lang="en-US" sz="2000">
                <a:solidFill>
                  <a:srgbClr val="333399"/>
                </a:solidFill>
              </a:rPr>
              <a:t>L </a:t>
            </a:r>
            <a:r>
              <a:rPr lang="en-US" sz="2400">
                <a:latin typeface="Times" pitchFamily="1" charset="0"/>
              </a:rPr>
              <a:t>is not regular!</a:t>
            </a:r>
          </a:p>
        </p:txBody>
      </p:sp>
      <p:sp>
        <p:nvSpPr>
          <p:cNvPr id="27853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6096000"/>
            <a:ext cx="604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Times" pitchFamily="1" charset="0"/>
              </a:rPr>
              <a:t>The Nonregular Language Theorem</a:t>
            </a:r>
          </a:p>
        </p:txBody>
      </p:sp>
      <p:sp>
        <p:nvSpPr>
          <p:cNvPr id="27854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4953000"/>
            <a:ext cx="7010400" cy="1828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541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785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3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The </a:t>
            </a:r>
            <a:r>
              <a:rPr lang="en-US" sz="4000" b="1" i="1">
                <a:solidFill>
                  <a:srgbClr val="009900"/>
                </a:solidFill>
                <a:latin typeface="Times" pitchFamily="1" charset="0"/>
              </a:rPr>
              <a:t>Non</a:t>
            </a:r>
            <a:r>
              <a:rPr lang="en-US" sz="4000">
                <a:latin typeface="Times" pitchFamily="1" charset="0"/>
              </a:rPr>
              <a:t>regular Language Theorem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Consider the language</a:t>
            </a:r>
          </a:p>
        </p:txBody>
      </p:sp>
      <p:sp>
        <p:nvSpPr>
          <p:cNvPr id="2805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7925" y="1541463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 | n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16713" y="1987550"/>
            <a:ext cx="14065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pitchFamily="18" charset="2"/>
              </a:rPr>
              <a:t>l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0011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000111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00001111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0000011111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1524000"/>
            <a:ext cx="1489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example strings</a:t>
            </a:r>
            <a:endParaRPr lang="en-US" sz="1600">
              <a:latin typeface="Times" pitchFamily="1" charset="0"/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0200" y="1998663"/>
            <a:ext cx="374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To show it’s not regular…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46913" y="6426200"/>
            <a:ext cx="2025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DFA’s can’t do everything!</a:t>
            </a:r>
          </a:p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Maybe a better model can?</a:t>
            </a:r>
          </a:p>
        </p:txBody>
      </p:sp>
      <p:grpSp>
        <p:nvGrpSpPr>
          <p:cNvPr id="280585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28058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7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7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2275" y="0"/>
            <a:ext cx="8229600" cy="1143000"/>
          </a:xfrm>
        </p:spPr>
        <p:txBody>
          <a:bodyPr/>
          <a:lstStyle/>
          <a:p>
            <a:r>
              <a:rPr lang="en-US" sz="3200"/>
              <a:t>Using the Nonregular Language Theorem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Is L = {ww | w is a string of 0s and 1s} regular?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Is L = {0</a:t>
            </a:r>
            <a:r>
              <a:rPr lang="en-US" baseline="30000"/>
              <a:t>n^2</a:t>
            </a:r>
            <a:r>
              <a:rPr lang="en-US"/>
              <a:t> | n &gt;= 0} regular?</a:t>
            </a:r>
          </a:p>
        </p:txBody>
      </p:sp>
      <p:grpSp>
        <p:nvGrpSpPr>
          <p:cNvPr id="28262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82629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0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267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4"/>
                </p:custDataLst>
              </p14:nvPr>
            </p14:nvContentPartPr>
            <p14:xfrm>
              <a:off x="5732463" y="4371975"/>
              <a:ext cx="6350" cy="3175"/>
            </p14:xfrm>
          </p:contentPart>
        </mc:Choice>
        <mc:Fallback xmlns="">
          <p:pic>
            <p:nvPicPr>
              <p:cNvPr id="28267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723291" y="4362803"/>
                <a:ext cx="24694" cy="215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30755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56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07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question…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So, how powerful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DFAs ?</a:t>
            </a:r>
          </a:p>
        </p:txBody>
      </p:sp>
      <p:sp>
        <p:nvSpPr>
          <p:cNvPr id="3307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3288" y="3900488"/>
            <a:ext cx="509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 Can they emulate normal I/O behavior?</a:t>
            </a:r>
          </a:p>
        </p:txBody>
      </p:sp>
      <p:sp>
        <p:nvSpPr>
          <p:cNvPr id="3307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3288" y="5284788"/>
            <a:ext cx="585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 Can they do anything a desktop machine can?</a:t>
            </a:r>
          </a:p>
        </p:txBody>
      </p:sp>
      <p:sp>
        <p:nvSpPr>
          <p:cNvPr id="33076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5038" y="2362200"/>
            <a:ext cx="573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 Can they compute anything at all?</a:t>
            </a:r>
          </a:p>
        </p:txBody>
      </p:sp>
      <p:sp>
        <p:nvSpPr>
          <p:cNvPr id="3307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51513" y="2274888"/>
            <a:ext cx="1927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accent1"/>
                </a:solidFill>
                <a:latin typeface="Comic Sans MS" pitchFamily="66" charset="0"/>
              </a:rPr>
              <a:t>NO</a:t>
            </a:r>
            <a:endParaRPr lang="en-US" sz="20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307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1025" y="5207000"/>
            <a:ext cx="67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84313" y="2884488"/>
            <a:ext cx="596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</a:rPr>
              <a:t>No!</a:t>
            </a: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1600"/>
              <a:t>For example, the language  { 0</a:t>
            </a:r>
            <a:r>
              <a:rPr lang="en-US" sz="1600" baseline="42000"/>
              <a:t>k</a:t>
            </a:r>
            <a:r>
              <a:rPr lang="en-US" sz="1600"/>
              <a:t>1</a:t>
            </a:r>
            <a:r>
              <a:rPr lang="en-US" sz="1600" baseline="42000"/>
              <a:t>k</a:t>
            </a:r>
            <a:r>
              <a:rPr lang="en-US" sz="1600"/>
              <a:t>  |  k  </a:t>
            </a:r>
            <a:r>
              <a:rPr lang="en-US" sz="1600">
                <a:sym typeface="Symbol" pitchFamily="18" charset="2"/>
              </a:rPr>
              <a:t></a:t>
            </a:r>
            <a:r>
              <a:rPr lang="en-US" sz="1600"/>
              <a:t>  0 }  is not regular.</a:t>
            </a:r>
          </a:p>
        </p:txBody>
      </p:sp>
      <p:sp>
        <p:nvSpPr>
          <p:cNvPr id="330766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52563" y="4295775"/>
            <a:ext cx="569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Yes…</a:t>
            </a: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1600"/>
              <a:t>via large compositions (each handles 1 bit)</a:t>
            </a:r>
          </a:p>
        </p:txBody>
      </p:sp>
      <p:sp>
        <p:nvSpPr>
          <p:cNvPr id="330767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99188" y="3841750"/>
            <a:ext cx="1927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66" charset="0"/>
              </a:rPr>
              <a:t>Yes</a:t>
            </a:r>
            <a:endParaRPr lang="en-US" sz="20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14" name="Oval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15013" y="1454150"/>
            <a:ext cx="3328987" cy="2789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23586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323587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88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358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538" y="228600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Computability</a:t>
            </a:r>
          </a:p>
        </p:txBody>
      </p:sp>
      <p:sp>
        <p:nvSpPr>
          <p:cNvPr id="32359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738" y="2590800"/>
            <a:ext cx="1881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can compute </a:t>
            </a:r>
            <a:r>
              <a:rPr lang="en-US" b="1" i="1">
                <a:latin typeface="Times New Roman" pitchFamily="18" charset="0"/>
              </a:rPr>
              <a:t>regular </a:t>
            </a:r>
            <a:r>
              <a:rPr lang="en-US">
                <a:latin typeface="Times New Roman" pitchFamily="18" charset="0"/>
              </a:rPr>
              <a:t>languages</a:t>
            </a:r>
          </a:p>
        </p:txBody>
      </p:sp>
      <p:sp>
        <p:nvSpPr>
          <p:cNvPr id="32359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7375" y="1606550"/>
            <a:ext cx="96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"can't count"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3597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9113" y="4500563"/>
            <a:ext cx="1517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3598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0900" y="3584575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9500" y="367823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!</a:t>
            </a:r>
            <a:endParaRPr lang="en-US" sz="32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360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4313" y="5262563"/>
            <a:ext cx="2152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3601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3188" y="5991225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are computationally equivalent to DFAs!</a:t>
            </a:r>
          </a:p>
        </p:txBody>
      </p:sp>
      <p:sp>
        <p:nvSpPr>
          <p:cNvPr id="323602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4243388"/>
            <a:ext cx="330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</a:rPr>
              <a:t>these all compute the SAME languages !</a:t>
            </a:r>
          </a:p>
        </p:txBody>
      </p:sp>
      <p:sp>
        <p:nvSpPr>
          <p:cNvPr id="323603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65438" y="5038725"/>
            <a:ext cx="3817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though not necessarily as </a:t>
            </a:r>
            <a:r>
              <a:rPr lang="en-US" b="1" i="1">
                <a:latin typeface="Times New Roman" pitchFamily="18" charset="0"/>
              </a:rPr>
              <a:t>efficiently…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605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638" y="1466850"/>
            <a:ext cx="15176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3606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609600"/>
            <a:ext cx="1574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latin typeface="Times" pitchFamily="1" charset="0"/>
              </a:rPr>
              <a:t>not</a:t>
            </a:r>
            <a:r>
              <a:rPr lang="en-US">
                <a:latin typeface="Times" pitchFamily="1" charset="0"/>
              </a:rPr>
              <a:t> complexity</a:t>
            </a:r>
          </a:p>
        </p:txBody>
      </p:sp>
      <p:sp>
        <p:nvSpPr>
          <p:cNvPr id="323607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1363" y="2025650"/>
            <a:ext cx="539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  <a:latin typeface="Times New Roman" pitchFamily="18" charset="0"/>
              </a:rPr>
              <a:t>FSM</a:t>
            </a:r>
            <a:r>
              <a:rPr lang="en-US" sz="1200">
                <a:latin typeface="Times New Roman" pitchFamily="18" charset="0"/>
              </a:rPr>
              <a:t>s</a:t>
            </a:r>
            <a:endParaRPr lang="en-US" sz="12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3609" name="AutoShape 25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514600" y="1524000"/>
            <a:ext cx="457200" cy="5181600"/>
          </a:xfrm>
          <a:prstGeom prst="rightBrace">
            <a:avLst>
              <a:gd name="adj1" fmla="val 94444"/>
              <a:gd name="adj2" fmla="val 60171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611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8063" y="2659063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  <a:r>
              <a:rPr lang="en-US" sz="2400" baseline="30000"/>
              <a:t>n</a:t>
            </a:r>
            <a:r>
              <a:rPr lang="en-US" sz="2400"/>
              <a:t>1</a:t>
            </a:r>
            <a:r>
              <a:rPr lang="en-US" sz="2400" baseline="30000"/>
              <a:t>n</a:t>
            </a:r>
            <a:endParaRPr lang="en-US" sz="2400"/>
          </a:p>
        </p:txBody>
      </p:sp>
      <p:sp>
        <p:nvSpPr>
          <p:cNvPr id="323612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43738" y="17081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ww</a:t>
            </a:r>
          </a:p>
        </p:txBody>
      </p:sp>
      <p:sp>
        <p:nvSpPr>
          <p:cNvPr id="323613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6788" y="2508250"/>
            <a:ext cx="157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Machines</a:t>
            </a:r>
            <a:br>
              <a:rPr lang="en-US" sz="2400"/>
            </a:br>
            <a:r>
              <a:rPr lang="en-US" sz="2400"/>
              <a:t>that halt</a:t>
            </a:r>
          </a:p>
          <a:p>
            <a:r>
              <a:rPr lang="en-US" sz="2400"/>
              <a:t>on input w</a:t>
            </a:r>
          </a:p>
        </p:txBody>
      </p:sp>
      <p:sp>
        <p:nvSpPr>
          <p:cNvPr id="323615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05250" y="1795463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What about</a:t>
            </a:r>
          </a:p>
          <a:p>
            <a:pPr algn="ctr"/>
            <a:r>
              <a:rPr lang="en-US"/>
              <a:t>these languages?</a:t>
            </a:r>
          </a:p>
        </p:txBody>
      </p:sp>
    </p:spTree>
    <p:extLst>
      <p:ext uri="{BB962C8B-B14F-4D97-AF65-F5344CB8AC3E}">
        <p14:creationId xmlns:p14="http://schemas.microsoft.com/office/powerpoint/2010/main" val="21983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9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32666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1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66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7538" y="228600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An Impossible Program?</a:t>
            </a:r>
          </a:p>
        </p:txBody>
      </p:sp>
      <p:sp>
        <p:nvSpPr>
          <p:cNvPr id="326680" name="Rectangle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113" y="1487488"/>
            <a:ext cx="82946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(define (impossible L)</a:t>
            </a:r>
          </a:p>
          <a:p>
            <a:r>
              <a:rPr lang="en-US" sz="2000" b="1">
                <a:latin typeface="Courier New" pitchFamily="49" charset="0"/>
              </a:rPr>
              <a:t>  (help1 L 0))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(define (help1 L n)</a:t>
            </a:r>
          </a:p>
          <a:p>
            <a:r>
              <a:rPr lang="en-US" sz="2000" b="1">
                <a:latin typeface="Courier New" pitchFamily="49" charset="0"/>
              </a:rPr>
              <a:t>  (cond </a:t>
            </a:r>
          </a:p>
          <a:p>
            <a:r>
              <a:rPr lang="en-US" sz="2000" b="1">
                <a:latin typeface="Courier New" pitchFamily="49" charset="0"/>
              </a:rPr>
              <a:t>    ((null? L) (= n 0))</a:t>
            </a:r>
          </a:p>
          <a:p>
            <a:r>
              <a:rPr lang="en-US" sz="2000" b="1">
                <a:latin typeface="Courier New" pitchFamily="49" charset="0"/>
              </a:rPr>
              <a:t>    ((equal? (first L) 0) (help1 (rest L) (+ n 1)))</a:t>
            </a:r>
          </a:p>
          <a:p>
            <a:r>
              <a:rPr lang="en-US" sz="2000" b="1">
                <a:latin typeface="Courier New" pitchFamily="49" charset="0"/>
              </a:rPr>
              <a:t>    (else (help2 L n))))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(define (help2 L n)</a:t>
            </a:r>
          </a:p>
          <a:p>
            <a:r>
              <a:rPr lang="en-US" sz="2000" b="1">
                <a:latin typeface="Courier New" pitchFamily="49" charset="0"/>
              </a:rPr>
              <a:t>  (cond</a:t>
            </a:r>
          </a:p>
          <a:p>
            <a:r>
              <a:rPr lang="en-US" sz="2000" b="1">
                <a:latin typeface="Courier New" pitchFamily="49" charset="0"/>
              </a:rPr>
              <a:t>    ((null? L) (= n 0))</a:t>
            </a:r>
          </a:p>
          <a:p>
            <a:r>
              <a:rPr lang="en-US" sz="2000" b="1">
                <a:latin typeface="Courier New" pitchFamily="49" charset="0"/>
              </a:rPr>
              <a:t>    ((equal? (first L) 1) (help2 (rest L) (- n 1)))</a:t>
            </a:r>
          </a:p>
          <a:p>
            <a:r>
              <a:rPr lang="en-US" sz="2000" b="1">
                <a:latin typeface="Courier New" pitchFamily="49" charset="0"/>
              </a:rPr>
              <a:t>    (else #f)))</a:t>
            </a:r>
          </a:p>
        </p:txBody>
      </p:sp>
    </p:spTree>
    <p:extLst>
      <p:ext uri="{BB962C8B-B14F-4D97-AF65-F5344CB8AC3E}">
        <p14:creationId xmlns:p14="http://schemas.microsoft.com/office/powerpoint/2010/main" val="24621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321539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0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5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7538" y="228600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Computability</a:t>
            </a:r>
          </a:p>
        </p:txBody>
      </p:sp>
      <p:sp>
        <p:nvSpPr>
          <p:cNvPr id="3215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738" y="2590800"/>
            <a:ext cx="1881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can compute </a:t>
            </a:r>
            <a:r>
              <a:rPr lang="en-US" b="1" i="1">
                <a:latin typeface="Times New Roman" pitchFamily="18" charset="0"/>
              </a:rPr>
              <a:t>regular </a:t>
            </a:r>
            <a:r>
              <a:rPr lang="en-US">
                <a:latin typeface="Times New Roman" pitchFamily="18" charset="0"/>
              </a:rPr>
              <a:t>languages</a:t>
            </a:r>
          </a:p>
        </p:txBody>
      </p:sp>
      <p:sp>
        <p:nvSpPr>
          <p:cNvPr id="32154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7375" y="1606550"/>
            <a:ext cx="96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"can't count"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154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Times New Roman" pitchFamily="18" charset="0"/>
              </a:rPr>
              <a:t>TMs</a:t>
            </a:r>
          </a:p>
        </p:txBody>
      </p:sp>
      <p:sp>
        <p:nvSpPr>
          <p:cNvPr id="32154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strictly more powerful than DFAs</a:t>
            </a:r>
          </a:p>
        </p:txBody>
      </p:sp>
      <p:sp>
        <p:nvSpPr>
          <p:cNvPr id="32154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i="1">
                <a:solidFill>
                  <a:schemeClr val="folHlink"/>
                </a:solidFill>
                <a:latin typeface="Times New Roman" pitchFamily="18" charset="0"/>
              </a:rPr>
              <a:t>Turing Machines</a:t>
            </a:r>
          </a:p>
        </p:txBody>
      </p:sp>
      <p:sp>
        <p:nvSpPr>
          <p:cNvPr id="32154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solidFill>
                  <a:schemeClr val="folHlink"/>
                </a:solidFill>
                <a:latin typeface="Times New Roman" pitchFamily="18" charset="0"/>
              </a:rPr>
              <a:t>TMs count!</a:t>
            </a:r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2154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9113" y="4500563"/>
            <a:ext cx="1517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1550" name="AutoShap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0900" y="3584575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9500" y="367823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!</a:t>
            </a:r>
            <a:endParaRPr lang="en-US" sz="32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155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4313" y="5262563"/>
            <a:ext cx="2152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155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3188" y="5991225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are computationally equivalent to DFAs!</a:t>
            </a:r>
          </a:p>
        </p:txBody>
      </p:sp>
      <p:sp>
        <p:nvSpPr>
          <p:cNvPr id="32155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0" y="3657600"/>
            <a:ext cx="330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</a:rPr>
              <a:t>these all compute the SAME languages !</a:t>
            </a:r>
          </a:p>
        </p:txBody>
      </p:sp>
      <p:sp>
        <p:nvSpPr>
          <p:cNvPr id="32155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65438" y="4452938"/>
            <a:ext cx="3817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though not necessarily as </a:t>
            </a:r>
            <a:r>
              <a:rPr lang="en-US" b="1" i="1">
                <a:latin typeface="Times New Roman" pitchFamily="18" charset="0"/>
              </a:rPr>
              <a:t>efficiently…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55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638" y="1466850"/>
            <a:ext cx="15176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2155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19800" y="609600"/>
            <a:ext cx="1574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b="1" i="1">
                <a:latin typeface="Times" pitchFamily="1" charset="0"/>
              </a:rPr>
              <a:t>not</a:t>
            </a:r>
            <a:r>
              <a:rPr lang="en-US">
                <a:latin typeface="Times" pitchFamily="1" charset="0"/>
              </a:rPr>
              <a:t> complexity</a:t>
            </a:r>
          </a:p>
        </p:txBody>
      </p:sp>
      <p:sp>
        <p:nvSpPr>
          <p:cNvPr id="321559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1363" y="2025650"/>
            <a:ext cx="5397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  <a:latin typeface="Times New Roman" pitchFamily="18" charset="0"/>
              </a:rPr>
              <a:t>FSM</a:t>
            </a:r>
            <a:r>
              <a:rPr lang="en-US" sz="1200">
                <a:latin typeface="Times New Roman" pitchFamily="18" charset="0"/>
              </a:rPr>
              <a:t>s</a:t>
            </a:r>
            <a:endParaRPr lang="en-US" sz="12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1561" name="AutoShape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14600" y="1524000"/>
            <a:ext cx="457200" cy="5181600"/>
          </a:xfrm>
          <a:prstGeom prst="rightBrace">
            <a:avLst>
              <a:gd name="adj1" fmla="val 9444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7175" y="1116013"/>
            <a:ext cx="5857875" cy="180975"/>
            <a:chOff x="295" y="1311"/>
            <a:chExt cx="5177" cy="114"/>
          </a:xfrm>
        </p:grpSpPr>
        <p:sp>
          <p:nvSpPr>
            <p:cNvPr id="359427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28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4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9875" y="279400"/>
            <a:ext cx="420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Alan Turing</a:t>
            </a:r>
          </a:p>
        </p:txBody>
      </p:sp>
      <p:pic>
        <p:nvPicPr>
          <p:cNvPr id="359430" name="Picture 6" descr="turi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31" name="Picture 7" descr="AlanTuring194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32" name="Picture 8" descr="enigma_machine_on_ebay_t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33" name="Picture 9" descr="turingStatu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3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1946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432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WWII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Enigma machine ~ The axis's encryption engine</a:t>
            </a:r>
          </a:p>
        </p:txBody>
      </p:sp>
      <p:sp>
        <p:nvSpPr>
          <p:cNvPr id="35943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2007</a:t>
            </a:r>
          </a:p>
        </p:txBody>
      </p:sp>
      <p:sp>
        <p:nvSpPr>
          <p:cNvPr id="35943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25875" y="6248400"/>
            <a:ext cx="10858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Bletchley Park</a:t>
            </a:r>
          </a:p>
        </p:txBody>
      </p:sp>
      <p:sp>
        <p:nvSpPr>
          <p:cNvPr id="35943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AI !</a:t>
            </a:r>
          </a:p>
        </p:txBody>
      </p:sp>
    </p:spTree>
    <p:extLst>
      <p:ext uri="{BB962C8B-B14F-4D97-AF65-F5344CB8AC3E}">
        <p14:creationId xmlns:p14="http://schemas.microsoft.com/office/powerpoint/2010/main" val="3469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7175" y="1116013"/>
            <a:ext cx="5857875" cy="180975"/>
            <a:chOff x="295" y="1311"/>
            <a:chExt cx="5177" cy="114"/>
          </a:xfrm>
        </p:grpSpPr>
        <p:sp>
          <p:nvSpPr>
            <p:cNvPr id="360451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2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04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9875" y="279400"/>
            <a:ext cx="420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Alan Turing</a:t>
            </a:r>
          </a:p>
        </p:txBody>
      </p:sp>
      <p:pic>
        <p:nvPicPr>
          <p:cNvPr id="360454" name="Picture 6" descr="turi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5" name="Picture 7" descr="AlanTuring194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6" name="Picture 8" descr="enigma_machine_on_ebay_t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7" name="Picture 9" descr="turingStatu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1946</a:t>
            </a:r>
          </a:p>
        </p:txBody>
      </p:sp>
      <p:sp>
        <p:nvSpPr>
          <p:cNvPr id="36045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432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WWII</a:t>
            </a:r>
          </a:p>
        </p:txBody>
      </p:sp>
      <p:sp>
        <p:nvSpPr>
          <p:cNvPr id="36046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Enigma machine ~ The axis's encryption engine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2007</a:t>
            </a:r>
          </a:p>
        </p:txBody>
      </p:sp>
      <p:sp>
        <p:nvSpPr>
          <p:cNvPr id="36046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25875" y="6248400"/>
            <a:ext cx="10858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Bletchley Park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AI !</a:t>
            </a:r>
          </a:p>
        </p:txBody>
      </p:sp>
      <p:pic>
        <p:nvPicPr>
          <p:cNvPr id="360464" name="Picture 16" descr="Picture 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52613"/>
            <a:ext cx="6223000" cy="2895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6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06888" y="4456113"/>
            <a:ext cx="336073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too</a:t>
            </a:r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 neat, perhaps…?</a:t>
            </a:r>
          </a:p>
        </p:txBody>
      </p:sp>
    </p:spTree>
    <p:extLst>
      <p:ext uri="{BB962C8B-B14F-4D97-AF65-F5344CB8AC3E}">
        <p14:creationId xmlns:p14="http://schemas.microsoft.com/office/powerpoint/2010/main" val="21056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0" y="2133600"/>
            <a:ext cx="2411413" cy="180975"/>
            <a:chOff x="295" y="1311"/>
            <a:chExt cx="5177" cy="114"/>
          </a:xfrm>
        </p:grpSpPr>
        <p:sp>
          <p:nvSpPr>
            <p:cNvPr id="273411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12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34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3988" y="312738"/>
            <a:ext cx="21669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Another HMC DFA</a:t>
            </a:r>
          </a:p>
        </p:txBody>
      </p:sp>
      <p:pic>
        <p:nvPicPr>
          <p:cNvPr id="273414" name="Picture 6" descr="Image0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5738"/>
            <a:ext cx="5980113" cy="6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6477000"/>
            <a:ext cx="180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Sand" charset="0"/>
              </a:rPr>
              <a:t>not sure whose this is…</a:t>
            </a:r>
          </a:p>
        </p:txBody>
      </p:sp>
    </p:spTree>
    <p:extLst>
      <p:ext uri="{BB962C8B-B14F-4D97-AF65-F5344CB8AC3E}">
        <p14:creationId xmlns:p14="http://schemas.microsoft.com/office/powerpoint/2010/main" val="37749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53283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284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32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07975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Turing Machines…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063" y="1387475"/>
            <a:ext cx="573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A simple model of universal computation.</a:t>
            </a:r>
          </a:p>
        </p:txBody>
      </p:sp>
      <p:pic>
        <p:nvPicPr>
          <p:cNvPr id="35328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95525"/>
            <a:ext cx="3843338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328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94275" y="2062163"/>
            <a:ext cx="40830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r>
              <a:rPr lang="en-US"/>
              <a:t>The </a:t>
            </a:r>
            <a:r>
              <a:rPr lang="en-US" i="1"/>
              <a:t>tape</a:t>
            </a:r>
            <a:r>
              <a:rPr lang="en-US"/>
              <a:t>: an unbounded amount of memory. Consists of </a:t>
            </a:r>
            <a:r>
              <a:rPr lang="en-US" i="1"/>
              <a:t>cells</a:t>
            </a:r>
            <a:r>
              <a:rPr lang="en-US"/>
              <a:t>, each containing exactly one character characters  (e.g. 0, 1, or </a:t>
            </a:r>
            <a:r>
              <a:rPr lang="en-US">
                <a:ea typeface="AppleGothic" pitchFamily="1" charset="-127"/>
              </a:rPr>
              <a:t></a:t>
            </a:r>
            <a:r>
              <a:rPr lang="en-US"/>
              <a:t> (blank))</a:t>
            </a:r>
          </a:p>
        </p:txBody>
      </p:sp>
      <p:sp>
        <p:nvSpPr>
          <p:cNvPr id="35328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562475" y="2274888"/>
            <a:ext cx="781050" cy="47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819400" y="4141788"/>
            <a:ext cx="2584450" cy="3127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2827338" y="3241675"/>
            <a:ext cx="2840037" cy="342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63850" y="5129213"/>
            <a:ext cx="2616200" cy="31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9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89500" y="5680075"/>
            <a:ext cx="289242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400">
                <a:solidFill>
                  <a:srgbClr val="0000FF"/>
                </a:solidFill>
                <a:latin typeface="Times" pitchFamily="1" charset="0"/>
              </a:rPr>
              <a:t>The control state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solidFill>
                  <a:srgbClr val="0000FF"/>
                </a:solidFill>
                <a:latin typeface="Times" pitchFamily="1" charset="0"/>
              </a:rPr>
              <a:t>The symbol now under the head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solidFill>
                  <a:srgbClr val="0000FF"/>
                </a:solidFill>
                <a:latin typeface="Times" pitchFamily="1" charset="0"/>
              </a:rPr>
              <a:t>The symbols to the right of the head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solidFill>
                  <a:srgbClr val="0000FF"/>
                </a:solidFill>
                <a:latin typeface="Times" pitchFamily="1" charset="0"/>
              </a:rPr>
              <a:t>The symbols to the left of the head</a:t>
            </a:r>
            <a:endParaRPr lang="en-US" sz="16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35329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76900" y="3414713"/>
            <a:ext cx="2773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>
                <a:latin typeface="Times" pitchFamily="1" charset="0"/>
              </a:rPr>
              <a:t>Read/write head for the tape</a:t>
            </a:r>
          </a:p>
        </p:txBody>
      </p:sp>
      <p:sp>
        <p:nvSpPr>
          <p:cNvPr id="35329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59388" y="3903663"/>
            <a:ext cx="345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" pitchFamily="1" charset="0"/>
              </a:rPr>
              <a:t>The control: a finite amount of memory, the </a:t>
            </a:r>
            <a:r>
              <a:rPr lang="en-US" i="1">
                <a:latin typeface="Times" pitchFamily="1" charset="0"/>
              </a:rPr>
              <a:t>control states</a:t>
            </a:r>
            <a:r>
              <a:rPr lang="en-US">
                <a:latin typeface="Times" pitchFamily="1" charset="0"/>
              </a:rPr>
              <a:t> -- some are accepting, some are not.</a:t>
            </a:r>
          </a:p>
        </p:txBody>
      </p:sp>
      <p:sp>
        <p:nvSpPr>
          <p:cNvPr id="35329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8950" y="4926013"/>
            <a:ext cx="287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1" charset="0"/>
              </a:rPr>
              <a:t>Ability to move left and right</a:t>
            </a:r>
          </a:p>
        </p:txBody>
      </p:sp>
      <p:sp>
        <p:nvSpPr>
          <p:cNvPr id="35329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2588" y="6027738"/>
            <a:ext cx="4360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" pitchFamily="1" charset="0"/>
              </a:rPr>
              <a:t>The complete state of a TM is determined by:</a:t>
            </a:r>
          </a:p>
        </p:txBody>
      </p:sp>
      <p:sp>
        <p:nvSpPr>
          <p:cNvPr id="35329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4750" y="889000"/>
            <a:ext cx="2330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Turing: “Logical Computing Machines”</a:t>
            </a:r>
          </a:p>
        </p:txBody>
      </p:sp>
      <p:sp>
        <p:nvSpPr>
          <p:cNvPr id="35329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52550" y="2187575"/>
            <a:ext cx="298450" cy="2016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30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62113" y="1973263"/>
            <a:ext cx="3027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>
                <a:latin typeface="Times" pitchFamily="1" charset="0"/>
              </a:rPr>
              <a:t>Starts on the leftmost character</a:t>
            </a:r>
          </a:p>
        </p:txBody>
      </p:sp>
    </p:spTree>
    <p:extLst>
      <p:ext uri="{BB962C8B-B14F-4D97-AF65-F5344CB8AC3E}">
        <p14:creationId xmlns:p14="http://schemas.microsoft.com/office/powerpoint/2010/main" val="30050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30200"/>
            <a:ext cx="8248650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2588" y="1095375"/>
            <a:ext cx="2816225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folHlink"/>
                </a:solidFill>
                <a:latin typeface="Times" pitchFamily="1" charset="0"/>
              </a:rPr>
              <a:t>JFLAP's Turing Machines</a:t>
            </a:r>
          </a:p>
        </p:txBody>
      </p:sp>
    </p:spTree>
    <p:extLst>
      <p:ext uri="{BB962C8B-B14F-4D97-AF65-F5344CB8AC3E}">
        <p14:creationId xmlns:p14="http://schemas.microsoft.com/office/powerpoint/2010/main" val="39746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613"/>
            <a:ext cx="8248650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" y="5556250"/>
            <a:ext cx="2760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en-US">
                <a:solidFill>
                  <a:schemeClr val="folHlink"/>
                </a:solidFill>
                <a:latin typeface="Times" pitchFamily="1" charset="0"/>
              </a:rPr>
              <a:t>Accepting states halt computation immediately!</a:t>
            </a:r>
          </a:p>
        </p:txBody>
      </p:sp>
      <p:sp>
        <p:nvSpPr>
          <p:cNvPr id="35533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276475" y="2344738"/>
            <a:ext cx="839788" cy="319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1000" y="3244850"/>
            <a:ext cx="329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 b="1">
                <a:solidFill>
                  <a:srgbClr val="008000"/>
                </a:solidFill>
              </a:rPr>
              <a:t>Left == char. read on the tape</a:t>
            </a:r>
          </a:p>
        </p:txBody>
      </p:sp>
      <p:sp>
        <p:nvSpPr>
          <p:cNvPr id="35533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4500" y="3487738"/>
            <a:ext cx="3981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1"/>
                </a:solidFill>
              </a:rPr>
              <a:t>Middle == char. written to the tape</a:t>
            </a:r>
          </a:p>
        </p:txBody>
      </p:sp>
      <p:sp>
        <p:nvSpPr>
          <p:cNvPr id="35533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8800" y="3756025"/>
            <a:ext cx="3503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Right == direction to move </a:t>
            </a:r>
            <a:r>
              <a:rPr lang="en-US" sz="1400">
                <a:solidFill>
                  <a:srgbClr val="0000FF"/>
                </a:solidFill>
              </a:rPr>
              <a:t>(LRS)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35533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6788" y="462756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996633"/>
                </a:solidFill>
                <a:latin typeface="Times" pitchFamily="1" charset="0"/>
              </a:rPr>
              <a:t>Blank</a:t>
            </a:r>
          </a:p>
        </p:txBody>
      </p:sp>
      <p:sp>
        <p:nvSpPr>
          <p:cNvPr id="35533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714500" y="4660900"/>
            <a:ext cx="762000" cy="1524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188" y="1692275"/>
            <a:ext cx="1931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chemeClr val="folHlink"/>
                </a:solidFill>
                <a:latin typeface="Times" pitchFamily="1" charset="0"/>
              </a:rPr>
              <a:t>States control the TM’s execution</a:t>
            </a:r>
          </a:p>
        </p:txBody>
      </p:sp>
      <p:sp>
        <p:nvSpPr>
          <p:cNvPr id="35533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62588" y="1095375"/>
            <a:ext cx="2816225" cy="3952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folHlink"/>
                </a:solidFill>
                <a:latin typeface="Times" pitchFamily="1" charset="0"/>
              </a:rPr>
              <a:t>JFLAP's Turing Machines</a:t>
            </a:r>
          </a:p>
        </p:txBody>
      </p:sp>
      <p:sp>
        <p:nvSpPr>
          <p:cNvPr id="35534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6100" y="1778000"/>
            <a:ext cx="201613" cy="592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27400" y="1778000"/>
            <a:ext cx="201613" cy="5921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68700" y="1778000"/>
            <a:ext cx="201613" cy="5921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4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17763" y="1179513"/>
            <a:ext cx="1065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folHlink"/>
                </a:solidFill>
                <a:latin typeface="Times" pitchFamily="1" charset="0"/>
              </a:rPr>
              <a:t>block set tools</a:t>
            </a:r>
          </a:p>
        </p:txBody>
      </p:sp>
      <p:sp>
        <p:nvSpPr>
          <p:cNvPr id="35534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36738" y="1227138"/>
            <a:ext cx="615950" cy="322262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4825" y="2151063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9500" y="2147888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7825" y="2146300"/>
            <a:ext cx="492125" cy="617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0" y="2143125"/>
            <a:ext cx="492125" cy="617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90825" y="2141538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5975" y="2143125"/>
            <a:ext cx="492125" cy="617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5888" y="2151063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1038" y="2147888"/>
            <a:ext cx="492125" cy="61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5938" y="1482725"/>
            <a:ext cx="8002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  <a:latin typeface="Times" pitchFamily="1" charset="0"/>
              </a:rPr>
              <a:t>Problem</a:t>
            </a: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:    Accepting the nonregular language  </a:t>
            </a:r>
            <a:r>
              <a:rPr lang="en-US" sz="2000">
                <a:solidFill>
                  <a:schemeClr val="folHlink"/>
                </a:solidFill>
              </a:rPr>
              <a:t>{ 0</a:t>
            </a:r>
            <a:r>
              <a:rPr lang="en-US" sz="2000" baseline="42000">
                <a:solidFill>
                  <a:schemeClr val="folHlink"/>
                </a:solidFill>
              </a:rPr>
              <a:t>k</a:t>
            </a:r>
            <a:r>
              <a:rPr lang="en-US" sz="2000">
                <a:solidFill>
                  <a:schemeClr val="folHlink"/>
                </a:solidFill>
              </a:rPr>
              <a:t>1</a:t>
            </a:r>
            <a:r>
              <a:rPr lang="en-US" sz="2000" baseline="42000">
                <a:solidFill>
                  <a:schemeClr val="folHlink"/>
                </a:solidFill>
              </a:rPr>
              <a:t>k</a:t>
            </a:r>
            <a:r>
              <a:rPr lang="en-US" sz="2000">
                <a:solidFill>
                  <a:schemeClr val="folHlink"/>
                </a:solidFill>
              </a:rPr>
              <a:t> |  k  </a:t>
            </a:r>
            <a:r>
              <a:rPr lang="en-US" sz="2000">
                <a:solidFill>
                  <a:schemeClr val="folHlink"/>
                </a:solidFill>
                <a:sym typeface="Symbol" pitchFamily="18" charset="2"/>
              </a:rPr>
              <a:t></a:t>
            </a:r>
            <a:r>
              <a:rPr lang="en-US" sz="2000">
                <a:solidFill>
                  <a:schemeClr val="folHlink"/>
                </a:solidFill>
              </a:rPr>
              <a:t>  0 } </a:t>
            </a:r>
          </a:p>
        </p:txBody>
      </p:sp>
      <p:sp>
        <p:nvSpPr>
          <p:cNvPr id="3563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10188" y="2149475"/>
            <a:ext cx="35702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Every Turing machine is/has a program</a:t>
            </a:r>
            <a:r>
              <a:rPr lang="en-US" sz="1600" b="1">
                <a:latin typeface="Times" pitchFamily="1" charset="0"/>
              </a:rPr>
              <a:t>: (see previous slide for this program!)</a:t>
            </a:r>
            <a:endParaRPr lang="en-US" sz="1600">
              <a:latin typeface="Times" pitchFamily="1" charset="0"/>
            </a:endParaRPr>
          </a:p>
        </p:txBody>
      </p:sp>
      <p:sp>
        <p:nvSpPr>
          <p:cNvPr id="3563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5791200"/>
            <a:ext cx="7931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r>
              <a:rPr lang="en-US" sz="1600"/>
              <a:t>Halting convention #1: if a transition is unspecified, then the TM halts in the current state. </a:t>
            </a:r>
          </a:p>
        </p:txBody>
      </p:sp>
      <p:sp>
        <p:nvSpPr>
          <p:cNvPr id="3563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6257925"/>
            <a:ext cx="7966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r>
              <a:rPr lang="en-US" sz="1600"/>
              <a:t>Halting convention #2: if a TM goes into an accepting state, it accepts and does no more work.</a:t>
            </a:r>
          </a:p>
        </p:txBody>
      </p:sp>
      <p:grpSp>
        <p:nvGrpSpPr>
          <p:cNvPr id="356366" name="Group 1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56367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8" name="Rectangle 1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36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6438" y="307975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Turing Machines…</a:t>
            </a:r>
          </a:p>
        </p:txBody>
      </p:sp>
      <p:sp>
        <p:nvSpPr>
          <p:cNvPr id="35637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37263" y="874713"/>
            <a:ext cx="2635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Turing: “Logical Computing Machines”</a:t>
            </a:r>
          </a:p>
        </p:txBody>
      </p:sp>
      <p:sp>
        <p:nvSpPr>
          <p:cNvPr id="35637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320800" y="28368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36650" y="22685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35637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16088" y="22685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35637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95525" y="22685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35637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74963" y="22685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5637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54400" y="22685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5637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5425" y="22685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5637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20813" y="3246438"/>
            <a:ext cx="720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Assume that the turing machine's read/write head starts at the left of the input.</a:t>
            </a:r>
          </a:p>
        </p:txBody>
      </p:sp>
    </p:spTree>
    <p:extLst>
      <p:ext uri="{BB962C8B-B14F-4D97-AF65-F5344CB8AC3E}">
        <p14:creationId xmlns:p14="http://schemas.microsoft.com/office/powerpoint/2010/main" val="39755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5938" y="1482725"/>
            <a:ext cx="8002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  <a:latin typeface="Times" pitchFamily="1" charset="0"/>
              </a:rPr>
              <a:t>Problem</a:t>
            </a: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:    Sketch a turing machine that accepts  </a:t>
            </a:r>
            <a:r>
              <a:rPr lang="en-US" sz="2000">
                <a:solidFill>
                  <a:schemeClr val="folHlink"/>
                </a:solidFill>
              </a:rPr>
              <a:t>(000)*</a:t>
            </a:r>
          </a:p>
        </p:txBody>
      </p:sp>
      <p:sp>
        <p:nvSpPr>
          <p:cNvPr id="3573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019300"/>
            <a:ext cx="5934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r>
              <a:rPr lang="en-US" sz="1600"/>
              <a:t>Turing machines are also capable of deciding regular languages!</a:t>
            </a:r>
          </a:p>
        </p:txBody>
      </p:sp>
      <p:sp>
        <p:nvSpPr>
          <p:cNvPr id="3573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6013" y="1938338"/>
            <a:ext cx="12017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</a:rPr>
              <a:t>Reg. Expr.!</a:t>
            </a:r>
          </a:p>
        </p:txBody>
      </p:sp>
      <p:grpSp>
        <p:nvGrpSpPr>
          <p:cNvPr id="357381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57382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3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8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438" y="307975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Turing Machine “Quiz”</a:t>
            </a:r>
          </a:p>
        </p:txBody>
      </p:sp>
      <p:sp>
        <p:nvSpPr>
          <p:cNvPr id="35738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13550" y="1941513"/>
            <a:ext cx="614363" cy="206375"/>
          </a:xfrm>
          <a:custGeom>
            <a:avLst/>
            <a:gdLst>
              <a:gd name="T0" fmla="*/ 387 w 387"/>
              <a:gd name="T1" fmla="*/ 130 h 130"/>
              <a:gd name="T2" fmla="*/ 357 w 387"/>
              <a:gd name="T3" fmla="*/ 105 h 130"/>
              <a:gd name="T4" fmla="*/ 327 w 387"/>
              <a:gd name="T5" fmla="*/ 95 h 130"/>
              <a:gd name="T6" fmla="*/ 171 w 387"/>
              <a:gd name="T7" fmla="*/ 130 h 130"/>
              <a:gd name="T8" fmla="*/ 40 w 387"/>
              <a:gd name="T9" fmla="*/ 110 h 130"/>
              <a:gd name="T10" fmla="*/ 0 w 387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7" h="130">
                <a:moveTo>
                  <a:pt x="387" y="130"/>
                </a:moveTo>
                <a:cubicBezTo>
                  <a:pt x="374" y="111"/>
                  <a:pt x="380" y="114"/>
                  <a:pt x="357" y="105"/>
                </a:cubicBezTo>
                <a:cubicBezTo>
                  <a:pt x="347" y="101"/>
                  <a:pt x="327" y="95"/>
                  <a:pt x="327" y="95"/>
                </a:cubicBezTo>
                <a:cubicBezTo>
                  <a:pt x="271" y="99"/>
                  <a:pt x="222" y="112"/>
                  <a:pt x="171" y="130"/>
                </a:cubicBezTo>
                <a:cubicBezTo>
                  <a:pt x="117" y="126"/>
                  <a:pt x="87" y="125"/>
                  <a:pt x="40" y="110"/>
                </a:cubicBezTo>
                <a:cubicBezTo>
                  <a:pt x="35" y="73"/>
                  <a:pt x="27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1013" y="0"/>
            <a:ext cx="8229600" cy="1143000"/>
          </a:xfrm>
        </p:spPr>
        <p:txBody>
          <a:bodyPr/>
          <a:lstStyle/>
          <a:p>
            <a:r>
              <a:rPr lang="en-US" sz="4000"/>
              <a:t>The Distinguishability Theorem</a:t>
            </a:r>
          </a:p>
        </p:txBody>
      </p:sp>
      <p:sp>
        <p:nvSpPr>
          <p:cNvPr id="254979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743200"/>
            <a:ext cx="80549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Intuition: If two strings are distinguishable, then they have to go</a:t>
            </a:r>
          </a:p>
          <a:p>
            <a:r>
              <a:rPr lang="en-US" sz="1400">
                <a:latin typeface="Courier New" pitchFamily="49" charset="0"/>
              </a:rPr>
              <a:t>“separate ways” in the DFA on the same input.  Thus they need to be </a:t>
            </a:r>
          </a:p>
          <a:p>
            <a:r>
              <a:rPr lang="en-US" sz="1400">
                <a:latin typeface="Courier New" pitchFamily="49" charset="0"/>
              </a:rPr>
              <a:t>in different states at then end of their input.</a:t>
            </a:r>
          </a:p>
          <a:p>
            <a:r>
              <a:rPr lang="en-US" sz="1400">
                <a:latin typeface="Courier New" pitchFamily="49" charset="0"/>
              </a:rPr>
              <a:t>Proof: by contradiction</a:t>
            </a:r>
          </a:p>
          <a:p>
            <a:r>
              <a:rPr lang="en-US" sz="1400">
                <a:latin typeface="Courier New" pitchFamily="49" charset="0"/>
              </a:rPr>
              <a:t>Assume there exists a DFA M with n-1 states.</a:t>
            </a:r>
          </a:p>
          <a:p>
            <a:r>
              <a:rPr lang="en-US" sz="1400">
                <a:latin typeface="Courier New" pitchFamily="49" charset="0"/>
              </a:rPr>
              <a:t>By the pigeonhole principle, at least two of the inputs must end up in the</a:t>
            </a:r>
          </a:p>
          <a:p>
            <a:r>
              <a:rPr lang="en-US" sz="1400">
                <a:latin typeface="Courier New" pitchFamily="49" charset="0"/>
              </a:rPr>
              <a:t>Same state at the end of their input.</a:t>
            </a:r>
          </a:p>
          <a:p>
            <a:r>
              <a:rPr lang="en-US" sz="1400">
                <a:latin typeface="Courier New" pitchFamily="49" charset="0"/>
              </a:rPr>
              <a:t>Call this state qbad.  wi and wj are the two words that end in qbad.</a:t>
            </a:r>
          </a:p>
          <a:p>
            <a:r>
              <a:rPr lang="en-US" sz="1400">
                <a:latin typeface="Courier New" pitchFamily="49" charset="0"/>
              </a:rPr>
              <a:t>wiz should accept and wjz should reject.  But since qbad does not know the</a:t>
            </a:r>
          </a:p>
          <a:p>
            <a:r>
              <a:rPr lang="en-US" sz="1400">
                <a:latin typeface="Courier New" pitchFamily="49" charset="0"/>
              </a:rPr>
              <a:t>Difference between wi and wj, it has no choice but to allow z to pass</a:t>
            </a:r>
          </a:p>
          <a:p>
            <a:r>
              <a:rPr lang="en-US" sz="1400">
                <a:latin typeface="Courier New" pitchFamily="49" charset="0"/>
              </a:rPr>
              <a:t>Through the exact same states until z runs out.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7886700" cy="841375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If there is a pairwise distinguishable set of </a:t>
            </a: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N</a:t>
            </a:r>
            <a:r>
              <a:rPr lang="en-US" sz="2400">
                <a:latin typeface="Times" pitchFamily="1" charset="0"/>
              </a:rPr>
              <a:t> strings for a language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, then a DFA accepting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 </a:t>
            </a:r>
            <a:r>
              <a:rPr lang="en-US" sz="2400" i="1">
                <a:latin typeface="Times" pitchFamily="1" charset="0"/>
              </a:rPr>
              <a:t>must</a:t>
            </a:r>
            <a:r>
              <a:rPr lang="en-US" sz="2400">
                <a:latin typeface="Times" pitchFamily="1" charset="0"/>
              </a:rPr>
              <a:t> have 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  <a:sym typeface="Symbol" pitchFamily="18" charset="2"/>
              </a:rPr>
              <a:t></a:t>
            </a:r>
            <a:r>
              <a:rPr lang="en-US" sz="2400">
                <a:latin typeface="Times" pitchFamily="1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N</a:t>
            </a:r>
            <a:r>
              <a:rPr lang="en-US" sz="2400">
                <a:latin typeface="Times" pitchFamily="1" charset="0"/>
              </a:rPr>
              <a:t> states.</a:t>
            </a:r>
          </a:p>
        </p:txBody>
      </p:sp>
      <p:grpSp>
        <p:nvGrpSpPr>
          <p:cNvPr id="254981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5498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3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0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8463" y="0"/>
            <a:ext cx="8229600" cy="1143000"/>
          </a:xfrm>
        </p:spPr>
        <p:txBody>
          <a:bodyPr/>
          <a:lstStyle/>
          <a:p>
            <a:r>
              <a:rPr lang="en-US" sz="4000"/>
              <a:t>XX1 revisited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/>
              <a:t>Using the distinguishability theorem, prove that a DFA to recognize</a:t>
            </a:r>
            <a:br>
              <a:rPr lang="en-US"/>
            </a:br>
            <a:r>
              <a:rPr lang="en-US"/>
              <a:t> L</a:t>
            </a:r>
            <a:r>
              <a:rPr lang="en-US" baseline="-25000"/>
              <a:t>1</a:t>
            </a:r>
            <a:r>
              <a:rPr lang="en-US"/>
              <a:t> = {w | w has a 1 in the third symbol from the left}</a:t>
            </a:r>
            <a:br>
              <a:rPr lang="en-US"/>
            </a:br>
            <a:r>
              <a:rPr lang="en-US"/>
              <a:t>must have at least 5 states</a:t>
            </a:r>
          </a:p>
        </p:txBody>
      </p:sp>
      <p:grpSp>
        <p:nvGrpSpPr>
          <p:cNvPr id="25702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5702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0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3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4000"/>
              <a:t>1XX revisited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382000" cy="5211763"/>
          </a:xfrm>
        </p:spPr>
        <p:txBody>
          <a:bodyPr/>
          <a:lstStyle/>
          <a:p>
            <a:r>
              <a:rPr lang="en-US" sz="2800"/>
              <a:t>Using the distinguishability theorem, prove that a DFA to recognize</a:t>
            </a:r>
            <a:br>
              <a:rPr lang="en-US" sz="2800"/>
            </a:br>
            <a:r>
              <a:rPr lang="en-US" sz="2800"/>
              <a:t> L</a:t>
            </a:r>
            <a:r>
              <a:rPr lang="en-US" sz="2800" baseline="-25000"/>
              <a:t>2</a:t>
            </a:r>
            <a:r>
              <a:rPr lang="en-US" sz="2800"/>
              <a:t> = {w | w has a 1 in the third symbol from the right}</a:t>
            </a:r>
            <a:br>
              <a:rPr lang="en-US" sz="2800"/>
            </a:br>
            <a:r>
              <a:rPr lang="en-US" sz="2800"/>
              <a:t>must have at least 8 states</a:t>
            </a:r>
          </a:p>
        </p:txBody>
      </p:sp>
      <p:grpSp>
        <p:nvGrpSpPr>
          <p:cNvPr id="2590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590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7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3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28600"/>
            <a:ext cx="7997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Assume we have a DFA M with N-1 states that recognizes L.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We will prove that M cannot actually exist (it does not actually recognize L).</a:t>
            </a:r>
          </a:p>
        </p:txBody>
      </p:sp>
      <p:sp>
        <p:nvSpPr>
          <p:cNvPr id="261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990600"/>
            <a:ext cx="3733800" cy="2362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16764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q</a:t>
            </a:r>
            <a:r>
              <a:rPr lang="en-US" sz="1400" baseline="-25000">
                <a:latin typeface="Courier New" pitchFamily="49" charset="0"/>
              </a:rPr>
              <a:t>s</a:t>
            </a:r>
            <a:endParaRPr lang="en-US" sz="1600" baseline="-25000">
              <a:latin typeface="Courier New" pitchFamily="49" charset="0"/>
            </a:endParaRPr>
          </a:p>
        </p:txBody>
      </p:sp>
      <p:sp>
        <p:nvSpPr>
          <p:cNvPr id="2611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60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38600" y="25146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imes New Roman" pitchFamily="18" charset="0"/>
              </a:rPr>
              <a:t>q</a:t>
            </a:r>
            <a:r>
              <a:rPr lang="en-US" sz="1600" baseline="-25000">
                <a:latin typeface="Times New Roman" pitchFamily="18" charset="0"/>
              </a:rPr>
              <a:t>bad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6112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16764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imes New Roman" pitchFamily="18" charset="0"/>
              </a:rPr>
              <a:t>q</a:t>
            </a:r>
            <a:r>
              <a:rPr lang="en-US" sz="1600" baseline="-25000">
                <a:latin typeface="Times New Roman" pitchFamily="18" charset="0"/>
              </a:rPr>
              <a:t>end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61128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087688" y="1355725"/>
            <a:ext cx="1289050" cy="1155700"/>
          </a:xfrm>
          <a:custGeom>
            <a:avLst/>
            <a:gdLst>
              <a:gd name="T0" fmla="*/ 0 w 812"/>
              <a:gd name="T1" fmla="*/ 216 h 728"/>
              <a:gd name="T2" fmla="*/ 174 w 812"/>
              <a:gd name="T3" fmla="*/ 33 h 728"/>
              <a:gd name="T4" fmla="*/ 311 w 812"/>
              <a:gd name="T5" fmla="*/ 42 h 728"/>
              <a:gd name="T6" fmla="*/ 357 w 812"/>
              <a:gd name="T7" fmla="*/ 69 h 728"/>
              <a:gd name="T8" fmla="*/ 439 w 812"/>
              <a:gd name="T9" fmla="*/ 106 h 728"/>
              <a:gd name="T10" fmla="*/ 631 w 812"/>
              <a:gd name="T11" fmla="*/ 60 h 728"/>
              <a:gd name="T12" fmla="*/ 741 w 812"/>
              <a:gd name="T13" fmla="*/ 24 h 728"/>
              <a:gd name="T14" fmla="*/ 777 w 812"/>
              <a:gd name="T15" fmla="*/ 152 h 728"/>
              <a:gd name="T16" fmla="*/ 750 w 812"/>
              <a:gd name="T17" fmla="*/ 161 h 728"/>
              <a:gd name="T18" fmla="*/ 722 w 812"/>
              <a:gd name="T19" fmla="*/ 179 h 728"/>
              <a:gd name="T20" fmla="*/ 686 w 812"/>
              <a:gd name="T21" fmla="*/ 261 h 728"/>
              <a:gd name="T22" fmla="*/ 695 w 812"/>
              <a:gd name="T23" fmla="*/ 325 h 728"/>
              <a:gd name="T24" fmla="*/ 777 w 812"/>
              <a:gd name="T25" fmla="*/ 408 h 728"/>
              <a:gd name="T26" fmla="*/ 759 w 812"/>
              <a:gd name="T27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2" h="728">
                <a:moveTo>
                  <a:pt x="0" y="216"/>
                </a:moveTo>
                <a:cubicBezTo>
                  <a:pt x="32" y="118"/>
                  <a:pt x="64" y="60"/>
                  <a:pt x="174" y="33"/>
                </a:cubicBezTo>
                <a:cubicBezTo>
                  <a:pt x="220" y="36"/>
                  <a:pt x="266" y="37"/>
                  <a:pt x="311" y="42"/>
                </a:cubicBezTo>
                <a:cubicBezTo>
                  <a:pt x="350" y="46"/>
                  <a:pt x="328" y="51"/>
                  <a:pt x="357" y="69"/>
                </a:cubicBezTo>
                <a:cubicBezTo>
                  <a:pt x="381" y="84"/>
                  <a:pt x="412" y="97"/>
                  <a:pt x="439" y="106"/>
                </a:cubicBezTo>
                <a:cubicBezTo>
                  <a:pt x="587" y="97"/>
                  <a:pt x="567" y="127"/>
                  <a:pt x="631" y="60"/>
                </a:cubicBezTo>
                <a:cubicBezTo>
                  <a:pt x="651" y="0"/>
                  <a:pt x="680" y="16"/>
                  <a:pt x="741" y="24"/>
                </a:cubicBezTo>
                <a:cubicBezTo>
                  <a:pt x="799" y="43"/>
                  <a:pt x="800" y="87"/>
                  <a:pt x="777" y="152"/>
                </a:cubicBezTo>
                <a:cubicBezTo>
                  <a:pt x="774" y="161"/>
                  <a:pt x="759" y="157"/>
                  <a:pt x="750" y="161"/>
                </a:cubicBezTo>
                <a:cubicBezTo>
                  <a:pt x="740" y="166"/>
                  <a:pt x="731" y="173"/>
                  <a:pt x="722" y="179"/>
                </a:cubicBezTo>
                <a:cubicBezTo>
                  <a:pt x="712" y="209"/>
                  <a:pt x="696" y="231"/>
                  <a:pt x="686" y="261"/>
                </a:cubicBezTo>
                <a:cubicBezTo>
                  <a:pt x="689" y="282"/>
                  <a:pt x="689" y="304"/>
                  <a:pt x="695" y="325"/>
                </a:cubicBezTo>
                <a:cubicBezTo>
                  <a:pt x="706" y="363"/>
                  <a:pt x="752" y="382"/>
                  <a:pt x="777" y="408"/>
                </a:cubicBezTo>
                <a:cubicBezTo>
                  <a:pt x="812" y="514"/>
                  <a:pt x="759" y="622"/>
                  <a:pt x="759" y="72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73375" y="2133600"/>
            <a:ext cx="1173163" cy="841375"/>
          </a:xfrm>
          <a:custGeom>
            <a:avLst/>
            <a:gdLst>
              <a:gd name="T0" fmla="*/ 89 w 739"/>
              <a:gd name="T1" fmla="*/ 0 h 530"/>
              <a:gd name="T2" fmla="*/ 7 w 739"/>
              <a:gd name="T3" fmla="*/ 174 h 530"/>
              <a:gd name="T4" fmla="*/ 44 w 739"/>
              <a:gd name="T5" fmla="*/ 329 h 530"/>
              <a:gd name="T6" fmla="*/ 99 w 739"/>
              <a:gd name="T7" fmla="*/ 329 h 530"/>
              <a:gd name="T8" fmla="*/ 163 w 739"/>
              <a:gd name="T9" fmla="*/ 320 h 530"/>
              <a:gd name="T10" fmla="*/ 254 w 739"/>
              <a:gd name="T11" fmla="*/ 247 h 530"/>
              <a:gd name="T12" fmla="*/ 300 w 739"/>
              <a:gd name="T13" fmla="*/ 256 h 530"/>
              <a:gd name="T14" fmla="*/ 318 w 739"/>
              <a:gd name="T15" fmla="*/ 320 h 530"/>
              <a:gd name="T16" fmla="*/ 355 w 739"/>
              <a:gd name="T17" fmla="*/ 393 h 530"/>
              <a:gd name="T18" fmla="*/ 364 w 739"/>
              <a:gd name="T19" fmla="*/ 421 h 530"/>
              <a:gd name="T20" fmla="*/ 400 w 739"/>
              <a:gd name="T21" fmla="*/ 475 h 530"/>
              <a:gd name="T22" fmla="*/ 455 w 739"/>
              <a:gd name="T23" fmla="*/ 530 h 530"/>
              <a:gd name="T24" fmla="*/ 647 w 739"/>
              <a:gd name="T25" fmla="*/ 503 h 530"/>
              <a:gd name="T26" fmla="*/ 693 w 739"/>
              <a:gd name="T27" fmla="*/ 430 h 530"/>
              <a:gd name="T28" fmla="*/ 702 w 739"/>
              <a:gd name="T29" fmla="*/ 402 h 530"/>
              <a:gd name="T30" fmla="*/ 739 w 739"/>
              <a:gd name="T31" fmla="*/ 384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39" h="530">
                <a:moveTo>
                  <a:pt x="89" y="0"/>
                </a:moveTo>
                <a:cubicBezTo>
                  <a:pt x="62" y="55"/>
                  <a:pt x="48" y="131"/>
                  <a:pt x="7" y="174"/>
                </a:cubicBezTo>
                <a:cubicBezTo>
                  <a:pt x="12" y="237"/>
                  <a:pt x="0" y="287"/>
                  <a:pt x="44" y="329"/>
                </a:cubicBezTo>
                <a:cubicBezTo>
                  <a:pt x="115" y="305"/>
                  <a:pt x="26" y="329"/>
                  <a:pt x="99" y="329"/>
                </a:cubicBezTo>
                <a:cubicBezTo>
                  <a:pt x="121" y="329"/>
                  <a:pt x="142" y="323"/>
                  <a:pt x="163" y="320"/>
                </a:cubicBezTo>
                <a:cubicBezTo>
                  <a:pt x="195" y="288"/>
                  <a:pt x="212" y="261"/>
                  <a:pt x="254" y="247"/>
                </a:cubicBezTo>
                <a:cubicBezTo>
                  <a:pt x="269" y="250"/>
                  <a:pt x="287" y="247"/>
                  <a:pt x="300" y="256"/>
                </a:cubicBezTo>
                <a:cubicBezTo>
                  <a:pt x="319" y="268"/>
                  <a:pt x="312" y="299"/>
                  <a:pt x="318" y="320"/>
                </a:cubicBezTo>
                <a:cubicBezTo>
                  <a:pt x="336" y="380"/>
                  <a:pt x="323" y="363"/>
                  <a:pt x="355" y="393"/>
                </a:cubicBezTo>
                <a:cubicBezTo>
                  <a:pt x="358" y="402"/>
                  <a:pt x="359" y="412"/>
                  <a:pt x="364" y="421"/>
                </a:cubicBezTo>
                <a:cubicBezTo>
                  <a:pt x="374" y="440"/>
                  <a:pt x="400" y="475"/>
                  <a:pt x="400" y="475"/>
                </a:cubicBezTo>
                <a:cubicBezTo>
                  <a:pt x="412" y="511"/>
                  <a:pt x="419" y="518"/>
                  <a:pt x="455" y="530"/>
                </a:cubicBezTo>
                <a:cubicBezTo>
                  <a:pt x="537" y="524"/>
                  <a:pt x="575" y="517"/>
                  <a:pt x="647" y="503"/>
                </a:cubicBezTo>
                <a:cubicBezTo>
                  <a:pt x="691" y="475"/>
                  <a:pt x="672" y="495"/>
                  <a:pt x="693" y="430"/>
                </a:cubicBezTo>
                <a:cubicBezTo>
                  <a:pt x="696" y="421"/>
                  <a:pt x="693" y="405"/>
                  <a:pt x="702" y="402"/>
                </a:cubicBezTo>
                <a:cubicBezTo>
                  <a:pt x="733" y="392"/>
                  <a:pt x="722" y="399"/>
                  <a:pt x="739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459288" y="2046288"/>
            <a:ext cx="1052512" cy="839787"/>
          </a:xfrm>
          <a:custGeom>
            <a:avLst/>
            <a:gdLst>
              <a:gd name="T0" fmla="*/ 23 w 663"/>
              <a:gd name="T1" fmla="*/ 402 h 529"/>
              <a:gd name="T2" fmla="*/ 69 w 663"/>
              <a:gd name="T3" fmla="*/ 430 h 529"/>
              <a:gd name="T4" fmla="*/ 142 w 663"/>
              <a:gd name="T5" fmla="*/ 466 h 529"/>
              <a:gd name="T6" fmla="*/ 261 w 663"/>
              <a:gd name="T7" fmla="*/ 512 h 529"/>
              <a:gd name="T8" fmla="*/ 599 w 663"/>
              <a:gd name="T9" fmla="*/ 375 h 529"/>
              <a:gd name="T10" fmla="*/ 608 w 663"/>
              <a:gd name="T11" fmla="*/ 55 h 529"/>
              <a:gd name="T12" fmla="*/ 663 w 663"/>
              <a:gd name="T13" fmla="*/ 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3" h="529">
                <a:moveTo>
                  <a:pt x="23" y="402"/>
                </a:moveTo>
                <a:cubicBezTo>
                  <a:pt x="106" y="433"/>
                  <a:pt x="0" y="389"/>
                  <a:pt x="69" y="430"/>
                </a:cubicBezTo>
                <a:cubicBezTo>
                  <a:pt x="92" y="444"/>
                  <a:pt x="142" y="466"/>
                  <a:pt x="142" y="466"/>
                </a:cubicBezTo>
                <a:cubicBezTo>
                  <a:pt x="173" y="499"/>
                  <a:pt x="219" y="499"/>
                  <a:pt x="261" y="512"/>
                </a:cubicBezTo>
                <a:cubicBezTo>
                  <a:pt x="397" y="506"/>
                  <a:pt x="548" y="529"/>
                  <a:pt x="599" y="375"/>
                </a:cubicBezTo>
                <a:cubicBezTo>
                  <a:pt x="593" y="291"/>
                  <a:pt x="556" y="123"/>
                  <a:pt x="608" y="55"/>
                </a:cubicBezTo>
                <a:cubicBezTo>
                  <a:pt x="624" y="34"/>
                  <a:pt x="645" y="18"/>
                  <a:pt x="66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89325" y="1093788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w</a:t>
            </a:r>
            <a:r>
              <a:rPr lang="en-US" sz="1200">
                <a:latin typeface="Courier New" pitchFamily="49" charset="0"/>
              </a:rPr>
              <a:t>i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26113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2819400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w</a:t>
            </a:r>
            <a:r>
              <a:rPr lang="en-US" sz="1200">
                <a:latin typeface="Courier New" pitchFamily="49" charset="0"/>
              </a:rPr>
              <a:t>j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26113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27432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z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3657600"/>
            <a:ext cx="777398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Consider the set of pairwise distinguishable strings.  </a:t>
            </a:r>
          </a:p>
          <a:p>
            <a:r>
              <a:rPr lang="en-US" sz="2000">
                <a:latin typeface="Times New Roman" pitchFamily="18" charset="0"/>
              </a:rPr>
              <a:t>Because there are N of these, two of them MUST end in the same state </a:t>
            </a:r>
          </a:p>
          <a:p>
            <a:r>
              <a:rPr lang="en-US" sz="2000">
                <a:latin typeface="Times New Roman" pitchFamily="18" charset="0"/>
              </a:rPr>
              <a:t>	after being processed by M. Call this state q</a:t>
            </a:r>
            <a:r>
              <a:rPr lang="en-US" sz="2000" baseline="-25000">
                <a:latin typeface="Times New Roman" pitchFamily="18" charset="0"/>
              </a:rPr>
              <a:t>bad</a:t>
            </a:r>
            <a:r>
              <a:rPr lang="en-US">
                <a:latin typeface="Times New Roman" pitchFamily="18" charset="0"/>
              </a:rPr>
              <a:t>.</a:t>
            </a:r>
            <a:r>
              <a:rPr lang="en-US" sz="2000">
                <a:latin typeface="Times New Roman" pitchFamily="18" charset="0"/>
              </a:rPr>
              <a:t> Call the strings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	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Because 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 are pairwise distinguishable, there must exists some z </a:t>
            </a:r>
          </a:p>
          <a:p>
            <a:r>
              <a:rPr lang="en-US" sz="2000">
                <a:latin typeface="Times New Roman" pitchFamily="18" charset="0"/>
              </a:rPr>
              <a:t>	such that 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z is in L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z is not in L, or vice versa.</a:t>
            </a:r>
          </a:p>
          <a:p>
            <a:r>
              <a:rPr lang="en-US" sz="2000">
                <a:latin typeface="Times New Roman" pitchFamily="18" charset="0"/>
              </a:rPr>
              <a:t>However, because M is deterministic, beginning in state q</a:t>
            </a:r>
            <a:r>
              <a:rPr lang="en-US" sz="2000" baseline="-25000">
                <a:latin typeface="Times New Roman" pitchFamily="18" charset="0"/>
              </a:rPr>
              <a:t>bad</a:t>
            </a:r>
            <a:r>
              <a:rPr lang="en-US" sz="2000">
                <a:latin typeface="Times New Roman" pitchFamily="18" charset="0"/>
              </a:rPr>
              <a:t>, z will always</a:t>
            </a:r>
          </a:p>
          <a:p>
            <a:r>
              <a:rPr lang="en-US" sz="2000">
                <a:latin typeface="Times New Roman" pitchFamily="18" charset="0"/>
              </a:rPr>
              <a:t>	transition to the same state, q</a:t>
            </a:r>
            <a:r>
              <a:rPr lang="en-US" sz="2000" baseline="-25000">
                <a:latin typeface="Times New Roman" pitchFamily="18" charset="0"/>
              </a:rPr>
              <a:t>end</a:t>
            </a:r>
            <a:r>
              <a:rPr lang="en-US" sz="2000">
                <a:latin typeface="Times New Roman" pitchFamily="18" charset="0"/>
              </a:rPr>
              <a:t>, which must either accept or</a:t>
            </a:r>
          </a:p>
          <a:p>
            <a:r>
              <a:rPr lang="en-US" sz="2000">
                <a:latin typeface="Times New Roman" pitchFamily="18" charset="0"/>
              </a:rPr>
              <a:t>	reject both 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z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z.  So M does not recognize L.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1981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612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RLs: Equivalent Representations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17526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DFAs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46482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NFAs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4343400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Regular</a:t>
            </a:r>
            <a:br>
              <a:rPr lang="en-US" sz="3600" b="1">
                <a:latin typeface="Times New Roman" pitchFamily="18" charset="0"/>
              </a:rPr>
            </a:br>
            <a:r>
              <a:rPr lang="en-US" sz="3600" b="1">
                <a:latin typeface="Times New Roman" pitchFamily="18" charset="0"/>
              </a:rPr>
              <a:t>Expressions</a:t>
            </a:r>
          </a:p>
        </p:txBody>
      </p:sp>
      <p:sp>
        <p:nvSpPr>
          <p:cNvPr id="2744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133600" y="2362200"/>
            <a:ext cx="182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181600" y="2362200"/>
            <a:ext cx="1600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44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28194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48768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7432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1524000"/>
            <a:ext cx="2474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(Deterministic Finite Automata)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5334000"/>
            <a:ext cx="2751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</a:t>
            </a:r>
            <a:r>
              <a:rPr lang="en-US" sz="1400" b="1">
                <a:latin typeface="Times New Roman" pitchFamily="18" charset="0"/>
              </a:rPr>
              <a:t>Non</a:t>
            </a:r>
            <a:r>
              <a:rPr lang="en-US" sz="1400">
                <a:latin typeface="Times New Roman" pitchFamily="18" charset="0"/>
              </a:rPr>
              <a:t>deterministic Finite Automata)</a:t>
            </a:r>
          </a:p>
        </p:txBody>
      </p:sp>
      <p:sp>
        <p:nvSpPr>
          <p:cNvPr id="27444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33800" y="2971800"/>
            <a:ext cx="1547813" cy="1417638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Regular</a:t>
            </a:r>
            <a:br>
              <a:rPr lang="en-US" sz="20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Languages</a:t>
            </a:r>
          </a:p>
        </p:txBody>
      </p:sp>
      <p:sp>
        <p:nvSpPr>
          <p:cNvPr id="274447" name="Text Box 15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08125" y="6275388"/>
            <a:ext cx="571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We'll only prove regexp-&gt;NFA-&gt;DFA, not the other way</a:t>
            </a:r>
          </a:p>
          <a:p>
            <a:r>
              <a:rPr lang="en-US" sz="1400">
                <a:latin typeface="Courier New" pitchFamily="49" charset="0"/>
              </a:rPr>
              <a:t>So NFAs and regexps are NO MORE POWERFUL than DFAs</a:t>
            </a:r>
          </a:p>
        </p:txBody>
      </p:sp>
      <p:grpSp>
        <p:nvGrpSpPr>
          <p:cNvPr id="274448" name="Group 1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274449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0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3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bllinec.ppt - Double Lines">
  <a:themeElements>
    <a:clrScheme name="1_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1_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21415</TotalTime>
  <Pages>1</Pages>
  <Words>2436</Words>
  <Application>Microsoft Office PowerPoint</Application>
  <PresentationFormat>On-screen Show (4:3)</PresentationFormat>
  <Paragraphs>418</Paragraphs>
  <Slides>44</Slides>
  <Notes>31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1_dbllinec.ppt - Double Lines</vt:lpstr>
      <vt:lpstr>PowerPoint Presentation</vt:lpstr>
      <vt:lpstr>PowerPoint Presentation</vt:lpstr>
      <vt:lpstr>PowerPoint Presentation</vt:lpstr>
      <vt:lpstr>PowerPoint Presentation</vt:lpstr>
      <vt:lpstr>The Distinguishability Theorem</vt:lpstr>
      <vt:lpstr>XX1 revisited</vt:lpstr>
      <vt:lpstr>1XX revisited</vt:lpstr>
      <vt:lpstr>PowerPoint Presentation</vt:lpstr>
      <vt:lpstr>RLs: Equivalent Representations</vt:lpstr>
      <vt:lpstr>PowerPoint Presentation</vt:lpstr>
      <vt:lpstr>PowerPoint Presentation</vt:lpstr>
      <vt:lpstr>NFAs  DFAs</vt:lpstr>
      <vt:lpstr>NFAs  DFAs</vt:lpstr>
      <vt:lpstr>RLs: Equivalent Representations</vt:lpstr>
      <vt:lpstr>PowerPoint Presentation</vt:lpstr>
      <vt:lpstr>PowerPoint Presentation</vt:lpstr>
      <vt:lpstr>Regular Expressions  NFAs</vt:lpstr>
      <vt:lpstr>Regular Expressions  NFAs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Nonregular Language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alvarado</cp:lastModifiedBy>
  <cp:revision>399</cp:revision>
  <cp:lastPrinted>2008-11-04T20:24:37Z</cp:lastPrinted>
  <dcterms:created xsi:type="dcterms:W3CDTF">2003-01-29T17:50:58Z</dcterms:created>
  <dcterms:modified xsi:type="dcterms:W3CDTF">2010-12-02T21:07:21Z</dcterms:modified>
</cp:coreProperties>
</file>