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5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6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8.xml" ContentType="application/vnd.openxmlformats-officedocument.presentationml.notesSlide+xml"/>
  <Override PartName="/ppt/ink/ink2.xml" ContentType="application/inkml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0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1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2.xml" ContentType="application/vnd.openxmlformats-officedocument.presentationml.notesSlide+xml"/>
  <Override PartName="/ppt/ink/ink3.xml" ContentType="application/inkml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3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ink/ink4.xml" ContentType="application/inkml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ink/ink5.xml" ContentType="application/inkml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notesSlides/notesSlide15.xml" ContentType="application/vnd.openxmlformats-officedocument.presentationml.notesSl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16.xml" ContentType="application/vnd.openxmlformats-officedocument.presentationml.notesSl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1107" r:id="rId2"/>
    <p:sldId id="1055" r:id="rId3"/>
    <p:sldId id="1057" r:id="rId4"/>
    <p:sldId id="1058" r:id="rId5"/>
    <p:sldId id="1059" r:id="rId6"/>
    <p:sldId id="1062" r:id="rId7"/>
    <p:sldId id="1110" r:id="rId8"/>
    <p:sldId id="1111" r:id="rId9"/>
    <p:sldId id="1112" r:id="rId10"/>
    <p:sldId id="1113" r:id="rId11"/>
    <p:sldId id="1114" r:id="rId12"/>
    <p:sldId id="1115" r:id="rId13"/>
    <p:sldId id="1063" r:id="rId14"/>
    <p:sldId id="1064" r:id="rId15"/>
    <p:sldId id="1065" r:id="rId16"/>
    <p:sldId id="1066" r:id="rId17"/>
    <p:sldId id="1067" r:id="rId18"/>
    <p:sldId id="1081" r:id="rId19"/>
    <p:sldId id="1082" r:id="rId20"/>
    <p:sldId id="1083" r:id="rId21"/>
    <p:sldId id="1084" r:id="rId22"/>
    <p:sldId id="1049" r:id="rId23"/>
    <p:sldId id="1109" r:id="rId24"/>
    <p:sldId id="1085" r:id="rId25"/>
    <p:sldId id="1086" r:id="rId26"/>
    <p:sldId id="1087" r:id="rId27"/>
    <p:sldId id="1088" r:id="rId28"/>
    <p:sldId id="1089" r:id="rId29"/>
    <p:sldId id="1106" r:id="rId30"/>
    <p:sldId id="1090" r:id="rId31"/>
    <p:sldId id="1091" r:id="rId32"/>
    <p:sldId id="1092" r:id="rId33"/>
    <p:sldId id="1093" r:id="rId34"/>
    <p:sldId id="1094" r:id="rId35"/>
    <p:sldId id="1095" r:id="rId36"/>
    <p:sldId id="1096" r:id="rId37"/>
    <p:sldId id="1097" r:id="rId38"/>
    <p:sldId id="1098" r:id="rId39"/>
    <p:sldId id="1099" r:id="rId40"/>
    <p:sldId id="1100" r:id="rId41"/>
    <p:sldId id="1101" r:id="rId42"/>
    <p:sldId id="1102" r:id="rId43"/>
    <p:sldId id="1103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A00"/>
    <a:srgbClr val="B525EF"/>
    <a:srgbClr val="B8082E"/>
    <a:srgbClr val="777777"/>
    <a:srgbClr val="33CC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5" autoAdjust="0"/>
    <p:restoredTop sz="91358" autoAdjust="0"/>
  </p:normalViewPr>
  <p:slideViewPr>
    <p:cSldViewPr snapToGrid="0">
      <p:cViewPr varScale="1">
        <p:scale>
          <a:sx n="98" d="100"/>
          <a:sy n="98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737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2-07T21:23:51.4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3314 8870 3999,'19'0'5547,"-19"-20"-258,0 20-2451,0-19-903,0 19-774,0 0-516,-19 0-129,-1 19-258,0 1 0,-20 0-129,0 0 0,20 20 0,-19-21 0,-1 21 0,20-20 0,1 0-129,19-1 129,0 1-129,0-20 0,0 0 0,19 0 0,21 0 0,-20 20 0,19-20 129,-19 20-129,20 0 129,-20 20 0,-20-20 0,0 39 129,0-19 0,0-1 0,-20 21 0,1-20 0,-2-1-129,1-19 129,1 0-129,-1 1 129,20-2-129,-20-19 0,20 0-129,0 19 0,0-19 0,0 0 0,0 20 0,0-20 0,0 20-129,20 0 129,-20 20 0,20-20 0,-20 0 0,0 19 0,19-19-129,-19 20 129,20-21 0,1 1 0,-2-20-129,1 20-129,0-20-903,-20 0-3870,20 0-387,0 0-516,-1 0-387</inkml:trace>
  <inkml:trace contextRef="#ctx0" brushRef="#br0" timeOffset="294.0169">3889 9168 645,'0'-20'5676,"0"20"129,-20 0-258,20 40-3096,0-1-387,0 22-903,0-3-387,0 22 0,0-1-387,20-19-645,-20-1-3612,20-19-1419,0-20-516,0 0-387</inkml:trace>
  <inkml:trace contextRef="#ctx0" brushRef="#br0" timeOffset="592.0339">4643 9724 3483,'20'59'6579,"-20"-19"-774,0 19-774,0-19-4902,0 0-4902,-20-1-645,0 1-774</inkml:trace>
  <inkml:trace contextRef="#ctx0" brushRef="#br0" timeOffset="1179.0675">5655 9208 1161,'0'0'5547,"0"-20"-129,20 0-903,-1 0-1935,2 20-1032,18-20-645,1 20 0,0 20-387,-21 0 0,1 20-129,0-1-129,-20 21 129,-20-1-129,0 21 0,-19-21 0,19 1 129,0-1-129,0-19 0,1 0 0,19-20 0,19-20-129,1 0 129,20-20-129,-20 20-258,19-20-258,1 0-1806,0 20-3354,-20-20-258,-1 20-516,1 0-129</inkml:trace>
  <inkml:trace contextRef="#ctx0" brushRef="#br0" timeOffset="1338.0766">6469 9644 5676,'0'80'5805,"0"-41"-1548,0 0-4257,0 1-4644,-20-20-645,20 0-387</inkml:trace>
  <inkml:trace contextRef="#ctx0" brushRef="#br0" timeOffset="2063.118">7639 9188 1419,'0'-20'5805,"-19"0"-258,19 20-387,0-40-2709,19 40-903,1-20-774,0 0-516,20 1 0,0 19-129,-21 0 0,21 0 0,-40 19 0,20 21-129,-40 0 0,20 0 129,-40-1 0,21 1 0,-21-19 0,20 17-129,0-18 129,0 0 129,20-20-129,0 0-129,0 0 129,20 0 0,20 0 0,0 20 0,-1-20 0,1 20 129,-1 0-129,2 20 129,-22-1-129,1 2 0,-20-3-129,-20 22 129,1-20-129,-2 0 129,-18-1-258,-1-19 0,20-1-774,-19 2-3354,19-21-1161,20-21-387,0 2-645</inkml:trace>
  <inkml:trace contextRef="#ctx0" brushRef="#br0" timeOffset="2202.126">8255 9743 5676,'0'119'5676,"0"-59"-2451,0-1-3096,-20-18-4386,20-22-1161</inkml:trace>
  <inkml:trace contextRef="#ctx0" brushRef="#br0" timeOffset="2710.1551">9822 8989 3225,'0'40'6063,"-19"-20"-129,19 19-774,-20 1-2709,-1 0-1161,2 0-387,-1-1-387,20-19-129,0 20 0,0-21-129,20-19 0,20 0-129,-1 0-258,1 0-129,0-19-645,0 0-3354,-1-2-1290,-19 1-387,0 0-516</inkml:trace>
  <inkml:trace contextRef="#ctx0" brushRef="#br0" timeOffset="2919.167">10120 8890 6837,'-20'40'6321,"20"19"-387,-20 1-258,20-1-4386,0 41-258,-20-20-387,20 18-258,0 1-387,0-19-645,-19-21-4515,19 1-387,19-20-774,-19-21-258</inkml:trace>
  <inkml:trace contextRef="#ctx0" brushRef="#br0" timeOffset="4264.2439">10378 8811 2580,'0'0'5805,"0"0"-258,19-20-1677,-19 0-1548,21 20-774,-1 0-645,-1 0-387,1-20-258,20 20 0,-20 20-129,-1 0 0,1 0-129,-20 19 129,-20 1-129,1 0 129,-1 19 0,0-19 0,0-1 129,20 1 0,-20-20-129,20 20 129,20-20-129,20-20 0,-1 20 0,1-1 129,0-19-258,19 20 129,-19-20 0,-20 20 0,0 1 0,-1-2 0,-19 0 0,-19 21-129,19-20 258,-20 20-129,20 0-129,-20-1 129,20 21 0,20-21 129,0 1-258,-20 0 258,19 19-129,1-19 0,-20 0 0,0-1 0,0 1 0,0-20-129,-20 0-387,1 0-516,-1-1-4773,0 1 0,0-20-645,20 21-258</inkml:trace>
  <inkml:trace contextRef="#ctx0" brushRef="#br0" timeOffset="5086.291">3869 8136 2967,'0'0'5418,"0"0"-645,0 0-1161,0 0-1548,0 20-774,0 0-387,0 19-258,0 1 0,0 20-258,20-21 0,-20 21 129,0-1-129,20-19-129,-20 20 129,20-41-258,-20 20-258,0-18-1032,0-21-3870,20 0-645,-20 0-387,0 0-129</inkml:trace>
  <inkml:trace contextRef="#ctx0" brushRef="#br0" timeOffset="5655.3235">5953 8215 1806,'20'20'5805,"-20"0"-258,-20 0-1677,20 20-1677,0 18-645,0-17-258,0 18-645,0 1-258,0-20-645,-20-21-2193,20 20-2580,20-39-387,-20 0-903</inkml:trace>
  <inkml:trace contextRef="#ctx0" brushRef="#br0" timeOffset="6200.3547">8493 8156 2451,'0'20'5547,"-20"19"-258,0 1-1806,-39 20-1290,19-2-903,-20 3-516,21 18-258,-21-19-516,21-21-645,-1 1-3483,0-20-1161,20 0-387,20-20-128</inkml:trace>
  <inkml:trace contextRef="#ctx0" brushRef="#br0" timeOffset="6717.3843">10794 7957 516,'-39'40'5418,"-1"0"387,1 19-774,-21 1-2838,20-1-903,-19 1-645,-1 19-258,0-19-387,1-1-903,39 1-3612,-19-20-645,19-21-645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2-07T21:24:50.0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3810 9009 2709,'19'0'4773,"-19"20"-1290,0 19-1032,0 21-258,20 20-516,-20 0-258,0 38-516,0 1-258,0 20 0,0 20-129,0-1 129,-20 21-258,20-21-129,-19-18-129,19 19 0,-20-40 0,20 0 0,0-20-258,0-20-258,0-19-1548,0-1-3225,0-39-387,0-20-645</inkml:trace>
  <inkml:trace contextRef="#ctx0" brushRef="#br0" timeOffset="678.0388">5973 8930 129,'0'0'4902,"0"20"-645,0 19-645,0 21-1161,0 19-516,0 20-516,19 20-387,-19 20-258,0 20 0,0-1-129,20 21-258,-20 0 0,0-21-129,0 22-129,20-22 129,-20-20-258,20-18 0,-20-1-258,0-20-516,20-19-2451,-20-21-2064,19-19-516,-19-20-516</inkml:trace>
  <inkml:trace contextRef="#ctx0" brushRef="#br0" timeOffset="1316.0753">8493 8850 1677,'0'60'5289,"-20"-20"-516,20 39-1161,0 0-1032,0 21-774,20 38-645,-20 1-129,0 0-516,0 39-129,0 1 0,0-20-387,0 19 129,20 2 0,-20-22-129,0-20 0,19 2 0,-19-22 0,0-18-258,20 0-129,-20-41-774,0 1-3741,0-41-645,0-19-516</inkml:trace>
  <inkml:trace contextRef="#ctx0" brushRef="#br0" timeOffset="2030.1161">10874 8811 645,'0'0'4644,"0"20"-129,19 19-1419,-19 21-903,0 39-387,21 0-516,-21 20-129,0 40-516,20 0 129,-20 19-387,0 1 129,0 0-129,0 0-258,0-21 0,0-20 0,0 2 0,19-21-129,-19-20 0,0 0-903,20-39-3612,0-21-774,-20-19-645,0-20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4-22T22:20:08.984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113 338 76,'-16'-24'36,"-2"1"-2,-1 5-9,-1-1-19,5 4-4,2 3-2,1 7 1,12 5-1,0 0 1,0 0 0,27 12 1,4-3 0,12 2-1,10-2 1,14-3-1,9 0 0,7-3-1,4-3 1,1-4-1,-3-2 0,-5-1 1,-9-1-2,-8 4 2,-12-3-1,-11 5 0,-12 0-1,-8 2 1,-7-1 0,-13 1-1,9-3 1,-9 3-1,0 0 1,-8-16 0,4 5 0,-2-2 0,-5-2 0,-1-4 0,-6-2 0,-2-2 0,-4 0 0,-5 1-1,-4 3 1,-2 2 0,2 1 1,3 5-2,5 4 1,5 4 0,9 5 0,11-2 0,12 13 0,10-3 0,12 4 0,8 0 0,5 0 0,6 0 0,1-2 0,-4 1 0,-5-4 1,-7 4-1,-10 2 0,-11 5 1,-9 8 0,-14 4-1,-9 6 1,-12 6 0,-10 3-1,-8 1-1,-2 7-13,-7-11-22,-1-11 0,5-15-2,3-24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2-07T22:22:43.5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12621 3096,'0'20'5289,"0"-20"-1290,-21 19-774,21 1-1419,0 1-516,0-2-387,0 0-258,0 22-258,0-22 129,0 1-258,0 0-129,0 0-258,0 0-258,21 0-1548,-21-20-3096,0 0-387,0 0-258</inkml:trace>
  <inkml:trace contextRef="#ctx0" brushRef="#br0" timeOffset="383.022">5873 12422 2580,'20'40'5547,"-20"-21"-1419,20 22-903,0-2-1161,0 21-516,-20-21-645,20 21-129,-20 0-258,0-1 129,0 1-516,0-1-129,0-20-903,-20 2-2193,20-22-1935,-20 1-516,0 0-387</inkml:trace>
  <inkml:trace contextRef="#ctx0" brushRef="#br0" timeOffset="811.0464">5556 12561 2193,'-20'40'3483,"0"-20"-516,0 19-645,1 21-387,-2-20-516,21 19-258,-19 1-516,19-21 0,0 21-387,0 0-1032,19-21-3483,2 1-516,-2-20-258</inkml:trace>
  <inkml:trace contextRef="#ctx0" brushRef="#br0" timeOffset="8462.4841">5635 12680 3225,'0'-20'5160,"0"20"-1419,20 20-1161,-20 1-645,20-2-774,-20 21-258,19 19-129,-19-19-258,21 19-129,-1-19-258,-1-1 258,1 2-258,0-41 0,0 0 0,0-20 0,19-1 0,-19-18-129,-20-20 129,20 19-129,0 0 0,-20 1 0,0-2 0,20 22-129,-20 0 258,0 19-129,0 0 0,0 0 258,0 19-258,0 21 258,0-20-129,0-1 129,0 21 0,20-20 129,-1 20-129,1-40 129,0 19-129,0-19 0,19 0 129,-19-19-129,20-1 0,-20-20-129,0 0-129,0 1 0,0-1-258,-20 21-129,0-22-516,-20 2-774,0 19-1548,0 20-2322,20-20-258,-20 20-258</inkml:trace>
  <inkml:trace contextRef="#ctx0" brushRef="#br0" timeOffset="8864.5071">6310 12799 903,'0'0'2967,"0"0"129,0 20 0,20-20-387,-20 40 0,0-20-774,19 0-129,-19 19-774,0-19-129,0 0-129,21-1-258,-21-19-129,0 0 0,0-19-129,0-1 0,0 0 0,19-19-258,-19-1 258,0 0-387,0 20 0,20-19-387,0 18-903,-20 2-1806,20 19-2193,0-19-258,-1 19-258</inkml:trace>
  <inkml:trace contextRef="#ctx0" brushRef="#br0" timeOffset="8996.5146">6568 12819 1677,'0'40'5547,"0"-20"-258,0 19-1290,0-19-2064,19 0-2451,2-20-3870,-21 20-645,20-20-387</inkml:trace>
  <inkml:trace contextRef="#ctx0" brushRef="#br0" timeOffset="9138.5227">6667 12581 4386,'-39'-20'3870,"39"20"-3483,-20-20-3354,20 20-1032</inkml:trace>
  <inkml:trace contextRef="#ctx0" brushRef="#br0" timeOffset="9544.546">6786 12481 2580,'20'41'6321,"-20"-2"-516,0-19-129,-20 20-3354,20-1-774,20 2-516,-20 18-387,0-20-387,20 1 0,0 0 0,0-20-129,-1-1-129,1 1 129,20-20-129,-20 0 0,-1 0-129,1-20 129,1 1-258,-2-21 129,1 0-129,-20 20 0,0 1 129,0-22-129,0 22 0,0 19 129,-20 0 0,20 0 129,-19 19 0,19 2 0,0-1 0,0 19 0,0-19 129,0 20 0,19-20-129,1-1 0,0 1-258,0 0-645,0-20-3612,-1 0-1032,1 0-387,-20-20-387</inkml:trace>
  <inkml:trace contextRef="#ctx0" brushRef="#br0" timeOffset="9710.5555">6687 12780 3483,'0'0'5934,"0"19"-129,40-19-903,-21 0-6192,21-19-3096,0 19-774,0-20-645</inkml:trace>
  <inkml:trace contextRef="#ctx0" brushRef="#br0" timeOffset="10356.5924">7838 12859 2322,'20'0'5418,"-20"0"-774,0-20-1032,19 0-1419,-19-19-645,0 19-645,-19-1-387,19 2 0,-20 19 0,0-19-258,0 19-129,-19 19 0,19 0 0,0 2-129,0-1 129,20-1 0,-20 21-129,20-20 129,0 0-129,20 0 129,-20-20 0,20 19 0,0-19 0,0 0 129,-20 0-129,19-19 0,1 19 0,-20-20 129,20 20-129,0 0 0,-20 0-129,20 0 129,-20 20-129,19-20 129,1 19 0,1-19-129,18 0 0,-19 0-516,0 20-2838,0-20-1935,-1 0-516,1 0-516</inkml:trace>
  <inkml:trace contextRef="#ctx0" brushRef="#br0" timeOffset="10913.6243">8552 12839 2580,'0'0'5805,"0"0"0,0 40-1548,0-20-2064,20 39-645,-20-20-387,20 2-387,-20 18-129,20-19-258,-20 0-129,0-21-129,0 0 0,0-19 0,0 0-129,0-38 0,0 18 129,-20-20-129,20-20-129,-20 0 129,20 1 0,0 0-129,0 19 129,20-19 0,-20 18 0,20 22-129,20 0 129,-21 19 0,1 0 0,-20 38 0,0-17-129,0 18 258,0 21-129,-20-20 0,1-1 0,-1-19 0,0 0-258,0-20-387,0 19-1548,0-38-3225,20-1-387,0 0-387</inkml:trace>
  <inkml:trace contextRef="#ctx0" brushRef="#br0" timeOffset="11348.6492">8751 12760 3483,'39'59'6450,"-39"-19"-774,0-20 0,0 0-3354,0 19-774,0-39-903,0 0-129,0 0-387,21 0 129,-21-39-258,19 19 0,-19 0 129,20-20-258,-1 20 129,2-19-129,-1 18 129,-1 21-129,1-19 0,0 19 0,-20 19 0,20-19 0,-20 21 0,0-1 129,0 19-129,0-19 129,0 0 0,0 0 129,0 0-129,0-1 129,20 1 0,-1-20 0,2 0 0,-2-20 0,21 1 0,-20-1-258,0-20 258,-20 20-129,19-19-129,-19 19-258,-19-1-258,-1 2-1032,0 0-3096,0 19-1032,0 0-129,1 0-516</inkml:trace>
  <inkml:trace contextRef="#ctx0" brushRef="#br0" timeOffset="11781.6739">9307 12839 1935,'39'0'6063,"-19"0"-258,-20-20-387,0 0-3354,0 20-774,0 0-516,-20-19-258,20 19-258,-20 0 0,1 0 129,-1 19-258,20 21 129,-21-20-129,21 0 0,0 0 0,0 19 0,0-19-129,21 0 129,-1-1 0,-1 2-129,1-1 0,0-1 129,0 1-129,0 20 129,-1-20 0,21 20 0,-40-2 0,20 3 129,-20-2-129,0 1 0,0 0 0,-20-20 0,0 20-129,-19-21 0,19-19 0,-20 0-129,1 0 0,19-19-258,-20-1-387,20-20-1935,0 0-2838,20 0-387,0 1-516</inkml:trace>
  <inkml:trace contextRef="#ctx0" brushRef="#br0" timeOffset="12033.6883">9425 12879 3612,'20'39'6450,"0"1"-516,0-20-387,-20-1-3354,0 2-903,20-1-516,-20-20-258,0 0-258,0 0-129,0 0 0,0-20 0,0-1 0,0-18-129,0 19-129,20-19 0,-20 19-387,20 0-387,-20 0-2193,19 0-2451,1 20-387,0 0-645</inkml:trace>
  <inkml:trace contextRef="#ctx0" brushRef="#br0" timeOffset="12808.7327">9783 12899 2193,'20'0'6192,"-20"0"-129,19-20-516,-19 0-2580,0 0-1290,0 0-903,0 0-258,0 1-258,-19 19-129,19 0 0,-20 0-129,-1 19 129,2 1-129,-1 20 129,20-20-129,-19 19 0,19 1 129,0-20 0,0-1 0,19 22-129,-19-41 129,20 19 0,-1-19 0,2-19 0,-1 19-129,-20-41 0,19 22 0,1-1-129,-20 0 129,20 0-129,-20 1 0,0 19 0,20 0 129,-20 19 0,0-19 0,0 20 0,0 0 129,0 0 0,0-1 0,20 2 0,-20-21 0,0 0-129,19 0 129,-19-21 0,21 2-129,-2 19 0,-19-20 0,20 0-129,0 20 129,-20-20 0,20 40 0,-20-20 0,20 20 0,-20 0 0,0-1 0,0 2 129,0-1-129,0-1 129,0-19-129,0 0 0,19 0 129,-19-19-129,20-1 0,0-1 0,-20-18 0,20 19 0,0 0 0,-1 1-129,2-1 129,-2 20 0,-19 0 0,20 20 0,-20-1-129,0 1 129,0 0 0,-20 0 129,20-1-129,0 2 129,0-1-129,0-20 129,0 0-129,20 19 0,-20-19 0,0 0 129,0 0-258,20 0-129,-20 0-258,20 0-387,-20 0-2322,0 0-2580,20 0-129,-20 0-903</inkml:trace>
  <inkml:trace contextRef="#ctx0" brushRef="#br0" timeOffset="13462.7701">10219 13057 4386,'0'0'5547,"20"0"-774,-20-19-2193,20-1-774,0 20-774,-1-40-387,1 40-387,0-20 0,0 0 0,0 20-129,-1 0 258,2 0-129,-1 20 129,-20 0-258,19-1 258,-19 22-258,20-22 0,0 21-1161,-20-20-3999,0 0-387,20 0-645,-20-20 130</inkml:trace>
  <inkml:trace contextRef="#ctx0" brushRef="#br0" timeOffset="14883.8514">6111 13514 4128,'-20'39'5676,"1"1"-387,19 0-2967,0 19-645,-20-20-1032,20 2-516,0-2-645,0 1-774,20-20-774,-20-20-516,0 0 0,-20 0-129,20 0 387,-20-20 1161,20 0 1161,-20 20 903,20-20 1032,0 20 645,-20-19-129,40 19 258,-20-20-516,20 0-516,0-1-516,0-18-516,19 20-129,1-21 0,-20 20-258,0-20-129,0 20-129,0 1 0,-1 19 0,-19 0-129,0 0 129,20 19 0,-20 21 129,0-20 0,20 40 0,-20-21 129,20 21 0,-20-21 129,20-19-129,-1 0 0,2 0 0,-2-20 129,1-20-258,-20 0 0,20 0 0,0 1-129,-20-1-129,20 0 129,-20 20-258,0 0 0,19 0 0,-19 20 0,20 0-129,0-20 0,0 39-129,0-39 0,20 20-129,-1 0 129,1-20 129,0 20 258,-1-20 0,-19 0 387,20-20 0,-20 0 129,0 0 0,-1 0 129,-19 1 0,0-21 0,0 0-129,-19 20-129,-1-19 0,20 39-129,-20-20 129,0 20 0,0 0-129,0 20 0,0 0 0,20-1 0,-19 1 0,19 20-129,0-20 129,19 19-129,-19-19 129,20 0-129,0 0 129,0-20-129,0 0 129,0 0-129,0 0 0,19-20 0,-39 0 0,20-19-129,0 19 129,-20 0-129,0 20 0,0 0 129,20-21-129,-20 21 0,0 21 129,0-21 0,0 20-129,19 0 129,-19-1 129,20 1-129,-20-20 129,21 0 0,-21 0 0,19 0-129,1-20 129,-20-19 0,20 19-129,0-20 129,-20 1-129,0-1 0,0 0 0,0 0 0,0 21 0,0 19 0,0 0 0,0 0 0,0 39 0,0 1 0,20 0-129,-1-1 129,1 0-258,0 2-645,0-2-3999,0-19-645,-20-20-516,0 0-387</inkml:trace>
  <inkml:trace contextRef="#ctx0" brushRef="#br0" timeOffset="15027.8596">6984 13633 4644,'20'-20'6321,"1"20"-387,-2 0-387,21 0-4128,19 0-2451,-19-20-3870,19 20-774,-19 0-516,0 0 130</inkml:trace>
  <inkml:trace contextRef="#ctx0" brushRef="#br0" timeOffset="15354.8783">7877 13415 2193,'0'79'5934,"0"-20"-516,20 1-129,-20 0-3612,0 19-1161,21-20-1419,-21-19-3741,19 0-645,1-20-645</inkml:trace>
  <inkml:trace contextRef="#ctx0" brushRef="#br0" timeOffset="15496.8864">7858 13731 258,'0'-39'5547,"19"20"129,1-1-387,1 20-3096,-2-20-2580,21 0-4128,-20 20-516,0 0-645</inkml:trace>
  <inkml:trace contextRef="#ctx0" brushRef="#br0" timeOffset="15946.9122">8235 13811 774,'20'-19'6192,"-20"-1"-258,19 0-387,-19-20-2709,0 20-1161,0 1-903,-19-1-387,-1 0-258,0 0-129,0 20 129,0 20-258,-20 0 129,21 19 0,-1 0 0,0 2 129,20-2-129,0 1 258,0 0-258,0-20 129,20 19 0,0-39 0,-1 0 0,2 0-129,18-19 129,-19-21-129,0 20 129,0-20-129,-20 1 0,19-1-129,-19 0 129,20 20-129,-20 1 129,0 19-129,0 0 0,0 19 129,0 1-129,0 20 129,0-20-129,20 19-129,-20-19 0,20 20-258,0-20-516,-1-20-1548,2 0-2838,-1-20-258,-1 0-516</inkml:trace>
  <inkml:trace contextRef="#ctx0" brushRef="#br0" timeOffset="16762.9588">8473 13454 129,'-20'0'5805,"20"19"258,0 2-645,0 19-2322,0-1-1419,0 21-774,0-20-258,20 18-258,-20-17-258,20-2 0,0-19-129,-20 0-129,19-20-129,1 0-129,-20-20 129,20 0-129,-20 1 0,0-1 0,20-21 258,-20 22 0,0-1 129,20 1 0,-20-1 258,0 20-129,0 0 258,0 0-129,0 20 129,-20-1-129,20-19 0,0 20 0,-20 20 0,20-20 129,0 0-258,0-1 0,0-19 0,0 20 0,20 0 0,-20 0 0,20-20 0,0 20 0,0-20-129,-1 0 129,21 0-129,-20-20 0,0 20 0,-1-20-129,1 0 0,1-19 0,-2 19 0,-19-21 0,0 22 0,0-1 0,0-19 129,0 19-129,0 0 129,0 20 0,-19 0 129,19 0 0,-21 20-129,21 0 258,0 0-258,0-1 258,0 20-258,0-18 129,0 19 0,21-21 0,-21 1 0,19 0-129,1-20 129,20 0-129,-20 0 129,-1-20 0,1 0-129,20 1 0,-20-21 0,-1 0 0,2 20 0,-2-19-129,1 19 129,-20 20 0,20 0 0,-20 0 0,20 20 0,-20 0 129,0-1 0,0 20 0,0 2 0,0-21 0,-20 19 0,0-19-129,0 0 0,1-20-129,-2 0-258,2 0-903,-1 0-4386,0-20-129,0 0-516,0 0-387</inkml:trace>
  <inkml:trace contextRef="#ctx0" brushRef="#br0" timeOffset="17613.0075">9723 13712 4902,'20'-20'6063,"-20"1"-258,0-1-2064,0 0-1548,0 0-1161,0 20-516,0-20-129,-20 20-387,1 20 0,-2 0 0,1 0 0,1 19 0,-1 0 0,0 2 0,20 18 0,0-19 129,0-20 0,0 20-129,20-21 129,-20-19 0,20 0 129,19 0-258,-18-19 129,-2-21 0,1 20-129,-1-20 129,-19 20-129,21-19-129,-21 19 0,0-1 129,0 21 0,0 0 0,0 0 0,0 21 0,0-1 0,20 19 129,-20-19 0,0 20 129,0-20-129,0-20 129,0 0-129,0 0 0,19 0 0,-19-20 0,20 0 0,-20 0-129,20-19 0,0-1 0,0 19 0,-1 2 0,2 19-129,-2 0 129,21 0 0,-40 19 0,20 2 129,-20-1-129,20 19 0,-20-19 129,0 20 0,0-40 0,0 0 0,0 0 0,0 0-129,0-20 0,19-20 0,1 21 0,-20-21-129,20 19 129,0 2 0,0 19-129,-1 0 129,2 0 0,-2 0 0,1 19 0,0 2 0,0-1-129,-20-20-129,20 20-516,-1-20-3225,1 0-1677,0 0-645,0 0-129</inkml:trace>
  <inkml:trace contextRef="#ctx0" brushRef="#br0" timeOffset="18112.036">6488 14646 3096,'-19'0'5934,"19"19"-387,0 0-258,0 1-3999,0 0-516,0 20-774,19-20-1419,1 0-3354,0-20-645,0 0-516</inkml:trace>
  <inkml:trace contextRef="#ctx0" brushRef="#br0" timeOffset="18237.0431">6528 14526 4128,'-40'-20'3096,"40"0"-3096,0 0-3870</inkml:trace>
  <inkml:trace contextRef="#ctx0" brushRef="#br0" timeOffset="18508.0586">6727 14625 3483,'19'79'5805,"-19"-39"-258,0 0-1548,0-40-1935,0 20-516,0-20-774,20-20-258,-20 20-129,0-40-129,0 20 0,0 0-258,20 0-258,-20 1 258,20 19-129,-20 0 0,20 0 129,-20 19-129,20 1 129,0 20 0,-1 0-129,-19 0-258,20-1-1161,0-19-3483,0-1-516,0 2-258</inkml:trace>
  <inkml:trace contextRef="#ctx0" brushRef="#br0" timeOffset="18877.0798">7025 14724 1,'0'0'5675,"0"0"1,0 20-129,19 20-2967,-19 0-1032,20-21-387,0 21-516,0 0-129,0-1-258,-20-19 129,0 0-129,0-20-129,0 0 129,0 0-258,-20-20 0,20-20-258,-20 21 129,20-41 0,-20 21-129,20-1 129,0-20 0,0 20-129,20 21 258,0-21 0,0 40 0,-1 0 0,1 0 129,0 21 0,-20-2 0,0 20-129,0 1 129,0-20 0,-20 20-387,20-1-1032,-39-39-3870,19 20-258,20-20-645,-20-20 259</inkml:trace>
  <inkml:trace contextRef="#ctx0" brushRef="#br0" timeOffset="19485.1145">7282 14585 3612,'0'40'5676,"0"-40"-387,0 0-1290,0 40-2709,20-21-516,-20 1 0,0-20-129,20 20-129,-20 0-129,20 0 0,-20-20 0,20 20-129,-1-20 0,1 0-129,0 0-129,0-20 258,-20 0-258,20 0-258,-20 0 258,19 0-129,-19 1 0,0 0 129,0-2-129,0 1 0,0 20 129,0 0-129,0 0 258,0 20-129,0 1 0,21-2 129,-1 0-129,-20 1 129,19 0 0,1 0 0,0 0-129,0-20 258,-20 0-129,20 0-129,-1 0 129,1-20-129,0 0 0,-20 0 0,20-19 0,-20 20 0,0-42 0,0 22 0,0-1 0,0 0 129,0 20-129,0 0 129,0 1 0,0 19-129,-20 0 129,20 39 0,0 1-129,20 0 129,-20 0-129,20 19 0,0-19-258,0-1-258,-1 1-1806,1-20-3096,0 0-387,-20-20-387</inkml:trace>
  <inkml:trace contextRef="#ctx0" brushRef="#br0" timeOffset="19651.124">7620 14546 4902,'39'-20'6192,"-19"20"-387,20 0-516,-20 0-4515,19 0-2322,1 0-3225,0 0-774,-21-20-645</inkml:trace>
  <inkml:trace contextRef="#ctx0" brushRef="#br0" timeOffset="21279.2171">5853 15439 258,'20'0'5547,"-20"20"129,0-1-258,0 21-2838,0 0-1161,20 0-258,-20 19-645,0-19-516,0-21-1032,20 21-3741,0-40-645,-20 20-258,20-40 1</inkml:trace>
  <inkml:trace contextRef="#ctx0" brushRef="#br0" timeOffset="21593.2351">5973 15260 1161,'0'0'5676,"19"20"-129,1 0-387,0 0-3096,0 19-903,19 1-258,2 20-129,-22-1-387,21 1 0,-20-1-387,0 1-258,-20-21-1548,0 21-3225,0-40-387,-20 20-516</inkml:trace>
  <inkml:trace contextRef="#ctx0" brushRef="#br0" timeOffset="21888.252">5635 15300 645,'-20'0'5289,"20"39"258,0-19-1548,0 39-1290,-20-18-774,20 18-774,0 1-129,0-1-516,20 1-129,-20-1-258,20 1-516,20-20-1806,-21-2-2838,22-17-516,-22-1-516</inkml:trace>
  <inkml:trace contextRef="#ctx0" brushRef="#br0" timeOffset="24215.3851">6687 15418 516,'0'-38'5160,"-20"17"387,20 21-1161,-20 0-1548,1 0-1677,-22 21-387,22-2-258,-1 0-258,-20 2 0,20 18-129,1-19 0,19 20 129,0-20-258,0 0 129,0 0 0,19-1-129,1-19 129,20 0-129,-20 0 129,-1 0 0,22 0-129,-22 0 129,-19 0-129,0 0 0,0 0 0,0 0 0,0 20 0,-19 0 0,19-1 0,-20 2 0,-1-2-129,2 21 129,19-20 0,0 0 0,0 0 0,0 0 129,19 0-129,2-1 0,-1-19 0,-1 0-258,21 0-774,-20-19-2193,19-1-1935,-19 20-258,0-20-516</inkml:trace>
  <inkml:trace contextRef="#ctx0" brushRef="#br0" timeOffset="24501.4014">6885 15617 3225,'0'20'5805,"-19"-20"-258,19 20-258,0 20-3741,0-21-387,19 21-516,-19-20 0,20 20-258,-20-20 129,0-20-258,0 0-129,0 0 129,0 0-129,20-20 0,-20 0 0,0-20-129,0 20-129,20-19 0,-20-1-258,20 20-645,-20-19-2193,19 19-2064,-19 0-387,20 20-774</inkml:trace>
  <inkml:trace contextRef="#ctx0" brushRef="#br0" timeOffset="25652.4673">7242 15697 3354,'0'-21'5805,"0"2"-258,0 19-387,0-40-3612,0 21-516,0-1-516,0 0-129,0 0-258,-19 0 0,-1 20 0,0 20 0,20-20 0,-20 40-129,0-20 258,20 19-129,0 0 129,0-18-129,0 18 0,0 1 0,20-20 0,0 0 0,0 0-129,19-20 129,-18 0 0,-2 0 0,1-20-129,0-20 129,0 20-129,-20-20 0,20 21 0,-20-2 0,0 2-129,-20-1 129,20 20-129,0 0 129,0 0 0,0 20-129,0-1 129,0 21 0,0-20 0,20 20 129,-20-20-129,19 20 0,1-40 129,0 20-129,0-20 0,0-20 129,-1 0-129,2 0 0,-1-20 0,-1 0 0,1 21 0,-20-21 0,20 0-129,0 21 129,0 19 0,-20-20-129,19 40 129,1-20 0,0 19 129,-20 21-129,0-21 129,20 2-129,-20 18 0,0-19 0,-20-20 0,20 20 0,-20-20 0,0 0 0,1 0 0,19 0 0,-20 0-129,0 0 129,20 0-129,0 0 129,0 0 0,0 0 0,20 0 0,0 0 0,19 0 129,1 0 0,-20 0 0,20-20 0,-1 0 0,1 0 0,-1 1 0,-19-21 0,1 20-129,-21 0 0,19-19-129,-19 19 129,-19 20 0,19-20-129,-21 20 129,1 0 0,20 20 0,-19 0 0,-1 19 129,20-19-129,0 19 129,0 1-129,20 0 0,-1-20 129,-19 0-129,41 0 0,-22 0 129,1-20-129,0 0 0,0-20 0,0 0 0,-1 0 0,1-20-129,-20 20 129,20 1 0,0-2-129,0 2 129,-1 19 0,2 0 0,-2 19 0,1 2 129,0-2 0,-20 21-129,20-20 129,-20 20 0,0-20 0,-20 0-129,20-20 129,-20 19-129,0-19 0,1 0 0,-2-19-129,2 19-258,-21-20-1032,40 0-4128,-20 20-129,20 0-516,0-20-645</inkml:trace>
  <inkml:trace contextRef="#ctx0" brushRef="#br0" timeOffset="26269.5026">8811 15538 774,'-21'60'5676,"21"-41"-129,0 21-774,0 0-4386,21-1-4386,-21-19-903,19 0-645</inkml:trace>
  <inkml:trace contextRef="#ctx0" brushRef="#br0" timeOffset="26412.5108">8770 15380 4773,'-19'-21'4773,"19"21"-4515,0 0-258,0 0-5418</inkml:trace>
  <inkml:trace contextRef="#ctx0" brushRef="#br0" timeOffset="26726.5287">9028 15399 4257,'0'-40'5031,"0"40"-1161,0 0-1677,0 0-387,0 21-258,0 17-516,0 3-129,0-2-129,21 21 129,-2-1-258,-19 0-258,20 1-387,0-20-774,0 0-3999,-20-20-516,0-20-516,0 0-258</inkml:trace>
  <inkml:trace contextRef="#ctx0" brushRef="#br0" timeOffset="26885.5378">8949 15558 903,'0'-20'5805,"20"20"-387,0-20-258,0 20-2967,20 0-1290,-1 0-774,1 0-1161,-20 0-3225,19 0-903,-19 0-516</inkml:trace>
  <inkml:trace contextRef="#ctx0" brushRef="#br0" timeOffset="27201.5559">9406 15478 1161,'0'0'6192,"0"-19"-387,0-1-129,-20-1-2967,0 21-1161,0 0-645,0 0-258,1 0-258,-1 0-129,-1 0-258,21 21 129,0-1 0,0-1-129,0 1 129,0 0-129,21 0 129,-1 20-129,-1-20 129,1 19-129,-20-19 129,20-1-129,-20 21 0,-20-40-129,20 20-129,-20-20-387,1 20-2838,-1-40-1935,-1 20-516,2-20-258</inkml:trace>
  <inkml:trace contextRef="#ctx0" brushRef="#br0" timeOffset="27570.577">9942 15399 2451,'-21'19'5934,"21"22"-258,-19-22-258,19 21-3354,0 0-903,0 0-645,19-1-387,2-19-645,-2-1-903,1 2-1548,0-21-2451,0-21-258,0 2-516</inkml:trace>
  <inkml:trace contextRef="#ctx0" brushRef="#br0" timeOffset="27982.6006">10080 15320 1935,'40'79'6063,"-40"-19"-258,20-21-774,-1 1-2322,-19 0-774,0-1-774,0-19-258,0-20-387,0 0-129,21 0-129,-21-39-258,0 19 129,0-20-129,0 20 0,19-20-129,-19 21 129,20-22-129,-20 41 129,20 0-129,-20 0 0,20 0 129,0 21 0,-20 18 0,19 1-258,-19 0-387,20-20-1032,0 19-3612,-20-19-645,20 0-258,0-20-128</inkml:trace>
  <inkml:trace contextRef="#ctx0" brushRef="#br0" timeOffset="28381.6234">10438 15418 5031,'0'21'5934,"0"18"-258,0 1-2580,19 20-1290,-19-1-387,20 1-516,-20-1-129,0-19-258,20 20-129,-20-41 129,0 0-387,0-19 129,-20 0-258,20-19 129,0 0-129,-20-41 0,20 20-129,-19-19 129,19-1-129,0 1 0,0-1 0,0 1 129,19 18-129,1 3 0,0 17 129,0 21 0,0 0 0,-1 21 129,1-2-129,0 21 129,-20 19-129,0-19 129,-20 0 0,0-1-258,1-19 0,-1 0-387,0-1-774,0-19-3354,0-19-1032,1-1-516,19 0-129</inkml:trace>
  <inkml:trace contextRef="#ctx0" brushRef="#br0" timeOffset="28937.6552">10676 15280 3999,'0'59'6192,"0"-39"-258,19 20-516,-19-21-3483,0 22-774,20-22-516,-20 1-258,20 0-129,0-20 0,-20 0-129,20 0-129,-1 0 129,-19-20 0,20 0-258,-20 1 129,0-1-129,21-1 129,-21 21-129,0 0 0,0-19 0,0 19 129,19 19 0,-19 2-129,20-1 129,-1 19 129,2-19-129,-21 0 129,39 0-129,-19 0 129,0-20-129,0 0 129,0-20-129,-1 0 0,2 0 129,-2-39-129,-19 18 129,0-18-129,0 0 129,0-1 0,0 21 0,-19-2 0,19 3-129,-21 17 129,21 21-129,-19 21 129,19-2-129,0 21 129,0 19-129,19 1 0,-19-1 129,21 0-129,-2 1-258,-19-20 0,20 0-387,0-20-1032,-20-20-3354,0 0-774,0 0-516,0-20-258</inkml:trace>
  <inkml:trace contextRef="#ctx0" brushRef="#br0" timeOffset="29088.6638">10973 15300 3612,'-20'0'6192,"20"0"-387,0 0-387,40 0-3354,-20 0-903,19 0-387,1 0-774,-20-20-4515,20 20-774,-1 0-774,-19 0-516</inkml:trace>
  <inkml:trace contextRef="#ctx0" brushRef="#br0" timeOffset="30626.7518">5953 16590 4773,'-20'-20'5418,"0"0"-258,20 0-2451,0 0-903,0 0-1032,20 1-129,0-1-258,0 20 129,-1 20-258,21-1 0,-20 21-129,0 20 0,-20-1 0,19 1 0,-19-1 0,-19 1-129,-1-1 0,0-19 0,0-20 0,0-20 0,1 0 0,-21 0 0,20-40 0,0 20 0,20 0-129,0-19 129,0 20 0,0-2-129,20 1 129,0 20 0,0 0 0,19 0 0,1 20 0,-20-20-129,19 21-516,-19-21-2838,20 0-1935,-20 0-258,0 0-258</inkml:trace>
  <inkml:trace contextRef="#ctx0" brushRef="#br0" timeOffset="30859.7651">6111 16272 4128,'40'20'6063,"-20"0"-258,40 20-516,-21-1-3741,1 21-645,-1-1-258,21 1-129,-40 19-258,0-19-129,0 19-258,-20-20-645,0 1-1290,0-20-3354,-20 0-258,0-21-645</inkml:trace>
  <inkml:trace contextRef="#ctx0" brushRef="#br0" timeOffset="31171.783">5715 16352 1806,'-21'39'5805,"2"-19"-258,19 40-258,-20-1-3741,20 20-516,-20 1-387,20-1 129,20 0-516,0-19-129,-1 0-258,2-1-1032,18-18-3741,1-22-516,0 0-645</inkml:trace>
  <inkml:trace contextRef="#ctx0" brushRef="#br0" timeOffset="32085.8353">6905 16590 3483,'0'79'4773,"20"-39"-2322,0-1-387,-20 1-774,39 0 0,-19-21-387,1 1 0,-2-20-258,21 0 0,-20 0-258,0-20 0,-1-18-129,-19 17 0,20-19 0,-20 21-258,0-21 129,0 40-129,0 0 129,-20 0 0,20 0 0,0 20 0,0 0 0,20 19 129,-20-19 0,20 20 129,0-21 0,0 1 0,-1-20 0,21 0 0,-20 0 0,0-20 0,0 1-129,-20-21-129,0 0 258,0-19-516,0 19-258,0 0-258,-20 21-645,0-1-2193,0 0-2064,20 20-129,0 0-387</inkml:trace>
  <inkml:trace contextRef="#ctx0" brushRef="#br0" timeOffset="32468.8572">7501 16669 1935,'20'40'5805,"-20"-20"-129,0 19-258,0-39-3225,0 20-774,0 1-645,0-21-258,0 0-129,0 0-129,0 0 0,0-21-129,19-19 0,-19 21-129,20-21 0,-20 20 0,20 0 0,0 0-129,0 0 129,-20 20-129,19 0 129,1 0 0,-20 20-258,20 0 258,-20 0 0,0 20 0,20-20-129,-20 19-129,20 2-129,-20-22-258,20 0-387,0-19-774,-1 0-1677,1 0-2064,0-19-258,-20-21 517</inkml:trace>
  <inkml:trace contextRef="#ctx0" brushRef="#br0" timeOffset="32588.864">7778 16471 1935,'-39'-40'4902,"19"40"-774,0 0-2322,0 0-3612,20 0-2193,0 0-645</inkml:trace>
  <inkml:trace contextRef="#ctx0" brushRef="#br0" timeOffset="33171.8974">7818 16352 3354,'20'-20'6063,"-20"40"-387,20-20-387,-20 39-3096,19-19-1161,-19 20-258,20-1-129,1 21-129,-21-1-258,19 1 0,1-20-129,0-1 129,0 1-129,0-19 0,-1-2-129,1-19 0,20 0-129,-40-19 129,20-22-129,-1 2 0,-19 19 0,0-20 0,0 0 0,0 20 0,-19 1 129,19-1-129,-20 20 129,20 0 0,-20 20-129,20-1 129,0 21 129,0-20-129,0 20 0,0-20 129,20-1-129,0 21 0,-1-40 0,2 21 0,18-21 0,-19 0 0,0 0-129,0-21 129,-1-19 0,1 21-129,-20-21 129,20 20 0,0-20-129,-20 20 129,20 1 0,-20 19 0,19 19 129,2-19 0,-21 40 0,20-20 0,-20 20 129,0-20-129,0 19 0,0-19 0,-20 1-258,-1-21 0,2 19-129,-1-19-129,0 0-516,-20 0-1419,21-19-3096,-21 19-387,20-21-387</inkml:trace>
  <inkml:trace contextRef="#ctx0" brushRef="#br0" timeOffset="33335.9068">7838 16609 3999,'20'20'5934,"-1"-20"-387,22-20-774,-2 1-5547,1 19-3612,-1-20-774,-19 20-774</inkml:trace>
  <inkml:trace contextRef="#ctx0" brushRef="#br0" timeOffset="34032.9466">9028 16530 2451,'0'20'5805,"21"0"-258,-21 0-516,0 19-3612,19-19-516,-19 20-129,20 0-387,0-1 0,-20-19-258,20-20 129,0 0-129,-1 0 0,1-20 0,0-19-129,-20 19 129,20-20-129,-20 0 0,0 20 0,0 1 0,0-1 0,0 20-129,0 0 129,20 0 0,-20 20 0,19-1-129,-19 1 258,21 20-129,-1-20 258,-1-20 0,1 20 0,0-20 258,20 0-258,-21-20 129,1 0 0,0-20-129,-20 20 0,0-19-129,0 19-129,0-20-129,-20 20 0,0 1-258,1-1-258,-1 20-1548,0 0-3225,20 0-387,-20 0-645</inkml:trace>
  <inkml:trace contextRef="#ctx0" brushRef="#br0" timeOffset="34919.9974">10140 16490 1161,'19'0'6063,"2"-19"-258,-21-1-258,0 0-2967,0 0-1161,0 0-774,-21 20-258,2-20-129,19 20-129,-20 0-129,-20 0 0,20 0 0,1 20 0,-1 0-129,20 0 129,0 20 0,0-21 0,0 1 0,0 20 0,20-40 0,-1 20 0,1-20 129,0 0-129,0-20 0,0 0 0,-1-20 129,-19 1-258,21-1 129,-21 0 0,19 21 0,-19-21 0,20 0-129,0 20 129,-20 0 0,20 20 0,0-19-129,-1 38 129,1 1 0,0 0 129,-20 0-129,20 20 129,-20-1 0,0 21 0,0-20 0,0-21 129,0 21-129,-20-20 0,20 0 0,0-20 0,0 0 0,0 0 0,0 0 0,0-40-129,0 20 129,0 0-129,20-19 0,-20-1 0,20 0-129,-1 1 129,2 19 0,-1 0 0,19 20-129,-19 0 129,0 0 0,0 40 0,-1-20 129,1 19-129,-20 21 129,20-21-258,-20 1-129,0 0-1548,0-1-3612,0-19-258,20-20-645,-20 0 259</inkml:trace>
  <inkml:trace contextRef="#ctx0" brushRef="#br0" timeOffset="35335.0211">11033 16094 4902,'19'58'5289,"-19"-37"-258,0 38-3483,21-19-903,-21 20-774,0-1-2064,19-19-2580,-19 0-387,0-1 1</inkml:trace>
  <inkml:trace contextRef="#ctx0" brushRef="#br0" timeOffset="35931.0552">10953 16451 1677,'0'0'5547,"0"-20"-387,20 20-1677,0-20-1548,0 0-516,0 0-645,-1-19-387,21-1-258,-20 0 0,0 1-129,0 19 0,-20-21 0,0 22 0,0 19-129,0 0 129,20 19 129,-20 22-129,0-2 258,19 1-129,-19 0 129,20 19 0,-20-19 258,20 0-258,0-20 0,-20-1 129,20-19-258,-1 0 129,-19 0-129,21-39 0,-21 19-129,20-20 0,-20 20 0,0 1 0,19-1-129,-19 20 129,0 0 0,20 0-129,-20 0 129,0 20-129,20-1 129,-20 1-129,20 0 258,0 0-129,-1 0 0,-19 0 129,20-1 0,0-19-129,-20 0 129,0 0-129,0 0 0,0-19 0,0-1-129,0 20 0,-20-20 0,20 20-129,0-20 129,0 20-129,-20 0-129,20 0-129,0 0-258,0 0-645,0 20-903,0-20-2580,0 20-516,0-20-258</inkml:trace>
  <inkml:trace contextRef="#ctx0" brushRef="#br0" timeOffset="36451.0849">11469 16431 5160,'0'40'5805,"0"-40"-258,20 19-2967,0-19-1032,0-19-516,-1 19-258,2-20-387,-2 0 0,1 0-129,0-20 0,-20 21-129,0-1-129,0 0 129,0 0-258,-20 0 129,20 20 0,-20 0-129,20 0 258,-19 20-129,19 0 0,0 0 0,0 19 129,0-19 0,0 20-129,19-20 129,1 0-129,0-1 0,0 1-387,0 0-1032,19-20-3870,-18 0-387,-2 0-258</inkml:trace>
  <inkml:trace contextRef="#ctx0" brushRef="#br0" timeOffset="36868.1088">12005 15994 3483,'0'60'5934,"0"-1"-258,0 1-516,0-1-3870,0-19-645,0 20-645,20-21-1290,-20-19-2064,0 0-1935,0-20-516,0 20 0</inkml:trace>
  <inkml:trace contextRef="#ctx0" brushRef="#br0" timeOffset="37026.1178">11966 16332 2580,'0'-20'5547,"0"0"-387,19 20-1548,1-20-1935,0 0-1161,20 20-903,-21 0-1032,21 0-774,-20-20-1032,0 20-387,-1 0-258,2 0 645</inkml:trace>
  <inkml:trace contextRef="#ctx0" brushRef="#br0" timeOffset="37394.1389">12243 16232 1419,'20'0'3225,"-20"0"774,0 0 129,0 0-774,0 0-645,0-19-1032,0 19-516,0-20-387,0 20-387,-20 0-129,1 0-129,19 0-129,-20 0 129,-1 20-129,2-1 0,19 1 129,0 0 0,0 20 0,0 0 0,0-21 0,19 21 0,-19-20 0,21 0 0,-1 0 129,-1-20-129,-19 0 0,20 0-129,0-20 129,-20 0 0,0 0-129,0 0 129,0 0-129,0 1 0,0-1 0,0 20-129,0 0 129,0 0-129,0 0 129,0 20-129,0-1 0,0 21-516,20-20-774,-20 0-3870,20 0-258,19-1-516,-19-19 259</inkml:trace>
  <inkml:trace contextRef="#ctx0" brushRef="#br0" timeOffset="38089.1786">12441 16252 1419,'-19'60'5934,"19"-20"-129,0-1-258,19 1-2838,-19 19-1290,0 1-258,21-1-516,-21 1-129,19-20-129,-19-1-129,0-19 0,0 0-129,0-20 0,0-20-129,-19 0 0,19 1 0,0-21 0,0-20-129,-21 21 0,21-21 0,0 1 129,21 19-258,-21-20 258,19 21-129,1 19 129,0 0-129,0 20 0,0 0 258,-1 20-129,-19 0 0,0 19 0,0-19 129,0 0-129,-19 20 0,19-20 129,-20-1-129,0 1 0,0-20 0,0 0 0,1 20 0,19-20 0,0 0 0,0 0 0,0 20-129,19-20 129,1 20 0,0 0 0,20-20 0,-21 0 0,22 0 129,-2-20 0,-20 0-129,22 0 129,-22-20-129,1 1 129,0-1-129,-20 0 129,0 1-258,0 19 129,-20 0 0,20 0 0,-20 20 129,1 20-258,-1 0 258,20 0-258,-21 19 258,21 1-129,0 0 129,21-1-129,-1 1-129,-1 0 129,1-20-516,20-1-1806,-20 1-3225,-1-20-129,-19 20-645</inkml:trace>
  <inkml:trace contextRef="#ctx0" brushRef="#br0" timeOffset="39124.2378">5953 17543 2322,'0'0'5160,"-20"0"-129,20 0-2193,0-21-1032,0 21-387,0-20-645,20 20-129,0 0-129,-1 0-129,21 0 0,-20 20-129,0-20 129,-1 21-129,1-2-129,-20 0 0,0 2 129,0-1-258,-20-1 0,1 1 0,-1-20 0,0 20-129,0-20 0,0 0-129,20 0 129,0 0-258,0 0 258,0 0 0,0 0 129,20 0 0,20 0 0,-20 20 129,19-20 0,1 20 258,-20 0-387,20-1 129,-20 1 0,-1 1 0,-19-2-129,0 0 129,0 2-258,-19-21 258,-1 20 258,0-1-387,-20-19 0,21 0-129,-22 0-258,22 0-903,-21 0-2322,40 0-1677,-20-19-1032,20-1 516</inkml:trace>
  <inkml:trace contextRef="#ctx0" brushRef="#br0" timeOffset="40650.3251">6132 17581 1548,'0'-19'5676,"0"19"-129,-21 0-516,1 19-2967,1-19-1161,19 41-258,-40-22-129,20 21-258,0 0 0,1-20-258,19 19 129,-20-18-129,20-2 0,0-19 0,20 0 0,-1-19 258,21 19-129,-20-21 0,19 1 0,2 1 129,-22-1-258,1 20 258,0 0-129,0 20-258,-20-1 258,0 22-258,0-22 258,0 0 129,-20 22 0,20-22 0,0 1-129,0-20 258,20 20-258,0-20 258,-1 0-258,-19 0-516,20-20 516,0 20-387,0-20 129,0 20-129,-1 0 258,-19 0 0,0 0 129,21 0 258,-21 0-258,0 40 387,-21-40-387,21 20 258,-19-20-258,-1 0-387,20-20 258,-20 0-387,0 0 387,20-19-258,0-20 129,-20 18 0,20 2 129,0-1 129,-19 0-129,-21 40 129,0 0-129,-20 0 0,1 20 0,0 20-258,-1-20 258,0 0-516,21 19-1677,-1-39-3483,40 0-129,0-20-645</inkml:trace>
  <inkml:trace contextRef="#ctx0" brushRef="#br0" timeOffset="41167.3547">7104 17780 516,'0'0'5289,"-20"0"0,0 0-258,0 21-3483,-20-2-645,1 0-258,19 22 129,0-2-258,0 1 0,20 0-129,0 19 129,0-20-774,20 2 516,0-2-774,0-19 129,19 0-516,1 0-774,-20-20-1935,20 0-1677,-1 0 0</inkml:trace>
  <inkml:trace contextRef="#ctx0" brushRef="#br0" timeOffset="42014.4031">7342 18097 1,'20'0'5675,"-20"0"1,0-19-129,0-1-2451,-20 0-1032,20 20-903,-20-20-516,0 1-258,0 19 0,1 0-129,-2 0-129,2 19 0,-1 1-129,20 0 129,0 19-129,0 2 0,0-22 0,0 21 129,20-20-129,-1 0 0,-19 0 129,40-20-129,-20 0 129,0 0-129,-20-20 0,20-20 0,0 20 129,-20-19-129,19-2-129,-19 22 129,0-21 0,0 20-129,0 1 129,0-1-129,0 20 0,0 0 0,0 20 129,20-1-129,-20 21 0,20-20 129,0-1 0,-20 22 129,20-22-129,-1 1 129,2 0 0,-1-20 129,-1 0-129,1 0 0,0-20 0,0 0-129,-20 1 0,20-22 129,-1 2 0,-19-20-516,0 19 387,0-20-258,0 21 258,0-1 0,0 0 0,-19 20-258,19 1 258,-20 19 129,0 0-129,20 19-129,-20 22 258,20-22-129,0 41 129,0-21 129,0 21-129,20-21 0,0 1 0,0-1 258,-1 2-387,1-22 129,20 1-387,-20-20 129,20 0 258,-21-20-129,1-19-129,0-1-129,0 0 129,-20-19-129,0-1 387,0 21-129,0-21 0,0 20-129,0 20 129,-20 1 129,0 19-129,20 0 129,-20 19-129,20 22 0,0-22 129,0 41-129,0-21-129,0 21-258,20-21-1935,0 21-2838,0-20-516,0-20-645,19 19 259</inkml:trace>
  <inkml:trace contextRef="#ctx0" brushRef="#br0" timeOffset="42482.4299">8652 17681 4902,'-20'40'5031,"20"19"129,0-19-3225,0 20-903,0-21-516,20 21-903,-20-21-1032,19 1-2193,-19-20-1032,0-1-645</inkml:trace>
  <inkml:trace contextRef="#ctx0" brushRef="#br0" timeOffset="43402.4825">8592 17999 3225,'20'-20'4773,"0"0"-645,0 0-1935,-1-20-516,1 21-903,0-22-129,0 3-387,0-3 0,-1 22 258,-19-1-387,20 0 129,-20 20-129,0 0 258,0 20-258,0 19-129,0-19 258,21 20 0,-21 20 129,19-21 0,-19 1 0,20 0 0,-1-1 258,-19-19 0,21 0-387,-1-20 0,-1 0 0,1-20 0,0 0-129,0 0 0,0-19 0,-1 19-387,2 0 258,-21 20 0,19-20 129,-19 20-129,20 0-129,-20 20 258,20 0-129,0 0 516,-20 0-387,20-1 0,-1 1-129,-19 0 129,20-20 129,-20 20-129,20-40 0,0 20-129,-20-20 129,20 0-129,-20 1 0,0-1 129,0 0-258,19 20 0,-19 0 129,0-20 0,0 20-129,21 20 258,-21-20-258,20 20 129,-20 0 0,19-1 129,1 1-129,-20-20 0,20 0 129,0 0-129,-20-20 129,20 1-129,-1-1 0,1 0-258,-20 0 258,20 0-387,0 0 387,0 1-387,0 19 387,0 0 0,-1 0 0,1 19 258,0 1-258,-20 0 387,20 0-387,-20 0 387,0 0-387,-20-1-129,20 1 129,-20-20 129,0 0-129,1 0 0,-1 0-129,20 0 129,0 0 129,-20 0-258,20 0 129,0 0 0,20 20-129,-20-20 258,20 0-129,19 0 129,-19 0-129,20 0 129,-21 0 129,22-20-129,-22 0 0,1 1-129,-1 19-129,2-20-1290,-21 0-3870,20 0-903,-20 0 129,0 0-1032</inkml:trace>
  <inkml:trace contextRef="#ctx0" brushRef="#br0" timeOffset="43974.5152">10358 17581 3483,'-20'21'6321,"20"18"-645,0 1-387,0 0-3483,20 19-903,-20 0-258,20 1 0,-1-20-387,2 0-129,-1-1-516,-1-19-258,-19 0-1290,0-20-2967,20-20-645,-20 0-1161</inkml:trace>
  <inkml:trace contextRef="#ctx0" brushRef="#br0" timeOffset="44220.5293">10159 17562 1032,'21'-19'5676,"-2"-2"-129,1 21-258,20 0-3483,-1 0-516,1 0-387,0 21-129,0-2-129,-1 0-258,-19 22 0,0-2-258,0 1 0,-20 0-129,0-1 0,0-18-516,-20 17-2322,20-17-2709,-20-21-258,20 0-387</inkml:trace>
  <inkml:trace contextRef="#ctx0" brushRef="#br0" timeOffset="44711.5574">10715 17979 4386,'20'20'6063,"-20"-20"-387,0 0-645,0 0-3612,0 19-387,0-19-516,20 20 0,-20 0-258,0 0 0,20-1 0,-1-19 0,-19 21-129,20-21 0,-20 0 0,21-21 0,-21 21-129,0-19 129,0 19-129,0 0 0,19-20 258,-19 20-258,0 0 0,0 0-129,0 0 258,20 20-129,-1-1 0,2-19 0,-21 21 0,20-21 129,-1 0 0,21 0 0,-20 0 0,0-21-129,-20 21 129,19-39 0,-19 19 129,0 0-387,0-19 0,0 19-258,-19 0-129,19 0-1032,-20 20-3999,20 0-774,0-20 0,0 20-258</inkml:trace>
  <inkml:trace contextRef="#ctx0" brushRef="#br0" timeOffset="45886.6246">13572 13990 3612,'-19'20'5418,"19"20"-129,-20-1-2580,40 21-1032,-20 39-258,19 0-129,22 0-129,-22 40-387,21 0 0,0 20-258,-21 0 0,2 0-129,-2-1-129,1-19 0,-20 0-129,20-20 0,-20 0-129,20-20 129,-20-19-129,20-1-129,-20-19 0,19-40-129,-19 19-516,0-39-1290,0 0-3225,20-20-387,-20-19-645,0-21 517</inkml:trace>
  <inkml:trace contextRef="#ctx0" brushRef="#br0" timeOffset="46835.6789">13514 13950 1806,'19'-19'1677,"20"19"129,-18-20-129,38 20 0,-19-20-129,39 20 0,-19-20-129,39 20-129,20-20-129,0 0 0,20 0-258,40 1 129,-20-21-258,39 19-129,-20-18 0,41 20-258,-21-1 129,-19 0 0,19 0-387,-20 0 129,-19 20-129,0 0 0,-39 0-129,-21 0 129,0 20 0,-40 0 0,-19-20 0,0 20 0,-21 0 0,1 19 0,-20-20-129,0 2 129,0-1-129,0 0 129,-20 19 0,20-19 0,-19 20 0,19 19 258,-20-19-129,0 39-129,0 1 129,20-1-129,-20 20 0,20 20 129,0-19 0,20 19-129,-20 0 129,20-1 0,0 2 0,-20-20 0,20 18 0,-20-19-258,19 1 129,1-21 0,-20 1-129,20-21 0,0 0-129,-20-19 0,0 0 0,20-20 129,-20-20-129,0 0 0,-20 20 129,0-20-129,0 0 0,-19 0 129,-1 20-129,0-1 129,-19 0 0,-21 2-129,-19 19 129,-20-21-129,-20 21 129,-19 0 0,-21 0 0,-20 18 0,-19-17 0,-20-2-129,20 1 0,-20 0 0,19-20 0,1 0-129,39-1-129,1-19-387,59 20-2193,0-20-2193,39-20-516,41 1-516</inkml:trace>
  <inkml:trace contextRef="#ctx0" brushRef="#br0" timeOffset="47421.7124">14128 14724 1419,'-19'-20'5547,"-1"20"258,20 0-645,-20 40-2580,20 0-1161,0 0-645,20 19-129,0 0-258,-20 1-129,19 0-258,21-21-258,-20 1-774,0 0-2838,-1-40-1548,2 0-387,-2-21-129</inkml:trace>
  <inkml:trace contextRef="#ctx0" brushRef="#br0" timeOffset="47617.7236">14287 14605 1161,'20'60'5805,"0"-21"129,-20 21-645,20 19-3096,-20-20-903,19 1-258,1 0-774,1-20-903,-2 20-2967,-19-41-1677,20-19-387,-20 0-258</inkml:trace>
  <inkml:trace contextRef="#ctx0" brushRef="#br0" timeOffset="47775.7327">14208 14942 4386,'0'0'5031,"0"0"-516,19 0-3225,21 0-2193,-20-19-2322,20 19-1419,-1 0-129</inkml:trace>
  <inkml:trace contextRef="#ctx0" brushRef="#br0" timeOffset="48048.7483">14783 14824 129,'20'-40'5547,"0"20"129,-20 0-516,-20 0-2193,0 0-1161,-19 20-645,19 0-516,0 0-129,-20 20 0,21 20 0,-2 0-258,2-1 129,19 20-129,0-19 0,19 20 0,-19-20-129,40-1-129,0 2-258,0-22 0,-1 0-774,1-19-3225,-1 0-1290,2 0-258,-2-19-645</inkml:trace>
  <inkml:trace contextRef="#ctx0" brushRef="#br0" timeOffset="48413.7692">15180 15022 1935,'0'40'6321,"0"-40"-387,0 19-258,0-38-2838,0 19-1419,0-40-387,0 20-387,0-20-258,0 1-129,0-1-129,0-19-129,0 19 129,0 0-129,0 0 0,0 20 0,0 1 0,0 19 0,0 19 129,20 1-129,0 0 0,0 20 129,-1 0 0,21-1-129,-20 1 0,19 0-258,-18-1-129,-2-19-645,21 0-1419,-20 0-3096,-20-20-387,0 0-387</inkml:trace>
  <inkml:trace contextRef="#ctx0" brushRef="#br0" timeOffset="48591.7793">15141 14923 4902,'-21'0'5934,"21"0"-258,0 0-645,0-21-3870,21 21-516,-2 0-774,21-19-1161,-20 19-3612,19-20-645,1 20-387</inkml:trace>
  <inkml:trace contextRef="#ctx0" brushRef="#br0" timeOffset="48805.7916">15716 14646 5031,'-20'58'6192,"20"-18"-387,0 0-387,0 0-4515,20-1-258,-20 0-258,20 1-387,-1-20-516,-19 20-1806,20-40-2967,-20 20-258,0-20-774</inkml:trace>
  <inkml:trace contextRef="#ctx0" brushRef="#br0" timeOffset="49131.8102">15497 14744 4644,'0'20'6063,"0"-20"-258,0-20-645,41 0-3612,-2 0-903,1 0-258,-1 1-258,21 0-387,-21 19-903,1-21-3741,0 21-387,-20 0-774,0 0-129</inkml:trace>
  <inkml:trace contextRef="#ctx0" brushRef="#br0" timeOffset="49323.8212">15637 15022 3483,'0'40'6321,"0"-21"-645,19-19-387,1 0-3483,20 0-1032,19 0-387,-19 0-645,0 0-3483,-1 0-1677,1 0-387,0 20-387</inkml:trace>
  <inkml:trace contextRef="#ctx0" brushRef="#br0" timeOffset="50308.8776">12679 15101 129,'0'40'5547,"0"-40"129,0 0-516,21 19-2580,-1-19-774,19 0-258,21 0-516,-1 0-258,21-19 0,-1 0-258,1 19 0,-1-21-129,20 21-129,-20-20-129,-19 20 0,-1 0-129,-19 0 0,-1 0-129,-18 0-129,-21 0 0,0 0-258,0 0-387,0 0-1806,0 0-2709,-21 0-387,2 0-387</inkml:trace>
  <inkml:trace contextRef="#ctx0" brushRef="#br0" timeOffset="50593.8939">13334 14962 3999,'0'0'6063,"0"0"-387,40 0-516,-20 0-3354,20 0-903,-1 0-516,21 0-129,-21 0-129,2 20-129,-22-20 0,21 20 0,-40 0 0,20 20 0,-20-21-129,-20 22 0,20-3-129,-20 3-129,20-22-516,-20 21-1419,1 0-2838,-1-20-516,-1-1-258</inkml:trace>
  <inkml:trace contextRef="#ctx0" brushRef="#br0" timeOffset="51023.9184">12600 14506 2193,'0'0'5805,"0"0"-258,0 0-1290,0 20-1677,0 20-903,21-1-645,-21 21-258,0-21 0,19 21-258,-19 0-129,20-21-258,-20 0-129,19-18-258,-19-21-387,0 19-1032,21-19-2967,-21-19-1032,0-2-387,0-18-129</inkml:trace>
  <inkml:trace contextRef="#ctx0" brushRef="#br0" timeOffset="51263.9322">12521 14506 3096,'20'-60'5418,"-20"60"0,20-20-2064,19 1-1548,1 19-516,-1 0-387,21 0-129,-20 19-129,-20 1-258,19 20 0,-39-20-129,0 20-129,0-1 0,-19 1-129,-21 0-129,20-21-258,0 21-774,-19-40-2967,18 20-1161,2-20-645,19 0 0</inkml:trace>
  <inkml:trace contextRef="#ctx0" brushRef="#br0" timeOffset="51789.9623">12898 14764 129,'0'0'5418,"0"0"0,0 0-258,0 0-2709,0 20-903,0 0-516,0 0-258,20-1-129,-20 1-129,20 0-129,0-20-129,-20 0 0,19 0-258,1 0 129,-20 0-129,20-20 0,-20 0 0,0 20 0,0-19-129,0-1 129,0 20-129,20 0 129,-20 0 0,0 0-129,0 0 129,20 20 0,-20-20 129,19 19-129,-19-19 258,21 0-129,-21 0 258,20 0-129,-20 0 129,19-19-129,-19-1 0,0 0 0,20 0-129,-20 0 129,-20-20-258,20 20 129,0 1-258,-19 0-129,19-2-258,0 21-1032,-20-20-3612,20 20-516,0 0-387,0 0-387</inkml:trace>
  <inkml:trace contextRef="#ctx0" brushRef="#br0" timeOffset="53387.0536">16688 14288 1161,'0'0'3870,"0"0"-387,0 0-645,0 0-645,0 0-258,0 0-387,0 20-516,0-20 129,20 0-516,20-20 0,-20 20-129,39-20-129,20 0 129,1 0-258,19-20 129,20 1-258,20-1 129,0-19-129,-20 19 129,0 0-129,-19 20 0,-21 1 0,-20-1-129,-19 0 129,-20 20-258,-20 0 0,0 0-129,0 0-516,-20-20-903,20 20-3354,-20 0-516,20 0-516</inkml:trace>
  <inkml:trace contextRef="#ctx0" brushRef="#br0" timeOffset="53731.0733">17779 13772 2580,'0'0'5418,"0"0"-258,20 20-2580,1-20-1161,18 0-129,1 0-645,-1 0-129,21 19-258,-21-19 0,1 20 0,0-20 0,-20 20 0,0 0 129,-20 20-129,0-20 129,0-1-129,-20 21 129,0 0-387,0-20 129,0 19-645,-20-19-1032,21 0-3483,19 0-258,-20-1-774</inkml:trace>
  <inkml:trace contextRef="#ctx0" brushRef="#br0" timeOffset="54579.1218">18415 13473 2709,'0'0'5418,"0"0"-387,-20 0-2193,20 21-1290,0-1-387,0 19-516,0-19-129,20 20-129,-1-20-129,1 20-129,0-21-387,20-19-129,-20 20-387,19-20-516,1 0-129,-20-20-387,0 1 258,-20-21-129,19 20 645,-19-20 516,20 1 645,-20 19 903,0-21 387,0 22 387,0 19-258,0 0 258,0 0-129,0 0-516,-20 0-258,20 40-258,0-20-129,0 0-129,0 19 0,0 1-129,0-20 129,20 20-129,-20-21 129,0 1-129,0-1 0,0-19 0,0 0-129,0 21 129,0-21-129,0 0 0,0 0 0,0 0 0,0 0 0,0 0-129,0 0-129,0 0 129,-20-21 0,20 21-129,0 21 129,-19-1-129,19 0 129,0-1 0,0 1 0,0 20 0,0-20 0,0 20 0,0-21 0,0 21 0,0-20-129,0 0 129,0 0 0,0-1-129,0 1-258,-20-20-258,20 20-1419,-20-20-3354,20 0-387,-20 0-516</inkml:trace>
  <inkml:trace contextRef="#ctx0" brushRef="#br0" timeOffset="54997.1457">18752 13911 645,'0'0'5805,"0"20"129,20-20-516,0 0-2967,0 0-1161,19 0-129,-19-20-516,20 0-258,0 0-129,-21-20-129,1 20-129,0 1 0,-20-1 0,0 0-129,-20-1 0,0 21 0,1 0 0,-2 0 129,2 21-129,-1-1 129,-20 19 0,20 1 129,20 0-129,0-20 129,0 19-129,0 1 0,20 0-129,0-20-129,20-1-387,-21 1-903,21 0-3483,0-20-387,0 0-516</inkml:trace>
  <inkml:trace contextRef="#ctx0" brushRef="#br0" timeOffset="55323.1644">19288 13851 2322,'-20'-40'5934,"20"21"-129,-20-21-387,0 40-3225,1-21-1032,19 21-516,-20-19-258,-1 19-129,2 19-129,-1-19 258,20 21-387,0-1 129,0 19-129,20-19 129,-1 20-129,2-20 129,18 20 0,-19-1-129,0-19 129,0 20 0,0-20 0,-20-1 129,0 1-258,-20-20 129,0 20-258,0-20-258,0 0-774,-19 0-4128,18 0-387,2 0-387,-1-20-387</inkml:trace>
  <inkml:trace contextRef="#ctx0" brushRef="#br0" timeOffset="56437.2281">19447 13990 2451,'0'0'3612,"0"0"-258,-20 0-903,20 0-387,0 0-516,0 0-129,0 0-516,0 0 258,0-20-387,0 20-129,0 0 0,0 0-258,0 0 129,20 0-258,-20 0 0,19 0-129,1 0 0,0-20 129,20 20 0,-1 0-129,21-19 258,0 19-129,19 0 0,20 0 129,20 0-129,0 0 0,0 0-129,20 19 0,0 1 0,0 0 0,-20 0 0,20 0 0,-20 0 0,0 19 129,-20-19 0,0 0 0,-19 19 0,-21-19-129,1 0 129,-1 20 0,-19-20 0,-1 0-129,2 0 0,-2-1 0,1 1-129,-1-20 0,1 20 129,-20-20-129,0 0 0,0 0 0,0-20-129,-20 20 0,0 0-129,0 0-129,0 0-129,0 0-258,0 0-903,0 0-3741,0 0-387,-20 0-258,20 0-387</inkml:trace>
  <inkml:trace contextRef="#ctx0" brushRef="#br0" timeOffset="57692.2999">16827 15380 1935,'0'0'4386,"0"0"-645,0 0-774,20 0-774,19 0-258,2-21-516,18 21-258,20-20-258,0 1-129,21-1-129,-1 0-387,0 0 0,-19 20-129,-1 0 0,-19 0-129,-21 0 0,-19 0-129,0 0-129,-20 0-516,0 0-774,-20-20-2967,0 20-903,0 0-387</inkml:trace>
  <inkml:trace contextRef="#ctx0" brushRef="#br0" timeOffset="57982.3164">17621 15122 2322,'20'0'5934,"0"0"-387,-1 0-258,21-21-3870,0 21-387,-1 0-129,21 0-516,-20 0-129,-1 21 0,-19-21-129,0 19 0,-20 0-129,0 2 129,-20 18-129,-19-19 0,-1 20-258,20 0-645,-19-1-2451,18 1-2064,1-21-258,20 2-645</inkml:trace>
  <inkml:trace contextRef="#ctx0" brushRef="#br0" timeOffset="58850.3661">18275 15578 3870,'-19'39'6063,"19"-19"-387,0-20-1806,0 0-1677,0 0-645,0-20-516,-20 1-258,20-21-258,0 0-129,20-19-258,-20-1 129,0 0-258,0 1 129,0-1-129,0 0 129,0 22-129,0-3 0,19 22-129,-19-1 129,0 20-129,0 0 0,21 39 129,-1-19-129,-20 39 129,19-18-129,1 18 258,20 1-129,-20-21 0,-1 1 129,1 0 129,20-20-129,-20-1 129,0-19-129,0 0 129,-1-39-129,-19 18 0,0-38 0,20 20-129,-20-21 0,0 1-129,-20-1-258,20 20-258,0 1-258,0-1-1032,0 40-1548,0 0-2193,0 0-387,0 0-129</inkml:trace>
  <inkml:trace contextRef="#ctx0" brushRef="#br0" timeOffset="59391.397">18692 15439 2322,'21'39'5676,"-21"-39"-258,19 20-1419,1-40-1677,-20 20-903,20-19-387,0-22-516,0 3-129,-20 17 0,19-18-258,-19-1 129,0 0-129,20 1 0,-20 19 0,-20-1-129,20 21 129,-19 0-129,19 0-129,-20 0 129,20 21 0,-20-1 0,20 19 0,-20-19 0,20 20 129,0-20-129,-20 19 258,20-18 0,0-2-129,-19 0 0,19 2 0,0-1 0,0-20 0,0 0 0,0 0-129,0 19 129,0 1-129,0 0 0,19-20 0,-19 20 129,20 0-129,-20-20 129,20 20 0,0-20 0,19 0 0,-19-20 0,20 0 0,-20 0 0,-1 0 0,2-19-129,-21-2 0,19 3 129,-19-3-258,-19 2 0,-2-1-129,2 20-129,-1 0-129,0 1-387,0 19-1548,0 0-2967,20 19-387,-19-19-516</inkml:trace>
  <inkml:trace contextRef="#ctx0" brushRef="#br0" timeOffset="60178.4421">19407 15418 3483,'-20'0'4902,"20"0"-1419,0 0-1290,0-19-258,20 19-516,20 0-387,-1 0-258,21 0 0,0 0 0,19 19-129,0-19 0,1 21-129,19-1-129,0-1 0,-20 21-129,1 0-129,19 0 0,-40-1 0,21 21 129,-21-21-129,1 21 258,-1 0-258,1-1 0,0 0 129,-2 1 0,2-20 0,20 19-129,-21 1 0,21-21 0,-21 1 0,0 0 0,21 0-129,-20-21 0,-21 1 0,21-20 129,-20 0-129,-21 0 0,1-20 0,0 20-129,0-19 0,-20 19-129,0-20 0,0 20-258,20-20 129,-20 20-387,0 0 0,0 0-1935,0 20-2451,0-20-258,0 0-516</inkml:trace>
  <inkml:trace contextRef="#ctx0" brushRef="#br0" timeOffset="60859.481">21371 16371 2709,'0'0'5805,"0"0"-387,0 0-774,20 0-2580,-20 0-645,20 20-516,0-20-387,20 20-258,-1 0-903,-19-20-4257,20 20-258,-21 0-645,22-20-516</inkml:trace>
  <inkml:trace contextRef="#ctx0" brushRef="#br0" timeOffset="103503.9201">6290 17483 258,'0'0'5547,"-20"0"0,20 0-387,-20-20-2451,20 20-1419,20-20-516,-20 0-387,20 20 129,0-20-258,0 20 129,-1 0 0,2 0-129,-2 0 129,1 20 0,0-20 0,0 20-129,-20 0-129,20 0 0,-20-20 0,0 19 0,0 1-129,0 1 129,0-21-129,0 19 0,0-19 129,-20 0-129,20 0 0,0 0 0,20 19 0,-20-19 0,19 0 0,1 0 0,0 0-129,0 21 258,19-21-129,-39 20 0,21-1 129,-21 1-129,0 0 129,-21 0-129,2 0-387,-1 0 129,0-1-774,-20-19-1161,21 0-3354,-1 0-258,0 0-516</inkml:trace>
  <inkml:trace contextRef="#ctx0" brushRef="#br0" timeOffset="103758.9347">6449 17245 6966,'39'0'6063,"-39"0"-258,40 19-645,-20-19-3999,19 40-387,2-21-258,-22 21-258,21 20 0,-20-20 0,19 19 0,-39 0-129,20 1-387,-20-20-516,0 0-3612,0-1-1290,-20-19-516,1-20-516</inkml:trace>
  <inkml:trace contextRef="#ctx0" brushRef="#br0" timeOffset="104000.9486">6132 17463 4902,'0'-20'6192,"-21"40"-516,21 0-387,0-1-3870,0 22-645,0 18-387,0 0 0,0 1 129,21-1-387,-2-19-258,21 20-3483,0-21-1548,19-19-516,-19-20-645</inkml:trace>
  <inkml:trace contextRef="#ctx0" brushRef="#br0" timeOffset="104834.9963">7203 17323 3354,'0'40'5805,"0"-20"-516,0-20-645,0 40-2580,0-20-645,0 0-645,0 0-258,0-1-129,0 1 0,0-20-129,0 0-258,0 0-129,0 0-258,-20 0 129,20-20 0,0 1 0,-20-1 0,0-20 129,20 0-129,-19 20 258,19-20 0,-20-19 0,20 20 0,20-1 129,-20 0-129,19 20 129,1 0 129,0 1-129,20 19 129,-21 0 0,2 19-129,18 1 258,-39 0-129,20 20-129,-20 0-129,0-1 129,0 1-129,0 0 129,0-1-129,-20-19 0,20 20-129,0-20 258,0 0-129,0-20 0,20 19 0,0-19 0,0 20 0,19-20 129,1 0-129,-20 21 0,20-21-258,-1 0-129,1 0-645,-20-21-2838,0 21-1419,-1-20-258,1 1-516</inkml:trace>
  <inkml:trace contextRef="#ctx0" brushRef="#br0" timeOffset="105227.0187">7659 17284 2709,'0'0'6192,"0"20"-645,0-1-258,20 2-2709,-20-2-1032,20 1-516,-20 0-387,20 0-129,0 0-258,0 0 129,-1 0-129,1-20 0,0 0-129,0 0 0,0 0 0,-1-20-129,-19 0 129,20-20 0,-20 20-129,0 0 0,0-20 0,0 40 0,0-19 0,-20-1 0,20 20-129,0 0 129,0 20-129,0-1 129,0 2 0,20-2 0,-20 1 0,21 0-129,-2 20 129,1-40 0,0 20-387,0-20-258,19 20-1548,-19-40-3096,20 20-516,-20-20-387,-1-20-129</inkml:trace>
  <inkml:trace contextRef="#ctx0" brushRef="#br0" timeOffset="105534.0362">8116 17225 4773,'0'59'6192,"0"-20"-387,0-18-258,19 18-3483,-19 1-774,21 0-645,-21-20 0,0-20-258,0 0-129,19 19 0,-19-38-129,0-1 0,0 0-129,20-20 129,-20 0-129,0 21 0,0-21 0,20 20-129,0 0 0,0 20 129,-1 20 0,1 0 0,0 20 0,0-1-129,0 1-129,-1-20-387,2 20-4386,-1-21-645,-1 1-387,1-20-516</inkml:trace>
  <inkml:trace contextRef="#ctx0" brushRef="#br0" timeOffset="106098.0685">8869 17145 2709,'-19'0'6450,"19"20"-516,19 0-516,-19 0-2193,21 20-1806,-1-1-516,-1 0-516,-19-18-258,20 18-129,0-19-129,-20 0-129,0-20-258,0 0 0,0 0-258,-20 0 0,0-20 0,1-20 129,-1 21-129,-1-2 258,2-18 258,-1 0 129,20 19 387,-19-20 129,19 0 129,0 20 129,19 0 0,1-18 0,-1 38-129,22-21 129,-2 21-129,-19 21-258,20-21 0,0 38-129,-21-18 0,-19 20 0,0 0-129,0-20 0,0 19-258,-19-19-516,-2-20-4257,2 0-516,-1 0-387,20 0-387</inkml:trace>
  <inkml:trace contextRef="#ctx0" brushRef="#br0" timeOffset="106824.11">9704 17165 5805,'0'20'6450,"0"-20"-774,0 0-129,0 0-3741,-21 0-1032,21 0-258,-20 20-258,1-20-129,-1 20-129,20 0 129,-20-1 0,20 1-129,-20 0 0,20-1 129,20 2-129,0-2 129,-20 1 0,20-20 0,-1 0-129,1 0 129,1-20 0,-2 1-129,-19-2 0,20-18 0,-20 19 0,0 1 0,19-1-129,-19 0 129,0 20-129,0-20 129,21 20 0,-21 0-129,20 20 129,-1 0 0,-19 0 0,20 19 0,-20-19 0,0 20-129,20-1 129,-20-19 129,0 0-129,0-20 0,0 0 0,0 0 129,0-20-129,0 0 0,0 0 0,20-20 0,-20 21 0,20-21 0,-1 21-129,21-1 129,-20 0 0,0 20 0,0 0 0,19 20 0,-19 19 0,0-19 0,-20 19 0,0-18-129,20-2-516,-20 1-4128,0 0-1032,0-20-387,0 0-516</inkml:trace>
  <inkml:trace contextRef="#ctx0" brushRef="#br0" timeOffset="107490.1481">10715 17046 4773,'0'40'6321,"0"-21"-516,0 1-258,0 20-3999,20 0-387,-20-20-516,20 19-129,0-19-258,-1 0 129,1-20-258,1 0 0,-2-20 0,1 0-129,-20 1 129,19-21-129,-19 20 129,21 0-258,-21 0 0,0 0 129,0 20 0,0 0 0,20 20-129,-20-20 0,19 20 129,1 0 0,0 0 129,0 0 0,0-20-129,-1 0 258,2 0-129,18 0 129,-39-20-129,20 0 0,-20-20 0,20 20 0,-40 0-129,20 1 0,-20 0-129,0-2 0,1 1-387,-21 0-1290,20 20-3999,0-19-129,20 19-645,0 0-258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2-07T22:25:51.2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3651 12303 2322,'0'40'3225,"0"0"-645,0-1-516,0 1-258,0 39-387,0 1-258,19 19 0,-19 0-258,0 20-129,21 20-258,-21-1 258,20 2-387,-20 19 129,0 0-129,19-1 0,-19 1-129,0 19 0,0-19 0,20 20-129,-20-20 0,0 19 0,0-19 0,0-1 129,0 2-258,0-2 129,0 21-129,0-20 129,20-1-129,-20 1 0,0 0 129,0-20 0,0 20-129,0-20 0,0-1 129,0 1 0,0-20-258,0-19 129,0-21-387,0-20-645,20-19-903,-20 0-2064,0-40-1290,0 0-516</inkml:trace>
  <inkml:trace contextRef="#ctx0" brushRef="#br0" timeOffset="2808.1606">3790 12204 645,'59'-20'1935,"-19"20"-516,20-20-387,-21 20-258,21 0 258,19-19 129,-19 19-258,19 0 129,1 0 0,19 0 0,-20 0 0,40 0 0,-20 0-258,20-20 0,21 20-129,-2-20 129,1 0-258,20 20 0,-1-20 0,1 0-258,20 20-129,-21-20 129,41 20-258,-20-20 129,-1 20-258,21 0 258,-1-19-129,-19 19 129,39-19 0,-20 19 0,1 0 129,19-21-129,-19 21 0,19-20 129,0 20-129,1-20 0,-1 20 0,0 0 0,20-19 0,-19 19 0,-1-20 0,0 20-129,0 0 129,20-20 0,-19 20-129,19-20 258,-20 20-258,20-20 129,-19 20-129,-1 0 129,0 0-129,0 0 129,1 0-129,-1 0 0,0 0 0,1 0 129,19 0-258,-40 0 129,21 0 0,-2 0 0,-18 0 0,20 0 0,-2 0 0,-18-20-129,-1 20 129,21 0 0,-21-20 0,1 20 0,19 0 0,-20 0 0,-19 0 0,19 0 0,1 0 0,-1 0 0,-19 0 0,19 0 0,-19 20 129,-1-20-129,21 0 0,-21 0 0,1 0 0,0 0 0,19 0 129,-19 20-129,-1-20 0,-19 0 0,20 0 0,-41 0 0,21 0 0,-20 0-129,-20 0 129,1 0-129,-21 20 129,0-20 0,-20 0 0,-19 20 0,-1-20 0,-19 20 0,-20 0 0,19-1 0,-19 1 129,0 0-129,-20 1 0,20-2 129,0 0 0,-20 1-129,19 20 129,1-20-129,-20 20 129,21-20-258,-2 19 258,-19 0-129,20 21 0,-1 0 0,2-1 0,-1 1 129,-1 19-129,1 21 129,0-2 0,0 2 129,0-1-129,-1 20 0,2 1 0,-2 18 129,1 1-129,0 0 0,0 20 258,-20-20-258,0 20 0,20-1 129,-20 1-129,0 20 129,0-21-129,0 1 0,0 20-129,0-1 0,-20-18 129,20 18-258,0 0 258,0-20-129,0 2 0,20-1-129,-20-1 129,0-19 129,0 0-258,19 0 129,-19 0-129,20-20 0,-20 0 0,20-20 129,-20 0 0,20-19-129,0-1 129,-20-20 0,19 21 0,-19-20-129,0-21 258,21 21-129,-21-20 0,0 19 129,0-19 0,0 0-129,0-21 0,0 21 258,0-20-258,0-1 129,0 2-129,0-1 0,-21-1 0,21 1 0,0 0 0,0 0 0,0 0-129,-19-20 129,19 20 0,0-20-129,0 20 129,0-20 0,-20 0 129,20 0 0,-20 0-129,20 0 0,-40 0 129,21 0-129,-21 0 129,-19 0-129,-1 0 0,0 19-129,-19-19 258,-20 0 0,0 0-129,-21 0 0,-18 19 0,-1-19-129,0 0 129,-20 0 0,-19 0 0,19 0-129,-40 0 258,20 0-258,-19 0 258,-20 0 0,20-19 0,-21 19-129,1-19 0,-20-1 0,20 20 0,-20-20 0,-20 0 0,20 0-129,-21 0 129,1 20-129,-19 0 129,19-20 0,-21 20 0,-18 0 0,19 0-129,-19 0 258,19 20-129,-20-20 0,1 20-129,-1-20 258,20 20-258,-20 0 129,21-20-129,-21 20-129,0 0 129,21-1 0,-21 0 129,0 2 0,1-1 516,18 19-516,2-19 0,-1 20 0,0-20 258,1 0-129,19 0 0,-1 0-258,21-1-258,0-19 129,0 0 387,20 19-516,-1-19 258,1 0-129,20 0 258,0 0 0,-1 0 0,1 0 129,-1 0-258,20 0 129,-19 0-129,19 0 258,21 0-258,-21 0 129,20 0-129,21-19 387,-21 19-387,20-19 516,20 19-387,-20 0 129,20-20-129,20 20 129,0 0 258,0 0-387,19-20 0,-20 20 0,41 0 0,-20-20 129,19 20 0,0 0-129,1-20-387,0 20 258,19 0 387,0 0-129,0-20-129,40 20 0,-59 0-129,19-20 129,21 20 129,-1 0-129,-1-20-258,21 20 258,-19 0 0,19-19-129,0-21 129,0 19-129,0 2 129,19-20 0,-19-21 129,0 1-645,0-1 387,0 0-258,0 1 258,0-1-129,0-19 129,0 19 0,0 1 0,0-1 258,0 0-387,0 22-129,21-3-1161,-21 2-3612,0 19-387,-21 0-516</inkml:trace>
  <inkml:trace contextRef="#ctx0" brushRef="#br0" timeOffset="3647.2086">1091 14704 3483,'-40'-58'6063,"40"58"-129,0 0-774,-39 0-2709,39 0-645,0 78-1032,20-38-516,-1 20 0,1 18-129,0-18-129,0 0 0,19-1 0,-18 1-129,-2 0-258,1-41 129,0 21-387,0-40-516,-20 20-903,0-40-2064,0 0-1290,0 0-645,0-19 258</inkml:trace>
  <inkml:trace contextRef="#ctx0" brushRef="#br0" timeOffset="3946.2257">912 14585 3354,'-39'-39'5289,"39"39"-129,39-60-1935,1 40-1290,20 0-774,-1 20-129,20 0 0,-19 0-387,19 20-129,-19 20-129,-21 0 129,-19 19-129,1 1 0,-21-21-129,0 41-129,-21-40 129,1 19-258,1-19 0,-1-1-516,0-19-1677,0 0-2967,0 0-387,20-20-387,0 0-258</inkml:trace>
  <inkml:trace contextRef="#ctx0" brushRef="#br0" timeOffset="5169.2957">2202 14704 1806,'-20'0'5418,"20"0"-258,0 0-1290,20 0-1290,-20 0-1032,40 0-516,-20 0 0,19 0-129,21 0-387,0 0 0,-1 0-129,0-20 0,21 20-258,-1 0 0,21-19-129,-21 19 0,0-19 0,1 19 0,-1-21 0,-20 21 0,1 0-129,-20-20 129,-20 20-129,0 0-129,-1 0-387,-19 0-645,0 0-3096,0 0-1161,0-20-258,-19 1-387</inkml:trace>
  <inkml:trace contextRef="#ctx0" brushRef="#br0" timeOffset="5568.3185">3075 14426 5805,'0'0'5934,"0"-19"-387,20 19-1806,-20 0-1935,40 0-903,-20 0-387,-1 0-129,22 0-129,-22 0-258,21 19 0,0-19 129,-21 20-129,1-20 129,0 20 0,0 0 0,0 0 0,-1 0 0,-19 0-129,21 0 129,-21-1 0,0 1-129,0 0 129,-21 20-129,21-21 0,-19 1 0,-1 0-258,-20 0 0,20-20-645,1 20-1806,-1-20-2580,0 20-516,20-20-387</inkml:trace>
  <inkml:trace contextRef="#ctx0" brushRef="#br0" timeOffset="7824.4475">1111 15042 3225,'0'0'4773,"0"0"-1290,0 0-903,0 0-903,20 0-387,-1 0-387,2-20 0,-2 20-258,1 0-129,0-20-258,0 20 0,0 0-516,-20-20-1161,19 20-3225,1 0-387,-20-20-258</inkml:trace>
  <inkml:trace contextRef="#ctx0" brushRef="#br0" timeOffset="8989.5142">952 14506 1935,'0'0'1935,"0"0"-258,0 0-258,0 0-129,0 0-258,0 0-129,-40 60 129,40-60-258,21 59 0,-21-59-258,0 79 129,0-79-129,19 80 258,-19-80 0,39 79 129,-39-40 0,21 21 0,-1-20-387,-1 20 0,1 0-129,-20-22 0,20 3-129,0 18 0,-20-39-258,20 20 0,-1-21 129,-19 1-129,21 1-258,-21-2-129,19-19-129,-19 19-129,20 2-258,-20-21-516,0 20-1677,20-1-1806,-20-19-129</inkml:trace>
  <inkml:trace contextRef="#ctx0" brushRef="#br0" timeOffset="10108.5782">1051 14982 1419,'0'0'4128,"0"0"-258,0 0-1032,0 0-516,0 0-645,0 40-387,0-20-129,20 19-129,0 2-129,-20-3-129,20 3 0,0 18-258,-1-19 0,2-1 0,-2 2-129,1-3 129,0-17-129,0-1-129,-20-1-129,0 1 0,0-20 129,20 0-129,-20 0 0,0 0 0,0 0-129,0-20 129,0 20 0,-20-19-129,20-1 0,0-1 0,-20 2 0,20-21 0,-20 20 129,20 1-129,-20-21-129,20 0 258,-19 20-258,-2-19 129,2-1 0,19 40 258,-20-99-129,0 59 129,20 40-129,-20-79 129,20 79 0,-20-80-129,20 80 129,-39-79-387,39 79 258,-21-60-129,21 60 0,-19-79 0,19 79-129,0-59 129,0 59 0,-20-80 0,20 80 0,-19-60 0,19 60 0,0-38 0,0 38 0,0-41 0,0 41 0,0 0 0,39-59 0,-39 59 0,19-20-129,22 20 0,-22 0-129,21 0 129,-20 0 0,19 0 0,1 20 0,0-20 0,0 20 129,-1 19 129,-19-19 0,20 20-129,-21-1 129,1 1-129,1 0 129,-2 0-129,-19 19 0,0-19 0,0 19 129,0-19-129,0 20 0,-19-21 0,-2 0 0,1 1 0,-19 0-129,19 0 129,0 0-258,0-21 129,-19-19-129,-1 20-129,40-20 129,-60 0-516,60 0-1032,-59 0-3096,59 0-516,-40-20-258,40 20-258</inkml:trace>
  <inkml:trace contextRef="#ctx0" brushRef="#br0" timeOffset="24637.4092">1587 15280 4128,'0'20'5676,"0"0"-258,0-1-387,20 22-3096,-20-22-903,20 21-516,-20 19-258,0-39-516,0 20-903,-20-20-2064,20 0-1806,-20-20-387,0 0-387</inkml:trace>
  <inkml:trace contextRef="#ctx0" brushRef="#br0" timeOffset="25177.4401">1746 14962 4902,'0'0'5418,"0"0"-258,0 20-1548,0 0-1677,20 0-774,-20 20-516,19-1-129,1-18-129,1 17-129,-2-17-129,1-1 0,-1-20-129,2 0 129,-1 0 129,-20 0-129,0-20 0,19-1 0,-19 2-129,0 0 0,0-2 0,0 1 0,0 20-129,-19 0 129,19 0-129,19 0 129,-19 20-129,0 1 129,20-21 0,0 19 0,0 0 0,19 2 129,-18-21 0,18 0 0,-19 0 129,20-21 129,-21-17-129,-19 17 0,20-18 129,-20 19-129,-20-20-129,20 0-129,-19 20-129,-1 1-774,-20-2-4128,20 2-387,1-1-645,-2 0-387</inkml:trace>
  <inkml:trace contextRef="#ctx0" brushRef="#br0" timeOffset="26717.5281">21014 13473 4128,'0'-19'4128,"20"19"-1032,0 0-645,19 0-645,41-19-258,-20 19-258,39 0-258,20-20-129,0 0-129,20 20 0,-20 0-387,20-20 0,-21 20-129,-18 0 0,-1 0-129,-39 0 0,19 0 0,-39 0 0,-1 0-258,-18 0-129,-21 0-387,19 0-774,-19-20-1935,-19 0-1677,19 20-645,-21-20-129</inkml:trace>
  <inkml:trace contextRef="#ctx0" brushRef="#br0" timeOffset="27024.5457">22205 13157 3483,'0'-20'5547,"39"20"-258,1 0-2322,0 0-1161,19 20-645,1 0-258,-1-20-516,1 38 129,0-17-387,-21-1 129,-19 19-129,0-19 129,-20 20 0,-20 0-129,0 0 258,-19-2-129,-2 3 0,-17 18-129,17-19-258,2 0-1032,19-1-3741,0-19-258,0-1-516,20 2-516</inkml:trace>
  <inkml:trace contextRef="#ctx0" brushRef="#br0" timeOffset="27550.5758">22939 13038 2709,'-20'0'5418,"20"0"-258,0 19-1290,-20 1-1806,20 20-774,20-20-258,-20 20-129,20-21-387,0 21 0,20-20-258,-1 0-129,-19-20 0,20 0 0,-1-20-129,1 0 0,0-20 0,-20 21-129,0-21 129,-1 0-129,1 20 129,-20 0 0,20 1 129,-20 19-129,0 0 258,0 19 129,-20 21-129,20 20 258,-20-2 0,1 3 0,-1 18-129,0 1 129,0-21-129,0 20-129,20-19-129,-20-20-129,20-1-129,0 1-387,0-20-387,0-20-1806,0 0-2580,20 20-516,0-20-516,-20-20 129</inkml:trace>
  <inkml:trace contextRef="#ctx0" brushRef="#br0" timeOffset="27897.5956">23375 13692 6063,'0'0'6063,"0"0"-645,20 0-129,1-19-3870,-2 19-387,20-20-387,-18 0-129,-1 0-129,-1 0-129,-19 0-129,0 0-129,0 1 129,-19 19-258,-1 0 129,-20 0 0,20 19 0,-20 1 0,40 20 129,-20 0 0,20-20-129,0 19 0,20 1 0,1-20-129,-2 0-129,20-1-387,-18 1-774,38-20-3870,-19 0-129,-1 0-387,21 0-258</inkml:trace>
  <inkml:trace contextRef="#ctx0" brushRef="#br0" timeOffset="28183.612">24030 13692 5031,'0'-39'6063,"0"19"-258,-19 0-387,-21 0-2838,20 0-1032,-19 20-516,-2 0-258,2 0-387,-1 0 0,20 20-129,1 0-129,-1 0 0,20 0-129,20 0 0,-20 19 0,19-20 0,1 22 0,0-2 0,0 1-129,-20-20 129,20 20 129,-20-1-258,-20 1 0,0-20-387,0 0-774,0 0-3870,1-1-387,-21-19-387,20 20-774</inkml:trace>
  <inkml:trace contextRef="#ctx0" brushRef="#br0" timeOffset="28776.6459">21113 16292 5805,'0'0'5934,"20"20"-516,-20-20-1548,40 20-1935,0-20-516,19 0-258,1 0-258,19 0-258,0 0-258,20-20-129,-19 20-258,-1 0-129,1 0-258,-21 0-516,1 0-1161,-21 0-3225,-19 0-258,0 0-516,-20 0-129</inkml:trace>
  <inkml:trace contextRef="#ctx0" brushRef="#br0" timeOffset="29096.6642">21887 16113 6450,'0'0'6063,"0"0"-516,0 0-387,40 0-3612,0 0-774,19 20-258,0-20-129,1 19-129,0 2-129,-1-21 129,-19 20-129,0 19 0,-40-19 0,0 0-129,-20 20-129,-20 0 129,-19-21 0,19 21-129,-19-20-129,18 20-645,2-1-4257,19-19-258,0 0-645,20-20-258</inkml:trace>
  <inkml:trace contextRef="#ctx0" brushRef="#br0" timeOffset="29913.711">22701 16788 1806,'-20'21'5934,"20"-2"-258,-20-19-129,20 0-2193,-20 19-1806,20-19-258,0 0-516,0-19-129,0 0-129,0-2 0,0-19-258,0-19-129,20 19 0,-20-19 0,0-1 0,0 1-129,0-1 129,20 1-129,-20-1 129,0 20-129,0 20 0,0-19 129,20 39-258,-20 0 129,0-20 129,20 40-129,-20 0 0,0 19 0,19 1 0,2 0 0,-2 19 129,21 1 129,0 19-129,-21-19 0,41-21 0,-21 1 129,2 0 0,-2-20-129,-19-20 0,20 0 0,-21-20 0,-19-20-129,20 0 129,-20-19-129,0-1 0,-20 1 129,20-1-129,0 1-129,-19 19 0,19 0-129,0 1-258,0 19-258,0 0-903,0 20-3741,19 0-387,1 20-258,0 0-516</inkml:trace>
  <inkml:trace contextRef="#ctx0" brushRef="#br0" timeOffset="30235.7294">23455 16490 6450,'0'0'5934,"-20"0"-387,20 0-258,0-19-3612,0 19-774,-19 19-258,19-19-258,0 20-129,0 20 0,0-20 0,0 19-129,19-19 0,1 20 129,20-20 0,-20 0 0,19 0 0,-19-20 0,0 0 0,0 0-129,-1-20 129,-19-20-258,-19 20-129,-1-20-387,0 21-1935,0-1-3096,-19-20-258,19 20-516,-20 0-774</inkml:trace>
  <inkml:trace contextRef="#ctx0" brushRef="#br0" timeOffset="38497.2019">10378 11093 4644,'0'0'5418,"-20"20"-1419,20-1-1161,0 21-1161,20 20-387,-20-21-387,0 21 0,0-1-258,19 1 0,-19-20-387,21 19 129,-21-39-258,0 20-258,20-20-258,-20-20-516,0 0-1161,0-20-2580,19-20-1032,-19 0-258</inkml:trace>
  <inkml:trace contextRef="#ctx0" brushRef="#br0" timeOffset="38674.212">10596 11033 5160,'20'99'5547,"0"-39"-1419,-1 0-1419,2 19-1161,-2-20-1161,1-19-2193,0 0-2967,0-1-516,-20-19-387</inkml:trace>
  <inkml:trace contextRef="#ctx0" brushRef="#br0" timeOffset="38852.2222">10438 11430 5160,'39'0'5289,"-19"0"-387,0-20-4128,19 0-1806,1 1-3225,19 19-645,-19-20-258</inkml:trace>
  <inkml:trace contextRef="#ctx0" brushRef="#br0" timeOffset="39512.26">11073 11470 774,'19'0'5160,"-19"-20"129,0 0-1419,-19 0-1677,19 0-903,-21 1-516,-18-1-258,19 0-129,-20 20 0,21 0 0,-22 0-129,22 20 0,-1 0 129,1-1-129,-2 1 0,21 20-129,21-20 0,-21 0 0,19-1 0,1 1-129,20 0 129,-20-20 0,19 0-129,-19 0 129,0 0-129,0-20 129,-1 0-129,2 1 0,-21-1 0,0 0 0,0 0 0,0 0-129,0 20 129,0 0 0,0 0-129,19 0 129,1 20 0,0 0 0,0-20 0,0 20 0,19-20 129,1 20-129,-1-20 129,-18-20-129,18 0 129,1 0-129,-20-20 0,-20 1 129,20-1-129,-20-19 0,0 19 0,-20-20 0,0 21 0,0-1 0,0 0 0,1 20 0,-1 20 129,20 20-129,-21-1 129,2 22 0,19-2 129,0 21 129,19 0-258,-19-1 129,21-19-129,-1 19-129,19-19-129,-19-20-258,0 19-387,19-19-516,-19-20-1677,0-20-2451,-20 1-516,20-1 0</inkml:trace>
  <inkml:trace contextRef="#ctx0" brushRef="#br0" timeOffset="39686.2699">11529 11052 1161,'0'-19'5805,"19"38"-258,-19 22-645,0-2-2451,21 21-774,-2 0-645,-19-1-516,20 1-516,20-1-645,-20 1-2967,-1-41-1677,1 1-258,-20 0-516</inkml:trace>
  <inkml:trace contextRef="#ctx0" brushRef="#br0" timeOffset="39831.2782">11569 11331 4257,'0'-20'5547,"19"0"-129,-19 20-1806,40 0-4386,-20-20-3354,0 20-903,19 0-516</inkml:trace>
  <inkml:trace contextRef="#ctx0" brushRef="#br0" timeOffset="40798.3335">12422 10855 3354,'-60'0'3354,"40"0"-516,-19 39-258,-1 1-516,20 20-387,20-2-387,0 22 129,0-20-645,0 19 0,20-19-258,20-1 129,-1 1-258,1-20 129,-20-21-258,19-19 0,1 0-129,-20 0 0,20-39-258,-20-1 0,-20 0 0,19-19-258,-19-1 129,20 1-258,-20-1 258,0 21 0,0-1 129,0 19 129,0 21 129,0 0 0,21 41 129,-21-2 129,19 1 129,-19 0 0,20 0-129,-1 19 0,-19-19-129,21-1 129,-1-19-258,-1 0 258,-19-20-258,20 20-129,0-20 129,0-20 0,-20 0-129,20 20 0,-20-20 0,19 1 0,2 19 0,-2 0-129,1 0 0,0 0 129,20 19 0,-21 1 0,21-20 0,-20 20 0,19-20 129,2 0 0,-2 0 0,-19-20-129,0 0 258,0-19-258,-20 19 129,19-20-258,-38 1 129,19-1 0,-20 20-129,-20 0 0,20 20 129,1 0-129,-1 0 129,-1 40 0,21-20 0,0 0 129,0 19-129,0 1 129,21-20-129,-1 19 0,-1 1-387,21-20-774,-20 0-3999,19-20-387,-19 20-258,0-20-516</inkml:trace>
  <inkml:trace contextRef="#ctx0" brushRef="#br0" timeOffset="41347.3649">13593 11271 2967,'-21'-39'5418,"21"39"-258,-19-20-258,-1 20-3999,1 0-258,-2 0-129,1 20 0,1 19 0,19-19-129,0 20 0,0 0-129,39-21 129,-18 21-258,18-20 0,1 0-129,19-20-516,-19 0-774,-1 0-2451,1-20-1419,-20 0-516,20-20-129</inkml:trace>
  <inkml:trace contextRef="#ctx0" brushRef="#br0" timeOffset="41941.3989">13771 10934 258,'-19'20'5676,"19"0"258,0 19-516,0 21-2580,0-1-903,0 1-516,0-20-774,19 19 129,1-19-516,-20 0 129,20-21-258,0-19 0,0 0-129,-20 0-129,19-19 129,-19-1-258,20-20 258,-20 20-258,20-19 129,-20 19 0,0 0-129,0 0 0,0 20 258,0 0-129,0 0 129,-20 20 129,20 0-129,0 0 387,0 19-387,0-19 258,0 0-258,0 20 258,20-21-258,0 1 258,0 0-258,-1 0 0,22-20 129,-2 0 0,1 0 0,-20-20-129,19 0 129,-19-19-258,0-1 258,0 0-258,-20 1 129,0-1-258,0 0 129,-20 20 0,0 20 129,0-20-129,0 40 129,-19-20 0,39 40 0,-20-20 129,20 20-129,0-21 129,0 21-129,20-20 129,0 0-258,-1 0 0,1-1-258,20-19-645,-20 0-387,-1-19-1419,21-1-1290,-20 0-1032,0 0 387,-20-20 774</inkml:trace>
  <inkml:trace contextRef="#ctx0" brushRef="#br0" timeOffset="42167.4118">14327 11252 774,'20'-20'3999,"-20"40"645,0-1-516,0 1-645,0 0-1290,0 20-774,0-20-516,0-1 0,-20-19-387,20 0 0,-20 0 129,20-19-129,0-1 129,0 0-258,0-20 129,0 20-258,20-19 129,0 19 0,-1-20-387,1 20-129,20 0-258,-20-19-2451,-1 19-2580,2 20-516,-1-21-516,-1 2 388</inkml:trace>
  <inkml:trace contextRef="#ctx0" brushRef="#br0" timeOffset="44205.5284">11430 14248 1548,'19'0'5676,"-19"20"-129,20 20-1548,-20-1-1935,0 2-516,20 37-387,-20 2 0,20 20-387,0 18-129,-1 20-129,2 2 0,-21-1-258,19 0 0,1 0 0,0-20-258,0-21 129,0 2-129,-20-40-129,19-40-516,-19-1-1161,0-19-3483,0-19-516,0-21-258,0 0-257</inkml:trace>
  <inkml:trace contextRef="#ctx0" brushRef="#br0" timeOffset="45107.58">11668 14248 774,'0'0'5031,"0"0"258,19 0-1935,-19 0-1161,41-20-774,-22 20-258,1-20-387,20 0-129,-1 20 129,1-20 0,19 1-129,1 19-129,19-20 0,1 0-129,-1 20 129,20-20-258,21 20-129,-21 0 0,19 0 0,2 0-129,-1-20 129,-20 20-129,20 0 0,-20 0 129,0-19-129,-19 19 0,-1 0 0,0 0 129,-38 0-129,-2 0 0,1 19 129,-20 1-129,-1 0 0,2 20 129,-2-1-129,-19 21 129,20 0 0,0-1 0,0 20-129,0 1 258,-1 19 0,1-20 0,0 21-129,20 19 129,-21-20-129,1 1 0,1-2 0,-2 2 0,21-21-129,-20 0 129,0-19-129,-1 0 129,1-21 0,0 0-129,-20-18 129,0-2-129,-20-19 0,0 0 129,1 0-129,-21 0-129,0 0 129,-20 0 0,-19 0 0,-20 0-129,0 20 129,0 0 0,-40 0-129,0 0 129,-20 20 0,0-20-129,0 18 0,-19-17 129,19-1-129,0 0 0,21-1-129,-1 1-129,19 0-129,41-20-1161,-1 0-3999,22 0-258,37-20-258,-18 0-516</inkml:trace>
  <inkml:trace contextRef="#ctx0" brushRef="#br0" timeOffset="45604.6084">12144 15320 3225,'0'60'5805,"0"-60"-129,0 19-1290,0-19-2451,0-19-387,0-22-516,0 2-387,0-21 0,20 1-258,-20 0-129,0-1 0,0 0 0,19-19-129,-19 39-129,0 0 129,0 1 0,21 19-129,-1 20 0,-20 20 129,19 0 0,21 19-129,-20 0 129,19 21-129,1 0 129,0-1-129,0 1 0,-21-20-516,21 19-645,-20-39-3870,0 0-645,-20-20-387,0 0-258</inkml:trace>
  <inkml:trace contextRef="#ctx0" brushRef="#br0" timeOffset="45776.6183">12144 15122 5805,'60'19'6192,"-21"-38"-645,1-2-258,0 1-4773,19 1-4128,-19-1-1419,19-20-645,-19 20-387</inkml:trace>
  <inkml:trace contextRef="#ctx0" brushRef="#br0" timeOffset="46145.6394">12878 14744 3354,'0'0'6192,"-19"0"-258,-2 20-387,2 0-2580,-1 20-1677,0-1-516,20 21-258,-20-1 0,20-19-258,20 19 0,0 1-258,0-20 0,20 19 129,-1-39-258,1 0 0,-1-20-258,1 0-129,0-20-645,-21 0-1935,2-19-2322,-21-2-516,0 3-258</inkml:trace>
  <inkml:trace contextRef="#ctx0" brushRef="#br0" timeOffset="46404.6542">12898 14942 3483,'-20'20'5676,"20"-20"-258,20 20-516,-20-20-3354,40 0-516,-20 0-516,-1 0-129,21 0-258,-20 0 0,19 0 129,-18 0 0,-1 20 0,-1 20 0,1-20 258,-20 19-129,20 1-129,-20 20 129,0-21-129,0-19-258,20 20-774,-40-20-4257,20-20-387,0 0-516,0 0-516</inkml:trace>
  <inkml:trace contextRef="#ctx0" brushRef="#br0" timeOffset="175508.0385">7143 15002 5289,'-19'0'5805,"19"-20"-387,0 20-2451,0 40-1419,0 0-387,0 20-387,0-1-129,19 20-129,1 0 0,-20 0-129,20 1-129,0-20-129,-20-20-258,20-21-258,-1 1-516,-19-20-1548,0-20-2838,0-19-258,0-1-774</inkml:trace>
  <inkml:trace contextRef="#ctx0" brushRef="#br0" timeOffset="175816.0561">6945 14923 1806,'-40'0'5676,"40"-21"-258,0 21-258,0-19-3225,0 19-774,20-20-258,20 0-258,-1 1-129,21 19 0,-20 0 0,19 0 129,1 19-258,-1 21-129,-19 0 0,0-1-129,-21 21 0,1-1 0,-20 1-129,0-20 0,-20 19 0,1-19-387,-1-20-387,0 0-4128,-20-1-645,21-19-387,-2 0-387</inkml:trace>
  <inkml:trace contextRef="#ctx0" brushRef="#br0" timeOffset="175998.0665">7521 15498 6450,'39'119'6321,"-39"-60"-645,0-19-645,20 0-4644,-20 0-2064,0-20-3354,0 0-645,0-20-516</inkml:trace>
  <inkml:trace contextRef="#ctx0" brushRef="#br0" timeOffset="177383.1457">8056 15538 1677,'0'0'5934,"20"20"-258,-20 0-258,20 19-3096,-20 1-903,0 19-645,0 1-645,0-20-516,0 19-2580,0 1-2322,-20-40-129,20-1-645</inkml:trace>
  <inkml:trace contextRef="#ctx0" brushRef="#br0" timeOffset="177696.1636">8473 14863 4644,'0'20'6192,"0"-1"-387,0 21-258,0 20-3999,0 0-387,20 19-387,-20 0-387,20-19-258,-1-1-129,-19 1-516,20-20-1032,0-20-3741,-20-20-516,0-20-258,0-1-258</inkml:trace>
  <inkml:trace contextRef="#ctx0" brushRef="#br0" timeOffset="177959.1787">8294 14843 4644,'20'-19'6192,"20"-1"-387,-21 20-774,41-20-3612,-20 20-387,19 0-258,1 0-387,0 20 0,-21 0-129,1-1-129,-1 21 0,-19 19 0,-20-19-129,0 0 0,-20 0 0,1-1-387,-21-18-645,0-2-3999,1 0-516,19 2-387,-20-21-645</inkml:trace>
  <inkml:trace contextRef="#ctx0" brushRef="#br0" timeOffset="178469.2078">8811 15418 1548,'0'0'5676,"0"0"-129,19-19-387,1 0-2709,-1 19-903,2 0-516,18 0-387,-19 0 0,0 0 0,-20 19-129,0 0-129,0 22-129,0-2 0,0-19 129,-20 20-258,0 0 129,20-1 0,-19 0-129,-1-18 0,20 18 0,0-19 0,0-20 129,0 20-129,20-20 0,-1 0 0,1 0 129,20-20-258,-1 20-129,-18-20-645,38 20-4257,-39 0-774,19 0-516,-19-20-387</inkml:trace>
  <inkml:trace contextRef="#ctx0" brushRef="#br0" timeOffset="179079.2427">9663 15160 4902,'-39'21'5547,"39"-21"-1161,0 0-1161,0 0-1032,0 20-516,20-20-645,19 0-129,21 0-129,19 0 0,1-20-258,39 20-129,0 0 0,0-21-129,0 21 0,20 0-129,-40 0-129,0 0 129,-39 0-129,0 0 0,-21 21 0,-20-21 0,-19 0-258,0 0-258,-19 0-258,-1 0-903,1 0-3741,-2-21-516,1 2-258,1 0-258</inkml:trace>
  <inkml:trace contextRef="#ctx0" brushRef="#br0" timeOffset="179388.2604">10616 15002 2322,'0'0'6192,"0"0"-129,20 0-516,-1 0-2709,2 0-1419,38 0-258,-19-20-516,20 20-258,-2 0-129,22 0-129,-40 0 0,20 20-129,-21 0 129,1 20-129,-20-21 129,-20 22-129,0-3 0,0 3 129,-20-2-129,0 1 0,-20 0-129,21-21-258,-21 22-516,20-41-3999,0 19-645,0 0-774,0 2-258</inkml:trace>
  <inkml:trace contextRef="#ctx0" brushRef="#br0" timeOffset="183240.4807">13890 14506 2193,'0'0'3354,"0"0"-774,0 0-774,0 0-516,0 0-258,0 0-129,0 0-129,0 0 129,0 0 0,0 0 0,0-20-129,20 20 0,0-20 129,19 0-129,2 0-129,18 1 0,20-21 129,0 0-387,21-19 129,19 19-129,-20 0 0,1-19-129,-1 39 0,0-20-258,-39 21 129,-1-1 0,-19 20 129,-21 0-129,-19 0-129,0 0 0,0 0-387,0 0 0,0 0-387,0 0-1290,-19 0-3096,19 0-516,-20-20-387</inkml:trace>
  <inkml:trace contextRef="#ctx0" brushRef="#br0" timeOffset="183511.4962">15041 13831 3870,'20'0'5676,"0"0"-387,0 0-1548,-1 20-2064,21-20-516,-20 0-387,0 0-387,0 0-258,-20 20 0,0 0 0,0 0-129,-20 19 129,0 1-129,0 0 258,1-1-387,-21 1-516,20 0-2709,20-21-1806,-20 1-387,20-20-516</inkml:trace>
  <inkml:trace contextRef="#ctx0" brushRef="#br0" timeOffset="184090.5294">14128 13473 3225,'-19'21'5418,"19"-1"-516,0 0-2322,0-1-1032,19 1-387,1 20-387,20-40-258,-1 20-129,1-20-129,0 0-129,0-20 0,-1 0-129,-18-20 129,18 21-129,-39-21 0,19 0 0,-19 1 129,0 19-129,-19 0 129,19 0 129,0 20 0,-20 0 0,20 20 129,0 0-129,0 20 129,0 19-129,20 0 129,-20 1-129,19 0-129,-19 19 258,21-20-387,-21-19-258,20 0-129,-1 0-774,1-21-3225,0-19-1032,0 0-258,0-19-516</inkml:trace>
  <inkml:trace contextRef="#ctx0" brushRef="#br0" timeOffset="184399.547">14684 13752 5289,'0'20'5934,"0"-20"-387,20 0-2193,0 0-1806,0-20-258,19-1-645,-19-18-129,0 0-258,-20 19 0,20-20-129,-20 20-129,-20 0 0,0 1 0,0 19 0,0 0 0,-19 19 0,19 1 0,0 0-129,20 20 129,0-20-258,0 19 0,20-19-258,0-1-516,19 2-1677,1-21-2451,0 0-516,-1 0-258</inkml:trace>
  <inkml:trace contextRef="#ctx0" brushRef="#br0" timeOffset="184684.5633">15141 13494 1032,'0'-40'5934,"0"21"-129,-21-1-387,2 20-2580,-1 0-1161,0 0-903,0 0-387,0 0-129,1 0-129,-1 20 0,20-1-129,0 0 0,20 2 0,-1-1 0,1 0 0,20-1 258,-20 21-129,-1 0 0,2 0 0,-2-21 0,-19 20 0,0-18-258,0-1-387,0 0-2709,-19-20-2064,-2-20-516,2 20-387</inkml:trace>
  <inkml:trace contextRef="#ctx0" brushRef="#br0" timeOffset="185384.6034">15438 14069 903,'40'20'5160,"-1"-40"-129,1 20-1290,-1-19-1161,41-1-903,-20-20-516,39 20-387,-20-39-129,41 19-129,-2 0-129,2-19-258,39 18-129,-21-17 129,21 18 0,19 0 0,1-19-129,19 39 258,-19-21-258,20 22 258,-21 0-129,1 19 129,19 0-129,-19 0 0,19 0 258,-19 0-129,19 0 0,0 19-129,-19-19 129,20 19-129,-21-19 129,-19 21-258,0-1 258,-20 0-258,-20-1 129,0 1-129,-40 0 0,1-20 129,-41 20-129,1 0 0,-1-20 0,-19 20 0,-20-20 0,0 0-258,0 0 0,0 0-387,0 0-516,21-20-1806,-21 20-2580,0 0-258,0 0-516</inkml:trace>
  <inkml:trace contextRef="#ctx0" brushRef="#br0" timeOffset="186474.6657">14188 15478 129,'0'-19'5031,"0"-1"258,20 20-1290,-20-21-1290,19 21-645,2 0-645,18 0-129,-19 0-387,39 21-129,-18-1 0,38 19 0,-20 1-129,20 0-258,1-20 0,-1 19-129,0 0 0,1 1-129,-20-20 0,-1 20 0,-19-20-129,0-20-129,-21 20-129,1-20-129,0 0-387,-20 0-903,0 0-3096,0-20-774,0 0-387,0 0-387</inkml:trace>
  <inkml:trace contextRef="#ctx0" brushRef="#br0" timeOffset="186775.6829">15120 15578 4773,'-19'-20'5934,"19"20"-516,-20 0-1677,20 20-1548,0-20-774,-20 20-258,20-1-387,20 1-129,0 0-129,-1 20-258,2-21 0,18 21 0,1-20-129,-1 20 0,1 0 0,0-2 0,0 3 0,-21-21-129,1 19 129,-20-19-129,0 0 0,-20 0-129,1 0-129,-21-20-129,0 0-387,0 0-903,1 0-3741,-1-20-516,1 0-129,-1 0-387</inkml:trace>
  <inkml:trace contextRef="#ctx0" brushRef="#br0" timeOffset="187353.716">14565 15181 903,'-20'-21'5547,"20"21"0,-20 0-903,20 0-1548,0 0-903,0 21-903,0-21-258,0 20 0,0-20-387,0 0-129,0 0-258,0 0 0,0-20 0,0-1-129,0 2 0,20-21-129,-20 20 129,0-19-129,0 19 0,0 0 0,0 0 0,0 20 0,0 0 0,20 0 0,-20 20 0,20 0 0,19 20 0,-18-21 0,18 41 0,1-20 129,-1-1-129,1 1 129,0-20 0,-21 0 0,22 0 0,-22-20-129,-19-20 129,20 0 0,-20-20-129,0 20 129,-20-19-129,20-20 0,-19 38-129,-2-18-129,21-1-129,-20 20-516,20 0-2064,0 20-2451,0 0-387,20 0-645,1 0 130</inkml:trace>
  <inkml:trace contextRef="#ctx0" brushRef="#br0" timeOffset="187662.7337">15180 15300 6063,'-39'-20'6063,"18"20"-645,2 0-903,-1 0-3225,20 20-387,0 0-258,-20-1-129,20 1-129,20 1-129,0 17 0,-1-17 0,2-21 0,-2 20 0,21-20 0,-20 0-129,0-20 0,-1-1-129,1-17 0,-20 17-258,0 1-387,-20-19-1419,1 39-3483,-1-20-258,0 20-516,0 0-387</inkml:trace>
  <inkml:trace contextRef="#ctx0" brushRef="#br0" timeOffset="188422.7772">15656 16193 1161,'0'0'5160,"20"0"-129,0 20-1290,0-20-1419,39 19-516,1 1-387,19 20-516,0-20 0,41 20-387,-1-1 0,20 1 0,20 0-129,19-1 0,20-19-258,21 0 129,-1 0 0,20 0 0,20-20 0,20 0 0,0 0 0,-1-20 0,2 0-129,-2 0 129,1-20-129,0 21 0,-40-1 0,0 0 129,-40 0-258,1 0 258,-40 0-258,-40 20 258,-20-19-258,-20-1 129,-19 0-129,-20 20 0,-20-20 0,-20 20-129,0 0 0,0-20-129,-20 20-129,20 0-258,-21 0-645,2 0-3096,19 0-1032,-20 0-516,20 0-516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1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313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826BCFAE-4F8B-4CF9-8F17-0EE89C40EF95}" type="slidenum">
              <a:rPr lang="en-US"/>
              <a:pPr/>
              <a:t>12</a:t>
            </a:fld>
            <a:endParaRPr lang="en-US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inf. loop checker!!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program and function and formal language (set of integers/bitstrings) are all the same thing!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program and function and formal language (set of integers/bitstrings) are all the same thing!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tiles can't rotate…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tiles can't rotate…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Pimp my Ride from MTV - Corona is where the garage is…</a:t>
            </a:r>
          </a:p>
          <a:p>
            <a:pPr eaLnBrk="1" hangingPunct="1"/>
            <a:r>
              <a:rPr lang="en-US" smtClean="0"/>
              <a:t>MTV + SciFi -- twilight zone…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1D6C9F22-2893-4012-BCBF-130DB463D5DC}" type="slidenum">
              <a:rPr lang="en-US"/>
              <a:pPr/>
              <a:t>7</a:t>
            </a:fld>
            <a:endParaRPr lang="en-US"/>
          </a:p>
        </p:txBody>
      </p:sp>
      <p:sp>
        <p:nvSpPr>
          <p:cNvPr id="452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1BD7B393-09FF-49C5-9F54-40A2AD4EF4E0}" type="slidenum">
              <a:rPr lang="en-US"/>
              <a:pPr/>
              <a:t>8</a:t>
            </a:fld>
            <a:endParaRPr lang="en-US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1A6B9531-F498-4872-BBE5-3C560828EA4A}" type="slidenum">
              <a:rPr lang="en-US"/>
              <a:pPr/>
              <a:t>9</a:t>
            </a:fld>
            <a:endParaRPr lang="en-US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A11C9DD8-010A-4202-AB77-15F99C44B3CA}" type="slidenum">
              <a:rPr lang="en-US"/>
              <a:pPr/>
              <a:t>10</a:t>
            </a:fld>
            <a:endParaRPr lang="en-US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202DC02B-6159-4BC9-B45C-C5DBEB24D19D}" type="slidenum">
              <a:rPr lang="en-US"/>
              <a:pPr/>
              <a:t>11</a:t>
            </a:fld>
            <a:endParaRPr lang="en-US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CD63-B56C-4C19-A8AA-22B648F7562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3400-389A-4BA6-8D0A-BD20CCBDA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0B15B-DD3F-426D-ABB3-06A0FE73ED29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9984B-A0F3-48B9-8549-25582C42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9F58-7450-4E8D-B95F-4F4E1F615F2D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9A68-19BC-4D4F-9B1B-6ECA60EDA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E0B2-8C88-48C0-87B7-5AA510F3CED6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68F1A-3340-499F-8CF4-4DEE686A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E875-E6D3-4B75-83EE-5E8D828C6395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A5B1-851B-4121-A6A1-FD4DC21B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A4FC-D240-448D-95EE-B651E80CA61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0AA7-ED41-43B0-A8FC-2C384E3B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C5B9-2796-4C51-B744-F1297973F1C8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65AC-FF12-499D-9FC4-89048E4BA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8589-251E-4B8B-9F26-69F976B155F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A6D7-0511-4AC5-A276-9E619D2F1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18FD-5C4E-44CD-9214-3FF2FAE0D1D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DA43-1654-44E9-98D5-41254953C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E4F8-191E-44BB-8D5D-F09BD9FB8784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AA03-505C-435D-B638-CA7745701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2893-9D21-485B-892E-FFA8A20AD9CD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27A6-ED2D-44BA-81F4-5B26C8BE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94FEA60-92D7-48D7-9184-03DCEAF832F4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721E61-4295-45E1-B0C6-D22DCFEB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5" Type="http://schemas.openxmlformats.org/officeDocument/2006/relationships/image" Target="../media/image8.emf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10" Type="http://schemas.openxmlformats.org/officeDocument/2006/relationships/tags" Target="../tags/tag283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image" Target="../media/image9.emf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customXml" Target="../ink/ink3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10" Type="http://schemas.openxmlformats.org/officeDocument/2006/relationships/tags" Target="../tags/tag328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9" Type="http://schemas.openxmlformats.org/officeDocument/2006/relationships/tags" Target="../tags/tag402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34" Type="http://schemas.openxmlformats.org/officeDocument/2006/relationships/tags" Target="../tags/tag397.xml"/><Relationship Id="rId42" Type="http://schemas.openxmlformats.org/officeDocument/2006/relationships/tags" Target="../tags/tag405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tags" Target="../tags/tag392.xml"/><Relationship Id="rId41" Type="http://schemas.openxmlformats.org/officeDocument/2006/relationships/tags" Target="../tags/tag404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40" Type="http://schemas.openxmlformats.org/officeDocument/2006/relationships/tags" Target="../tags/tag403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tags" Target="../tags/tag394.xml"/><Relationship Id="rId44" Type="http://schemas.openxmlformats.org/officeDocument/2006/relationships/image" Target="../media/image10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10" Type="http://schemas.openxmlformats.org/officeDocument/2006/relationships/tags" Target="../tags/tag415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10" Type="http://schemas.openxmlformats.org/officeDocument/2006/relationships/tags" Target="../tags/tag436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3" Type="http://schemas.openxmlformats.org/officeDocument/2006/relationships/tags" Target="../tags/tag446.xml"/><Relationship Id="rId21" Type="http://schemas.openxmlformats.org/officeDocument/2006/relationships/tags" Target="../tags/tag464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tags" Target="../tags/tag499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tags" Target="../tags/tag50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" Type="http://schemas.openxmlformats.org/officeDocument/2006/relationships/tags" Target="../tags/tag504.xml"/><Relationship Id="rId21" Type="http://schemas.openxmlformats.org/officeDocument/2006/relationships/tags" Target="../tags/tag522.xml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29" Type="http://schemas.openxmlformats.org/officeDocument/2006/relationships/tags" Target="../tags/tag530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tags" Target="../tags/tag558.xml"/><Relationship Id="rId39" Type="http://schemas.openxmlformats.org/officeDocument/2006/relationships/tags" Target="../tags/tag571.xml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34" Type="http://schemas.openxmlformats.org/officeDocument/2006/relationships/tags" Target="../tags/tag566.xml"/><Relationship Id="rId42" Type="http://schemas.openxmlformats.org/officeDocument/2006/relationships/tags" Target="../tags/tag574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tags" Target="../tags/tag565.xml"/><Relationship Id="rId38" Type="http://schemas.openxmlformats.org/officeDocument/2006/relationships/tags" Target="../tags/tag570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29" Type="http://schemas.openxmlformats.org/officeDocument/2006/relationships/tags" Target="../tags/tag561.xml"/><Relationship Id="rId41" Type="http://schemas.openxmlformats.org/officeDocument/2006/relationships/tags" Target="../tags/tag573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tags" Target="../tags/tag564.xml"/><Relationship Id="rId37" Type="http://schemas.openxmlformats.org/officeDocument/2006/relationships/tags" Target="../tags/tag569.xml"/><Relationship Id="rId40" Type="http://schemas.openxmlformats.org/officeDocument/2006/relationships/tags" Target="../tags/tag572.xml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tags" Target="../tags/tag560.xml"/><Relationship Id="rId36" Type="http://schemas.openxmlformats.org/officeDocument/2006/relationships/tags" Target="../tags/tag568.xml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31" Type="http://schemas.openxmlformats.org/officeDocument/2006/relationships/tags" Target="../tags/tag563.xml"/><Relationship Id="rId44" Type="http://schemas.openxmlformats.org/officeDocument/2006/relationships/slideLayout" Target="../slideLayouts/slideLayout1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tags" Target="../tags/tag559.xml"/><Relationship Id="rId30" Type="http://schemas.openxmlformats.org/officeDocument/2006/relationships/tags" Target="../tags/tag562.xml"/><Relationship Id="rId35" Type="http://schemas.openxmlformats.org/officeDocument/2006/relationships/tags" Target="../tags/tag567.xml"/><Relationship Id="rId43" Type="http://schemas.openxmlformats.org/officeDocument/2006/relationships/tags" Target="../tags/tag5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5" Type="http://schemas.openxmlformats.org/officeDocument/2006/relationships/tags" Target="../tags/tag580.xml"/><Relationship Id="rId4" Type="http://schemas.openxmlformats.org/officeDocument/2006/relationships/tags" Target="../tags/tag57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image" Target="../media/image11.emf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41" Type="http://schemas.openxmlformats.org/officeDocument/2006/relationships/image" Target="../media/image3.jpe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40" Type="http://schemas.openxmlformats.org/officeDocument/2006/relationships/image" Target="../media/image1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18" Type="http://schemas.openxmlformats.org/officeDocument/2006/relationships/customXml" Target="../ink/ink5.xml"/><Relationship Id="rId3" Type="http://schemas.openxmlformats.org/officeDocument/2006/relationships/tags" Target="../tags/tag609.xml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10" Type="http://schemas.openxmlformats.org/officeDocument/2006/relationships/tags" Target="../tags/tag616.xml"/><Relationship Id="rId19" Type="http://schemas.openxmlformats.org/officeDocument/2006/relationships/image" Target="../media/image12.emf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5" Type="http://schemas.openxmlformats.org/officeDocument/2006/relationships/tags" Target="../tags/tag62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32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3" Type="http://schemas.openxmlformats.org/officeDocument/2006/relationships/tags" Target="../tags/tag642.xml"/><Relationship Id="rId7" Type="http://schemas.openxmlformats.org/officeDocument/2006/relationships/tags" Target="../tags/tag646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image" Target="../media/image14.jpeg"/><Relationship Id="rId5" Type="http://schemas.openxmlformats.org/officeDocument/2006/relationships/tags" Target="../tags/tag64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43.xml"/><Relationship Id="rId9" Type="http://schemas.openxmlformats.org/officeDocument/2006/relationships/tags" Target="../tags/tag6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3" Type="http://schemas.openxmlformats.org/officeDocument/2006/relationships/tags" Target="../tags/tag651.xml"/><Relationship Id="rId21" Type="http://schemas.openxmlformats.org/officeDocument/2006/relationships/tags" Target="../tags/tag669.xml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image" Target="../media/image15.png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image" Target="../media/image16.png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02.xml"/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3" Type="http://schemas.openxmlformats.org/officeDocument/2006/relationships/tags" Target="../tags/tag697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1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" Type="http://schemas.openxmlformats.org/officeDocument/2006/relationships/tags" Target="../tags/tag696.xml"/><Relationship Id="rId16" Type="http://schemas.openxmlformats.org/officeDocument/2006/relationships/tags" Target="../tags/tag710.xml"/><Relationship Id="rId20" Type="http://schemas.openxmlformats.org/officeDocument/2006/relationships/tags" Target="../tags/tag714.xml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1" Type="http://schemas.openxmlformats.org/officeDocument/2006/relationships/tags" Target="../tags/tag705.xml"/><Relationship Id="rId5" Type="http://schemas.openxmlformats.org/officeDocument/2006/relationships/tags" Target="../tags/tag699.xml"/><Relationship Id="rId15" Type="http://schemas.openxmlformats.org/officeDocument/2006/relationships/tags" Target="../tags/tag709.xml"/><Relationship Id="rId10" Type="http://schemas.openxmlformats.org/officeDocument/2006/relationships/tags" Target="../tags/tag704.xml"/><Relationship Id="rId19" Type="http://schemas.openxmlformats.org/officeDocument/2006/relationships/tags" Target="../tags/tag713.xml"/><Relationship Id="rId4" Type="http://schemas.openxmlformats.org/officeDocument/2006/relationships/tags" Target="../tags/tag698.xml"/><Relationship Id="rId9" Type="http://schemas.openxmlformats.org/officeDocument/2006/relationships/tags" Target="../tags/tag703.xml"/><Relationship Id="rId14" Type="http://schemas.openxmlformats.org/officeDocument/2006/relationships/tags" Target="../tags/tag70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13" Type="http://schemas.openxmlformats.org/officeDocument/2006/relationships/tags" Target="../tags/tag727.xml"/><Relationship Id="rId18" Type="http://schemas.openxmlformats.org/officeDocument/2006/relationships/tags" Target="../tags/tag732.xml"/><Relationship Id="rId3" Type="http://schemas.openxmlformats.org/officeDocument/2006/relationships/tags" Target="../tags/tag717.xml"/><Relationship Id="rId21" Type="http://schemas.openxmlformats.org/officeDocument/2006/relationships/tags" Target="../tags/tag735.xml"/><Relationship Id="rId7" Type="http://schemas.openxmlformats.org/officeDocument/2006/relationships/tags" Target="../tags/tag721.xml"/><Relationship Id="rId12" Type="http://schemas.openxmlformats.org/officeDocument/2006/relationships/tags" Target="../tags/tag726.xml"/><Relationship Id="rId17" Type="http://schemas.openxmlformats.org/officeDocument/2006/relationships/tags" Target="../tags/tag731.xml"/><Relationship Id="rId25" Type="http://schemas.openxmlformats.org/officeDocument/2006/relationships/image" Target="../media/image15.png"/><Relationship Id="rId2" Type="http://schemas.openxmlformats.org/officeDocument/2006/relationships/tags" Target="../tags/tag716.xml"/><Relationship Id="rId16" Type="http://schemas.openxmlformats.org/officeDocument/2006/relationships/tags" Target="../tags/tag730.xml"/><Relationship Id="rId20" Type="http://schemas.openxmlformats.org/officeDocument/2006/relationships/tags" Target="../tags/tag734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tags" Target="../tags/tag725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719.xml"/><Relationship Id="rId15" Type="http://schemas.openxmlformats.org/officeDocument/2006/relationships/tags" Target="../tags/tag729.xml"/><Relationship Id="rId23" Type="http://schemas.openxmlformats.org/officeDocument/2006/relationships/tags" Target="../tags/tag737.xml"/><Relationship Id="rId10" Type="http://schemas.openxmlformats.org/officeDocument/2006/relationships/tags" Target="../tags/tag724.xml"/><Relationship Id="rId19" Type="http://schemas.openxmlformats.org/officeDocument/2006/relationships/tags" Target="../tags/tag733.xml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4" Type="http://schemas.openxmlformats.org/officeDocument/2006/relationships/tags" Target="../tags/tag728.xml"/><Relationship Id="rId22" Type="http://schemas.openxmlformats.org/officeDocument/2006/relationships/tags" Target="../tags/tag7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3" Type="http://schemas.openxmlformats.org/officeDocument/2006/relationships/tags" Target="../tags/tag740.xml"/><Relationship Id="rId21" Type="http://schemas.openxmlformats.org/officeDocument/2006/relationships/tags" Target="../tags/tag758.xml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0" Type="http://schemas.openxmlformats.org/officeDocument/2006/relationships/tags" Target="../tags/tag757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5" Type="http://schemas.openxmlformats.org/officeDocument/2006/relationships/tags" Target="../tags/tag742.xml"/><Relationship Id="rId15" Type="http://schemas.openxmlformats.org/officeDocument/2006/relationships/tags" Target="../tags/tag752.xml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26" Type="http://schemas.openxmlformats.org/officeDocument/2006/relationships/tags" Target="../tags/tag784.xml"/><Relationship Id="rId3" Type="http://schemas.openxmlformats.org/officeDocument/2006/relationships/tags" Target="../tags/tag761.xml"/><Relationship Id="rId21" Type="http://schemas.openxmlformats.org/officeDocument/2006/relationships/tags" Target="../tags/tag779.xml"/><Relationship Id="rId7" Type="http://schemas.openxmlformats.org/officeDocument/2006/relationships/tags" Target="../tags/tag765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tags" Target="../tags/tag783.xml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20" Type="http://schemas.openxmlformats.org/officeDocument/2006/relationships/tags" Target="../tags/tag778.xml"/><Relationship Id="rId29" Type="http://schemas.openxmlformats.org/officeDocument/2006/relationships/image" Target="../media/image17.png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24" Type="http://schemas.openxmlformats.org/officeDocument/2006/relationships/tags" Target="../tags/tag782.xml"/><Relationship Id="rId5" Type="http://schemas.openxmlformats.org/officeDocument/2006/relationships/tags" Target="../tags/tag763.xml"/><Relationship Id="rId15" Type="http://schemas.openxmlformats.org/officeDocument/2006/relationships/tags" Target="../tags/tag773.xml"/><Relationship Id="rId23" Type="http://schemas.openxmlformats.org/officeDocument/2006/relationships/tags" Target="../tags/tag781.xml"/><Relationship Id="rId28" Type="http://schemas.openxmlformats.org/officeDocument/2006/relationships/notesSlide" Target="../notesSlides/notesSlide15.xml"/><Relationship Id="rId10" Type="http://schemas.openxmlformats.org/officeDocument/2006/relationships/tags" Target="../tags/tag768.xml"/><Relationship Id="rId19" Type="http://schemas.openxmlformats.org/officeDocument/2006/relationships/tags" Target="../tags/tag777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image" Target="../media/image1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notesSlide" Target="../notesSlides/notesSlide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image" Target="../media/image4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92.xml"/><Relationship Id="rId3" Type="http://schemas.openxmlformats.org/officeDocument/2006/relationships/tags" Target="../tags/tag787.xml"/><Relationship Id="rId7" Type="http://schemas.openxmlformats.org/officeDocument/2006/relationships/tags" Target="../tags/tag791.xml"/><Relationship Id="rId12" Type="http://schemas.openxmlformats.org/officeDocument/2006/relationships/image" Target="../media/image19.png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6" Type="http://schemas.openxmlformats.org/officeDocument/2006/relationships/tags" Target="../tags/tag790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78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88.xml"/><Relationship Id="rId9" Type="http://schemas.openxmlformats.org/officeDocument/2006/relationships/tags" Target="../tags/tag79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96.xml"/><Relationship Id="rId7" Type="http://schemas.openxmlformats.org/officeDocument/2006/relationships/tags" Target="../tags/tag800.xml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5" Type="http://schemas.openxmlformats.org/officeDocument/2006/relationships/tags" Target="../tags/tag798.xml"/><Relationship Id="rId4" Type="http://schemas.openxmlformats.org/officeDocument/2006/relationships/tags" Target="../tags/tag797.xml"/><Relationship Id="rId9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0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02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5" Type="http://schemas.openxmlformats.org/officeDocument/2006/relationships/tags" Target="../tags/tag805.xml"/><Relationship Id="rId4" Type="http://schemas.openxmlformats.org/officeDocument/2006/relationships/tags" Target="../tags/tag80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809.xml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" Type="http://schemas.openxmlformats.org/officeDocument/2006/relationships/tags" Target="../tags/tag808.xml"/><Relationship Id="rId16" Type="http://schemas.openxmlformats.org/officeDocument/2006/relationships/tags" Target="../tags/tag822.xml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10" Type="http://schemas.openxmlformats.org/officeDocument/2006/relationships/tags" Target="../tags/tag816.xml"/><Relationship Id="rId19" Type="http://schemas.openxmlformats.org/officeDocument/2006/relationships/image" Target="../media/image22.png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2" Type="http://schemas.openxmlformats.org/officeDocument/2006/relationships/tags" Target="../tags/tag14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2" Type="http://schemas.openxmlformats.org/officeDocument/2006/relationships/tags" Target="../tags/tag158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image" Target="../media/image5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6.emf"/><Relationship Id="rId5" Type="http://schemas.openxmlformats.org/officeDocument/2006/relationships/tags" Target="../tags/tag192.xml"/><Relationship Id="rId10" Type="http://schemas.openxmlformats.org/officeDocument/2006/relationships/customXml" Target="../ink/ink1.xml"/><Relationship Id="rId4" Type="http://schemas.openxmlformats.org/officeDocument/2006/relationships/tags" Target="../tags/tag191.xml"/><Relationship Id="rId9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12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1409700"/>
            <a:ext cx="4938713" cy="42449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082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  <p:sp>
          <p:nvSpPr>
            <p:cNvPr id="2083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600">
                <a:latin typeface="Times" pitchFamily="1" charset="0"/>
              </a:endParaRPr>
            </a:p>
          </p:txBody>
        </p:sp>
      </p:grpSp>
      <p:sp>
        <p:nvSpPr>
          <p:cNvPr id="205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28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Today in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CS42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4038" y="1739900"/>
            <a:ext cx="4484687" cy="2824163"/>
            <a:chOff x="432" y="1031"/>
            <a:chExt cx="4861" cy="2733"/>
          </a:xfrm>
        </p:grpSpPr>
        <p:sp>
          <p:nvSpPr>
            <p:cNvPr id="2070" name="Text Box 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49" y="1297"/>
              <a:ext cx="87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</a:rPr>
                <a:t>DFAs</a:t>
              </a:r>
            </a:p>
          </p:txBody>
        </p:sp>
        <p:sp>
          <p:nvSpPr>
            <p:cNvPr id="2071" name="Text Box 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64" y="3120"/>
              <a:ext cx="87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</a:rPr>
                <a:t>NFAs</a:t>
              </a:r>
            </a:p>
          </p:txBody>
        </p:sp>
        <p:sp>
          <p:nvSpPr>
            <p:cNvPr id="2072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688" y="2928"/>
              <a:ext cx="160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Times New Roman" pitchFamily="18" charset="0"/>
                </a:rPr>
                <a:t>Regular</a:t>
              </a:r>
              <a:br>
                <a:rPr lang="en-US" sz="2000" b="1">
                  <a:latin typeface="Times New Roman" pitchFamily="18" charset="0"/>
                </a:rPr>
              </a:br>
              <a:r>
                <a:rPr lang="en-US" sz="2000" b="1">
                  <a:latin typeface="Times New Roman" pitchFamily="18" charset="0"/>
                </a:rPr>
                <a:t>Expressions</a:t>
              </a:r>
            </a:p>
          </p:txBody>
        </p:sp>
        <p:sp>
          <p:nvSpPr>
            <p:cNvPr id="2073" name="Line 1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344" y="1488"/>
              <a:ext cx="1152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4" name="Line 1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3264" y="148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5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728" y="312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6" name="Text Box 1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793" y="1965"/>
              <a:ext cx="416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77" name="Text Box 1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1" y="3261"/>
              <a:ext cx="417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78" name="Text Box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680" y="1917"/>
              <a:ext cx="41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79" name="Text Box 1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65" y="1031"/>
              <a:ext cx="161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>
                  <a:latin typeface="Times New Roman" pitchFamily="18" charset="0"/>
                </a:rPr>
                <a:t>(Deterministic Finite Automata)</a:t>
              </a:r>
            </a:p>
          </p:txBody>
        </p:sp>
        <p:sp>
          <p:nvSpPr>
            <p:cNvPr id="2080" name="Text Box 1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2" y="3431"/>
              <a:ext cx="179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>
                  <a:latin typeface="Times New Roman" pitchFamily="18" charset="0"/>
                </a:rPr>
                <a:t>(</a:t>
              </a:r>
              <a:r>
                <a:rPr lang="en-US" sz="800" b="1">
                  <a:latin typeface="Times New Roman" pitchFamily="18" charset="0"/>
                </a:rPr>
                <a:t>Non</a:t>
              </a:r>
              <a:r>
                <a:rPr lang="en-US" sz="800">
                  <a:latin typeface="Times New Roman" pitchFamily="18" charset="0"/>
                </a:rPr>
                <a:t>deterministic Finite Automata)</a:t>
              </a:r>
            </a:p>
          </p:txBody>
        </p:sp>
        <p:sp>
          <p:nvSpPr>
            <p:cNvPr id="2081" name="Oval 1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52" y="1872"/>
              <a:ext cx="975" cy="893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Regular</a:t>
              </a:r>
              <a:b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Languages</a:t>
              </a:r>
            </a:p>
          </p:txBody>
        </p:sp>
      </p:grpSp>
      <p:sp>
        <p:nvSpPr>
          <p:cNvPr id="392213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70663" y="34147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Turing machines</a:t>
            </a:r>
          </a:p>
        </p:txBody>
      </p:sp>
      <p:pic>
        <p:nvPicPr>
          <p:cNvPr id="2055" name="Picture 2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1473200"/>
            <a:ext cx="1987550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6" name="Group 3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057650" y="5373688"/>
            <a:ext cx="4806950" cy="1111250"/>
            <a:chOff x="846" y="1767"/>
            <a:chExt cx="5021" cy="1012"/>
          </a:xfrm>
        </p:grpSpPr>
        <p:sp>
          <p:nvSpPr>
            <p:cNvPr id="2060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4" y="1767"/>
              <a:ext cx="2079" cy="101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Text Box 2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61" y="2147"/>
              <a:ext cx="20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</a:rPr>
                <a:t>The Halt Checker Program</a:t>
              </a:r>
            </a:p>
          </p:txBody>
        </p:sp>
        <p:sp>
          <p:nvSpPr>
            <p:cNvPr id="2062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978" y="1918"/>
              <a:ext cx="478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Text Box 2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97" y="2091"/>
              <a:ext cx="6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output</a:t>
              </a:r>
            </a:p>
          </p:txBody>
        </p:sp>
        <p:sp>
          <p:nvSpPr>
            <p:cNvPr id="2064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38" y="1793"/>
              <a:ext cx="1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Yes</a:t>
              </a:r>
              <a:r>
                <a:rPr lang="en-US" sz="1200"/>
                <a:t>, P halts on w</a:t>
              </a:r>
            </a:p>
          </p:txBody>
        </p:sp>
        <p:sp>
          <p:nvSpPr>
            <p:cNvPr id="2065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998" y="2399"/>
              <a:ext cx="451" cy="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Text Box 2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53" y="2185"/>
              <a:ext cx="102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No</a:t>
              </a:r>
              <a:r>
                <a:rPr lang="en-US" sz="1200"/>
                <a:t>, P doesn’t halt on input w.</a:t>
              </a:r>
            </a:p>
          </p:txBody>
        </p:sp>
        <p:sp>
          <p:nvSpPr>
            <p:cNvPr id="2067" name="Line 3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846" y="2260"/>
              <a:ext cx="9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12" y="2303"/>
              <a:ext cx="5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2069" name="Rectangle 3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17" y="2017"/>
              <a:ext cx="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/>
                <a:t>P, w</a:t>
              </a:r>
            </a:p>
          </p:txBody>
        </p:sp>
      </p:grpSp>
      <p:sp>
        <p:nvSpPr>
          <p:cNvPr id="392226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69013" y="47958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Halt Checkers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6015038"/>
            <a:ext cx="2676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Homework </a:t>
            </a:r>
            <a:r>
              <a:rPr lang="en-US" dirty="0" smtClean="0"/>
              <a:t>13 </a:t>
            </a:r>
            <a:r>
              <a:rPr lang="en-US" dirty="0"/>
              <a:t>due </a:t>
            </a:r>
          </a:p>
          <a:p>
            <a:pPr>
              <a:defRPr/>
            </a:pPr>
            <a:r>
              <a:rPr lang="en-US" dirty="0" smtClean="0"/>
              <a:t>Friday, Dec 10, </a:t>
            </a:r>
            <a:r>
              <a:rPr lang="en-US" dirty="0"/>
              <a:t>11:59pm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6563" y="132496"/>
            <a:ext cx="8229600" cy="1143000"/>
          </a:xfrm>
        </p:spPr>
        <p:txBody>
          <a:bodyPr/>
          <a:lstStyle/>
          <a:p>
            <a:r>
              <a:rPr lang="en-US" sz="3200" dirty="0"/>
              <a:t>Set Cardinality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9900" y="2225431"/>
            <a:ext cx="8229600" cy="4525963"/>
          </a:xfrm>
        </p:spPr>
        <p:txBody>
          <a:bodyPr/>
          <a:lstStyle/>
          <a:p>
            <a:r>
              <a:rPr lang="en-US" dirty="0"/>
              <a:t>What is the cardinality of these sets?</a:t>
            </a:r>
          </a:p>
        </p:txBody>
      </p:sp>
      <p:sp>
        <p:nvSpPr>
          <p:cNvPr id="4618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7425" y="2723906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{ 1, 	 2, 	3, 	4,	… }</a:t>
            </a:r>
          </a:p>
        </p:txBody>
      </p:sp>
      <p:sp>
        <p:nvSpPr>
          <p:cNvPr id="46183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3300" y="4130431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{ 2, 	 4, 	6, 	8,	… }</a:t>
            </a:r>
          </a:p>
        </p:txBody>
      </p:sp>
      <p:sp>
        <p:nvSpPr>
          <p:cNvPr id="46183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5867400"/>
            <a:ext cx="226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 New Roman" pitchFamily="18" charset="0"/>
              </a:rPr>
              <a:t>Which set is bigger?</a:t>
            </a:r>
          </a:p>
        </p:txBody>
      </p:sp>
      <p:pic>
        <p:nvPicPr>
          <p:cNvPr id="4618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28600"/>
            <a:ext cx="11953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83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752600"/>
            <a:ext cx="1460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/>
              <a:t>Georg Cantor</a:t>
            </a:r>
          </a:p>
          <a:p>
            <a:r>
              <a:rPr lang="en-US" b="1" dirty="0"/>
              <a:t>1845 - 1918</a:t>
            </a:r>
          </a:p>
          <a:p>
            <a:pPr eaLnBrk="0" hangingPunct="0"/>
            <a:endParaRPr lang="en-US" sz="1800" dirty="0">
              <a:latin typeface="Arial" charset="0"/>
            </a:endParaRPr>
          </a:p>
        </p:txBody>
      </p:sp>
      <p:grpSp>
        <p:nvGrpSpPr>
          <p:cNvPr id="9" name="Group 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6563" y="1116013"/>
            <a:ext cx="6605099" cy="180975"/>
            <a:chOff x="295" y="1311"/>
            <a:chExt cx="5177" cy="114"/>
          </a:xfrm>
        </p:grpSpPr>
        <p:sp>
          <p:nvSpPr>
            <p:cNvPr id="10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1364400" y="3171960"/>
              <a:ext cx="2593440" cy="92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1800" y="3167280"/>
                <a:ext cx="2613600" cy="9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/>
              <a:t>Countable Infinity</a:t>
            </a:r>
          </a:p>
        </p:txBody>
      </p:sp>
      <p:sp>
        <p:nvSpPr>
          <p:cNvPr id="4638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447800"/>
            <a:ext cx="8382000" cy="6858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80"/>
                </a:solidFill>
                <a:latin typeface="Times New Roman" pitchFamily="18" charset="0"/>
              </a:rPr>
              <a:t>A set is </a:t>
            </a:r>
            <a:r>
              <a:rPr lang="en-US" sz="2000" b="1">
                <a:latin typeface="Times New Roman" pitchFamily="18" charset="0"/>
              </a:rPr>
              <a:t>countably infinite</a:t>
            </a:r>
            <a:r>
              <a:rPr lang="en-US" sz="2000">
                <a:solidFill>
                  <a:srgbClr val="800080"/>
                </a:solidFill>
                <a:latin typeface="Times New Roman" pitchFamily="18" charset="0"/>
              </a:rPr>
              <a:t> if there is a one-to-one mapping between</a:t>
            </a:r>
          </a:p>
          <a:p>
            <a:pPr algn="ctr"/>
            <a:r>
              <a:rPr lang="en-US" sz="2000">
                <a:solidFill>
                  <a:srgbClr val="800080"/>
                </a:solidFill>
                <a:latin typeface="Times New Roman" pitchFamily="18" charset="0"/>
              </a:rPr>
              <a:t>the members of the set and the counting (natural) numbers.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2133600"/>
            <a:ext cx="634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(Two sets that are both countably infinite have the same cadinality)</a:t>
            </a:r>
          </a:p>
        </p:txBody>
      </p:sp>
      <p:sp>
        <p:nvSpPr>
          <p:cNvPr id="46387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667000"/>
            <a:ext cx="668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Prove that the rational numbers are countably infinite</a:t>
            </a:r>
          </a:p>
        </p:txBody>
      </p:sp>
      <p:grpSp>
        <p:nvGrpSpPr>
          <p:cNvPr id="6" name="Group 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7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/>
              <a:t>Are all infinite sets countable?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Are the real numbers [0, 1) countably infinite?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7669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9588" y="279400"/>
            <a:ext cx="809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Can TMs compute everything?</a:t>
            </a:r>
          </a:p>
        </p:txBody>
      </p:sp>
      <p:sp>
        <p:nvSpPr>
          <p:cNvPr id="2765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9525" y="1687513"/>
            <a:ext cx="34623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2400">
                <a:latin typeface="Times New Roman" pitchFamily="18" charset="0"/>
              </a:rPr>
              <a:t>Church/Turing Hypothesis</a:t>
            </a:r>
          </a:p>
        </p:txBody>
      </p:sp>
      <p:sp>
        <p:nvSpPr>
          <p:cNvPr id="276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0688" y="1597025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66" charset="0"/>
              </a:rPr>
              <a:t>“Two thumbs way up!”</a:t>
            </a:r>
          </a:p>
        </p:txBody>
      </p:sp>
      <p:sp>
        <p:nvSpPr>
          <p:cNvPr id="2765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3" y="30099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Times" pitchFamily="1" charset="0"/>
              </a:rPr>
              <a:t>But</a:t>
            </a:r>
            <a:endParaRPr lang="en-US" sz="3200">
              <a:latin typeface="Times" pitchFamily="1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2013" y="3913188"/>
            <a:ext cx="6413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endParaRPr lang="en-US" sz="2800">
              <a:latin typeface="Times" pitchFamily="1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endParaRPr lang="en-US" sz="2400">
              <a:latin typeface="Times" pitchFamily="1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9825" y="4886325"/>
            <a:ext cx="667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The set of Turing machines is countably infinite = </a:t>
            </a:r>
            <a:r>
              <a:rPr lang="en-US" sz="2400"/>
              <a:t>N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2765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27125" y="5614988"/>
            <a:ext cx="711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The set of functions from </a:t>
            </a:r>
            <a:r>
              <a:rPr lang="en-US" sz="2400"/>
              <a:t>N</a:t>
            </a:r>
            <a:r>
              <a:rPr lang="en-US" sz="2400">
                <a:latin typeface="Times New Roman" pitchFamily="18" charset="0"/>
              </a:rPr>
              <a:t> to </a:t>
            </a:r>
            <a:r>
              <a:rPr lang="en-US" sz="2400"/>
              <a:t>N</a:t>
            </a:r>
            <a:r>
              <a:rPr lang="en-US" sz="2400">
                <a:latin typeface="Times New Roman" pitchFamily="18" charset="0"/>
              </a:rPr>
              <a:t> is </a:t>
            </a:r>
            <a:r>
              <a:rPr lang="en-US" sz="2400" b="1" i="1">
                <a:latin typeface="Times New Roman" pitchFamily="18" charset="0"/>
              </a:rPr>
              <a:t>un</a:t>
            </a:r>
            <a:r>
              <a:rPr lang="en-US" sz="2400">
                <a:latin typeface="Times New Roman" pitchFamily="18" charset="0"/>
              </a:rPr>
              <a:t>countably infinite.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8775" y="2854325"/>
            <a:ext cx="475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</a:rPr>
              <a:t>-- Alonzo "Ebert" Church and Alan "Roeper" Turing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1638" y="2325688"/>
            <a:ext cx="614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pitchFamily="66" charset="0"/>
              </a:rPr>
              <a:t>“The Turing Machine is as good as it gets”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638" y="3692525"/>
            <a:ext cx="391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996633"/>
                </a:solidFill>
                <a:latin typeface="Comic Sans MS" pitchFamily="66" charset="0"/>
              </a:rPr>
              <a:t>“A woeful disappointment”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766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1638" y="4176713"/>
            <a:ext cx="524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996633"/>
                </a:solidFill>
                <a:latin typeface="Comic Sans MS" pitchFamily="66" charset="0"/>
              </a:rPr>
              <a:t>“Missing most of what I’d hope for”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766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10288" y="4252913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996633"/>
                </a:solidFill>
              </a:rPr>
              <a:t>-- Georg Cantor</a:t>
            </a:r>
          </a:p>
        </p:txBody>
      </p:sp>
      <p:sp>
        <p:nvSpPr>
          <p:cNvPr id="2766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6248400"/>
            <a:ext cx="601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Most</a:t>
            </a:r>
            <a:r>
              <a:rPr lang="en-US" sz="2400">
                <a:latin typeface="Times New Roman" pitchFamily="18" charset="0"/>
              </a:rPr>
              <a:t> functions from </a:t>
            </a:r>
            <a:r>
              <a:rPr lang="en-US" sz="2400"/>
              <a:t>N</a:t>
            </a:r>
            <a:r>
              <a:rPr lang="en-US" sz="2400">
                <a:latin typeface="Times New Roman" pitchFamily="18" charset="0"/>
              </a:rPr>
              <a:t> to </a:t>
            </a:r>
            <a:r>
              <a:rPr lang="en-US" sz="2400"/>
              <a:t>N</a:t>
            </a:r>
            <a:r>
              <a:rPr lang="en-US" sz="2400">
                <a:latin typeface="Times New Roman" pitchFamily="18" charset="0"/>
              </a:rPr>
              <a:t> aren’t computable!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25525" y="6059488"/>
            <a:ext cx="7112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  <a:sym typeface="Symbol" pitchFamily="18" charset="2"/>
              </a:rPr>
              <a:t></a:t>
            </a:r>
            <a:endParaRPr lang="en-US" sz="1600">
              <a:latin typeface="Times" pitchFamily="1" charset="0"/>
            </a:endParaRPr>
          </a:p>
        </p:txBody>
      </p:sp>
      <p:sp>
        <p:nvSpPr>
          <p:cNvPr id="2766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00963" y="6613525"/>
            <a:ext cx="1416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solidFill>
                  <a:srgbClr val="996633"/>
                </a:solidFill>
              </a:rPr>
              <a:t>how does this help me ?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54175" y="5281613"/>
            <a:ext cx="462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Can you imagine a way to enumerate (count) all turing machines?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10563" y="4295775"/>
            <a:ext cx="557212" cy="284163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996633"/>
                </a:solidFill>
                <a:latin typeface="Times" pitchFamily="1" charset="0"/>
              </a:rPr>
              <a:t>Why?</a:t>
            </a:r>
          </a:p>
        </p:txBody>
      </p:sp>
      <p:sp>
        <p:nvSpPr>
          <p:cNvPr id="2766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28813" y="6124575"/>
            <a:ext cx="162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accent1"/>
                </a:solidFill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8691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800">
                <a:latin typeface="Times New Roman" pitchFamily="18" charset="0"/>
              </a:rPr>
              <a:t>A Strategy</a:t>
            </a:r>
            <a:r>
              <a:rPr lang="en-US" sz="380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sz="3800">
                <a:latin typeface="Times New Roman" pitchFamily="18" charset="0"/>
              </a:rPr>
              <a:t> for CS Programming HW</a:t>
            </a:r>
            <a:r>
              <a:rPr lang="en-US" sz="3800">
                <a:solidFill>
                  <a:schemeClr val="folHlink"/>
                </a:solidFill>
                <a:latin typeface="Times New Roman" pitchFamily="18" charset="0"/>
              </a:rPr>
              <a:t>**</a:t>
            </a:r>
            <a:endParaRPr lang="en-US" sz="3800">
              <a:latin typeface="Times New Roman" pitchFamily="18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2013" y="3913188"/>
            <a:ext cx="6413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endParaRPr lang="en-US" sz="2800">
              <a:latin typeface="Times" pitchFamily="1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endParaRPr lang="en-US" sz="2400">
              <a:latin typeface="Times" pitchFamily="1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5516" y="6457950"/>
            <a:ext cx="34002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</a:rPr>
              <a:t>* Please do not cite Prof. </a:t>
            </a:r>
            <a:r>
              <a:rPr lang="en-US" sz="1000" b="1" dirty="0" smtClean="0">
                <a:solidFill>
                  <a:srgbClr val="0000FF"/>
                </a:solidFill>
                <a:latin typeface="Times New Roman" pitchFamily="18" charset="0"/>
              </a:rPr>
              <a:t>Alvarado when </a:t>
            </a:r>
            <a:r>
              <a:rPr lang="en-US" sz="1000" b="1" dirty="0">
                <a:solidFill>
                  <a:srgbClr val="0000FF"/>
                </a:solidFill>
                <a:latin typeface="Times New Roman" pitchFamily="18" charset="0"/>
              </a:rPr>
              <a:t>using this strategy</a:t>
            </a:r>
          </a:p>
        </p:txBody>
      </p:sp>
      <p:sp>
        <p:nvSpPr>
          <p:cNvPr id="2867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77925" y="1389063"/>
            <a:ext cx="662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or    “How to succeed in CS 70 without programming at all !”</a:t>
            </a:r>
          </a:p>
        </p:txBody>
      </p:sp>
      <p:sp>
        <p:nvSpPr>
          <p:cNvPr id="2867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11675" y="6457950"/>
            <a:ext cx="3116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folHlink"/>
                </a:solidFill>
                <a:latin typeface="Times New Roman" pitchFamily="18" charset="0"/>
              </a:rPr>
              <a:t>** This strategy not applicable for CS </a:t>
            </a:r>
            <a:r>
              <a:rPr lang="en-US" sz="1000" b="1" dirty="0" smtClean="0">
                <a:solidFill>
                  <a:schemeClr val="folHlink"/>
                </a:solidFill>
                <a:latin typeface="Times New Roman" pitchFamily="18" charset="0"/>
              </a:rPr>
              <a:t>42 </a:t>
            </a:r>
            <a:r>
              <a:rPr lang="en-US" sz="1000" b="1" dirty="0">
                <a:solidFill>
                  <a:schemeClr val="folHlink"/>
                </a:solidFill>
                <a:latin typeface="Times New Roman" pitchFamily="18" charset="0"/>
              </a:rPr>
              <a:t>assignments.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0775" y="2003425"/>
            <a:ext cx="7240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For each programming assignment, note that the desired program’s behavior can be rephrased as a function from the integers </a:t>
            </a:r>
            <a:r>
              <a:rPr lang="en-US" sz="2000"/>
              <a:t>N</a:t>
            </a:r>
            <a:r>
              <a:rPr lang="en-US" sz="2000">
                <a:latin typeface="Times New Roman" pitchFamily="18" charset="0"/>
              </a:rPr>
              <a:t> to the integers </a:t>
            </a:r>
            <a:r>
              <a:rPr lang="en-US" sz="2000"/>
              <a:t>N</a:t>
            </a:r>
            <a:r>
              <a:rPr lang="en-US" sz="2000">
                <a:latin typeface="Times New Roman" pitchFamily="18" charset="0"/>
              </a:rPr>
              <a:t> by encoding the input and output appropriately.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20775" y="3344863"/>
            <a:ext cx="7261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Point out that </a:t>
            </a:r>
            <a:r>
              <a:rPr lang="en-US" sz="2000" u="sng">
                <a:latin typeface="Times New Roman" pitchFamily="18" charset="0"/>
              </a:rPr>
              <a:t>with 100% probability</a:t>
            </a:r>
            <a:r>
              <a:rPr lang="en-US" sz="2000">
                <a:latin typeface="Times New Roman" pitchFamily="18" charset="0"/>
              </a:rPr>
              <a:t> a function chosen from the set of all functions from </a:t>
            </a:r>
            <a:r>
              <a:rPr lang="en-US" sz="2000"/>
              <a:t>N</a:t>
            </a:r>
            <a:r>
              <a:rPr lang="en-US" sz="2000">
                <a:latin typeface="Times New Roman" pitchFamily="18" charset="0"/>
              </a:rPr>
              <a:t> to </a:t>
            </a:r>
            <a:r>
              <a:rPr lang="en-US" sz="2000"/>
              <a:t>N</a:t>
            </a:r>
            <a:r>
              <a:rPr lang="en-US" sz="2000">
                <a:latin typeface="Times New Roman" pitchFamily="18" charset="0"/>
              </a:rPr>
              <a:t> is </a:t>
            </a:r>
            <a:r>
              <a:rPr lang="en-US" sz="2000" i="1">
                <a:latin typeface="Times New Roman" pitchFamily="18" charset="0"/>
              </a:rPr>
              <a:t>not computable by any program at all.</a:t>
            </a:r>
          </a:p>
        </p:txBody>
      </p:sp>
      <p:sp>
        <p:nvSpPr>
          <p:cNvPr id="2868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25538" y="4525963"/>
            <a:ext cx="647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Proceed to your choice of (A) the mountains or (B) the beach.</a:t>
            </a:r>
          </a:p>
        </p:txBody>
      </p:sp>
      <p:sp>
        <p:nvSpPr>
          <p:cNvPr id="2868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20775" y="5487988"/>
            <a:ext cx="361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Consult fine print for disclaimers.</a:t>
            </a:r>
          </a:p>
        </p:txBody>
      </p:sp>
      <p:sp>
        <p:nvSpPr>
          <p:cNvPr id="28684" name="AutoShap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8000"/>
                </a:solidFill>
                <a:latin typeface="Helvetica" pitchFamily="1" charset="0"/>
              </a:rPr>
              <a:t>1</a:t>
            </a:r>
          </a:p>
        </p:txBody>
      </p:sp>
      <p:sp>
        <p:nvSpPr>
          <p:cNvPr id="28685" name="AutoShap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8000"/>
                </a:solidFill>
                <a:latin typeface="Helvetica" pitchFamily="1" charset="0"/>
              </a:rPr>
              <a:t>2</a:t>
            </a:r>
          </a:p>
        </p:txBody>
      </p:sp>
      <p:sp>
        <p:nvSpPr>
          <p:cNvPr id="28686" name="AutoShap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8000"/>
                </a:solidFill>
                <a:latin typeface="Helvetica" pitchFamily="1" charset="0"/>
              </a:rPr>
              <a:t>3</a:t>
            </a:r>
          </a:p>
        </p:txBody>
      </p:sp>
      <p:sp>
        <p:nvSpPr>
          <p:cNvPr id="28687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8000"/>
                </a:solidFill>
                <a:latin typeface="Helvetica" pitchFamily="1" charset="0"/>
              </a:rPr>
              <a:t>4</a:t>
            </a:r>
          </a:p>
        </p:txBody>
      </p:sp>
      <p:sp>
        <p:nvSpPr>
          <p:cNvPr id="28688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85163" y="6569075"/>
            <a:ext cx="790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777777"/>
                </a:solidFill>
              </a:rPr>
              <a:t>what's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9716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920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The TM Halting Problem</a:t>
            </a:r>
          </a:p>
        </p:txBody>
      </p:sp>
      <p:sp>
        <p:nvSpPr>
          <p:cNvPr id="2970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1355725"/>
            <a:ext cx="809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An example uncomputable or </a:t>
            </a:r>
            <a:r>
              <a:rPr lang="en-US" sz="2400" b="1" i="1">
                <a:latin typeface="Times New Roman" pitchFamily="18" charset="0"/>
              </a:rPr>
              <a:t>undecidable </a:t>
            </a:r>
            <a:r>
              <a:rPr lang="en-US" sz="2400">
                <a:latin typeface="Times New Roman" pitchFamily="18" charset="0"/>
              </a:rPr>
              <a:t>function (program)</a:t>
            </a:r>
          </a:p>
        </p:txBody>
      </p:sp>
      <p:sp>
        <p:nvSpPr>
          <p:cNvPr id="2970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4975" y="2805113"/>
            <a:ext cx="3300413" cy="160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9938" y="3440113"/>
            <a:ext cx="257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The Halt Checker Program</a:t>
            </a:r>
          </a:p>
        </p:txBody>
      </p:sp>
      <p:sp>
        <p:nvSpPr>
          <p:cNvPr id="2970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315075" y="3044825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67475" y="3349625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output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46913" y="287655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2970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346825" y="3808413"/>
            <a:ext cx="715963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69138" y="3640138"/>
            <a:ext cx="1627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2970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343025" y="3587750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7675" y="3687763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input</a:t>
            </a:r>
          </a:p>
        </p:txBody>
      </p:sp>
      <p:sp>
        <p:nvSpPr>
          <p:cNvPr id="2971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25613" y="3232150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2971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838" y="2098675"/>
            <a:ext cx="2971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program, i.e., a </a:t>
            </a:r>
            <a:r>
              <a:rPr lang="en-US" sz="1400" i="1">
                <a:solidFill>
                  <a:srgbClr val="008000"/>
                </a:solidFill>
              </a:rPr>
              <a:t>turing machine, encoded suitably</a:t>
            </a:r>
            <a:r>
              <a:rPr lang="en-US" sz="14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971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838" y="2749550"/>
            <a:ext cx="209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w</a:t>
            </a:r>
            <a:r>
              <a:rPr lang="en-US" sz="1400">
                <a:solidFill>
                  <a:srgbClr val="008000"/>
                </a:solidFill>
              </a:rPr>
              <a:t> is P's input data.</a:t>
            </a:r>
          </a:p>
        </p:txBody>
      </p:sp>
      <p:sp>
        <p:nvSpPr>
          <p:cNvPr id="29713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388" y="4454525"/>
            <a:ext cx="3281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  <a:latin typeface="Times" pitchFamily="1" charset="0"/>
              </a:rPr>
              <a:t>Note that this blue halt checker is </a:t>
            </a:r>
            <a:r>
              <a:rPr lang="en-US" sz="1000" b="1" i="1">
                <a:solidFill>
                  <a:srgbClr val="0000FF"/>
                </a:solidFill>
                <a:latin typeface="Times" pitchFamily="1" charset="0"/>
              </a:rPr>
              <a:t>not </a:t>
            </a:r>
            <a:r>
              <a:rPr lang="en-US" sz="1000">
                <a:solidFill>
                  <a:srgbClr val="0000FF"/>
                </a:solidFill>
                <a:latin typeface="Times" pitchFamily="1" charset="0"/>
              </a:rPr>
              <a:t>allowed to run forever.</a:t>
            </a:r>
          </a:p>
        </p:txBody>
      </p:sp>
      <p:sp>
        <p:nvSpPr>
          <p:cNvPr id="2971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56000" y="6243638"/>
            <a:ext cx="532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is it </a:t>
            </a:r>
            <a:r>
              <a:rPr lang="en-US" sz="1600" b="1" i="1">
                <a:latin typeface="Times" pitchFamily="1" charset="0"/>
              </a:rPr>
              <a:t>obvious</a:t>
            </a:r>
            <a:r>
              <a:rPr lang="en-US" sz="1600">
                <a:latin typeface="Times" pitchFamily="1" charset="0"/>
              </a:rPr>
              <a:t> that the HaltChecker is uncomputable?</a:t>
            </a:r>
          </a:p>
        </p:txBody>
      </p:sp>
      <p:sp>
        <p:nvSpPr>
          <p:cNvPr id="2971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67625" y="6497638"/>
            <a:ext cx="995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000">
                <a:latin typeface="Times" pitchFamily="1" charset="0"/>
              </a:rPr>
              <a:t>just run P on 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737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920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DFA Halting Problem</a:t>
            </a:r>
          </a:p>
        </p:txBody>
      </p:sp>
      <p:sp>
        <p:nvSpPr>
          <p:cNvPr id="3072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1498600"/>
            <a:ext cx="577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Is it possible to create a program that decides if a DFA halts for a given input?</a:t>
            </a:r>
          </a:p>
        </p:txBody>
      </p:sp>
      <p:sp>
        <p:nvSpPr>
          <p:cNvPr id="3072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5875" y="2805113"/>
            <a:ext cx="3300413" cy="160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57475" y="3440113"/>
            <a:ext cx="304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The DFA Halt Checker Program</a:t>
            </a:r>
          </a:p>
        </p:txBody>
      </p:sp>
      <p:sp>
        <p:nvSpPr>
          <p:cNvPr id="307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895975" y="3044825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48375" y="3349625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7813" y="2876550"/>
            <a:ext cx="1776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D halts on w</a:t>
            </a:r>
          </a:p>
        </p:txBody>
      </p:sp>
      <p:sp>
        <p:nvSpPr>
          <p:cNvPr id="3073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27725" y="3808413"/>
            <a:ext cx="715963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50038" y="3640138"/>
            <a:ext cx="1627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D doesn’t halt on input w.</a:t>
            </a:r>
          </a:p>
        </p:txBody>
      </p:sp>
      <p:sp>
        <p:nvSpPr>
          <p:cNvPr id="3073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587750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98575" y="3687763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3073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00163" y="323215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D, w</a:t>
            </a:r>
          </a:p>
        </p:txBody>
      </p:sp>
      <p:sp>
        <p:nvSpPr>
          <p:cNvPr id="3073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5022850"/>
            <a:ext cx="4848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Is there a program that outputs the correct answer to this question?</a:t>
            </a:r>
          </a:p>
        </p:txBody>
      </p:sp>
      <p:sp>
        <p:nvSpPr>
          <p:cNvPr id="3073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05088" y="4454525"/>
            <a:ext cx="3281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Times New Roman" pitchFamily="18" charset="0"/>
              </a:rPr>
              <a:t>Note that this blue halt checker is </a:t>
            </a:r>
            <a:r>
              <a:rPr lang="en-US" sz="1000" b="1" i="1">
                <a:solidFill>
                  <a:schemeClr val="folHlink"/>
                </a:solidFill>
                <a:latin typeface="Times New Roman" pitchFamily="18" charset="0"/>
              </a:rPr>
              <a:t>not </a:t>
            </a:r>
            <a:r>
              <a:rPr lang="en-US" sz="1000">
                <a:solidFill>
                  <a:schemeClr val="folHlink"/>
                </a:solidFill>
                <a:latin typeface="Times New Roman" pitchFamily="18" charset="0"/>
              </a:rPr>
              <a:t>allowed to run forever.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1772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920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TM Halting Problem</a:t>
            </a:r>
          </a:p>
        </p:txBody>
      </p:sp>
      <p:sp>
        <p:nvSpPr>
          <p:cNvPr id="3174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1355725"/>
            <a:ext cx="809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An example uncomputable or </a:t>
            </a:r>
            <a:r>
              <a:rPr lang="en-US" sz="2400" b="1" i="1">
                <a:latin typeface="Times New Roman" pitchFamily="18" charset="0"/>
              </a:rPr>
              <a:t>undecidable </a:t>
            </a:r>
            <a:r>
              <a:rPr lang="en-US" sz="2400">
                <a:latin typeface="Times New Roman" pitchFamily="18" charset="0"/>
              </a:rPr>
              <a:t>function (program)</a:t>
            </a:r>
          </a:p>
        </p:txBody>
      </p:sp>
      <p:sp>
        <p:nvSpPr>
          <p:cNvPr id="3174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4975" y="2805113"/>
            <a:ext cx="3300413" cy="160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9938" y="3440113"/>
            <a:ext cx="257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The Halt Checker Program</a:t>
            </a:r>
          </a:p>
        </p:txBody>
      </p:sp>
      <p:sp>
        <p:nvSpPr>
          <p:cNvPr id="3175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315075" y="3044825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67475" y="3349625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46913" y="287655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3175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346825" y="3808413"/>
            <a:ext cx="715963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69138" y="3640138"/>
            <a:ext cx="1627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9250" y="6403975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How can we prove the Halt Checker program impossible? 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22900" y="6403975"/>
            <a:ext cx="3113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Show that it creates a contradiction!</a:t>
            </a:r>
          </a:p>
        </p:txBody>
      </p:sp>
      <p:sp>
        <p:nvSpPr>
          <p:cNvPr id="31758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43025" y="3587750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17675" y="3687763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3176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25613" y="3232150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3176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3838" y="2098675"/>
            <a:ext cx="2971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program, i.e., a </a:t>
            </a:r>
            <a:r>
              <a:rPr lang="en-US" sz="1400" i="1">
                <a:solidFill>
                  <a:srgbClr val="008000"/>
                </a:solidFill>
              </a:rPr>
              <a:t>turing machine, encoded suitably</a:t>
            </a:r>
            <a:r>
              <a:rPr lang="en-US" sz="140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3176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3838" y="2749550"/>
            <a:ext cx="209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w</a:t>
            </a:r>
            <a:r>
              <a:rPr lang="en-US" sz="1400">
                <a:solidFill>
                  <a:srgbClr val="008000"/>
                </a:solidFill>
              </a:rPr>
              <a:t> is P's input data.</a:t>
            </a:r>
          </a:p>
        </p:txBody>
      </p:sp>
      <p:sp>
        <p:nvSpPr>
          <p:cNvPr id="3176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3388" y="4454525"/>
            <a:ext cx="3281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  <a:latin typeface="Times New Roman" pitchFamily="18" charset="0"/>
              </a:rPr>
              <a:t>Note that this blue halt checker is </a:t>
            </a:r>
            <a:r>
              <a:rPr lang="en-US" sz="1000" b="1" i="1">
                <a:solidFill>
                  <a:srgbClr val="0000FF"/>
                </a:solidFill>
                <a:latin typeface="Times New Roman" pitchFamily="18" charset="0"/>
              </a:rPr>
              <a:t>not </a:t>
            </a:r>
            <a:r>
              <a:rPr lang="en-US" sz="1000">
                <a:solidFill>
                  <a:srgbClr val="0000FF"/>
                </a:solidFill>
                <a:latin typeface="Times New Roman" pitchFamily="18" charset="0"/>
              </a:rPr>
              <a:t>allowed to run forever.</a:t>
            </a:r>
          </a:p>
        </p:txBody>
      </p:sp>
      <p:sp>
        <p:nvSpPr>
          <p:cNvPr id="3176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6563" y="5272088"/>
            <a:ext cx="1741487" cy="5937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Times New Roman" pitchFamily="18" charset="0"/>
              </a:rPr>
              <a:t>Weird things !    Are these OK?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05063" y="5156200"/>
            <a:ext cx="532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The blue program takes two inputs, one of which is a program!</a:t>
            </a:r>
          </a:p>
        </p:txBody>
      </p:sp>
      <p:sp>
        <p:nvSpPr>
          <p:cNvPr id="3176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08913" y="5192713"/>
            <a:ext cx="869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Courier New" pitchFamily="49" charset="0"/>
              </a:rPr>
              <a:t>examples?</a:t>
            </a:r>
          </a:p>
        </p:txBody>
      </p:sp>
      <p:sp>
        <p:nvSpPr>
          <p:cNvPr id="3176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05063" y="5429250"/>
            <a:ext cx="641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The blue program can call P and P(w) any time it wants – it may not finish!</a:t>
            </a:r>
          </a:p>
        </p:txBody>
      </p:sp>
      <p:sp>
        <p:nvSpPr>
          <p:cNvPr id="3176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05063" y="5702300"/>
            <a:ext cx="641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We can’t just call P(w) and return </a:t>
            </a:r>
            <a:r>
              <a:rPr lang="en-US" sz="1600" b="1" i="1">
                <a:latin typeface="Times New Roman" pitchFamily="18" charset="0"/>
              </a:rPr>
              <a:t>yes</a:t>
            </a:r>
            <a:r>
              <a:rPr lang="en-US" sz="1600">
                <a:latin typeface="Times New Roman" pitchFamily="18" charset="0"/>
              </a:rPr>
              <a:t> if it finishes, since P(w) might loop.</a:t>
            </a:r>
          </a:p>
        </p:txBody>
      </p:sp>
      <p:sp>
        <p:nvSpPr>
          <p:cNvPr id="3176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05063" y="5975350"/>
            <a:ext cx="641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Hooray!! The above line proves that the H.C. can not exist!</a:t>
            </a:r>
          </a:p>
        </p:txBody>
      </p:sp>
      <p:sp>
        <p:nvSpPr>
          <p:cNvPr id="31770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05063" y="4883150"/>
            <a:ext cx="532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 thought we were taking about functions of integers!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61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6"/>
                </p:custDataLst>
              </p14:nvPr>
            </p14:nvContentPartPr>
            <p14:xfrm>
              <a:off x="5853113" y="3713163"/>
              <a:ext cx="412750" cy="195262"/>
            </p14:xfrm>
          </p:contentPart>
        </mc:Choice>
        <mc:Fallback>
          <p:pic>
            <p:nvPicPr>
              <p:cNvPr id="3461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30042" y="3689386"/>
                <a:ext cx="459973" cy="2305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2786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Halting Problem</a:t>
            </a:r>
          </a:p>
        </p:txBody>
      </p:sp>
      <p:sp>
        <p:nvSpPr>
          <p:cNvPr id="3277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1355725"/>
            <a:ext cx="809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Suppose that our Halt-checker exists:</a:t>
            </a:r>
          </a:p>
        </p:txBody>
      </p:sp>
      <p:sp>
        <p:nvSpPr>
          <p:cNvPr id="3277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8175" y="1863725"/>
            <a:ext cx="1330325" cy="1009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770188" y="2295525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897563" y="1844675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29400" y="167640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3277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929313" y="2608263"/>
            <a:ext cx="715962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1625" y="2439988"/>
            <a:ext cx="1627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3277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52775" y="1939925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3278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9588" y="5029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8000"/>
                </a:solidFill>
              </a:rPr>
              <a:t>use HC as a subroutine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3278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32325" y="2101850"/>
            <a:ext cx="9175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Halt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Checker</a:t>
            </a:r>
          </a:p>
        </p:txBody>
      </p:sp>
      <p:sp>
        <p:nvSpPr>
          <p:cNvPr id="3278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62400" y="4038600"/>
            <a:ext cx="1073150" cy="379413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</a:rPr>
              <a:t>Our plan</a:t>
            </a:r>
          </a:p>
        </p:txBody>
      </p:sp>
      <p:sp>
        <p:nvSpPr>
          <p:cNvPr id="3278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2388" y="5334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</a:rPr>
              <a:t>that creates an impossibility.</a:t>
            </a:r>
          </a:p>
        </p:txBody>
      </p:sp>
      <p:sp>
        <p:nvSpPr>
          <p:cNvPr id="3278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51175" y="6019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proof by contradiction!</a:t>
            </a:r>
          </a:p>
        </p:txBody>
      </p:sp>
      <p:sp>
        <p:nvSpPr>
          <p:cNvPr id="3278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92363" y="4714875"/>
            <a:ext cx="421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</a:rPr>
              <a:t>Since we can assume that a HC exists,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3819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Rectangle 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Halting Problem</a:t>
            </a:r>
          </a:p>
        </p:txBody>
      </p:sp>
      <p:sp>
        <p:nvSpPr>
          <p:cNvPr id="3379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1355725"/>
            <a:ext cx="809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Suppose that our Halt-checker exists:</a:t>
            </a:r>
          </a:p>
        </p:txBody>
      </p:sp>
      <p:sp>
        <p:nvSpPr>
          <p:cNvPr id="3379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8175" y="1863725"/>
            <a:ext cx="1330325" cy="1009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81388" y="335280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</a:rPr>
              <a:t>Cant. Machine: C</a:t>
            </a:r>
          </a:p>
        </p:txBody>
      </p:sp>
      <p:sp>
        <p:nvSpPr>
          <p:cNvPr id="3379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70188" y="2295525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897563" y="1844675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9400" y="167640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3380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29313" y="2608263"/>
            <a:ext cx="715962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51625" y="2439988"/>
            <a:ext cx="1627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3380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52775" y="1939925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0" y="3962400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Key idea: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238" y="2909888"/>
            <a:ext cx="3252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We build this machine/program:</a:t>
            </a:r>
          </a:p>
        </p:txBody>
      </p:sp>
      <p:sp>
        <p:nvSpPr>
          <p:cNvPr id="3380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733800"/>
            <a:ext cx="4751388" cy="2370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32325" y="2101850"/>
            <a:ext cx="9175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Halt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Checker</a:t>
            </a:r>
          </a:p>
        </p:txBody>
      </p:sp>
      <p:sp>
        <p:nvSpPr>
          <p:cNvPr id="3380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270000" y="4800600"/>
            <a:ext cx="1141413" cy="12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22400" y="4419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33811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543675" y="5235575"/>
            <a:ext cx="8826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31088" y="50815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42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2800" y="4876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our CM's input is a program P.</a:t>
            </a:r>
          </a:p>
        </p:txBody>
      </p:sp>
      <p:sp>
        <p:nvSpPr>
          <p:cNvPr id="3381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53250" y="463867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our CM's output is (sometimes) 42</a:t>
            </a:r>
          </a:p>
        </p:txBody>
      </p:sp>
      <p:sp>
        <p:nvSpPr>
          <p:cNvPr id="3381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45720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</a:rPr>
              <a:t>You can build whatever kind of program you want in here!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19375" y="5257800"/>
            <a:ext cx="3865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</a:rPr>
              <a:t>All usual computational techniques are OK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79713" y="5529263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and </a:t>
            </a:r>
            <a:r>
              <a:rPr lang="en-US" sz="1600">
                <a:latin typeface="Times New Roman" pitchFamily="18" charset="0"/>
              </a:rPr>
              <a:t>you can use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H.C.</a:t>
            </a:r>
            <a:r>
              <a:rPr lang="en-US" sz="1600">
                <a:latin typeface="Times New Roman" pitchFamily="18" charset="0"/>
              </a:rPr>
              <a:t> as a subroutine!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33818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8000" y="6248400"/>
            <a:ext cx="315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looking for a contradiction…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22552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28600"/>
            <a:ext cx="7781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Computability</a:t>
            </a:r>
          </a:p>
        </p:txBody>
      </p:sp>
      <p:sp>
        <p:nvSpPr>
          <p:cNvPr id="2253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3550" y="1487488"/>
            <a:ext cx="1325563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FSMs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DFAs</a:t>
            </a:r>
          </a:p>
        </p:txBody>
      </p:sp>
      <p:sp>
        <p:nvSpPr>
          <p:cNvPr id="2253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2590800"/>
            <a:ext cx="1881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can compute </a:t>
            </a:r>
            <a:r>
              <a:rPr lang="en-US" b="1" i="1">
                <a:latin typeface="Times New Roman" pitchFamily="18" charset="0"/>
              </a:rPr>
              <a:t>regular </a:t>
            </a:r>
            <a:r>
              <a:rPr lang="en-US">
                <a:latin typeface="Times New Roman" pitchFamily="18" charset="0"/>
              </a:rPr>
              <a:t>languages</a:t>
            </a:r>
          </a:p>
        </p:txBody>
      </p:sp>
      <p:sp>
        <p:nvSpPr>
          <p:cNvPr id="2253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44675" y="1652588"/>
            <a:ext cx="1384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"can't count"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70738" y="1492250"/>
            <a:ext cx="1325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Times New Roman" pitchFamily="18" charset="0"/>
              </a:rPr>
              <a:t>TMs</a:t>
            </a:r>
          </a:p>
        </p:txBody>
      </p:sp>
      <p:sp>
        <p:nvSpPr>
          <p:cNvPr id="2253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29400" y="2590800"/>
            <a:ext cx="2211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strictly more powerful than DFAs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1905000"/>
            <a:ext cx="157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chemeClr val="folHlink"/>
                </a:solidFill>
                <a:latin typeface="Times New Roman" pitchFamily="18" charset="0"/>
              </a:rPr>
              <a:t>Turing Machines</a:t>
            </a:r>
          </a:p>
        </p:txBody>
      </p:sp>
      <p:sp>
        <p:nvSpPr>
          <p:cNvPr id="2253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44525" y="2400300"/>
            <a:ext cx="7432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1676400"/>
            <a:ext cx="123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>
                <a:solidFill>
                  <a:schemeClr val="folHlink"/>
                </a:solidFill>
                <a:latin typeface="Times New Roman" pitchFamily="18" charset="0"/>
              </a:rPr>
              <a:t>TMs count!</a:t>
            </a:r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1175" y="4500563"/>
            <a:ext cx="1517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2541" name="AutoShap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0900" y="3584575"/>
            <a:ext cx="762000" cy="609600"/>
          </a:xfrm>
          <a:prstGeom prst="upArrow">
            <a:avLst>
              <a:gd name="adj1" fmla="val 52500"/>
              <a:gd name="adj2" fmla="val 49481"/>
            </a:avLst>
          </a:prstGeom>
          <a:solidFill>
            <a:schemeClr val="bg2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71563" y="3678238"/>
            <a:ext cx="319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!</a:t>
            </a:r>
            <a:endParaRPr lang="en-US" sz="32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254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375" y="5262563"/>
            <a:ext cx="2152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254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67125" y="5105400"/>
            <a:ext cx="426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Is </a:t>
            </a:r>
            <a:r>
              <a:rPr lang="en-US" sz="2400" i="1">
                <a:latin typeface="Times New Roman" pitchFamily="18" charset="0"/>
              </a:rPr>
              <a:t>anything</a:t>
            </a:r>
            <a:r>
              <a:rPr lang="en-US" sz="2400">
                <a:latin typeface="Times New Roman" pitchFamily="18" charset="0"/>
              </a:rPr>
              <a:t> in the middle?  </a:t>
            </a:r>
            <a:r>
              <a:rPr lang="en-US">
                <a:latin typeface="Times New Roman" pitchFamily="18" charset="0"/>
              </a:rPr>
              <a:t>~ CS 81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4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4724400" y="3581400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5250" y="5991225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are computationally equivalent to DFAs!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4388" y="5676900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</a:rPr>
              <a:t>Yes</a:t>
            </a:r>
            <a:r>
              <a:rPr lang="en-US" sz="2400">
                <a:solidFill>
                  <a:schemeClr val="folHlink"/>
                </a:solidFill>
                <a:latin typeface="Times New Roman" pitchFamily="18" charset="0"/>
              </a:rPr>
              <a:t>, but we're going to look elsewhere</a:t>
            </a:r>
          </a:p>
        </p:txBody>
      </p:sp>
      <p:sp>
        <p:nvSpPr>
          <p:cNvPr id="2254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229600" y="4610100"/>
            <a:ext cx="685800" cy="121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24263" y="6257925"/>
            <a:ext cx="435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accent1"/>
                </a:solidFill>
                <a:latin typeface="Times New Roman" pitchFamily="18" charset="0"/>
              </a:rPr>
              <a:t>What about "real" computation?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2550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9375" y="3376613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PDAs</a:t>
            </a:r>
          </a:p>
        </p:txBody>
      </p:sp>
      <p:pic>
        <p:nvPicPr>
          <p:cNvPr id="22551" name="Picture 25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6770" r="29907" b="20386"/>
          <a:stretch>
            <a:fillRect/>
          </a:stretch>
        </p:blipFill>
        <p:spPr bwMode="auto">
          <a:xfrm>
            <a:off x="3751263" y="1549400"/>
            <a:ext cx="9001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4858" name="Rectangle 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Halting Problem</a:t>
            </a:r>
          </a:p>
        </p:txBody>
      </p:sp>
      <p:sp>
        <p:nvSpPr>
          <p:cNvPr id="3482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238" y="1355725"/>
            <a:ext cx="809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Suppose that our Halt-checker exists:</a:t>
            </a:r>
          </a:p>
        </p:txBody>
      </p:sp>
      <p:sp>
        <p:nvSpPr>
          <p:cNvPr id="3482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8175" y="1863725"/>
            <a:ext cx="1330325" cy="1009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81388" y="335280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</a:rPr>
              <a:t>Cant. Machine: C</a:t>
            </a:r>
          </a:p>
        </p:txBody>
      </p:sp>
      <p:sp>
        <p:nvSpPr>
          <p:cNvPr id="3482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70188" y="2295525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897563" y="1844675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9400" y="167640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348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29313" y="2608263"/>
            <a:ext cx="715962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51625" y="2439988"/>
            <a:ext cx="1627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3482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52775" y="1939925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3200" y="6132513"/>
            <a:ext cx="341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Claim</a:t>
            </a:r>
            <a:r>
              <a:rPr lang="en-US" sz="1600">
                <a:latin typeface="Times New Roman" pitchFamily="18" charset="0"/>
              </a:rPr>
              <a:t>:   The Cant. Machine can't exist!</a:t>
            </a:r>
          </a:p>
        </p:txBody>
      </p:sp>
      <p:sp>
        <p:nvSpPr>
          <p:cNvPr id="3483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238" y="2909888"/>
            <a:ext cx="3252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We build this machine/program:</a:t>
            </a:r>
          </a:p>
        </p:txBody>
      </p:sp>
      <p:sp>
        <p:nvSpPr>
          <p:cNvPr id="3483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733800"/>
            <a:ext cx="4751388" cy="2370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32325" y="2101850"/>
            <a:ext cx="9175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Halt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Checker</a:t>
            </a:r>
          </a:p>
        </p:txBody>
      </p:sp>
      <p:sp>
        <p:nvSpPr>
          <p:cNvPr id="3483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9825" y="4308475"/>
            <a:ext cx="1330325" cy="1009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270000" y="4800600"/>
            <a:ext cx="1141413" cy="12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22400" y="4419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52863" y="4533900"/>
            <a:ext cx="9175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Halt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Checker</a:t>
            </a:r>
          </a:p>
        </p:txBody>
      </p:sp>
      <p:sp>
        <p:nvSpPr>
          <p:cNvPr id="348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667000" y="4821238"/>
            <a:ext cx="88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11463" y="4427538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P</a:t>
            </a:r>
          </a:p>
        </p:txBody>
      </p:sp>
      <p:sp>
        <p:nvSpPr>
          <p:cNvPr id="3483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60600" y="4953000"/>
            <a:ext cx="1427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Duplicate P and use as both inputs to a halt checker.</a:t>
            </a:r>
          </a:p>
        </p:txBody>
      </p:sp>
      <p:sp>
        <p:nvSpPr>
          <p:cNvPr id="3484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37188" y="4248150"/>
            <a:ext cx="14271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200"/>
              <a:t>if "</a:t>
            </a:r>
            <a:r>
              <a:rPr lang="en-US" sz="1200" b="1"/>
              <a:t>Yes</a:t>
            </a:r>
            <a:r>
              <a:rPr lang="en-US" sz="1200"/>
              <a:t>," then run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200" b="1">
                <a:solidFill>
                  <a:srgbClr val="777777"/>
                </a:solidFill>
                <a:latin typeface="Courier New" pitchFamily="49" charset="0"/>
              </a:rPr>
              <a:t>while (true);</a:t>
            </a:r>
            <a:endParaRPr lang="en-US" sz="1200"/>
          </a:p>
        </p:txBody>
      </p:sp>
      <p:sp>
        <p:nvSpPr>
          <p:cNvPr id="348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81625" y="5033963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if "</a:t>
            </a:r>
            <a:r>
              <a:rPr lang="en-US" sz="1200" b="1"/>
              <a:t>No</a:t>
            </a:r>
            <a:r>
              <a:rPr lang="en-US" sz="1200"/>
              <a:t>," halt and return 42.</a:t>
            </a:r>
          </a:p>
        </p:txBody>
      </p:sp>
      <p:sp>
        <p:nvSpPr>
          <p:cNvPr id="34842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6543675" y="5235575"/>
            <a:ext cx="8826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43" name="Group 29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299200" y="4648200"/>
            <a:ext cx="185738" cy="161925"/>
            <a:chOff x="4866" y="288"/>
            <a:chExt cx="339" cy="294"/>
          </a:xfrm>
        </p:grpSpPr>
        <p:sp>
          <p:nvSpPr>
            <p:cNvPr id="34855" name="Oval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96" y="288"/>
              <a:ext cx="270" cy="2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AutoShape 3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66" y="35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AutoShape 3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109" y="40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44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5108575" y="4419600"/>
            <a:ext cx="352425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116513" y="5089525"/>
            <a:ext cx="331787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431088" y="50815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42</a:t>
            </a:r>
          </a:p>
        </p:txBody>
      </p:sp>
      <p:sp>
        <p:nvSpPr>
          <p:cNvPr id="34847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12800" y="4876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our CM's input is a program P.</a:t>
            </a:r>
          </a:p>
        </p:txBody>
      </p:sp>
      <p:sp>
        <p:nvSpPr>
          <p:cNvPr id="34848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743200" y="6461125"/>
            <a:ext cx="266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Proof</a:t>
            </a:r>
            <a:r>
              <a:rPr lang="en-US" sz="1600">
                <a:latin typeface="Times New Roman" pitchFamily="18" charset="0"/>
              </a:rPr>
              <a:t>:    Does C(C) halt?</a:t>
            </a:r>
          </a:p>
        </p:txBody>
      </p:sp>
      <p:sp>
        <p:nvSpPr>
          <p:cNvPr id="34849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6256338" y="664845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6572250" y="664845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Text Box 4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467600" y="6248400"/>
            <a:ext cx="1127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</a:rPr>
              <a:t>Hey! That's my tie!</a:t>
            </a:r>
          </a:p>
        </p:txBody>
      </p:sp>
      <p:pic>
        <p:nvPicPr>
          <p:cNvPr id="34852" name="Picture 41" descr="Picture 7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6230938"/>
            <a:ext cx="46831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3" name="Text Box 4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953250" y="463867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our CM's output is (sometimes) 42</a:t>
            </a:r>
          </a:p>
        </p:txBody>
      </p:sp>
      <p:sp>
        <p:nvSpPr>
          <p:cNvPr id="34854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953000" y="6448425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</a:rPr>
              <a:t>If it does, it doesn't.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</a:rPr>
              <a:t>If it doesn't, it does!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5857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76225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The Halting Problem is uncomputable...</a:t>
            </a:r>
          </a:p>
        </p:txBody>
      </p:sp>
      <p:sp>
        <p:nvSpPr>
          <p:cNvPr id="3584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1493838"/>
            <a:ext cx="809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Now we know that</a:t>
            </a:r>
          </a:p>
        </p:txBody>
      </p:sp>
      <p:sp>
        <p:nvSpPr>
          <p:cNvPr id="3584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4863" y="2439988"/>
            <a:ext cx="1330325" cy="1009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66875" y="28717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794250" y="242093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26088" y="2252663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3584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26000" y="3184525"/>
            <a:ext cx="7159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48313" y="3016250"/>
            <a:ext cx="1627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3585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9463" y="2516188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9013" y="2678113"/>
            <a:ext cx="9175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Halt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Checker</a:t>
            </a:r>
          </a:p>
        </p:txBody>
      </p:sp>
      <p:sp>
        <p:nvSpPr>
          <p:cNvPr id="3585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1300" y="4089400"/>
            <a:ext cx="867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This makes it easier to show other programs can’t exist either! </a:t>
            </a:r>
          </a:p>
        </p:txBody>
      </p:sp>
      <p:sp>
        <p:nvSpPr>
          <p:cNvPr id="3585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16125" y="5135563"/>
            <a:ext cx="504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>
                <a:latin typeface="Times" pitchFamily="1" charset="0"/>
              </a:rPr>
              <a:t>Rather than inventing some clever contradiction, we can reach one simply by building a Halt Checker, HC!</a:t>
            </a:r>
          </a:p>
        </p:txBody>
      </p:sp>
      <p:sp>
        <p:nvSpPr>
          <p:cNvPr id="35855" name="AutoShape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50950" y="2051050"/>
            <a:ext cx="6451600" cy="18129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0" y="3886200"/>
            <a:ext cx="158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can’t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609600"/>
            <a:ext cx="5256213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To show the Halting Problem can't be algorithmically solved,</a:t>
            </a:r>
            <a:br>
              <a:rPr lang="en-US" sz="1400"/>
            </a:br>
            <a:r>
              <a:rPr lang="en-US" sz="1400"/>
              <a:t>We use </a:t>
            </a:r>
            <a:r>
              <a:rPr lang="en-US" sz="1400" i="1"/>
              <a:t>diagonalization,</a:t>
            </a:r>
            <a:r>
              <a:rPr lang="en-US" sz="1400"/>
              <a:t> a proof method that's evolved</a:t>
            </a:r>
            <a:br>
              <a:rPr lang="en-US" sz="1400"/>
            </a:br>
            <a:r>
              <a:rPr lang="en-US" sz="1400"/>
              <a:t>Where Turing Machines are asked to run in modes of simulation,</a:t>
            </a:r>
            <a:br>
              <a:rPr lang="en-US" sz="1400"/>
            </a:br>
            <a:r>
              <a:rPr lang="en-US" sz="1400"/>
              <a:t>On codes that represent themselves, an auto-copulation.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Suppose a TM we'll call </a:t>
            </a:r>
            <a:r>
              <a:rPr lang="en-US" sz="1400" i="1"/>
              <a:t>Halt</a:t>
            </a:r>
            <a:r>
              <a:rPr lang="en-US" sz="1400"/>
              <a:t>, with input that's a code</a:t>
            </a:r>
            <a:br>
              <a:rPr lang="en-US" sz="1400"/>
            </a:br>
            <a:r>
              <a:rPr lang="en-US" sz="1400"/>
              <a:t>Of another machine </a:t>
            </a:r>
            <a:r>
              <a:rPr lang="en-US" sz="1400" i="1"/>
              <a:t>M</a:t>
            </a:r>
            <a:r>
              <a:rPr lang="en-US" sz="1400"/>
              <a:t>, and in addition is showed</a:t>
            </a:r>
            <a:br>
              <a:rPr lang="en-US" sz="1400"/>
            </a:br>
            <a:r>
              <a:rPr lang="en-US" sz="1400"/>
              <a:t>An input </a:t>
            </a:r>
            <a:r>
              <a:rPr lang="en-US" sz="1400" i="1"/>
              <a:t>x</a:t>
            </a:r>
            <a:r>
              <a:rPr lang="en-US" sz="1400"/>
              <a:t> to </a:t>
            </a:r>
            <a:r>
              <a:rPr lang="en-US" sz="1400" i="1"/>
              <a:t>M</a:t>
            </a:r>
            <a:r>
              <a:rPr lang="en-US" sz="1400"/>
              <a:t>, whence </a:t>
            </a:r>
            <a:r>
              <a:rPr lang="en-US" sz="1400" i="1"/>
              <a:t>Halt</a:t>
            </a:r>
            <a:r>
              <a:rPr lang="en-US" sz="1400"/>
              <a:t> says (and it's always right)</a:t>
            </a:r>
            <a:br>
              <a:rPr lang="en-US" sz="1400"/>
            </a:br>
            <a:r>
              <a:rPr lang="en-US" sz="1400"/>
              <a:t>Whether </a:t>
            </a:r>
            <a:r>
              <a:rPr lang="en-US" sz="1400" i="1"/>
              <a:t>M</a:t>
            </a:r>
            <a:r>
              <a:rPr lang="en-US" sz="1400"/>
              <a:t> did halt on </a:t>
            </a:r>
            <a:r>
              <a:rPr lang="en-US" sz="1400" i="1"/>
              <a:t>x</a:t>
            </a:r>
            <a:r>
              <a:rPr lang="en-US" sz="1400"/>
              <a:t>. (But how? Divine insight?)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Let TM </a:t>
            </a:r>
            <a:r>
              <a:rPr lang="en-US" sz="1400" i="1"/>
              <a:t>D</a:t>
            </a:r>
            <a:r>
              <a:rPr lang="en-US" sz="1400"/>
              <a:t>, with input that's the code of machine </a:t>
            </a:r>
            <a:r>
              <a:rPr lang="en-US" sz="1400" i="1"/>
              <a:t>A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Use </a:t>
            </a:r>
            <a:r>
              <a:rPr lang="en-US" sz="1400" i="1"/>
              <a:t>Halt</a:t>
            </a:r>
            <a:r>
              <a:rPr lang="en-US" sz="1400"/>
              <a:t> to find if </a:t>
            </a:r>
            <a:r>
              <a:rPr lang="en-US" sz="1400" i="1"/>
              <a:t>A</a:t>
            </a:r>
            <a:r>
              <a:rPr lang="en-US" sz="1400"/>
              <a:t> will halt on its own code, then say,</a:t>
            </a:r>
            <a:br>
              <a:rPr lang="en-US" sz="1400"/>
            </a:br>
            <a:r>
              <a:rPr lang="en-US" sz="1400"/>
              <a:t>``If the answer's `no' I'll output 1, else fight the urge</a:t>
            </a:r>
            <a:br>
              <a:rPr lang="en-US" sz="1400"/>
            </a:br>
            <a:r>
              <a:rPr lang="en-US" sz="1400"/>
              <a:t>To give another answer''-- better then that </a:t>
            </a:r>
            <a:r>
              <a:rPr lang="en-US" sz="1400" i="1"/>
              <a:t>D</a:t>
            </a:r>
            <a:r>
              <a:rPr lang="en-US" sz="1400"/>
              <a:t> diverge.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Rather than recount the proof's denouement, we'll be prudent,</a:t>
            </a:r>
            <a:br>
              <a:rPr lang="en-US" sz="1400"/>
            </a:br>
            <a:r>
              <a:rPr lang="en-US" sz="1400"/>
              <a:t>And leave the rest to you, dear reader, the ever-able student.</a:t>
            </a:r>
            <a:br>
              <a:rPr lang="en-US" sz="1400"/>
            </a:br>
            <a:r>
              <a:rPr lang="en-US" sz="1400"/>
              <a:t>When </a:t>
            </a:r>
            <a:r>
              <a:rPr lang="en-US" sz="1400" i="1"/>
              <a:t>Halt</a:t>
            </a:r>
            <a:r>
              <a:rPr lang="en-US" sz="1400"/>
              <a:t> is given the code of </a:t>
            </a:r>
            <a:r>
              <a:rPr lang="en-US" sz="1400" i="1"/>
              <a:t>D</a:t>
            </a:r>
            <a:r>
              <a:rPr lang="en-US" sz="1400"/>
              <a:t>, it simply cannot know</a:t>
            </a:r>
            <a:br>
              <a:rPr lang="en-US" sz="1400"/>
            </a:br>
            <a:r>
              <a:rPr lang="en-US" sz="1400"/>
              <a:t>If </a:t>
            </a:r>
            <a:r>
              <a:rPr lang="en-US" sz="1400" i="1"/>
              <a:t>D</a:t>
            </a:r>
            <a:r>
              <a:rPr lang="en-US" sz="1400"/>
              <a:t> does halt on its own code--but that's for you to show.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The trick is to diagonalize--</a:t>
            </a:r>
            <a:r>
              <a:rPr lang="en-US" sz="1400" i="1"/>
              <a:t>D</a:t>
            </a:r>
            <a:r>
              <a:rPr lang="en-US" sz="1400"/>
              <a:t> changed the bit returned</a:t>
            </a:r>
            <a:br>
              <a:rPr lang="en-US" sz="1400"/>
            </a:br>
            <a:r>
              <a:rPr lang="en-US" sz="1400"/>
              <a:t>By </a:t>
            </a:r>
            <a:r>
              <a:rPr lang="en-US" sz="1400" i="1"/>
              <a:t>Halt</a:t>
            </a:r>
            <a:r>
              <a:rPr lang="en-US" sz="1400"/>
              <a:t>, thus contradicts its work, as its output is spurned.</a:t>
            </a:r>
            <a:br>
              <a:rPr lang="en-US" sz="1400"/>
            </a:br>
            <a:r>
              <a:rPr lang="en-US" sz="1400"/>
              <a:t>No matter how a TM solves the Halting Problem, see,</a:t>
            </a:r>
            <a:br>
              <a:rPr lang="en-US" sz="1400"/>
            </a:br>
            <a:r>
              <a:rPr lang="en-US" sz="1400"/>
              <a:t>Diagonalization makes a counter-example. Q.E.D. </a:t>
            </a:r>
          </a:p>
          <a:p>
            <a:r>
              <a:rPr lang="en-US" sz="1400"/>
              <a:t/>
            </a:r>
            <a:br>
              <a:rPr lang="en-US" sz="1400"/>
            </a:br>
            <a:endParaRPr lang="en-US" sz="1400"/>
          </a:p>
        </p:txBody>
      </p:sp>
      <p:sp>
        <p:nvSpPr>
          <p:cNvPr id="368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228600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Undecidability of the Halting Problem</a:t>
            </a:r>
          </a:p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59436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/>
              <a:t>Harry Mairson</a:t>
            </a:r>
            <a:r>
              <a:rPr lang="en-US"/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6248400"/>
            <a:ext cx="588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http://www.cs.brandeis.edu/~mairson/poems/node5.html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413" y="3414713"/>
            <a:ext cx="809466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latin typeface="Times" pitchFamily="1" charset="0"/>
              </a:rPr>
              <a:t>We show that a halt checker cannot exist by contradiction.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We build a program named HC, which takes a program P and a string w as input, as follows: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HC(P,w):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     (1) Run P on w.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   (2) If P halts, return true.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Since P might run forever on w, we have no way of knowing whether P will eventually halt, or whether P will run forever.  Thus HC(P,w) might run forever.  But since HC is required to halt, this creates a contradiction.  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The only assumption we have made is that the halt checker exists, all other steps are legal, therefore this contradiction proves that the halt checker cannot exist.</a:t>
            </a:r>
          </a:p>
          <a:p>
            <a:pPr eaLnBrk="0" hangingPunct="0"/>
            <a:endParaRPr lang="en-US" sz="1400">
              <a:latin typeface="Times New Roman" pitchFamily="18" charset="0"/>
            </a:endParaRPr>
          </a:p>
        </p:txBody>
      </p:sp>
      <p:grpSp>
        <p:nvGrpSpPr>
          <p:cNvPr id="37891" name="Group 2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88963" y="1268413"/>
            <a:ext cx="8218487" cy="180975"/>
            <a:chOff x="295" y="1311"/>
            <a:chExt cx="5177" cy="114"/>
          </a:xfrm>
        </p:grpSpPr>
        <p:sp>
          <p:nvSpPr>
            <p:cNvPr id="37905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2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8838" y="344488"/>
            <a:ext cx="7781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"Proof" that the Halt Machine Cannot Exist</a:t>
            </a:r>
          </a:p>
        </p:txBody>
      </p:sp>
      <p:sp>
        <p:nvSpPr>
          <p:cNvPr id="37893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3825" y="1524000"/>
            <a:ext cx="3300413" cy="160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54338" y="1619250"/>
            <a:ext cx="257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The Halt Checker Program</a:t>
            </a:r>
          </a:p>
        </p:txBody>
      </p:sp>
      <p:sp>
        <p:nvSpPr>
          <p:cNvPr id="37895" name="Line 2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003925" y="1763713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56325" y="2068513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37897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35763" y="1595438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w</a:t>
            </a:r>
          </a:p>
        </p:txBody>
      </p:sp>
      <p:sp>
        <p:nvSpPr>
          <p:cNvPr id="37898" name="Line 2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35675" y="2527300"/>
            <a:ext cx="7159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57988" y="2359025"/>
            <a:ext cx="1627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doesn’t halt on input w.</a:t>
            </a:r>
          </a:p>
        </p:txBody>
      </p:sp>
      <p:sp>
        <p:nvSpPr>
          <p:cNvPr id="37900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31875" y="230663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3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06525" y="240665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37902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14463" y="1951038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P, w</a:t>
            </a:r>
          </a:p>
        </p:txBody>
      </p:sp>
      <p:sp>
        <p:nvSpPr>
          <p:cNvPr id="37903" name="Text Box 3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59063" y="3173413"/>
            <a:ext cx="328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  <a:latin typeface="Times New Roman" pitchFamily="18" charset="0"/>
              </a:rPr>
              <a:t>Note that this blue halt checker is </a:t>
            </a:r>
            <a:r>
              <a:rPr lang="en-US" sz="1000" b="1" i="1">
                <a:solidFill>
                  <a:srgbClr val="0000FF"/>
                </a:solidFill>
                <a:latin typeface="Times New Roman" pitchFamily="18" charset="0"/>
              </a:rPr>
              <a:t>not </a:t>
            </a:r>
            <a:r>
              <a:rPr lang="en-US" sz="1000">
                <a:solidFill>
                  <a:srgbClr val="0000FF"/>
                </a:solidFill>
                <a:latin typeface="Times New Roman" pitchFamily="18" charset="0"/>
              </a:rPr>
              <a:t>allowed to run forever.</a:t>
            </a:r>
          </a:p>
        </p:txBody>
      </p:sp>
      <p:sp>
        <p:nvSpPr>
          <p:cNvPr id="37904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2062163"/>
            <a:ext cx="18208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run P on w</a:t>
            </a:r>
          </a:p>
          <a:p>
            <a:pPr>
              <a:spcBef>
                <a:spcPct val="50000"/>
              </a:spcBef>
            </a:pPr>
            <a:r>
              <a:rPr lang="en-US" sz="1200"/>
              <a:t>If P halts return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8947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Rectangle 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no-input halting problem</a:t>
            </a:r>
          </a:p>
        </p:txBody>
      </p:sp>
      <p:sp>
        <p:nvSpPr>
          <p:cNvPr id="389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3891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9013" y="192405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3813" y="2247900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-Halt Checker</a:t>
            </a:r>
          </a:p>
        </p:txBody>
      </p:sp>
      <p:sp>
        <p:nvSpPr>
          <p:cNvPr id="3891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14525" y="259873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63775" y="263048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3892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319713" y="196373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72113" y="226853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51550" y="1795463"/>
            <a:ext cx="173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3892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51463" y="272732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73775" y="2681288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halt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3892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03475" y="22431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3892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1411288"/>
            <a:ext cx="3279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 program that takes no input      (a turing machine with a blank tape)</a:t>
            </a:r>
          </a:p>
        </p:txBody>
      </p:sp>
      <p:sp>
        <p:nvSpPr>
          <p:cNvPr id="3892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463" y="3432175"/>
            <a:ext cx="3573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Claim</a:t>
            </a:r>
            <a:r>
              <a:rPr lang="en-US" sz="1600">
                <a:latin typeface="Times New Roman" pitchFamily="18" charset="0"/>
              </a:rPr>
              <a:t>: The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latin typeface="Times New Roman" pitchFamily="18" charset="0"/>
              </a:rPr>
              <a:t>-Halt Checker can not exist.</a:t>
            </a:r>
          </a:p>
        </p:txBody>
      </p:sp>
      <p:sp>
        <p:nvSpPr>
          <p:cNvPr id="3892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463" y="3768725"/>
            <a:ext cx="4367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Proof</a:t>
            </a:r>
            <a:r>
              <a:rPr lang="en-US" sz="1600">
                <a:latin typeface="Times New Roman" pitchFamily="18" charset="0"/>
              </a:rPr>
              <a:t>: </a:t>
            </a:r>
            <a:r>
              <a:rPr lang="en-US" sz="1600" b="1" i="1">
                <a:solidFill>
                  <a:schemeClr val="folHlink"/>
                </a:solidFill>
                <a:latin typeface="Times New Roman" pitchFamily="18" charset="0"/>
              </a:rPr>
              <a:t>Reduction from the Halt Checker problem.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893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8200" y="4019550"/>
            <a:ext cx="4329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i.e., we build a haltchecker from a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latin typeface="Times New Roman" pitchFamily="18" charset="0"/>
              </a:rPr>
              <a:t>-Halt Checker!</a:t>
            </a:r>
          </a:p>
        </p:txBody>
      </p:sp>
      <p:sp>
        <p:nvSpPr>
          <p:cNvPr id="3893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33800" y="798513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or </a:t>
            </a:r>
            <a:r>
              <a:rPr lang="en-US" sz="1600" i="1">
                <a:latin typeface="Times New Roman" pitchFamily="18" charset="0"/>
              </a:rPr>
              <a:t>blank-tape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8933" name="Rectangl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3916363"/>
            <a:ext cx="229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8000"/>
                </a:solidFill>
              </a:rPr>
              <a:t>Shouldn't that be reduction </a:t>
            </a:r>
            <a:r>
              <a:rPr lang="en-US" sz="1200" b="1" i="1">
                <a:solidFill>
                  <a:srgbClr val="008000"/>
                </a:solidFill>
              </a:rPr>
              <a:t>to </a:t>
            </a:r>
            <a:r>
              <a:rPr lang="en-US" sz="1200">
                <a:solidFill>
                  <a:srgbClr val="008000"/>
                </a:solidFill>
              </a:rPr>
              <a:t>the halting problem?</a:t>
            </a:r>
          </a:p>
        </p:txBody>
      </p:sp>
      <p:grpSp>
        <p:nvGrpSpPr>
          <p:cNvPr id="37" name="Group 7182"/>
          <p:cNvGrpSpPr>
            <a:grpSpLocks/>
          </p:cNvGrpSpPr>
          <p:nvPr/>
        </p:nvGrpSpPr>
        <p:grpSpPr bwMode="auto">
          <a:xfrm>
            <a:off x="7872510" y="4185341"/>
            <a:ext cx="431606" cy="480102"/>
            <a:chOff x="1676815" y="5536974"/>
            <a:chExt cx="1066385" cy="1244825"/>
          </a:xfrm>
        </p:grpSpPr>
        <p:sp>
          <p:nvSpPr>
            <p:cNvPr id="38" name="Freeform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0" name="Straight Connector 39"/>
            <p:cNvCxnSpPr>
              <a:stCxn id="56" idx="1"/>
              <a:endCxn id="5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6" name="Oval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7" name="Oval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8" name="Straight Connector 57"/>
              <p:cNvCxnSpPr>
                <a:stCxn id="5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1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3" name="Straight Connector 52"/>
              <p:cNvCxnSpPr>
                <a:stCxn id="5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6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8" name="Straight Connector 47"/>
              <p:cNvCxnSpPr>
                <a:stCxn id="4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AutoShap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399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3263" y="33528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</a:rPr>
              <a:t>HC</a:t>
            </a:r>
          </a:p>
        </p:txBody>
      </p:sp>
      <p:sp>
        <p:nvSpPr>
          <p:cNvPr id="39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9550" y="3733800"/>
            <a:ext cx="6673850" cy="2370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" y="4832350"/>
            <a:ext cx="1141413" cy="12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263" y="4500563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P, w</a:t>
            </a:r>
          </a:p>
        </p:txBody>
      </p:sp>
      <p:sp>
        <p:nvSpPr>
          <p:cNvPr id="3994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18425" y="5394325"/>
            <a:ext cx="8826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10600" y="52578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No</a:t>
            </a:r>
          </a:p>
        </p:txBody>
      </p:sp>
      <p:sp>
        <p:nvSpPr>
          <p:cNvPr id="3994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818063"/>
            <a:ext cx="1219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HC's input is a program P and input string w.</a:t>
            </a:r>
          </a:p>
        </p:txBody>
      </p:sp>
      <p:sp>
        <p:nvSpPr>
          <p:cNvPr id="3994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848600" y="4648200"/>
            <a:ext cx="685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26463" y="4487863"/>
            <a:ext cx="53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Yes</a:t>
            </a:r>
          </a:p>
        </p:txBody>
      </p:sp>
      <p:grpSp>
        <p:nvGrpSpPr>
          <p:cNvPr id="39948" name="Group 1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9964" name="Rectangl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6438" y="2428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no-input halting problem</a:t>
            </a:r>
          </a:p>
        </p:txBody>
      </p:sp>
      <p:sp>
        <p:nvSpPr>
          <p:cNvPr id="3995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9013" y="192405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3813" y="2247900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-Halt Checker</a:t>
            </a:r>
          </a:p>
        </p:txBody>
      </p:sp>
      <p:sp>
        <p:nvSpPr>
          <p:cNvPr id="3995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14525" y="259873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63775" y="263048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3995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319713" y="196373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72113" y="226853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51550" y="1795463"/>
            <a:ext cx="173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3995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351463" y="272732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73775" y="2681288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halt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39959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03475" y="22431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3996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5588" y="1411288"/>
            <a:ext cx="3279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 program that takes no input      (a turing machine with a blank tape)</a:t>
            </a:r>
          </a:p>
        </p:txBody>
      </p:sp>
      <p:sp>
        <p:nvSpPr>
          <p:cNvPr id="3996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33800" y="798513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or </a:t>
            </a:r>
            <a:r>
              <a:rPr lang="en-US" sz="1600" i="1">
                <a:latin typeface="Times New Roman" pitchFamily="18" charset="0"/>
              </a:rPr>
              <a:t>blank-tape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996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32113" y="4559300"/>
            <a:ext cx="368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Plan</a:t>
            </a:r>
            <a:r>
              <a:rPr lang="en-US" sz="2400">
                <a:latin typeface="Times New Roman" pitchFamily="18" charset="0"/>
              </a:rPr>
              <a:t>: Build a H.C. machine!</a:t>
            </a:r>
          </a:p>
        </p:txBody>
      </p:sp>
      <p:sp>
        <p:nvSpPr>
          <p:cNvPr id="39963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79713" y="51689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using any programming we want, </a:t>
            </a:r>
            <a:r>
              <a:rPr lang="en-US" b="1" i="1">
                <a:latin typeface="Times New Roman" pitchFamily="18" charset="0"/>
              </a:rPr>
              <a:t>plus</a:t>
            </a:r>
            <a:r>
              <a:rPr lang="en-US">
                <a:latin typeface="Times New Roman" pitchFamily="18" charset="0"/>
              </a:rPr>
              <a:t> our presumed no-input halt-checker.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09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3263" y="33528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</a:rPr>
              <a:t>HC</a:t>
            </a:r>
          </a:p>
        </p:txBody>
      </p:sp>
      <p:sp>
        <p:nvSpPr>
          <p:cNvPr id="4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9550" y="3733800"/>
            <a:ext cx="6673850" cy="2370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" y="4832350"/>
            <a:ext cx="1141413" cy="12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3263" y="4500563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P, w</a:t>
            </a:r>
          </a:p>
        </p:txBody>
      </p:sp>
      <p:sp>
        <p:nvSpPr>
          <p:cNvPr id="409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18425" y="5394325"/>
            <a:ext cx="8826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10600" y="52578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No</a:t>
            </a:r>
          </a:p>
        </p:txBody>
      </p:sp>
      <p:sp>
        <p:nvSpPr>
          <p:cNvPr id="4096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818063"/>
            <a:ext cx="1219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HC's input is a program P and input string w.</a:t>
            </a:r>
          </a:p>
        </p:txBody>
      </p:sp>
      <p:sp>
        <p:nvSpPr>
          <p:cNvPr id="409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848600" y="4648200"/>
            <a:ext cx="685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26463" y="4487863"/>
            <a:ext cx="53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73263" y="3862388"/>
            <a:ext cx="1517650" cy="287337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 New Roman" pitchFamily="18" charset="0"/>
              </a:rPr>
              <a:t>(1) Transform inputs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52863" y="3863975"/>
            <a:ext cx="2081212" cy="287338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 New Roman" pitchFamily="18" charset="0"/>
              </a:rPr>
              <a:t>(2) Run the newly created TM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83325" y="3863975"/>
            <a:ext cx="1593850" cy="287338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 New Roman" pitchFamily="18" charset="0"/>
              </a:rPr>
              <a:t>(3) Transform outputs</a:t>
            </a:r>
          </a:p>
        </p:txBody>
      </p:sp>
      <p:grpSp>
        <p:nvGrpSpPr>
          <p:cNvPr id="40975" name="Group 1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0991" name="Rectangle 1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Rectangle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438" y="2428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no-input halting problem</a:t>
            </a:r>
          </a:p>
        </p:txBody>
      </p:sp>
      <p:sp>
        <p:nvSpPr>
          <p:cNvPr id="4097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9013" y="192405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3813" y="2247900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-Halt Checker</a:t>
            </a:r>
          </a:p>
        </p:txBody>
      </p:sp>
      <p:sp>
        <p:nvSpPr>
          <p:cNvPr id="4097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14525" y="259873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63775" y="263048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098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319713" y="196373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72113" y="226853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098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51550" y="1795463"/>
            <a:ext cx="173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4098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351463" y="272732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73775" y="2681288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halt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4098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03475" y="22431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4098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5588" y="1411288"/>
            <a:ext cx="3279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 program that takes no input      (a turing machine with a blank tape)</a:t>
            </a:r>
          </a:p>
        </p:txBody>
      </p:sp>
      <p:sp>
        <p:nvSpPr>
          <p:cNvPr id="40988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33800" y="798513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or </a:t>
            </a:r>
            <a:r>
              <a:rPr lang="en-US" sz="1600" i="1">
                <a:latin typeface="Times New Roman" pitchFamily="18" charset="0"/>
              </a:rPr>
              <a:t>blank-tape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0989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32113" y="4559300"/>
            <a:ext cx="368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Plan</a:t>
            </a:r>
            <a:r>
              <a:rPr lang="en-US" sz="2400">
                <a:latin typeface="Times New Roman" pitchFamily="18" charset="0"/>
              </a:rPr>
              <a:t>: Build a H.C. machine!</a:t>
            </a:r>
          </a:p>
        </p:txBody>
      </p:sp>
      <p:sp>
        <p:nvSpPr>
          <p:cNvPr id="40990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79713" y="51689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using any programming we want, </a:t>
            </a:r>
            <a:r>
              <a:rPr lang="en-US" b="1" i="1">
                <a:latin typeface="Times New Roman" pitchFamily="18" charset="0"/>
              </a:rPr>
              <a:t>plus</a:t>
            </a:r>
            <a:r>
              <a:rPr lang="en-US">
                <a:latin typeface="Times New Roman" pitchFamily="18" charset="0"/>
              </a:rPr>
              <a:t> our presumed no-input halt-checker.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19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3263" y="33528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</a:rPr>
              <a:t>HC</a:t>
            </a:r>
          </a:p>
        </p:txBody>
      </p:sp>
      <p:sp>
        <p:nvSpPr>
          <p:cNvPr id="419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5113" y="6180138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Claim</a:t>
            </a:r>
            <a:r>
              <a:rPr lang="en-US" sz="1600">
                <a:latin typeface="Times New Roman" pitchFamily="18" charset="0"/>
              </a:rPr>
              <a:t>:   The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>
                <a:latin typeface="Times New Roman" pitchFamily="18" charset="0"/>
              </a:rPr>
              <a:t>-Halt Checker can't exist.</a:t>
            </a:r>
          </a:p>
        </p:txBody>
      </p:sp>
      <p:sp>
        <p:nvSpPr>
          <p:cNvPr id="4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9550" y="3733800"/>
            <a:ext cx="6673850" cy="2370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4575" y="4467225"/>
            <a:ext cx="1330325" cy="1009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832350"/>
            <a:ext cx="1141413" cy="12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263" y="4500563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P, w</a:t>
            </a:r>
          </a:p>
        </p:txBody>
      </p:sp>
      <p:sp>
        <p:nvSpPr>
          <p:cNvPr id="41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841750" y="4979988"/>
            <a:ext cx="88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0" y="4586288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  <a:r>
              <a:rPr lang="en-US" sz="1600" baseline="-31000"/>
              <a:t>w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05000" y="4192588"/>
            <a:ext cx="18208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Create a </a:t>
            </a:r>
            <a:r>
              <a:rPr lang="en-US" sz="1200" b="1" u="sng"/>
              <a:t>no-input</a:t>
            </a:r>
            <a:r>
              <a:rPr lang="en-US" sz="1200"/>
              <a:t> Turing Machine that </a:t>
            </a:r>
          </a:p>
          <a:p>
            <a:pPr>
              <a:spcBef>
                <a:spcPct val="50000"/>
              </a:spcBef>
            </a:pPr>
            <a:r>
              <a:rPr lang="en-US" sz="1200"/>
              <a:t>(1) writes w onto the blank tape</a:t>
            </a:r>
          </a:p>
          <a:p>
            <a:pPr>
              <a:spcBef>
                <a:spcPct val="50000"/>
              </a:spcBef>
            </a:pPr>
            <a:r>
              <a:rPr lang="en-US" sz="1200"/>
              <a:t>(2) runs P on the tape when finished writing w</a:t>
            </a:r>
          </a:p>
          <a:p>
            <a:pPr>
              <a:spcBef>
                <a:spcPct val="50000"/>
              </a:spcBef>
            </a:pPr>
            <a:r>
              <a:rPr lang="en-US" sz="1200"/>
              <a:t>Call this machine P</a:t>
            </a:r>
            <a:r>
              <a:rPr lang="en-US" sz="1200" baseline="-31000"/>
              <a:t>w</a:t>
            </a:r>
            <a:endParaRPr lang="en-US" sz="1200"/>
          </a:p>
        </p:txBody>
      </p:sp>
      <p:sp>
        <p:nvSpPr>
          <p:cNvPr id="4199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11938" y="4397375"/>
            <a:ext cx="13128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/>
              <a:t>if "</a:t>
            </a:r>
            <a:r>
              <a:rPr lang="en-US" sz="1200" b="1"/>
              <a:t>Yes</a:t>
            </a:r>
            <a:r>
              <a:rPr lang="en-US" sz="1200"/>
              <a:t>," then output "</a:t>
            </a:r>
            <a:r>
              <a:rPr lang="en-US" sz="1200" b="1"/>
              <a:t>Yes</a:t>
            </a:r>
            <a:r>
              <a:rPr lang="en-US" sz="1200"/>
              <a:t>"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56375" y="5192713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if "</a:t>
            </a:r>
            <a:r>
              <a:rPr lang="en-US" sz="1200" b="1"/>
              <a:t>No</a:t>
            </a:r>
            <a:r>
              <a:rPr lang="en-US" sz="1200"/>
              <a:t>," then output "</a:t>
            </a:r>
            <a:r>
              <a:rPr lang="en-US" sz="1200" b="1"/>
              <a:t>No</a:t>
            </a:r>
            <a:r>
              <a:rPr lang="en-US" sz="1200"/>
              <a:t>"</a:t>
            </a:r>
          </a:p>
        </p:txBody>
      </p:sp>
      <p:sp>
        <p:nvSpPr>
          <p:cNvPr id="41998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718425" y="5394325"/>
            <a:ext cx="8826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283325" y="4578350"/>
            <a:ext cx="352425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291263" y="5248275"/>
            <a:ext cx="331787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610600" y="52578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No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600" y="4818063"/>
            <a:ext cx="1219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HC's input is a program P and input string w.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35113" y="6461125"/>
            <a:ext cx="644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Proof</a:t>
            </a:r>
            <a:r>
              <a:rPr lang="en-US" sz="1600">
                <a:latin typeface="Times New Roman" pitchFamily="18" charset="0"/>
              </a:rPr>
              <a:t>:    Assume it does, we've shown we can build a (regular) halt checker!</a:t>
            </a: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066088" y="6629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382000" y="6629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848600" y="4648200"/>
            <a:ext cx="685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26463" y="4487863"/>
            <a:ext cx="53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20875" y="5822950"/>
            <a:ext cx="1603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</a:rPr>
              <a:t>Are all these steps finite?</a:t>
            </a:r>
          </a:p>
        </p:txBody>
      </p:sp>
      <p:grpSp>
        <p:nvGrpSpPr>
          <p:cNvPr id="42009" name="Group 2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2027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0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6438" y="2428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no-input halting problem</a:t>
            </a:r>
          </a:p>
        </p:txBody>
      </p:sp>
      <p:sp>
        <p:nvSpPr>
          <p:cNvPr id="4201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29013" y="192405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33813" y="2247900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-Halt Checker</a:t>
            </a:r>
          </a:p>
        </p:txBody>
      </p:sp>
      <p:sp>
        <p:nvSpPr>
          <p:cNvPr id="42013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259873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63775" y="263048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2015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319713" y="196373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72113" y="226853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2017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51550" y="1795463"/>
            <a:ext cx="173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42018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351463" y="272732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73775" y="2681288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halt on </a:t>
            </a:r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/>
          </a:p>
        </p:txBody>
      </p:sp>
      <p:sp>
        <p:nvSpPr>
          <p:cNvPr id="42020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03475" y="224313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42021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588" y="1411288"/>
            <a:ext cx="3279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 program that takes no input      (a turing machine with a blank tape)</a:t>
            </a:r>
          </a:p>
        </p:txBody>
      </p:sp>
      <p:sp>
        <p:nvSpPr>
          <p:cNvPr id="42022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33800" y="798513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or </a:t>
            </a:r>
            <a:r>
              <a:rPr lang="en-US" sz="1600" i="1">
                <a:latin typeface="Times New Roman" pitchFamily="18" charset="0"/>
              </a:rPr>
              <a:t>blank-tape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2023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981575" y="4667250"/>
            <a:ext cx="1077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-Halt Checker</a:t>
            </a:r>
          </a:p>
        </p:txBody>
      </p:sp>
      <p:sp>
        <p:nvSpPr>
          <p:cNvPr id="42024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973263" y="3862388"/>
            <a:ext cx="1517650" cy="287337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 New Roman" pitchFamily="18" charset="0"/>
              </a:rPr>
              <a:t>(1) Transform inputs</a:t>
            </a:r>
          </a:p>
        </p:txBody>
      </p:sp>
      <p:sp>
        <p:nvSpPr>
          <p:cNvPr id="42025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52863" y="3863975"/>
            <a:ext cx="2081212" cy="287338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 New Roman" pitchFamily="18" charset="0"/>
              </a:rPr>
              <a:t>(2) Run the newly created TM</a:t>
            </a:r>
          </a:p>
        </p:txBody>
      </p:sp>
      <p:sp>
        <p:nvSpPr>
          <p:cNvPr id="42026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83325" y="3863975"/>
            <a:ext cx="1593850" cy="287338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 New Roman" pitchFamily="18" charset="0"/>
              </a:rPr>
              <a:t>(3) Transform 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304800"/>
            <a:ext cx="8094663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latin typeface="Times" pitchFamily="1" charset="0"/>
              </a:rPr>
              <a:t>We show that a blank-tape-halt-checker can not exist by reduction from the Halting Problem.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Assume that a blank-tape-halt-checker BT(P) does exist.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We build a program named HC, which takes a program P and a string w as input, as follows: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HC(P,w):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     (1) Build a Turing Machine that takes no inputs. It first writes the string w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         to its blank tape, and then runs P on that tape. Call this no-input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         turing machine TM. Note that TM effectively runs P on w.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   (2) Call our blank-tape-halt-checker on this TM:  BT( TM ) 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   (3) If BT(TM) reports that TM halts, halt and output "Yes"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   (4) If BT(TM) reports that TM does not halt, halt and output "No"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As long as BT exists, this constructed HC is a legitimate program. All of the steps are computable -- writing a single, known string to a blank tape, running a turing machine's program, and conditional-checking.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However, note that HC(P,w) is a halt checker!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  (A) If P halts on w, HC(P,w) returns "Yes" 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           (because TM will halt on no input, so BT(TM) returns "Yes")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    (B) If P does not halt on w, HC(P,w) returns "No" </a:t>
            </a:r>
          </a:p>
          <a:p>
            <a:pPr eaLnBrk="0" hangingPunct="0"/>
            <a:r>
              <a:rPr lang="en-US" sz="1400">
                <a:latin typeface="Times" pitchFamily="1" charset="0"/>
              </a:rPr>
              <a:t>           (because TM will not halt on no input, so BT(TM) returns "No")</a:t>
            </a:r>
          </a:p>
          <a:p>
            <a:pPr eaLnBrk="0" hangingPunct="0"/>
            <a:endParaRPr lang="en-US" sz="1400">
              <a:latin typeface="Times" pitchFamily="1" charset="0"/>
            </a:endParaRPr>
          </a:p>
          <a:p>
            <a:pPr eaLnBrk="0" hangingPunct="0"/>
            <a:r>
              <a:rPr lang="en-US" sz="1400">
                <a:latin typeface="Times" pitchFamily="1" charset="0"/>
              </a:rPr>
              <a:t>Since a halt-checker can not exist, we have reached a contradiction. Thus, our original assumption that the blank-tape-halt-checker exists was false. A blank-tape-halt-checker also can not exist.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69050" y="2057400"/>
            <a:ext cx="21097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FF"/>
                </a:solidFill>
                <a:latin typeface="Times" pitchFamily="1" charset="0"/>
              </a:rPr>
              <a:t>Write-up</a:t>
            </a:r>
          </a:p>
        </p:txBody>
      </p:sp>
      <p:sp>
        <p:nvSpPr>
          <p:cNvPr id="430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53375" y="630238"/>
            <a:ext cx="768350" cy="2873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" pitchFamily="1" charset="0"/>
              </a:rPr>
              <a:t>(1) Setup</a:t>
            </a:r>
          </a:p>
        </p:txBody>
      </p:sp>
      <p:sp>
        <p:nvSpPr>
          <p:cNvPr id="430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3352800"/>
            <a:ext cx="1835150" cy="28733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" pitchFamily="1" charset="0"/>
              </a:rPr>
              <a:t>(2) Describe new machine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5410200"/>
            <a:ext cx="2093913" cy="28733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  <a:latin typeface="Times" pitchFamily="1" charset="0"/>
              </a:rPr>
              <a:t>(3) Demonstrate contradiction</a:t>
            </a:r>
          </a:p>
        </p:txBody>
      </p:sp>
      <p:sp>
        <p:nvSpPr>
          <p:cNvPr id="43015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2001838"/>
            <a:ext cx="2743200" cy="838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8534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"Quiz": </a:t>
            </a:r>
            <a:r>
              <a:rPr lang="en-US" sz="2800">
                <a:latin typeface="Times New Roman" pitchFamily="18" charset="0"/>
              </a:rPr>
              <a:t>(part 1) </a:t>
            </a:r>
            <a:r>
              <a:rPr lang="en-US" sz="2800" i="1">
                <a:latin typeface="Times New Roman" pitchFamily="18" charset="0"/>
              </a:rPr>
              <a:t>All-input halting </a:t>
            </a:r>
            <a:r>
              <a:rPr lang="en-US" sz="2800">
                <a:latin typeface="Times New Roman" pitchFamily="18" charset="0"/>
              </a:rPr>
              <a:t>is uncomputable.</a:t>
            </a:r>
            <a:endParaRPr lang="en-US" sz="2800" i="1"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40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1828800"/>
            <a:ext cx="1719263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5225" y="1958975"/>
            <a:ext cx="17081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Halt Checker for ALL  Inputs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HCAI</a:t>
            </a:r>
          </a:p>
        </p:txBody>
      </p:sp>
      <p:sp>
        <p:nvSpPr>
          <p:cNvPr id="44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19313" y="25034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82925" y="252253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404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24500" y="18684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6900" y="21732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56338" y="1700213"/>
            <a:ext cx="2506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halts on all inputs</a:t>
            </a:r>
          </a:p>
        </p:txBody>
      </p:sp>
      <p:sp>
        <p:nvSpPr>
          <p:cNvPr id="4404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56250" y="2632075"/>
            <a:ext cx="7159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2213" y="2552700"/>
            <a:ext cx="197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halt on all inputs</a:t>
            </a:r>
          </a:p>
        </p:txBody>
      </p:sp>
      <p:sp>
        <p:nvSpPr>
          <p:cNvPr id="4404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6675" y="2147888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4404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1304925"/>
            <a:ext cx="29178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program. Assume that it returns a boolean “yes” or “no” (or runs forever) on its inputs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2888" y="3200400"/>
            <a:ext cx="4060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Claim</a:t>
            </a:r>
            <a:r>
              <a:rPr lang="en-US" sz="1600">
                <a:latin typeface="Times New Roman" pitchFamily="18" charset="0"/>
              </a:rPr>
              <a:t>: The all-input halt checker can not exist!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888" y="3441700"/>
            <a:ext cx="426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Proof</a:t>
            </a:r>
            <a:r>
              <a:rPr lang="en-US" sz="1600">
                <a:latin typeface="Times New Roman" pitchFamily="18" charset="0"/>
              </a:rPr>
              <a:t>: Reduction from the Halt Checker problem.</a:t>
            </a:r>
          </a:p>
        </p:txBody>
      </p:sp>
      <p:sp>
        <p:nvSpPr>
          <p:cNvPr id="4404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3686175"/>
            <a:ext cx="4154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i.e., assume </a:t>
            </a: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HCAI</a:t>
            </a:r>
            <a:r>
              <a:rPr lang="en-US" sz="1200">
                <a:latin typeface="Times New Roman" pitchFamily="18" charset="0"/>
              </a:rPr>
              <a:t> exists. Build a halt-checking machine from it.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86400" y="3886200"/>
            <a:ext cx="259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8000"/>
                </a:solidFill>
                <a:latin typeface="Times New Roman" pitchFamily="18" charset="0"/>
              </a:rPr>
              <a:t>Halt-checking machine, HC</a:t>
            </a:r>
          </a:p>
        </p:txBody>
      </p:sp>
      <p:sp>
        <p:nvSpPr>
          <p:cNvPr id="4405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0" y="4267200"/>
            <a:ext cx="6673850" cy="2370138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30250" y="5365750"/>
            <a:ext cx="1141413" cy="12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7713" y="5033963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P, w</a:t>
            </a:r>
          </a:p>
        </p:txBody>
      </p:sp>
      <p:sp>
        <p:nvSpPr>
          <p:cNvPr id="4405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762875" y="5927725"/>
            <a:ext cx="8826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655050" y="5791200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No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73050" y="5351463"/>
            <a:ext cx="1219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HC's input is a program P and input string w.</a:t>
            </a:r>
          </a:p>
        </p:txBody>
      </p:sp>
      <p:sp>
        <p:nvSpPr>
          <p:cNvPr id="4405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893050" y="5181600"/>
            <a:ext cx="685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70913" y="5021263"/>
            <a:ext cx="53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8000"/>
                </a:solidFill>
              </a:rPr>
              <a:t>Yes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1957320" y="4471920"/>
              <a:ext cx="5951160" cy="210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47600" y="4468320"/>
                <a:ext cx="5975640" cy="211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3589" name="Rectangle 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From theory to practice...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1474788"/>
            <a:ext cx="723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Are real computers better modeled by a DFA or a TM ?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3013"/>
            <a:ext cx="31750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995488"/>
            <a:ext cx="227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479800" y="3616325"/>
            <a:ext cx="542925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21225" y="3587750"/>
            <a:ext cx="446088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1788" y="3500438"/>
            <a:ext cx="454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grpSp>
        <p:nvGrpSpPr>
          <p:cNvPr id="23562" name="Group 1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0900" y="4237038"/>
            <a:ext cx="2713038" cy="2201862"/>
            <a:chOff x="201" y="2779"/>
            <a:chExt cx="1709" cy="1387"/>
          </a:xfrm>
        </p:grpSpPr>
        <p:sp>
          <p:nvSpPr>
            <p:cNvPr id="23563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47" y="284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  <p:sp>
          <p:nvSpPr>
            <p:cNvPr id="23564" name="Text Box 1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7" y="320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3565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" y="2779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Text Box 1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6" y="2886"/>
              <a:ext cx="2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qs</a:t>
              </a:r>
            </a:p>
          </p:txBody>
        </p:sp>
        <p:sp>
          <p:nvSpPr>
            <p:cNvPr id="23567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01" y="2882"/>
              <a:ext cx="110" cy="214"/>
            </a:xfrm>
            <a:custGeom>
              <a:avLst/>
              <a:gdLst>
                <a:gd name="T0" fmla="*/ 0 w 110"/>
                <a:gd name="T1" fmla="*/ 0 h 214"/>
                <a:gd name="T2" fmla="*/ 0 w 110"/>
                <a:gd name="T3" fmla="*/ 214 h 214"/>
                <a:gd name="T4" fmla="*/ 110 w 110"/>
                <a:gd name="T5" fmla="*/ 104 h 214"/>
                <a:gd name="T6" fmla="*/ 0 w 110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14">
                  <a:moveTo>
                    <a:pt x="0" y="0"/>
                  </a:moveTo>
                  <a:cubicBezTo>
                    <a:pt x="0" y="71"/>
                    <a:pt x="0" y="142"/>
                    <a:pt x="0" y="214"/>
                  </a:cubicBezTo>
                  <a:lnTo>
                    <a:pt x="11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4" y="3455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Text Box 1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7" y="3562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q0</a:t>
              </a:r>
            </a:p>
          </p:txBody>
        </p:sp>
        <p:sp>
          <p:nvSpPr>
            <p:cNvPr id="23570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42" y="3710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2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37" y="3818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q2</a:t>
              </a:r>
            </a:p>
          </p:txBody>
        </p:sp>
        <p:sp>
          <p:nvSpPr>
            <p:cNvPr id="23572" name="Oval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88" y="2872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71" y="2979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q1</a:t>
              </a:r>
            </a:p>
          </p:txBody>
        </p:sp>
        <p:sp>
          <p:nvSpPr>
            <p:cNvPr id="23574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8" y="2991"/>
              <a:ext cx="74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526" y="3215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8" y="3435"/>
              <a:ext cx="477" cy="47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436" y="3295"/>
              <a:ext cx="189" cy="4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2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73" y="340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3579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1496" y="3295"/>
              <a:ext cx="189" cy="4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Text Box 3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49" y="3487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3581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673" y="3154"/>
              <a:ext cx="825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57" y="3151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  <p:sp>
          <p:nvSpPr>
            <p:cNvPr id="23583" name="Freeform 3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 rot="-10123934">
              <a:off x="305" y="3904"/>
              <a:ext cx="152" cy="262"/>
            </a:xfrm>
            <a:custGeom>
              <a:avLst/>
              <a:gdLst>
                <a:gd name="T0" fmla="*/ 77 w 127"/>
                <a:gd name="T1" fmla="*/ 262 h 238"/>
                <a:gd name="T2" fmla="*/ 11 w 127"/>
                <a:gd name="T3" fmla="*/ 182 h 238"/>
                <a:gd name="T4" fmla="*/ 18 w 127"/>
                <a:gd name="T5" fmla="*/ 67 h 238"/>
                <a:gd name="T6" fmla="*/ 91 w 127"/>
                <a:gd name="T7" fmla="*/ 0 h 238"/>
                <a:gd name="T8" fmla="*/ 142 w 127"/>
                <a:gd name="T9" fmla="*/ 67 h 238"/>
                <a:gd name="T10" fmla="*/ 150 w 127"/>
                <a:gd name="T11" fmla="*/ 148 h 238"/>
                <a:gd name="T12" fmla="*/ 121 w 127"/>
                <a:gd name="T13" fmla="*/ 242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238">
                  <a:moveTo>
                    <a:pt x="64" y="238"/>
                  </a:moveTo>
                  <a:cubicBezTo>
                    <a:pt x="40" y="216"/>
                    <a:pt x="17" y="194"/>
                    <a:pt x="9" y="165"/>
                  </a:cubicBezTo>
                  <a:cubicBezTo>
                    <a:pt x="0" y="135"/>
                    <a:pt x="3" y="88"/>
                    <a:pt x="15" y="61"/>
                  </a:cubicBezTo>
                  <a:cubicBezTo>
                    <a:pt x="26" y="33"/>
                    <a:pt x="58" y="0"/>
                    <a:pt x="76" y="0"/>
                  </a:cubicBezTo>
                  <a:cubicBezTo>
                    <a:pt x="93" y="0"/>
                    <a:pt x="110" y="38"/>
                    <a:pt x="119" y="61"/>
                  </a:cubicBezTo>
                  <a:cubicBezTo>
                    <a:pt x="127" y="83"/>
                    <a:pt x="127" y="107"/>
                    <a:pt x="125" y="134"/>
                  </a:cubicBezTo>
                  <a:cubicBezTo>
                    <a:pt x="122" y="160"/>
                    <a:pt x="111" y="190"/>
                    <a:pt x="101" y="22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2" y="394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3585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703" y="3202"/>
              <a:ext cx="825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2" y="3479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  <p:sp>
          <p:nvSpPr>
            <p:cNvPr id="23587" name="Freeform 37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 rot="-5160033">
              <a:off x="938" y="3836"/>
              <a:ext cx="152" cy="262"/>
            </a:xfrm>
            <a:custGeom>
              <a:avLst/>
              <a:gdLst>
                <a:gd name="T0" fmla="*/ 77 w 127"/>
                <a:gd name="T1" fmla="*/ 262 h 238"/>
                <a:gd name="T2" fmla="*/ 11 w 127"/>
                <a:gd name="T3" fmla="*/ 182 h 238"/>
                <a:gd name="T4" fmla="*/ 18 w 127"/>
                <a:gd name="T5" fmla="*/ 67 h 238"/>
                <a:gd name="T6" fmla="*/ 91 w 127"/>
                <a:gd name="T7" fmla="*/ 0 h 238"/>
                <a:gd name="T8" fmla="*/ 142 w 127"/>
                <a:gd name="T9" fmla="*/ 67 h 238"/>
                <a:gd name="T10" fmla="*/ 150 w 127"/>
                <a:gd name="T11" fmla="*/ 148 h 238"/>
                <a:gd name="T12" fmla="*/ 121 w 127"/>
                <a:gd name="T13" fmla="*/ 242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238">
                  <a:moveTo>
                    <a:pt x="64" y="238"/>
                  </a:moveTo>
                  <a:cubicBezTo>
                    <a:pt x="40" y="216"/>
                    <a:pt x="17" y="194"/>
                    <a:pt x="9" y="165"/>
                  </a:cubicBezTo>
                  <a:cubicBezTo>
                    <a:pt x="0" y="135"/>
                    <a:pt x="3" y="88"/>
                    <a:pt x="15" y="61"/>
                  </a:cubicBezTo>
                  <a:cubicBezTo>
                    <a:pt x="26" y="33"/>
                    <a:pt x="58" y="0"/>
                    <a:pt x="76" y="0"/>
                  </a:cubicBezTo>
                  <a:cubicBezTo>
                    <a:pt x="93" y="0"/>
                    <a:pt x="110" y="38"/>
                    <a:pt x="119" y="61"/>
                  </a:cubicBezTo>
                  <a:cubicBezTo>
                    <a:pt x="127" y="83"/>
                    <a:pt x="127" y="107"/>
                    <a:pt x="125" y="134"/>
                  </a:cubicBezTo>
                  <a:cubicBezTo>
                    <a:pt x="122" y="160"/>
                    <a:pt x="111" y="190"/>
                    <a:pt x="101" y="22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90" y="395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86995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"Quiz": </a:t>
            </a:r>
            <a:r>
              <a:rPr lang="en-US" sz="2800">
                <a:latin typeface="Times New Roman" pitchFamily="18" charset="0"/>
              </a:rPr>
              <a:t>(part 2) the CS 60 grading problem...</a:t>
            </a:r>
          </a:p>
        </p:txBody>
      </p:sp>
      <p:sp>
        <p:nvSpPr>
          <p:cNvPr id="450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50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1828800"/>
            <a:ext cx="1719263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83038" y="2239963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Autograder</a:t>
            </a:r>
          </a:p>
        </p:txBody>
      </p:sp>
      <p:sp>
        <p:nvSpPr>
          <p:cNvPr id="4506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19313" y="25034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8325" y="2511425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50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24500" y="18684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6900" y="21732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56338" y="1577975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P1 and P2 always agree</a:t>
            </a:r>
          </a:p>
        </p:txBody>
      </p:sp>
      <p:sp>
        <p:nvSpPr>
          <p:cNvPr id="450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56250" y="2632075"/>
            <a:ext cx="7159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2213" y="2552700"/>
            <a:ext cx="197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P1 and P2 </a:t>
            </a:r>
            <a:r>
              <a:rPr lang="en-US" sz="1600" b="1" i="1"/>
              <a:t>do</a:t>
            </a:r>
            <a:r>
              <a:rPr lang="en-US" sz="1600"/>
              <a:t> </a:t>
            </a:r>
            <a:r>
              <a:rPr lang="en-US" sz="1600" b="1" i="1"/>
              <a:t>not</a:t>
            </a:r>
            <a:r>
              <a:rPr lang="en-US" sz="1600"/>
              <a:t> always agree.</a:t>
            </a:r>
          </a:p>
        </p:txBody>
      </p:sp>
      <p:sp>
        <p:nvSpPr>
          <p:cNvPr id="4506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97125" y="2147888"/>
            <a:ext cx="738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P1,P2</a:t>
            </a:r>
          </a:p>
        </p:txBody>
      </p:sp>
      <p:sp>
        <p:nvSpPr>
          <p:cNvPr id="45070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1304925"/>
            <a:ext cx="31734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P1,P2</a:t>
            </a:r>
            <a:r>
              <a:rPr lang="en-US" sz="1400">
                <a:solidFill>
                  <a:srgbClr val="008000"/>
                </a:solidFill>
              </a:rPr>
              <a:t> are input programs: they either return a value or not -- they might not halt -- on the various inputs they take.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2888" y="3200400"/>
            <a:ext cx="330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Claim</a:t>
            </a:r>
            <a:r>
              <a:rPr lang="en-US" sz="1600">
                <a:latin typeface="Times New Roman" pitchFamily="18" charset="0"/>
              </a:rPr>
              <a:t>: Autograder, too, can not exist!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888" y="3441700"/>
            <a:ext cx="426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Proof</a:t>
            </a:r>
            <a:r>
              <a:rPr lang="en-US" sz="1600">
                <a:latin typeface="Times New Roman" pitchFamily="18" charset="0"/>
              </a:rPr>
              <a:t>: Reduction from the Halt Checker problem.</a:t>
            </a:r>
          </a:p>
        </p:txBody>
      </p:sp>
      <p:sp>
        <p:nvSpPr>
          <p:cNvPr id="45073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27113" y="3659188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i.e., we build a halt checker from it!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314280" y="3907800"/>
              <a:ext cx="8336880" cy="277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000" y="3901320"/>
                <a:ext cx="8354880" cy="27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86995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What about </a:t>
            </a:r>
            <a:r>
              <a:rPr lang="en-US" sz="4200" i="1"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 auto-grading?</a:t>
            </a:r>
          </a:p>
        </p:txBody>
      </p:sp>
      <p:sp>
        <p:nvSpPr>
          <p:cNvPr id="46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1828800"/>
            <a:ext cx="1719263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0650" y="2105025"/>
            <a:ext cx="1281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Autograder for DFAs</a:t>
            </a:r>
          </a:p>
        </p:txBody>
      </p:sp>
      <p:sp>
        <p:nvSpPr>
          <p:cNvPr id="460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19313" y="25034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8325" y="2511425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60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24500" y="18684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6900" y="21732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56338" y="1577975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D1 and D2 agree on all inputs</a:t>
            </a:r>
          </a:p>
        </p:txBody>
      </p:sp>
      <p:sp>
        <p:nvSpPr>
          <p:cNvPr id="4609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56250" y="2632075"/>
            <a:ext cx="7159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2213" y="2552700"/>
            <a:ext cx="197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D1 and D2 </a:t>
            </a:r>
            <a:r>
              <a:rPr lang="en-US" sz="1600" b="1" i="1"/>
              <a:t>do</a:t>
            </a:r>
            <a:r>
              <a:rPr lang="en-US" sz="1600"/>
              <a:t> </a:t>
            </a:r>
            <a:r>
              <a:rPr lang="en-US" sz="1600" b="1" i="1"/>
              <a:t>not</a:t>
            </a:r>
            <a:r>
              <a:rPr lang="en-US" sz="1600"/>
              <a:t> always agree.</a:t>
            </a:r>
          </a:p>
        </p:txBody>
      </p:sp>
      <p:sp>
        <p:nvSpPr>
          <p:cNvPr id="4609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55850" y="2147888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D1, D2</a:t>
            </a:r>
          </a:p>
        </p:txBody>
      </p:sp>
      <p:sp>
        <p:nvSpPr>
          <p:cNvPr id="4609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1517650"/>
            <a:ext cx="3173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D1,D2</a:t>
            </a:r>
            <a:r>
              <a:rPr lang="en-US" sz="1400">
                <a:solidFill>
                  <a:srgbClr val="008000"/>
                </a:solidFill>
              </a:rPr>
              <a:t> are input DFAs.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6143625"/>
            <a:ext cx="4040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Is the  </a:t>
            </a: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</a:rPr>
              <a:t>Autograder for DFA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possible or not?</a:t>
            </a:r>
            <a:endParaRPr lang="en-US" sz="1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86995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What about DFA auto-grading?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6337" r="36589" b="35916"/>
          <a:stretch>
            <a:fillRect/>
          </a:stretch>
        </p:blipFill>
        <p:spPr bwMode="auto">
          <a:xfrm>
            <a:off x="893763" y="1246188"/>
            <a:ext cx="7381875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1951038"/>
            <a:ext cx="1941513" cy="2301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decidabilit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065213"/>
            <a:ext cx="7870825" cy="51117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0950" y="6415088"/>
            <a:ext cx="647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from </a:t>
            </a:r>
            <a:r>
              <a:rPr lang="en-US" sz="1600" u="sng">
                <a:latin typeface="Comic Sans MS" pitchFamily="66" charset="0"/>
              </a:rPr>
              <a:t>Computational Complexity</a:t>
            </a:r>
            <a:r>
              <a:rPr lang="en-US" sz="1600">
                <a:latin typeface="Comic Sans MS" pitchFamily="66" charset="0"/>
              </a:rPr>
              <a:t>, by UCSD's Christos Papadimitriou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37338" y="4691063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813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16738" y="4691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4813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6797675" y="4538663"/>
            <a:ext cx="0" cy="1905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085013" y="4538663"/>
            <a:ext cx="0" cy="1905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304800"/>
            <a:ext cx="467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Shorter write-ups are welcome!</a:t>
            </a:r>
          </a:p>
        </p:txBody>
      </p:sp>
      <p:sp>
        <p:nvSpPr>
          <p:cNvPr id="4813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3288" y="4311650"/>
            <a:ext cx="7620000" cy="1687513"/>
          </a:xfrm>
          <a:prstGeom prst="rect">
            <a:avLst/>
          </a:prstGeom>
          <a:noFill/>
          <a:ln w="12700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59475" y="3154363"/>
            <a:ext cx="814388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9175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5763" y="242888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POTDT</a:t>
            </a:r>
          </a:p>
        </p:txBody>
      </p:sp>
      <p:sp>
        <p:nvSpPr>
          <p:cNvPr id="491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915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2388" y="2293938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</a:p>
        </p:txBody>
      </p:sp>
      <p:sp>
        <p:nvSpPr>
          <p:cNvPr id="491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5550" y="257333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916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22113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677988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Yes</a:t>
            </a:r>
            <a:r>
              <a:rPr lang="en-US" sz="2400"/>
              <a:t>, P accepts 0</a:t>
            </a:r>
          </a:p>
        </p:txBody>
      </p:sp>
      <p:sp>
        <p:nvSpPr>
          <p:cNvPr id="4916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56381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No</a:t>
            </a:r>
            <a:r>
              <a:rPr lang="en-US" sz="2400"/>
              <a:t>, P does not accept 0</a:t>
            </a:r>
          </a:p>
        </p:txBody>
      </p:sp>
      <p:sp>
        <p:nvSpPr>
          <p:cNvPr id="4916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4916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1411288"/>
            <a:ext cx="1963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 or turing machine</a:t>
            </a:r>
          </a:p>
        </p:txBody>
      </p:sp>
      <p:sp>
        <p:nvSpPr>
          <p:cNvPr id="4916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5116" y="323206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1</a:t>
            </a:r>
          </a:p>
        </p:txBody>
      </p:sp>
      <p:sp>
        <p:nvSpPr>
          <p:cNvPr id="49169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738" y="206375"/>
            <a:ext cx="3001962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67400" y="850900"/>
            <a:ext cx="204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power-of-two-decider-tester</a:t>
            </a:r>
          </a:p>
        </p:txBody>
      </p:sp>
      <p:sp>
        <p:nvSpPr>
          <p:cNvPr id="49171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15200" y="1603375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sp>
        <p:nvSpPr>
          <p:cNvPr id="4917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2493963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pic>
        <p:nvPicPr>
          <p:cNvPr id="49173" name="Picture 23" descr="Picture 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581400"/>
            <a:ext cx="4379913" cy="29527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3000" y="5943600"/>
            <a:ext cx="361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0199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5763" y="242888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POTDT</a:t>
            </a:r>
          </a:p>
        </p:txBody>
      </p:sp>
      <p:sp>
        <p:nvSpPr>
          <p:cNvPr id="501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018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2388" y="2293938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</a:p>
        </p:txBody>
      </p:sp>
      <p:sp>
        <p:nvSpPr>
          <p:cNvPr id="5018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5550" y="257333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5018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22113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5018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677988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Yes</a:t>
            </a:r>
            <a:r>
              <a:rPr lang="en-US" sz="2400"/>
              <a:t>, P accepts 0</a:t>
            </a:r>
          </a:p>
        </p:txBody>
      </p:sp>
      <p:sp>
        <p:nvSpPr>
          <p:cNvPr id="5018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56381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No</a:t>
            </a:r>
            <a:r>
              <a:rPr lang="en-US" sz="2400"/>
              <a:t>, P does not accept 0</a:t>
            </a:r>
          </a:p>
        </p:txBody>
      </p:sp>
      <p:sp>
        <p:nvSpPr>
          <p:cNvPr id="5019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5019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1411288"/>
            <a:ext cx="1963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 or turing machine</a:t>
            </a:r>
          </a:p>
        </p:txBody>
      </p:sp>
      <p:sp>
        <p:nvSpPr>
          <p:cNvPr id="5019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86691" y="323206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1</a:t>
            </a:r>
          </a:p>
        </p:txBody>
      </p:sp>
      <p:sp>
        <p:nvSpPr>
          <p:cNvPr id="50193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738" y="206375"/>
            <a:ext cx="3001962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67400" y="850900"/>
            <a:ext cx="204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power-of-two-decider-tester</a:t>
            </a:r>
          </a:p>
        </p:txBody>
      </p:sp>
      <p:sp>
        <p:nvSpPr>
          <p:cNvPr id="5019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15200" y="1603375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sp>
        <p:nvSpPr>
          <p:cNvPr id="50196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2493963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sp>
        <p:nvSpPr>
          <p:cNvPr id="5019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5943600"/>
            <a:ext cx="361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another</a:t>
            </a:r>
            <a:r>
              <a:rPr lang="en-US" sz="1600">
                <a:latin typeface="Times New Roman" pitchFamily="18" charset="0"/>
              </a:rPr>
              <a:t>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Yes</a:t>
            </a:r>
          </a:p>
        </p:txBody>
      </p:sp>
      <p:pic>
        <p:nvPicPr>
          <p:cNvPr id="50198" name="Picture 24" descr="Picture 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572000" cy="33972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122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The Reg. Language Checker…</a:t>
            </a:r>
          </a:p>
        </p:txBody>
      </p:sp>
      <p:sp>
        <p:nvSpPr>
          <p:cNvPr id="512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12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0325" y="2049463"/>
            <a:ext cx="147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 Language Checker</a:t>
            </a:r>
          </a:p>
        </p:txBody>
      </p:sp>
      <p:sp>
        <p:nvSpPr>
          <p:cNvPr id="5120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259080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5120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3888" y="221138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5121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738313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accepts a regular language</a:t>
            </a:r>
          </a:p>
        </p:txBody>
      </p:sp>
      <p:sp>
        <p:nvSpPr>
          <p:cNvPr id="5121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624138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accept a regular language.</a:t>
            </a:r>
          </a:p>
        </p:txBody>
      </p:sp>
      <p:sp>
        <p:nvSpPr>
          <p:cNvPr id="5121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5121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1371600"/>
            <a:ext cx="203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program.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Assume that it returns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 boolean “yes” or “no.”</a:t>
            </a:r>
          </a:p>
        </p:txBody>
      </p:sp>
      <p:sp>
        <p:nvSpPr>
          <p:cNvPr id="5121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3581400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Regularity Checker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No </a:t>
            </a:r>
            <a:r>
              <a:rPr lang="en-US" sz="1600">
                <a:latin typeface="Times New Roman" pitchFamily="18" charset="0"/>
              </a:rPr>
              <a:t>?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5121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8600" y="2895600"/>
            <a:ext cx="2233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Why is there no string </a:t>
            </a:r>
            <a:r>
              <a:rPr lang="en-US" sz="1000"/>
              <a:t>w</a:t>
            </a:r>
            <a:r>
              <a:rPr lang="en-US" sz="1000">
                <a:latin typeface="Times New Roman" pitchFamily="18" charset="0"/>
              </a:rPr>
              <a:t> specified here?</a:t>
            </a:r>
          </a:p>
        </p:txBody>
      </p:sp>
      <p:sp>
        <p:nvSpPr>
          <p:cNvPr id="5121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8210" y="4569768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2</a:t>
            </a:r>
          </a:p>
        </p:txBody>
      </p:sp>
      <p:sp>
        <p:nvSpPr>
          <p:cNvPr id="51219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22875" y="4452938"/>
            <a:ext cx="3001963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2247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The Reg. Language Checker…</a:t>
            </a:r>
          </a:p>
        </p:txBody>
      </p:sp>
      <p:sp>
        <p:nvSpPr>
          <p:cNvPr id="5222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222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0325" y="2049463"/>
            <a:ext cx="147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 Language Checker</a:t>
            </a:r>
          </a:p>
        </p:txBody>
      </p:sp>
      <p:sp>
        <p:nvSpPr>
          <p:cNvPr id="5223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259080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5223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3888" y="221138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738313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accepts a regular language</a:t>
            </a:r>
          </a:p>
        </p:txBody>
      </p:sp>
      <p:sp>
        <p:nvSpPr>
          <p:cNvPr id="5223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624138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accept a regular language.</a:t>
            </a:r>
          </a:p>
        </p:txBody>
      </p:sp>
      <p:sp>
        <p:nvSpPr>
          <p:cNvPr id="5223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5223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1371600"/>
            <a:ext cx="203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program.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Assume that it returns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 boolean “yes” or “no.”</a:t>
            </a:r>
          </a:p>
        </p:txBody>
      </p:sp>
      <p:sp>
        <p:nvSpPr>
          <p:cNvPr id="5224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0" y="5638800"/>
            <a:ext cx="3386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Times New Roman" pitchFamily="18" charset="0"/>
              </a:rPr>
              <a:t>basic message</a:t>
            </a:r>
            <a:r>
              <a:rPr lang="en-US" sz="1600">
                <a:latin typeface="Times New Roman" pitchFamily="18" charset="0"/>
              </a:rPr>
              <a:t>: </a:t>
            </a:r>
            <a:r>
              <a:rPr lang="en-US" sz="1600" i="1">
                <a:latin typeface="Times New Roman" pitchFamily="18" charset="0"/>
              </a:rPr>
              <a:t>anything</a:t>
            </a:r>
            <a:r>
              <a:rPr lang="en-US" sz="1600">
                <a:latin typeface="Times New Roman" pitchFamily="18" charset="0"/>
              </a:rPr>
              <a:t> about program behavior is uncomputable! (also called </a:t>
            </a:r>
            <a:r>
              <a:rPr lang="en-US" sz="1600" i="1">
                <a:latin typeface="Times New Roman" pitchFamily="18" charset="0"/>
              </a:rPr>
              <a:t>undecidable)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52241" name="Picture 19" descr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459163"/>
            <a:ext cx="4368800" cy="29448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24400" y="3581400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Regularity Checker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No </a:t>
            </a:r>
            <a:r>
              <a:rPr lang="en-US" sz="1600">
                <a:latin typeface="Times New Roman" pitchFamily="18" charset="0"/>
              </a:rPr>
              <a:t>?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52243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10200" y="5562600"/>
            <a:ext cx="3200400" cy="990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4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600" y="2895600"/>
            <a:ext cx="2233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Why is there no string </a:t>
            </a:r>
            <a:r>
              <a:rPr lang="en-US" sz="1000"/>
              <a:t>w</a:t>
            </a:r>
            <a:r>
              <a:rPr lang="en-US" sz="1000">
                <a:latin typeface="Times New Roman" pitchFamily="18" charset="0"/>
              </a:rPr>
              <a:t> specified here?</a:t>
            </a:r>
          </a:p>
        </p:txBody>
      </p:sp>
      <p:sp>
        <p:nvSpPr>
          <p:cNvPr id="5224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6622" y="4569768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2</a:t>
            </a:r>
          </a:p>
        </p:txBody>
      </p:sp>
      <p:sp>
        <p:nvSpPr>
          <p:cNvPr id="52246" name="AutoShap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22875" y="4452938"/>
            <a:ext cx="3001963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3269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74638"/>
            <a:ext cx="7781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Rice's theorem</a:t>
            </a:r>
          </a:p>
        </p:txBody>
      </p: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44145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/>
              <a:t>Every</a:t>
            </a:r>
            <a:r>
              <a:rPr lang="en-US" sz="2400"/>
              <a:t> nontrivial property of programs is uncomputable.</a:t>
            </a:r>
          </a:p>
        </p:txBody>
      </p:sp>
      <p:sp>
        <p:nvSpPr>
          <p:cNvPr id="5325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350" y="2025650"/>
            <a:ext cx="138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Turing machines</a:t>
            </a:r>
          </a:p>
        </p:txBody>
      </p:sp>
      <p:sp>
        <p:nvSpPr>
          <p:cNvPr id="5325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46638" y="225425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functions</a:t>
            </a:r>
          </a:p>
        </p:txBody>
      </p:sp>
      <p:sp>
        <p:nvSpPr>
          <p:cNvPr id="5325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89525" y="248285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…</a:t>
            </a:r>
          </a:p>
        </p:txBody>
      </p:sp>
      <p:sp>
        <p:nvSpPr>
          <p:cNvPr id="5325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46875" y="2019300"/>
            <a:ext cx="1042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undecidable</a:t>
            </a:r>
          </a:p>
        </p:txBody>
      </p:sp>
      <p:sp>
        <p:nvSpPr>
          <p:cNvPr id="5325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6413" y="22479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recursive</a:t>
            </a:r>
          </a:p>
        </p:txBody>
      </p:sp>
      <p:sp>
        <p:nvSpPr>
          <p:cNvPr id="5325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6563" y="2476500"/>
            <a:ext cx="989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extra credit</a:t>
            </a:r>
          </a:p>
        </p:txBody>
      </p:sp>
      <p:sp>
        <p:nvSpPr>
          <p:cNvPr id="5325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50938" y="2709863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1" charset="0"/>
              </a:rPr>
              <a:t>Proof:</a:t>
            </a:r>
          </a:p>
        </p:txBody>
      </p:sp>
      <p:sp>
        <p:nvSpPr>
          <p:cNvPr id="5326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57350" y="3244850"/>
            <a:ext cx="618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see CS 142 / Math 167, computability theory</a:t>
            </a:r>
          </a:p>
        </p:txBody>
      </p:sp>
      <p:sp>
        <p:nvSpPr>
          <p:cNvPr id="5326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3638" y="3975100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Consequence:</a:t>
            </a:r>
          </a:p>
        </p:txBody>
      </p:sp>
      <p:sp>
        <p:nvSpPr>
          <p:cNvPr id="5326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36725" y="4491038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programming can't be automated!</a:t>
            </a:r>
          </a:p>
        </p:txBody>
      </p:sp>
      <p:sp>
        <p:nvSpPr>
          <p:cNvPr id="5326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69138" y="268446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…</a:t>
            </a:r>
          </a:p>
        </p:txBody>
      </p:sp>
      <p:sp>
        <p:nvSpPr>
          <p:cNvPr id="5326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663" y="5829300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Examples:</a:t>
            </a:r>
          </a:p>
        </p:txBody>
      </p:sp>
      <p:sp>
        <p:nvSpPr>
          <p:cNvPr id="5326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35225" y="4903788"/>
            <a:ext cx="4364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or, at least, </a:t>
            </a:r>
            <a:r>
              <a:rPr lang="en-US" b="1" i="1">
                <a:solidFill>
                  <a:srgbClr val="0000FF"/>
                </a:solidFill>
              </a:rPr>
              <a:t>reasoning</a:t>
            </a:r>
            <a:r>
              <a:rPr lang="en-US">
                <a:solidFill>
                  <a:srgbClr val="0000FF"/>
                </a:solidFill>
              </a:rPr>
              <a:t> about programs…</a:t>
            </a:r>
          </a:p>
        </p:txBody>
      </p:sp>
      <p:sp>
        <p:nvSpPr>
          <p:cNvPr id="5326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76463" y="5624513"/>
            <a:ext cx="600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Finding the shortest </a:t>
            </a:r>
            <a:r>
              <a:rPr lang="en-US" u="sng">
                <a:solidFill>
                  <a:schemeClr val="hlink"/>
                </a:solidFill>
                <a:latin typeface="Comic Sans MS" pitchFamily="66" charset="0"/>
              </a:rPr>
              <a:t>program</a:t>
            </a:r>
            <a:r>
              <a:rPr lang="en-US">
                <a:latin typeface="Comic Sans MS" pitchFamily="66" charset="0"/>
              </a:rPr>
              <a:t> outputting any integer n.</a:t>
            </a:r>
          </a:p>
        </p:txBody>
      </p:sp>
      <p:sp>
        <p:nvSpPr>
          <p:cNvPr id="5326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76463" y="5954713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Finding the largest possible output for a given size </a:t>
            </a:r>
            <a:r>
              <a:rPr lang="en-US" u="sng">
                <a:solidFill>
                  <a:schemeClr val="hlink"/>
                </a:solidFill>
                <a:latin typeface="Comic Sans MS" pitchFamily="66" charset="0"/>
              </a:rPr>
              <a:t>program</a:t>
            </a:r>
            <a:r>
              <a:rPr lang="en-US">
                <a:latin typeface="Comic Sans MS" pitchFamily="66" charset="0"/>
              </a:rPr>
              <a:t>.</a:t>
            </a:r>
          </a:p>
        </p:txBody>
      </p:sp>
      <p:sp>
        <p:nvSpPr>
          <p:cNvPr id="5326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76463" y="6297613"/>
            <a:ext cx="2563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Hilbert’s 10</a:t>
            </a:r>
            <a:r>
              <a:rPr lang="en-US" baseline="30000">
                <a:latin typeface="Comic Sans MS" pitchFamily="66" charset="0"/>
              </a:rPr>
              <a:t>th</a:t>
            </a:r>
            <a:r>
              <a:rPr lang="en-US">
                <a:latin typeface="Comic Sans MS" pitchFamily="66" charset="0"/>
              </a:rPr>
              <a:t>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4298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i="1">
                <a:latin typeface="Times New Roman" pitchFamily="18" charset="0"/>
              </a:rPr>
              <a:t>Real</a:t>
            </a:r>
            <a:r>
              <a:rPr lang="en-US" sz="4400">
                <a:latin typeface="Times New Roman" pitchFamily="18" charset="0"/>
              </a:rPr>
              <a:t> uncomputable problems?</a:t>
            </a:r>
          </a:p>
        </p:txBody>
      </p:sp>
      <p:pic>
        <p:nvPicPr>
          <p:cNvPr id="54276" name="Picture 6" descr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84338"/>
            <a:ext cx="7264400" cy="210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277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05800" y="3200400"/>
            <a:ext cx="369888" cy="393700"/>
            <a:chOff x="2928" y="1051"/>
            <a:chExt cx="840" cy="957"/>
          </a:xfrm>
        </p:grpSpPr>
        <p:sp>
          <p:nvSpPr>
            <p:cNvPr id="54285" name="Freeform 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10 w 1048"/>
                <a:gd name="T1" fmla="*/ 21 h 250"/>
                <a:gd name="T2" fmla="*/ 703 w 1048"/>
                <a:gd name="T3" fmla="*/ 83 h 250"/>
                <a:gd name="T4" fmla="*/ 735 w 1048"/>
                <a:gd name="T5" fmla="*/ 111 h 250"/>
                <a:gd name="T6" fmla="*/ 767 w 1048"/>
                <a:gd name="T7" fmla="*/ 137 h 250"/>
                <a:gd name="T8" fmla="*/ 810 w 1048"/>
                <a:gd name="T9" fmla="*/ 178 h 250"/>
                <a:gd name="T10" fmla="*/ 580 w 1048"/>
                <a:gd name="T11" fmla="*/ 247 h 250"/>
                <a:gd name="T12" fmla="*/ 63 w 1048"/>
                <a:gd name="T13" fmla="*/ 227 h 250"/>
                <a:gd name="T14" fmla="*/ 0 w 1048"/>
                <a:gd name="T15" fmla="*/ 206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6 h 250"/>
                <a:gd name="T22" fmla="*/ 213 w 1048"/>
                <a:gd name="T23" fmla="*/ 55 h 250"/>
                <a:gd name="T24" fmla="*/ 250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Oval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Oval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Oval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Oval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Oval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Oval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AutoShap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Freeform 1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Freeform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Freeform 1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Freeform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8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81950" y="2667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  <a:latin typeface="Comic Sans MS" pitchFamily="66" charset="0"/>
              </a:rPr>
              <a:t>Wikipedia humor?</a:t>
            </a:r>
          </a:p>
        </p:txBody>
      </p:sp>
      <p:sp>
        <p:nvSpPr>
          <p:cNvPr id="54279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616325" y="3487738"/>
            <a:ext cx="1703388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4280" name="Picture 23" descr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10025"/>
            <a:ext cx="61785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2000" y="4419600"/>
            <a:ext cx="8397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2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" y="4724400"/>
            <a:ext cx="8397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3" name="Line 2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96975" y="6275388"/>
            <a:ext cx="4445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4" name="Line 2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90625" y="5943600"/>
            <a:ext cx="4445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4615" name="Rectangle 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From theory to practice...</a:t>
            </a:r>
          </a:p>
        </p:txBody>
      </p:sp>
      <p:sp>
        <p:nvSpPr>
          <p:cNvPr id="2458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1474788"/>
            <a:ext cx="723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Are real computers better modeled by a DFA or a TM ?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3013"/>
            <a:ext cx="31750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995488"/>
            <a:ext cx="227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479800" y="3616325"/>
            <a:ext cx="542925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721225" y="3587750"/>
            <a:ext cx="446088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1788" y="3500438"/>
            <a:ext cx="454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grpSp>
        <p:nvGrpSpPr>
          <p:cNvPr id="24586" name="Group 1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0900" y="4237038"/>
            <a:ext cx="2713038" cy="2201862"/>
            <a:chOff x="201" y="2779"/>
            <a:chExt cx="1709" cy="1387"/>
          </a:xfrm>
        </p:grpSpPr>
        <p:sp>
          <p:nvSpPr>
            <p:cNvPr id="24589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47" y="284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77" y="320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4591" name="Oval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6" y="2779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6" y="2886"/>
              <a:ext cx="2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qs</a:t>
              </a:r>
            </a:p>
          </p:txBody>
        </p:sp>
        <p:sp>
          <p:nvSpPr>
            <p:cNvPr id="24593" name="Freeform 1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01" y="2882"/>
              <a:ext cx="110" cy="214"/>
            </a:xfrm>
            <a:custGeom>
              <a:avLst/>
              <a:gdLst>
                <a:gd name="T0" fmla="*/ 0 w 110"/>
                <a:gd name="T1" fmla="*/ 0 h 214"/>
                <a:gd name="T2" fmla="*/ 0 w 110"/>
                <a:gd name="T3" fmla="*/ 214 h 214"/>
                <a:gd name="T4" fmla="*/ 110 w 110"/>
                <a:gd name="T5" fmla="*/ 104 h 214"/>
                <a:gd name="T6" fmla="*/ 0 w 110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14">
                  <a:moveTo>
                    <a:pt x="0" y="0"/>
                  </a:moveTo>
                  <a:cubicBezTo>
                    <a:pt x="0" y="71"/>
                    <a:pt x="0" y="142"/>
                    <a:pt x="0" y="214"/>
                  </a:cubicBezTo>
                  <a:lnTo>
                    <a:pt x="11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4" y="3455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Text Box 1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7" y="3562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q0</a:t>
              </a:r>
            </a:p>
          </p:txBody>
        </p:sp>
        <p:sp>
          <p:nvSpPr>
            <p:cNvPr id="24596" name="Oval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142" y="3710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37" y="3818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q2</a:t>
              </a:r>
            </a:p>
          </p:txBody>
        </p:sp>
        <p:sp>
          <p:nvSpPr>
            <p:cNvPr id="24598" name="Oval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488" y="2872"/>
              <a:ext cx="422" cy="42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Text Box 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71" y="2979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q1</a:t>
              </a:r>
            </a:p>
          </p:txBody>
        </p:sp>
        <p:sp>
          <p:nvSpPr>
            <p:cNvPr id="24600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8" y="2991"/>
              <a:ext cx="74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526" y="3215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2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8" y="3435"/>
              <a:ext cx="477" cy="47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1436" y="3295"/>
              <a:ext cx="189" cy="4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Text Box 2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73" y="340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4605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1496" y="3295"/>
              <a:ext cx="189" cy="4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49" y="3487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4607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673" y="3154"/>
              <a:ext cx="825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Text Box 3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57" y="3151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  <p:sp>
          <p:nvSpPr>
            <p:cNvPr id="24609" name="Freeform 33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rot="-10123934">
              <a:off x="305" y="3904"/>
              <a:ext cx="152" cy="262"/>
            </a:xfrm>
            <a:custGeom>
              <a:avLst/>
              <a:gdLst>
                <a:gd name="T0" fmla="*/ 77 w 127"/>
                <a:gd name="T1" fmla="*/ 262 h 238"/>
                <a:gd name="T2" fmla="*/ 11 w 127"/>
                <a:gd name="T3" fmla="*/ 182 h 238"/>
                <a:gd name="T4" fmla="*/ 18 w 127"/>
                <a:gd name="T5" fmla="*/ 67 h 238"/>
                <a:gd name="T6" fmla="*/ 91 w 127"/>
                <a:gd name="T7" fmla="*/ 0 h 238"/>
                <a:gd name="T8" fmla="*/ 142 w 127"/>
                <a:gd name="T9" fmla="*/ 67 h 238"/>
                <a:gd name="T10" fmla="*/ 150 w 127"/>
                <a:gd name="T11" fmla="*/ 148 h 238"/>
                <a:gd name="T12" fmla="*/ 121 w 127"/>
                <a:gd name="T13" fmla="*/ 242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238">
                  <a:moveTo>
                    <a:pt x="64" y="238"/>
                  </a:moveTo>
                  <a:cubicBezTo>
                    <a:pt x="40" y="216"/>
                    <a:pt x="17" y="194"/>
                    <a:pt x="9" y="165"/>
                  </a:cubicBezTo>
                  <a:cubicBezTo>
                    <a:pt x="0" y="135"/>
                    <a:pt x="3" y="88"/>
                    <a:pt x="15" y="61"/>
                  </a:cubicBezTo>
                  <a:cubicBezTo>
                    <a:pt x="26" y="33"/>
                    <a:pt x="58" y="0"/>
                    <a:pt x="76" y="0"/>
                  </a:cubicBezTo>
                  <a:cubicBezTo>
                    <a:pt x="93" y="0"/>
                    <a:pt x="110" y="38"/>
                    <a:pt x="119" y="61"/>
                  </a:cubicBezTo>
                  <a:cubicBezTo>
                    <a:pt x="127" y="83"/>
                    <a:pt x="127" y="107"/>
                    <a:pt x="125" y="134"/>
                  </a:cubicBezTo>
                  <a:cubicBezTo>
                    <a:pt x="122" y="160"/>
                    <a:pt x="111" y="190"/>
                    <a:pt x="101" y="22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Text Box 3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12" y="394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0</a:t>
              </a:r>
            </a:p>
          </p:txBody>
        </p:sp>
        <p:sp>
          <p:nvSpPr>
            <p:cNvPr id="24611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703" y="3202"/>
              <a:ext cx="825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Text Box 3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2" y="3479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  <p:sp>
          <p:nvSpPr>
            <p:cNvPr id="24613" name="Freeform 37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 rot="-5160033">
              <a:off x="938" y="3836"/>
              <a:ext cx="152" cy="262"/>
            </a:xfrm>
            <a:custGeom>
              <a:avLst/>
              <a:gdLst>
                <a:gd name="T0" fmla="*/ 77 w 127"/>
                <a:gd name="T1" fmla="*/ 262 h 238"/>
                <a:gd name="T2" fmla="*/ 11 w 127"/>
                <a:gd name="T3" fmla="*/ 182 h 238"/>
                <a:gd name="T4" fmla="*/ 18 w 127"/>
                <a:gd name="T5" fmla="*/ 67 h 238"/>
                <a:gd name="T6" fmla="*/ 91 w 127"/>
                <a:gd name="T7" fmla="*/ 0 h 238"/>
                <a:gd name="T8" fmla="*/ 142 w 127"/>
                <a:gd name="T9" fmla="*/ 67 h 238"/>
                <a:gd name="T10" fmla="*/ 150 w 127"/>
                <a:gd name="T11" fmla="*/ 148 h 238"/>
                <a:gd name="T12" fmla="*/ 121 w 127"/>
                <a:gd name="T13" fmla="*/ 242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238">
                  <a:moveTo>
                    <a:pt x="64" y="238"/>
                  </a:moveTo>
                  <a:cubicBezTo>
                    <a:pt x="40" y="216"/>
                    <a:pt x="17" y="194"/>
                    <a:pt x="9" y="165"/>
                  </a:cubicBezTo>
                  <a:cubicBezTo>
                    <a:pt x="0" y="135"/>
                    <a:pt x="3" y="88"/>
                    <a:pt x="15" y="61"/>
                  </a:cubicBezTo>
                  <a:cubicBezTo>
                    <a:pt x="26" y="33"/>
                    <a:pt x="58" y="0"/>
                    <a:pt x="76" y="0"/>
                  </a:cubicBezTo>
                  <a:cubicBezTo>
                    <a:pt x="93" y="0"/>
                    <a:pt x="110" y="38"/>
                    <a:pt x="119" y="61"/>
                  </a:cubicBezTo>
                  <a:cubicBezTo>
                    <a:pt x="127" y="83"/>
                    <a:pt x="127" y="107"/>
                    <a:pt x="125" y="134"/>
                  </a:cubicBezTo>
                  <a:cubicBezTo>
                    <a:pt x="122" y="160"/>
                    <a:pt x="111" y="190"/>
                    <a:pt x="101" y="22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Text Box 3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90" y="395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Times" pitchFamily="1" charset="0"/>
                </a:rPr>
                <a:t>1</a:t>
              </a:r>
            </a:p>
          </p:txBody>
        </p:sp>
      </p:grpSp>
      <p:pic>
        <p:nvPicPr>
          <p:cNvPr id="24587" name="Picture 39" descr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467350"/>
            <a:ext cx="8990012" cy="10112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" y="5181600"/>
            <a:ext cx="5678488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The same reason why statistical mechanics (statmech) is important: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5305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Other uncomputable problems?</a:t>
            </a:r>
          </a:p>
        </p:txBody>
      </p:sp>
      <p:sp>
        <p:nvSpPr>
          <p:cNvPr id="5530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5029200"/>
            <a:ext cx="5078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Given a set of template tiles, can you cover the plane with them?</a:t>
            </a:r>
          </a:p>
        </p:txBody>
      </p:sp>
      <p:sp>
        <p:nvSpPr>
          <p:cNvPr id="5530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096000"/>
            <a:ext cx="810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Comic Sans MS" pitchFamily="66" charset="0"/>
              </a:rPr>
              <a:t>Constraint: you need to match edge-colors when placing tiles…</a:t>
            </a:r>
            <a:endParaRPr lang="en-US" sz="2000">
              <a:latin typeface="Comic Sans MS" pitchFamily="66" charset="0"/>
            </a:endParaRPr>
          </a:p>
        </p:txBody>
      </p:sp>
      <p:pic>
        <p:nvPicPr>
          <p:cNvPr id="5530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403475"/>
            <a:ext cx="63754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17675" y="4246563"/>
            <a:ext cx="599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 record-breaking set of non-rotating 13 </a:t>
            </a:r>
            <a:r>
              <a:rPr lang="en-US" sz="1600" i="1">
                <a:latin typeface="Times New Roman" pitchFamily="18" charset="0"/>
              </a:rPr>
              <a:t>Wang tiles </a:t>
            </a:r>
            <a:r>
              <a:rPr lang="en-US" sz="1600">
                <a:latin typeface="Times New Roman" pitchFamily="18" charset="0"/>
              </a:rPr>
              <a:t>discovered in 1996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1447800"/>
            <a:ext cx="507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Bill Gates' flooring problem…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632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Other uncomputable problems?</a:t>
            </a:r>
          </a:p>
        </p:txBody>
      </p:sp>
      <p:sp>
        <p:nvSpPr>
          <p:cNvPr id="563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447800"/>
            <a:ext cx="507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You never know what will be useful!</a:t>
            </a:r>
          </a:p>
        </p:txBody>
      </p:sp>
      <p:pic>
        <p:nvPicPr>
          <p:cNvPr id="56325" name="Picture 7" descr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76450"/>
            <a:ext cx="81264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4388" y="6324600"/>
            <a:ext cx="180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SIGGRAPH 2003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7350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Wang tiles, </a:t>
            </a:r>
            <a:r>
              <a:rPr lang="en-US" sz="4400" i="1">
                <a:latin typeface="Times New Roman" pitchFamily="18" charset="0"/>
              </a:rPr>
              <a:t>applied</a:t>
            </a:r>
            <a:endParaRPr lang="en-US" sz="4400">
              <a:latin typeface="Times New Roman" pitchFamily="18" charset="0"/>
            </a:endParaRPr>
          </a:p>
        </p:txBody>
      </p:sp>
      <p:pic>
        <p:nvPicPr>
          <p:cNvPr id="57348" name="Picture 6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19238"/>
            <a:ext cx="63150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05600" y="6172200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texture synthesis…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8390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Wang tiles, </a:t>
            </a:r>
            <a:r>
              <a:rPr lang="en-US" sz="4400" i="1">
                <a:latin typeface="Times New Roman" pitchFamily="18" charset="0"/>
              </a:rPr>
              <a:t>applied</a:t>
            </a:r>
            <a:endParaRPr lang="en-US" sz="4400">
              <a:latin typeface="Times New Roman" pitchFamily="18" charset="0"/>
            </a:endParaRPr>
          </a:p>
        </p:txBody>
      </p:sp>
      <p:pic>
        <p:nvPicPr>
          <p:cNvPr id="58372" name="Picture 6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1"/>
          <a:stretch>
            <a:fillRect/>
          </a:stretch>
        </p:blipFill>
        <p:spPr bwMode="auto">
          <a:xfrm>
            <a:off x="152400" y="2133600"/>
            <a:ext cx="88392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25" y="1752600"/>
            <a:ext cx="272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artifacts from regular tiling:</a:t>
            </a:r>
          </a:p>
        </p:txBody>
      </p:sp>
      <p:sp>
        <p:nvSpPr>
          <p:cNvPr id="583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225" y="4152900"/>
            <a:ext cx="4932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vs. more natural result from aperiodic Wang tilings:</a:t>
            </a:r>
          </a:p>
        </p:txBody>
      </p:sp>
      <p:sp>
        <p:nvSpPr>
          <p:cNvPr id="58376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3600" y="1447800"/>
            <a:ext cx="238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Perhaps from regular-tiling expressions? </a:t>
            </a:r>
          </a:p>
        </p:txBody>
      </p:sp>
      <p:grpSp>
        <p:nvGrpSpPr>
          <p:cNvPr id="24" name="Group 7182"/>
          <p:cNvGrpSpPr>
            <a:grpSpLocks/>
          </p:cNvGrpSpPr>
          <p:nvPr/>
        </p:nvGrpSpPr>
        <p:grpSpPr bwMode="auto">
          <a:xfrm>
            <a:off x="8226619" y="1436349"/>
            <a:ext cx="431606" cy="480102"/>
            <a:chOff x="1676815" y="5536974"/>
            <a:chExt cx="1066385" cy="1244825"/>
          </a:xfrm>
        </p:grpSpPr>
        <p:sp>
          <p:nvSpPr>
            <p:cNvPr id="25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7" name="Straight Connector 26"/>
            <p:cNvCxnSpPr>
              <a:stCxn id="43" idx="1"/>
              <a:endCxn id="4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3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5" name="Straight Connector 34"/>
              <p:cNvCxnSpPr>
                <a:stCxn id="3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2" name="AutoShap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56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9588" y="279400"/>
            <a:ext cx="809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Can TMs compute everything?</a:t>
            </a:r>
          </a:p>
        </p:txBody>
      </p:sp>
      <p:sp>
        <p:nvSpPr>
          <p:cNvPr id="256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663" y="3556000"/>
            <a:ext cx="489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Could a Turing machine emulate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3413" y="2179638"/>
            <a:ext cx="2205037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Python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Scheme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Java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Prolog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JFLAP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Other TMs ?!</a:t>
            </a:r>
          </a:p>
        </p:txBody>
      </p:sp>
      <p:sp>
        <p:nvSpPr>
          <p:cNvPr id="25606" name="AutoShap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110163" y="2354263"/>
            <a:ext cx="276225" cy="2917825"/>
          </a:xfrm>
          <a:prstGeom prst="leftBrace">
            <a:avLst>
              <a:gd name="adj1" fmla="val 8802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6639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9588" y="279400"/>
            <a:ext cx="809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Can TMs compute everything?</a:t>
            </a:r>
          </a:p>
        </p:txBody>
      </p:sp>
      <p:sp>
        <p:nvSpPr>
          <p:cNvPr id="2662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9525" y="1687513"/>
            <a:ext cx="34623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2400">
                <a:latin typeface="Times New Roman" pitchFamily="18" charset="0"/>
              </a:rPr>
              <a:t>Church/Turing Hypothesis</a:t>
            </a:r>
          </a:p>
        </p:txBody>
      </p:sp>
      <p:sp>
        <p:nvSpPr>
          <p:cNvPr id="2662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0688" y="1597025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66" charset="0"/>
              </a:rPr>
              <a:t>“Two thumbs way up!”</a:t>
            </a:r>
          </a:p>
        </p:txBody>
      </p:sp>
      <p:sp>
        <p:nvSpPr>
          <p:cNvPr id="2663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3" y="30099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Times" pitchFamily="1" charset="0"/>
              </a:rPr>
              <a:t>But</a:t>
            </a:r>
            <a:endParaRPr lang="en-US" sz="3200">
              <a:latin typeface="Times" pitchFamily="1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2013" y="3913188"/>
            <a:ext cx="6413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endParaRPr lang="en-US" sz="2800">
              <a:latin typeface="Times" pitchFamily="1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endParaRPr lang="en-US" sz="2400">
              <a:latin typeface="Times" pitchFamily="1" charset="0"/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68775" y="2854325"/>
            <a:ext cx="4752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</a:rPr>
              <a:t>-- Alonzo "Ebert" Church and Alan "Roeper" Turing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1638" y="2325688"/>
            <a:ext cx="614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pitchFamily="66" charset="0"/>
              </a:rPr>
              <a:t>“The Turing Machine is as good as it gets”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1638" y="3692525"/>
            <a:ext cx="391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996633"/>
                </a:solidFill>
                <a:latin typeface="Comic Sans MS" pitchFamily="66" charset="0"/>
              </a:rPr>
              <a:t>“A woeful disappointment”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663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1638" y="4176713"/>
            <a:ext cx="524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996633"/>
                </a:solidFill>
                <a:latin typeface="Comic Sans MS" pitchFamily="66" charset="0"/>
              </a:rPr>
              <a:t>“Missing most of what I’d hope for”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80088" y="4379913"/>
            <a:ext cx="227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996633"/>
                </a:solidFill>
              </a:rPr>
              <a:t>-- Georg “Can’t” Cantor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28738" y="5402263"/>
            <a:ext cx="6510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How many functions of bits can be computed by TMs?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28738" y="5821363"/>
            <a:ext cx="6510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where the input and output are both bitstrings (integers, strings)…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5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51587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8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5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9588" y="279400"/>
            <a:ext cx="809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Can TMs compute everything?</a:t>
            </a:r>
          </a:p>
        </p:txBody>
      </p:sp>
      <p:sp>
        <p:nvSpPr>
          <p:cNvPr id="45159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9525" y="1687513"/>
            <a:ext cx="34623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sz="2400">
                <a:latin typeface="Times" pitchFamily="1" charset="0"/>
              </a:rPr>
              <a:t>Church/Turing Hypothesis</a:t>
            </a:r>
          </a:p>
        </p:txBody>
      </p:sp>
      <p:sp>
        <p:nvSpPr>
          <p:cNvPr id="45159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" y="1557338"/>
            <a:ext cx="425291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Comic Sans MS" pitchFamily="66" charset="0"/>
              </a:rPr>
              <a:t>“Two thumbs way up!”</a:t>
            </a:r>
          </a:p>
        </p:txBody>
      </p:sp>
      <p:sp>
        <p:nvSpPr>
          <p:cNvPr id="45159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3" y="30099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Times" pitchFamily="1" charset="0"/>
              </a:rPr>
              <a:t>But</a:t>
            </a:r>
            <a:endParaRPr lang="en-US" sz="3200">
              <a:latin typeface="Times" pitchFamily="1" charset="0"/>
            </a:endParaRPr>
          </a:p>
        </p:txBody>
      </p:sp>
      <p:sp>
        <p:nvSpPr>
          <p:cNvPr id="45159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2013" y="3913188"/>
            <a:ext cx="6413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endParaRPr lang="en-US" sz="2800">
              <a:latin typeface="Times" pitchFamily="1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endParaRPr lang="en-US" sz="2400">
              <a:latin typeface="Times" pitchFamily="1" charset="0"/>
            </a:endParaRPr>
          </a:p>
        </p:txBody>
      </p:sp>
      <p:sp>
        <p:nvSpPr>
          <p:cNvPr id="451596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6550" y="2854325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Arial" charset="0"/>
              </a:rPr>
              <a:t>-- Alonzo Church and Alan Turing</a:t>
            </a:r>
          </a:p>
        </p:txBody>
      </p:sp>
      <p:sp>
        <p:nvSpPr>
          <p:cNvPr id="451597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0050" y="2295525"/>
            <a:ext cx="614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pitchFamily="66" charset="0"/>
              </a:rPr>
              <a:t>“The Turing Machine is as good as it gets”</a:t>
            </a:r>
          </a:p>
        </p:txBody>
      </p:sp>
      <p:sp>
        <p:nvSpPr>
          <p:cNvPr id="45159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1638" y="3662363"/>
            <a:ext cx="3913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996633"/>
                </a:solidFill>
                <a:latin typeface="Comic Sans MS" pitchFamily="66" charset="0"/>
              </a:rPr>
              <a:t>“A woeful disappointment”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5159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1638" y="4146550"/>
            <a:ext cx="52466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996633"/>
                </a:solidFill>
                <a:latin typeface="Comic Sans MS" pitchFamily="66" charset="0"/>
              </a:rPr>
              <a:t>“Missing most of what I’d hope for”</a:t>
            </a:r>
            <a:endParaRPr lang="en-US" sz="2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51600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7588" y="4252913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996633"/>
                </a:solidFill>
                <a:latin typeface="Arial" charset="0"/>
              </a:rPr>
              <a:t>-- Georg Cantor</a:t>
            </a:r>
          </a:p>
        </p:txBody>
      </p:sp>
      <p:sp>
        <p:nvSpPr>
          <p:cNvPr id="45160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0" y="5486400"/>
            <a:ext cx="601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>
                <a:solidFill>
                  <a:srgbClr val="800080"/>
                </a:solidFill>
                <a:latin typeface="Times" pitchFamily="1" charset="0"/>
              </a:rPr>
              <a:t>Most</a:t>
            </a:r>
            <a:r>
              <a:rPr lang="en-US" sz="2400">
                <a:latin typeface="Times" pitchFamily="1" charset="0"/>
              </a:rPr>
              <a:t> functions from </a:t>
            </a:r>
            <a:r>
              <a:rPr lang="en-US" sz="2400">
                <a:latin typeface="Arial" charset="0"/>
              </a:rPr>
              <a:t>N</a:t>
            </a:r>
            <a:r>
              <a:rPr lang="en-US" sz="2400">
                <a:latin typeface="Times" pitchFamily="1" charset="0"/>
              </a:rPr>
              <a:t> to </a:t>
            </a:r>
            <a:r>
              <a:rPr lang="en-US" sz="2400">
                <a:latin typeface="Arial" charset="0"/>
              </a:rPr>
              <a:t>N</a:t>
            </a:r>
            <a:r>
              <a:rPr lang="en-US" sz="2400">
                <a:latin typeface="Times" pitchFamily="1" charset="0"/>
              </a:rPr>
              <a:t> aren’t computable!</a:t>
            </a:r>
          </a:p>
        </p:txBody>
      </p:sp>
    </p:spTree>
    <p:extLst>
      <p:ext uri="{BB962C8B-B14F-4D97-AF65-F5344CB8AC3E}">
        <p14:creationId xmlns:p14="http://schemas.microsoft.com/office/powerpoint/2010/main" val="24324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53635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36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363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317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The Halting Problem</a:t>
            </a:r>
          </a:p>
        </p:txBody>
      </p:sp>
      <p:sp>
        <p:nvSpPr>
          <p:cNvPr id="4536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3863" y="2306638"/>
            <a:ext cx="3300412" cy="160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4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8825" y="2941638"/>
            <a:ext cx="257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The Halt Checker Program</a:t>
            </a:r>
          </a:p>
        </p:txBody>
      </p:sp>
      <p:sp>
        <p:nvSpPr>
          <p:cNvPr id="45364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357313" y="3101975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4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6563" y="3189288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input</a:t>
            </a:r>
          </a:p>
        </p:txBody>
      </p:sp>
      <p:sp>
        <p:nvSpPr>
          <p:cNvPr id="45364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6303963" y="2546350"/>
            <a:ext cx="758825" cy="249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4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56363" y="2851150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output</a:t>
            </a:r>
          </a:p>
        </p:txBody>
      </p:sp>
      <p:sp>
        <p:nvSpPr>
          <p:cNvPr id="453645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35800" y="2378075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Yes</a:t>
            </a:r>
            <a:r>
              <a:rPr lang="en-US" sz="1600">
                <a:latin typeface="Arial" charset="0"/>
              </a:rPr>
              <a:t>, P halts on w</a:t>
            </a:r>
          </a:p>
        </p:txBody>
      </p:sp>
      <p:sp>
        <p:nvSpPr>
          <p:cNvPr id="45364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335713" y="3309938"/>
            <a:ext cx="715962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47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8025" y="3141663"/>
            <a:ext cx="1627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No</a:t>
            </a:r>
            <a:r>
              <a:rPr lang="en-US" sz="1600">
                <a:latin typeface="Arial" charset="0"/>
              </a:rPr>
              <a:t>, P doesn’t halt on input w.</a:t>
            </a:r>
          </a:p>
        </p:txBody>
      </p:sp>
      <p:sp>
        <p:nvSpPr>
          <p:cNvPr id="45364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4500" y="2746375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>
                <a:latin typeface="Arial" charset="0"/>
              </a:rPr>
              <a:t>P, w</a:t>
            </a:r>
          </a:p>
        </p:txBody>
      </p:sp>
      <p:sp>
        <p:nvSpPr>
          <p:cNvPr id="453649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150" y="1855544"/>
            <a:ext cx="192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P</a:t>
            </a:r>
            <a:r>
              <a:rPr lang="en-US" dirty="0">
                <a:solidFill>
                  <a:srgbClr val="008000"/>
                </a:solidFill>
                <a:latin typeface="Arial" charset="0"/>
              </a:rPr>
              <a:t> is an input </a:t>
            </a:r>
            <a:r>
              <a:rPr lang="en-US" i="1" u="sng" dirty="0">
                <a:solidFill>
                  <a:srgbClr val="008000"/>
                </a:solidFill>
                <a:latin typeface="Arial" charset="0"/>
              </a:rPr>
              <a:t>program</a:t>
            </a:r>
            <a:r>
              <a:rPr lang="en-US" dirty="0">
                <a:solidFill>
                  <a:srgbClr val="008000"/>
                </a:solidFill>
                <a:latin typeface="Arial" charset="0"/>
              </a:rPr>
              <a:t>.</a:t>
            </a:r>
          </a:p>
        </p:txBody>
      </p:sp>
      <p:sp>
        <p:nvSpPr>
          <p:cNvPr id="453650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4150" y="2265363"/>
            <a:ext cx="2201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w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 is the data on which </a:t>
            </a:r>
            <a:r>
              <a:rPr lang="en-US">
                <a:latin typeface="Arial" charset="0"/>
              </a:rPr>
              <a:t>P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 will be tested.</a:t>
            </a:r>
          </a:p>
        </p:txBody>
      </p:sp>
      <p:pic>
        <p:nvPicPr>
          <p:cNvPr id="453653" name="Picture 2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0"/>
            <a:ext cx="16954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Set Cardinality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5450" y="1532060"/>
            <a:ext cx="8229600" cy="533400"/>
          </a:xfrm>
        </p:spPr>
        <p:txBody>
          <a:bodyPr/>
          <a:lstStyle/>
          <a:p>
            <a:r>
              <a:rPr lang="en-US" dirty="0"/>
              <a:t>What is the size (cardinality) of the following sets?</a:t>
            </a:r>
          </a:p>
        </p:txBody>
      </p:sp>
      <p:sp>
        <p:nvSpPr>
          <p:cNvPr id="4597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2975" y="2487735"/>
            <a:ext cx="330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{ 42, 	 65, 	  1, 	7 }</a:t>
            </a:r>
          </a:p>
        </p:txBody>
      </p:sp>
      <p:sp>
        <p:nvSpPr>
          <p:cNvPr id="4597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2650" y="4046660"/>
            <a:ext cx="543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{ 800, 	 2, 	76, 	99,       101,     222 }</a:t>
            </a:r>
          </a:p>
        </p:txBody>
      </p:sp>
      <p:grpSp>
        <p:nvGrpSpPr>
          <p:cNvPr id="6" name="Group 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6563" y="819028"/>
            <a:ext cx="8218487" cy="180975"/>
            <a:chOff x="295" y="1311"/>
            <a:chExt cx="5177" cy="114"/>
          </a:xfrm>
        </p:grpSpPr>
        <p:sp>
          <p:nvSpPr>
            <p:cNvPr id="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1100160" y="2864520"/>
              <a:ext cx="2793240" cy="750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560" y="2862000"/>
                <a:ext cx="2820960" cy="7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3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67328</TotalTime>
  <Pages>1</Pages>
  <Words>3203</Words>
  <Application>Microsoft Office PowerPoint</Application>
  <PresentationFormat>On-screen Show (4:3)</PresentationFormat>
  <Paragraphs>539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Helvetica</vt:lpstr>
      <vt:lpstr>Times</vt:lpstr>
      <vt:lpstr>Times New Roman</vt:lpstr>
      <vt:lpstr>Wingdings</vt:lpstr>
      <vt:lpstr>Courier New</vt:lpstr>
      <vt:lpstr>Comic Sans MS</vt:lpstr>
      <vt:lpstr>Symbol</vt:lpstr>
      <vt:lpstr>ＭＳ Ｐゴシック</vt:lpstr>
      <vt:lpstr>AppleGothic</vt:lpstr>
      <vt:lpstr>Monotype Sorts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Cardinality</vt:lpstr>
      <vt:lpstr>Set Cardinality</vt:lpstr>
      <vt:lpstr>Countable Infinity</vt:lpstr>
      <vt:lpstr>Are all infinite sets countable?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alvarado</cp:lastModifiedBy>
  <cp:revision>996</cp:revision>
  <cp:lastPrinted>2008-11-18T18:09:24Z</cp:lastPrinted>
  <dcterms:created xsi:type="dcterms:W3CDTF">1999-08-21T19:28:52Z</dcterms:created>
  <dcterms:modified xsi:type="dcterms:W3CDTF">2010-12-07T22:32:20Z</dcterms:modified>
</cp:coreProperties>
</file>