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2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3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4.xml" ContentType="application/vnd.openxmlformats-officedocument.presentationml.notesSlid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5.xml" ContentType="application/vnd.openxmlformats-officedocument.presentationml.notesSlide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6.xml" ContentType="application/vnd.openxmlformats-officedocument.presentationml.notesSlide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notesSlides/notesSlide7.xml" ContentType="application/vnd.openxmlformats-officedocument.presentationml.notesSlide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notesSlides/notesSlide8.xml" ContentType="application/vnd.openxmlformats-officedocument.presentationml.notesSlide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notesSlides/notesSlide9.xml" ContentType="application/vnd.openxmlformats-officedocument.presentationml.notesSlide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notesSlides/notesSlide10.xml" ContentType="application/vnd.openxmlformats-officedocument.presentationml.notesSlide+xml"/>
  <Override PartName="/ppt/ink/ink1.xml" ContentType="application/inkml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notesSlides/notesSlide11.xml" ContentType="application/vnd.openxmlformats-officedocument.presentationml.notesSlide+xml"/>
  <Override PartName="/ppt/ink/ink2.xml" ContentType="application/inkml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notesSlides/notesSlide12.xml" ContentType="application/vnd.openxmlformats-officedocument.presentationml.notesSlide+xml"/>
  <Override PartName="/ppt/ink/ink3.xml" ContentType="application/inkml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notesSlides/notesSlide13.xml" ContentType="application/vnd.openxmlformats-officedocument.presentationml.notesSlide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notesSlides/notesSlide14.xml" ContentType="application/vnd.openxmlformats-officedocument.presentationml.notesSlide+xml"/>
  <Override PartName="/ppt/ink/ink4.xml" ContentType="application/inkml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notesSlides/notesSlide15.xml" ContentType="application/vnd.openxmlformats-officedocument.presentationml.notesSlide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notesSlides/notesSlide16.xml" ContentType="application/vnd.openxmlformats-officedocument.presentationml.notesSlide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notesSlides/notesSlide17.xml" ContentType="application/vnd.openxmlformats-officedocument.presentationml.notesSlide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notesSlides/notesSlide18.xml" ContentType="application/vnd.openxmlformats-officedocument.presentationml.notesSlide+xml"/>
  <Override PartName="/ppt/ink/ink5.xml" ContentType="application/inkml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notesSlides/notesSlide19.xml" ContentType="application/vnd.openxmlformats-officedocument.presentationml.notesSlide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notesSlides/notesSlide20.xml" ContentType="application/vnd.openxmlformats-officedocument.presentationml.notesSlide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notesSlides/notesSlide21.xml" ContentType="application/vnd.openxmlformats-officedocument.presentationml.notesSlide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55" r:id="rId2"/>
    <p:sldId id="356" r:id="rId3"/>
    <p:sldId id="357" r:id="rId4"/>
    <p:sldId id="378" r:id="rId5"/>
    <p:sldId id="379" r:id="rId6"/>
    <p:sldId id="380" r:id="rId7"/>
    <p:sldId id="381" r:id="rId8"/>
    <p:sldId id="383" r:id="rId9"/>
    <p:sldId id="368" r:id="rId10"/>
    <p:sldId id="366" r:id="rId11"/>
    <p:sldId id="367" r:id="rId12"/>
    <p:sldId id="369" r:id="rId13"/>
    <p:sldId id="370" r:id="rId14"/>
    <p:sldId id="371" r:id="rId15"/>
    <p:sldId id="372" r:id="rId16"/>
    <p:sldId id="373" r:id="rId17"/>
    <p:sldId id="374" r:id="rId18"/>
    <p:sldId id="376" r:id="rId19"/>
    <p:sldId id="375" r:id="rId20"/>
    <p:sldId id="377" r:id="rId21"/>
    <p:sldId id="338" r:id="rId22"/>
    <p:sldId id="340" r:id="rId23"/>
    <p:sldId id="384" r:id="rId24"/>
    <p:sldId id="385" r:id="rId25"/>
    <p:sldId id="386" r:id="rId26"/>
    <p:sldId id="387" r:id="rId27"/>
    <p:sldId id="388" r:id="rId28"/>
    <p:sldId id="389" r:id="rId29"/>
    <p:sldId id="390" r:id="rId30"/>
  </p:sldIdLst>
  <p:sldSz cx="9144000" cy="6858000" type="screen4x3"/>
  <p:notesSz cx="6985000" cy="9271000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66FF66"/>
    <a:srgbClr val="C0C0C0"/>
    <a:srgbClr val="9966FF"/>
    <a:srgbClr val="00CC00"/>
    <a:srgbClr val="33CC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351E18C-18FC-4D98-B215-A316AC4AED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1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0-09-14T20:41:46.3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11033 13712,'0'0,"0"0,0 20,-20-1,0 41,-19-20,19 39,-20-19,20 19,1-20,-1 21,20-40,20 19,-1-19,1-1,0-19,0 0,0-20,0 20</inkml:trace>
  <inkml:trace contextRef="#ctx0" brushRef="#br0" timeOffset="943.0538">11410 14168,'20'0,"-20"-20,20 0,-40 1,20-1,0-20,0 20,-20-19,20 39,-20-20,-19 20,19 0,0 20,-20 19,20-19,1 40,-1-21,20 1,0 0,0-1,0-19,20 0,19-20,-19-20,20 0,-20-19,19-1,-19-20,20 1,-20-1,-20 1,20 19,-20 1,0-1,0 20,0 20,0 0,0 20,0 20,0-1,0 1,0 19,19 1,-19-1,20-19,20 0,-20 0,0-21,19-19,1 0,-20-19,20-21,-21 0,1 0,-20 1,0-1,0 0,-20 21,1-1,-1 20,0 20,20-20,-20 39,20-19,-20 20,20-1,20 1,-20 0,20 0,0-21,0 1,-1-20,21 0</inkml:trace>
  <inkml:trace contextRef="#ctx0" brushRef="#br0" timeOffset="1273.0727">12184 13771,'0'-39,"-20"19,0 0,-19 0,19 20,0 0,0 20,0 0,0 19,1 21,19-20,0 39,0-19,19-1,-19 1,20-21,-20 1,20-20,0 0,-20-20,0 0</inkml:trace>
  <inkml:trace contextRef="#ctx0" brushRef="#br0" timeOffset="1492.0852">11986 14049,'19'0,"1"-20,0 0,0 20,20 0,-20 0,-1 0,1 20,-20 0,20 0,-20 20,20-21,-20 1,0 20,20-20,0-20,-1 0,1 0,0-20,0 0</inkml:trace>
  <inkml:trace contextRef="#ctx0" brushRef="#br0" timeOffset="2078.1187">12343 14089,'0'39,"20"-19,-20 20,0-40,19 0,-19-20,20 20,-20-40,0 21,0-21,0 20,20 0,-20 0,0 1,0 19,20 0,0 19,-20-19,20 20,0 0,-1 20,-19-20,20-1,0-19,0 20,0-20,0 0,-1 0,1-20,0 1,0-1,-20 0,0 0,-20 0,20 0,-20 20,0 0,1 0,19 20,-20 0,20 20,0-20,20 19,-20 1,39-20,1 20,0-21,19 1,-19-20,0 0,-1 0,-19-20</inkml:trace>
  <inkml:trace contextRef="#ctx0" brushRef="#br0" timeOffset="2402.1374">13553 13652,'0'0,"-20"40,1 0,-1-1,-20 1,20 20,0-21,20 21,0-21,20 1,0 0,0-20,0-20,0 19,-1-19</inkml:trace>
  <inkml:trace contextRef="#ctx0" brushRef="#br0" timeOffset="3123.1785">13732 13970,'0'0,"0"20,0 19,0 1,0-20,20 19,-20-19,20 20,-20-40,0 0,19 0,-19 0,0-20,0-20,0 21,-19-1,19-20,0 20,19 0,-19 1,20-1,0 20,0-20,20 20,-21 0,21 0,0 0,-20-20,0 20,-1-20,-19 20,0-20,0 1,0 19,-19 0,-1 0,0 0,0 19,20 1,-20 20,20 0,20-21,-20 21,20 0,20-20,-21-1,21 1,0-20,-1 0,-19-20,0 1,0-1,-20 0</inkml:trace>
  <inkml:trace contextRef="#ctx0" brushRef="#br0" timeOffset="3575.2044">14228 13930,'0'20,"0"0,20 19,-40-19,40 0,-20 20,0-20,0-20,0 0,0 0,20 0,-20-20,0 0,0 0,0-20,20 21,-20-1,19 0,-19 0,20 20,0 0,20 20,-40 0,20 0,-20 19,19 1,-19-20,0 0,0-20,0 0,20 0,-20-20,0 0,0-20,20 20,-20 1,20-21,-20 20,20 20,-20 0,20 0,-1 0,1 20,-20 0,20 0,0-1,-20 1,20 0,0 0,0-20,-1 0,1-20,-20 0</inkml:trace>
  <inkml:trace contextRef="#ctx0" brushRef="#br0" timeOffset="3837.2195">14764 13950,'0'0,"0"0,-20 0,20 40,0-40,0 39,0-19,0 20,20-20,-20-1,39 1,-19-20,0 0,20 0,-20-20,-1-19,1 19,-20-20,0 20,0-19,-20 19,-19 0,19 0,-20 0,40 40,-39-20,39 0,-20 0,20 0</inkml:trace>
  <inkml:trace contextRef="#ctx0" brushRef="#br0" timeOffset="4334.2478">14922 13930,'20'0,"-20"20,0 0,20 0,0 19,-20-19,20 20,0-20,0-1,-1 1,1-20,0 0,0-20,-20 1,0-21,20 20,-20-20,0 21,0-21,0 20,0 0,0 20,0 0,0 0,0 20,20-20,-20 20,19-20,1 20,0-20,0 0,0 0,20-20,-21 0,-19 0,20-19,-20 19,-20 0,20 20,0 0,-19 0,-1 20,0 0,0 19,20-19,0 20,20-1,0-19,0 0,19 20,1-40,0 0,-1 0,-19-20</inkml:trace>
  <inkml:trace contextRef="#ctx0" brushRef="#br0" timeOffset="4482.2564">15538 13950,'0'0,"39"20,-39-20,40 0,-20 0,0 0,19-20,1 0</inkml:trace>
  <inkml:trace contextRef="#ctx0" brushRef="#br0" timeOffset="5191.2969">15915 14009,'0'40,"-20"0,40-1,-20 1,20 20,-1-40,1 19,0-19,0 0,0-20,-20-20,0 0,0-19,-20-1,0 0,-20 0,21-19,-1 19,0-19,20 19,0 0,0 1,20 19,0 20,19 0,-19 0,20 20,-20 0,-1-1,1 21,-20-20,0 20,-39-21,19 1,-20 0,20 0,-19-20,-1 20,20-20,0 0,20 0,0-20</inkml:trace>
  <inkml:trace contextRef="#ctx0" brushRef="#br0" timeOffset="6281.3593">16113 13990,'0'-20,"0"0,-20-20,20 20,-20 1,1 19,-1 0,0 0,0 39,0-19,-19 20,19-1,20 1,-20 0,20-1,0-19,0 0,20 0,0-20,-1 0,1 0,0-20,0 0,0-19,0-1,-20 0,19 1,-19-21,0 1,0 19,0-20,0 1,0 19,0 0,0 1,-19 19,19 20,0 0,19 20,-19 19,0 1,0 20,0-1,20 21,-20-21,20 20,-20-19,0-1,20-19,0 0,0-20,-1-40,1 20,-20-20,20-20,-20 1</inkml:trace>
  <inkml:trace contextRef="#ctx0" brushRef="#br0" timeOffset="6647.3802">16312 13871,'0'39,"0"-19,0 20,0-1,0-19,0 20,19-20,1 0,-20-20,20 19,0-19,0-19,-20 19,0-20,20 0,-20 0,0-20,19 21,-19 19,0-20,0 20,0 0,0 0,0 20,0-1,0 21,20-20,0 0,0 0,-20-1,40-19,-20 0,19 0,-19-19,0-1,0-20</inkml:trace>
  <inkml:trace contextRef="#ctx0" brushRef="#br0" timeOffset="7011.4009">16689 13910,'0'0,"0"20,0 0,19 20,-38 19,38 1,-38-21,38 21,-19-1,0-19,0 0,0-40,0 0,0 0,0-20,0 0,0-39,0 19,0-20,0-19,0 19,0 1,20-1,-20 1,40 39,-20 0,0 20,0 20,-20 20,19-1,-19 1,-19 20,19-21,-20 1,0 0,0-21,-20-19,20 0,1 0,-1-19,0-1,20 0,0 0</inkml:trace>
  <inkml:trace contextRef="#ctx0" brushRef="#br0" timeOffset="7387.4225">17125 13871,'0'-20,"0"0,-20 0,20 0,-20 0,1 20,-1 0,0 0,0 0,-20 20,21-20,-1 20,20 0,-20 0,20 0,20-1,0 21,-1-20,21 0,-20 0,0-1,0 21,-1-20,1 0,-20 0,-20-20,1 19,-21-19,20 0,-20-19,21-1,-21 0,40 0,0 0,0 0</inkml:trace>
  <inkml:trace contextRef="#ctx0" brushRef="#br0" timeOffset="12337.7057">17840 13672,'0'20,"19"0,-19 19,0 1,20 20,-20-21,20 21,-20-20,0-1,20 1,0-20,0 0,19-20,-19 0,20 0,0 0,-21 0,21 0,-20 0,0 0,0-20,-1 20,-19-20</inkml:trace>
  <inkml:trace contextRef="#ctx0" brushRef="#br0" timeOffset="12675.725">18058 13394,'40'20,"-21"0,21 20,0-1,19 21,1-20,-21 39,21 0,-40 1,20-1,-21-19,-19 19,-19-39,-1 19,0-39,0-20</inkml:trace>
  <inkml:trace contextRef="#ctx0" brushRef="#br0" timeOffset="14286.817">12382 14664,'20'0,"-20"-20,20 20,-20-19,0 38,0-19,0 20,-20 0,0 0,20 20,-19-1,-1 21,0-1,0 1,20-20,0 19,20 1,0-21,0 1,-1-20,1 0,0 0,-20-20,20 0,-20 0</inkml:trace>
  <inkml:trace contextRef="#ctx0" brushRef="#br0" timeOffset="15934.9114">12760 14883,'-20'19,"20"-19,0 20,-20 20,20-20,0 19,0 21,20-40,0 20,-1-40,21 0</inkml:trace>
  <inkml:trace contextRef="#ctx0" brushRef="#br0" timeOffset="16092.9204">12859 14704,'-40'0,"40"0,0 0,-20-20,40 20</inkml:trace>
  <inkml:trace contextRef="#ctx0" brushRef="#br0" timeOffset="16310.9328">13057 14625,'-20'0,"1"19,19-19,-20 0,0 40,0-20,20 20,0-1,0 21,20-20,0 19,0-19,-20-1,19 1</inkml:trace>
  <inkml:trace contextRef="#ctx0" brushRef="#br0" timeOffset="16483.9428">12918 14982,'20'0,"0"0,20-20,-20 20,19 0,-19 0</inkml:trace>
  <inkml:trace contextRef="#ctx0" brushRef="#br0" timeOffset="17507.0012">13791 14625,'-19'19,"-1"21,20-20,-40 20,40 19,-20-19,0 19,20 1,20-20,-20 19,20-39,0 20,20-40,-1 0,-19-20</inkml:trace>
  <inkml:trace contextRef="#ctx0" brushRef="#br0" timeOffset="17883.0228">13910 14823,'0'20,"0"20,0-21,-19 21,19-20,0 0,0 0,0-20,19 0,-19 0,0-20,20 0,-20 0,20-20,-20 21,20-1,0-20,-20 40,20-20,0 20,-1 0,1 20,0 0,0 0,-20 0,0 19,0-19,20 20,-20-20,0-1,0-19,20 0,-1-19</inkml:trace>
  <inkml:trace contextRef="#ctx0" brushRef="#br0" timeOffset="18605.0641">14268 14764,'0'0,"20"19,-20 1,0 0,0 0,0 20,0-1,19-19,-19 0,0 0,20 0,0-20,0-20,-20 0,20 0,0 0,-20 0,0 1,0-1,19 20,-19 0,0 0,0 0,0 0,0 20,20-1,-20 1,20 0,-20 0,20 0,0-20,0 20,-1-20,21-20,-20 0,0 0,0 0,0-19,-1-1,-19-20,20 21,-20-1,-20 20,20-20,-19 40,19-19,-20 38,20 1,0 0,0 20,0 0,0-1,0 21,20-21,-1 1,1 0,20-20,-20-20,19 19,-19-38,20-1,-20-20,19 0,-39 1,20-21,-20 21,20-21,-20 40,-20-20,20 21,-20 19,20 0,0 19,-19 21,19 0,-20 0,20 19,0-19,20-1,-20 1,19 0,1-40,0 20,0-20</inkml:trace>
  <inkml:trace contextRef="#ctx0" brushRef="#br0" timeOffset="18890.0804">15061 14545,'-19'0,"19"0,19-20,21 20,-20 0,0-19,19 19,-19 0,20 19,-20 1,-20 0,20 0,-40 20,20-1,-20 21,0-20,0-21,0 21,20-20,0 0</inkml:trace>
  <inkml:trace contextRef="#ctx0" brushRef="#br0" timeOffset="19037.0888">15220 14982,'0'20,"-20"-1,20-19,0 0,0 0,0-19,20-1,-20 0</inkml:trace>
  <inkml:trace contextRef="#ctx0" brushRef="#br0" timeOffset="19710.1273">15915 14585,'0'0,"0"0,20 20,-40 0,20-1,0 1,0 20,0 0,0-20,0 19,0-19,0 0,0 0,20 0,-1-1,21-19,-20 0,20 0,-21-19,21 19,0 0,-20-20,-1 0,1 20</inkml:trace>
  <inkml:trace contextRef="#ctx0" brushRef="#br0" timeOffset="20047.1466">16173 14367,'0'0,"0"0,0 19,0-19,39 40,-19-20,20 40,0-21,-1 21,1-1,-20 21,0-1,-1 0,-19-19,-19-1,-1 1,0-20,-20-20,40-20</inkml:trace>
  <inkml:trace contextRef="#ctx0" brushRef="#br0" timeOffset="20927.1968">13772 15458,'0'20,"-20"0,20 19,-20-19,20 20,-20-20,20 19,0-39,0 0,0 0</inkml:trace>
  <inkml:trace contextRef="#ctx0" brushRef="#br0" timeOffset="21582.2344">14049 15458,'20'20,"-20"0,-20 0,20-1,-19 21,-1 0,20-1,-20 1,20 0,-20 19,20-19,0 0,20-1,0-19,0 20,-1-20,1 0,20-20,-20 0,0 0</inkml:trace>
  <inkml:trace contextRef="#ctx0" brushRef="#br0" timeOffset="21905.2528">14307 15418,'0'0,"0"0,0 20,0 0,20 0,-20 20,20-1,0 1,0 0,-20 19,20-19,-20 19,0-19,19 0,-38-20,19 19,0-39,0 0</inkml:trace>
  <inkml:trace contextRef="#ctx0" brushRef="#br0" timeOffset="22800.3041">13752 16291,'0'0,"0"0,0 0,0 20,-20 20,0 0,20-1,-20 21,0-1,20 1,-20-1,40 1,-20-20,20-1,-20 1,20 0,0-20,0-1,0-19,-20 0,19 0,-19 0</inkml:trace>
  <inkml:trace contextRef="#ctx0" brushRef="#br0" timeOffset="23601.3498">14030 16549,'0'20,"0"0,0 0,0 20,0-1,0 1,0-20,19 0,1 0,0-20,0 0</inkml:trace>
  <inkml:trace contextRef="#ctx0" brushRef="#br0" timeOffset="23737.3577">14109 16411,'-40'-20,"20"0,1 20,19-20,-20 20,20-20</inkml:trace>
  <inkml:trace contextRef="#ctx0" brushRef="#br0" timeOffset="24011.3734">14426 16331,'0'-40,"0"21,0-1,-19 0,19 0,-20 20,0 0,0 0,0 20,20 20,-20-1,20 21,0-1,20 1,0 19,0-19,0-1,0-19,-1 0,1-40,0 20</inkml:trace>
  <inkml:trace contextRef="#ctx0" brushRef="#br0" timeOffset="24188.3834">14208 16569,'20'0,"20"0,-20 0,-1-20,21 20,-20 0,20 0,-21 0</inkml:trace>
  <inkml:trace contextRef="#ctx0" brushRef="#br0" timeOffset="24709.4133">15161 16073,'0'0,"0"20,-20 0,20 20,-20-1,0 1,0 19,20 1,-20 0,20 19,20-20,-20-19,40 20,-40-21,40 1,-21 0,21-20,-20-1,0-19,-20 0</inkml:trace>
  <inkml:trace contextRef="#ctx0" brushRef="#br0" timeOffset="27041.5467">15458 16450,'0'0,"0"0,-20-20,20 20,0 0,0 0,0 0,0 20,0-20,0 40,0-20,20 0,-40-1,40 21,-20-20,0 0,0 0,0-20,0 0,0 0,0-20,20 0,-20 0,0-20,20 21,0-21,-20 0,20 20,0 20,-1-19,1 38,0 1,-20 0,20 20,-20-1,0 1,0 0,0-20,0-1,0-19,0 0,0 0,0-19,0-21,0 20,0-20,0 21,20-1,0 0,-20 0,19 20,1 20,0-20,0 20,0 19,0-19,-1 0,21 0,-20 0,20-20,-20 0,-1-20,21 0,-20 0,-20-19,20-1,-40 0,20 20,0 1,-20-1,0 20,0 20,1-1,-1 1,20 20,0 0,0-1,0 1,20-20,-1 19,1-19,20-20,-20 0,19 0,-19-20,0 1,0-1,0-20,0 0,-20 1,19 19,-19 0,0 0,0 20,0 0,20 40,-20-20,0 19,0-19,0 20,0-20,0 19,0-39,0 0,0 0,0-19,20-21,-20 0,20 20,-20-19,20-1,0 20,-20 0,20 1,-1 19,-19 19,20 21,-20-20,20 20,-20-1,0 1,0 0,0-21,0-19,20 0,-20-19,20-21,-20 20,20-20,-1 1,-19-1,20 20,-20 20,20 0,-20 20,0 20,20-20,-20 19,0 21,20-40,0-1,0 1,-1-20,1-20</inkml:trace>
  <inkml:trace contextRef="#ctx0" brushRef="#br0" timeOffset="27706.5847">16649 16172,'0'20,"-20"0,0 40,20-21,-20 1,20 20,0-21,0 1,20 0,-20-21,0-19,20 20,0-40,-20 1,20-1,0 0,-20-20,19 20,1 20,0-19,0 19,0 19,0-19,0 20,-20 20,0-20,-20 19,20-19,-40 0,20 0,-20 0,21-20,-21 0,20 0,0 0,20 0,0 0,0 0,0-20,20 20,0 0,20 0,-21 0,21-20,0 20,0 0,-1-20,-19 0,20 1,-20-1,-1-20,1 20,0-19,-20 19,0 0,-20 0,20 20,-20 0,1 0,-1 20,0 0,20 19,0-19,0 20,0 0,20-21,0 21,19-20,-19-20,20 20,-1-40,-19 20,20-40,-20 20,0-19</inkml:trace>
  <inkml:trace contextRef="#ctx0" brushRef="#br0" timeOffset="27951.5987">17224 16411,'0'19,"0"1,0 20,0-20,0 19,-19-19,19 0,0 0,-20-20,20 0,0-20,0 20,0-20,0-19,0 19,20-20,-1 0,1 1,0 19,20-20,-20 20,-1 0,-19 1,20-1,-20 0,0 0</inkml:trace>
  <inkml:trace contextRef="#ctx0" brushRef="#br0" timeOffset="28561.6335">17998 15974,'0'0,"-20"0,1 20,-21 0,20 19,-20 1,21 20,-1-1,20 1,0-1,20 21,-1-21,1 1,20-21,-20 1,19 0,1-21,-20-19,0-19</inkml:trace>
  <inkml:trace contextRef="#ctx0" brushRef="#br0" timeOffset="29027.6602">18197 16113,'0'0,"-20"0,0 0,0 20,0 0,20 19,0 1,0 19,0-19,20 20,-20-1,0 1,0-1,0-39,0 0,0-20,0 0,0-20,0 0,0 0,0-19,0-1,20 0,-20 21,0-21,20 20,0 0,-20 0,20 0,-1 20,-19 20,20-20,-20 20,20 0,-20 20,20-20,-20 19,0-19,20 0,0 0,-1 0,1-20,0-20,0 0,-20 0,20-20</inkml:trace>
  <inkml:trace contextRef="#ctx0" brushRef="#br0" timeOffset="29349.6787">18455 16311,'20'40,"-1"20,-19-21,20 1,-20-20,20 0,-20-20,0-20,20 0,-20 0,-20-20,20 1,0 19,0-20,0 20,0-19,20 39,-20-20,40 0,-40 20,19 0</inkml:trace>
  <inkml:trace contextRef="#ctx0" brushRef="#br0" timeOffset="29658.6964">18832 16232,'-20'0,"0"-20,20 40,-20-20,0 0,0 0,1 20,19-20,0 20,19-1,1 1,0 0,0 0,0 20,20-20,-21-1,1 21,-20-20,0 0,0-20,-20 20,1-20,-21-20,20 20,-20-40,20 20,-19-19,39 19,-20-20</inkml:trace>
  <inkml:trace contextRef="#ctx0" brushRef="#br0" timeOffset="29822.7057">18891 16093,'20'20,"0"20,59 118,-59-118,0 0,-20-20,0-1,0-19</inkml:trace>
  <inkml:trace contextRef="#ctx0" brushRef="#br0" timeOffset="29978.7147">18891 16272,'40'0,"-20"0,0 0,-1 0,21 0,0-20,-20 20,0 0,-1-20</inkml:trace>
  <inkml:trace contextRef="#ctx0" brushRef="#br0" timeOffset="30560.748">19745 16034,'0'0,"0"19,0 21,0-20,0 20,-20-1,20 1,20 0,-20-1,19-19,1 0,0 0,20-20,-1 0,-19 0,20 0,0-20,-21 20,-19-20,20 20,0-20</inkml:trace>
  <inkml:trace contextRef="#ctx0" brushRef="#br0" timeOffset="30906.7677">19923 15736,'20'20,"20"19,-1 1,1 20,20 19,-1-19,-19 19,19 0,-19 1,0-1,-40 0,0-39,0 0,-20-1,0-19</inkml:trace>
  <inkml:trace contextRef="#ctx0" brushRef="#br0" timeOffset="31523.8029">20935 15815,'0'0,"0"20,-20 20,0-20,20 39,-19 1,19 19,19-19,1-1,0 20,20-39,0 0,-1 0,1-21,0-19,-1 0,-19-19</inkml:trace>
  <inkml:trace contextRef="#ctx0" brushRef="#br0" timeOffset="32019.8313">21134 16093,'0'20,"0"20,0-21,19 1,-19 20,20-20,-20 0,20-1,-20 1,0-20,20 0,-20-20,0 20,0-19,0-1,0-20,0 20,0 0,0 1,20-1,-20 0,39 0,-39 20,40 0,-20 0,20 0,-20 0,-1 0,21-20,-20 20,-20-20,20-19,-20 19,0 0,0 0,-20 20,20 0,-20 0,0 20,0 0,1 0,19 19,-20-19,20 20,20 0,-1-1,1-19,20 20,0-20,19-1,-19-19,19 0,-19 0</inkml:trace>
  <inkml:trace contextRef="#ctx0" brushRef="#br0" timeOffset="32339.8496">21868 16053,'-20'-19,"-20"-1,20 0,1 20,-21-20,0 20,20 0,1 0,-1 0,0 20,20-20,20 20,-20 0,39-1,-19 1,0 0,20 20,-1-1,-19-19,0 20,0 0,-20-21,-20 21,20-20,-20-20,-19 0,19 0,-20-20,40 0,-20-19,0-1,20-20</inkml:trace>
  <inkml:trace contextRef="#ctx0" brushRef="#br0" timeOffset="32519.86">21927 15716,'0'20,"20"20,-20-1,20 21,0-1,-20 1,20-1,0 1,-1-20,-19-1,20 1,-20-40</inkml:trace>
  <inkml:trace contextRef="#ctx0" brushRef="#br0" timeOffset="32659.868">21967 16133,'20'0,"0"0,0-20,19 0,1 20,-20-20,19 0,1 1</inkml:trace>
  <inkml:trace contextRef="#ctx0" brushRef="#br0" timeOffset="33305.9049">22681 15795,'0'0,"0"0,0 0,0 40,0-20,0 20,0-1,0 1,0 20,0-21,0 1,0 0,0-21,0 1,20 0,0-20,0 20,20-40,-1 20,1 0,20-20,-21 0,1 20,-20-19,0-1,-1 0,-19 0</inkml:trace>
  <inkml:trace contextRef="#ctx0" brushRef="#br0" timeOffset="33650.9246">22959 15537,'20'20,"-20"0,20 20,20-1,-1 21,1 0,0-1,-1 20,1-19,0 0,-40-1,20 1,-20-1,-20-39,20 20,-20-21,20 1,-20 0,20-20</inkml:trace>
  <inkml:trace contextRef="#ctx0" brushRef="#br0" timeOffset="34034.9467">23178 15418,'59'40,"-19"0,19 19,-19 1,19 19,-19 1,0-1,0 0,-21 21,1-21,-20-20,0 21,0-41,-20 1,20 0,0-20,-19-20</inkml:trace>
  <inkml:trace contextRef="#ctx0" brushRef="#br0" timeOffset="34828.992">15260 17006,'0'0,"0"0,0 0,0 20,-20 0,0 19,20 1,-20 19,0 21,20-21,0 1,20-1,0-19,0 0,20-1,-1-39,1 20,-20-20,20 0</inkml:trace>
  <inkml:trace contextRef="#ctx0" brushRef="#br0" timeOffset="35411.0253">15617 17304,'-20'19,"20"-19,0 40,0-20,20 0,-20 19,20-19,-20 20,20-20,-20 0,0-20,0 0,0 0,0-20,0 0,0 0,0-20,0 21,20-1,-1-20,21 40,0-20,-1 0,1 20,0 0,0-19,-21 19,21 0,-20-20,-20 0,0 20,0-20,0 0,0 20,-20-20,0 40,-19 0,19 0,20 20,-20-1,0 1,20 0,20-21,0 21,-20-20,39 0,1-20,0 0,-20-20,19 0</inkml:trace>
  <inkml:trace contextRef="#ctx0" brushRef="#br0" timeOffset="35862.0512">16252 17204,'0'40,"0"-20,0 20,-20-1,20 1,20-20,-20 0,20-1,-20 1,20-40,0 20,-1-19,1-21,0 20,0-20,-20 1,0 19,20 0,-20 20,0 0,0 0,0 20,0 0,20 0,-20-1,19 21,-19-20,0 0,20-20,0 20,-20-40,20 20,0-20,-20 0,20 0,-20-19,20 19,-20 0,0 0,0 0,0 20,0 0,0-20,0 20,0 0,0 0,0 0,0 0</inkml:trace>
  <inkml:trace contextRef="#ctx0" brushRef="#br0" timeOffset="36946.1131">16292 17244,'0'0,"0"40,0-20,0 19,0-19,0 20,0-20,0 19,0-19,0 0,20 0,-20-20,0 0,0-20,0 0,0 0,0-19,19-1,-19 0,20 1,0-1,-20 20,20 0,0 0,0 20,-20 20,19 20,1 0,-20-1,20 1,-20-20,0 19,20-19,-20-20,0-20,20 1,-20-1,20-20,0 0,-20 21,19-21,-19 20,0 20,20 0,-20 0,0 40,20-20,-20 19,0 1,20 0,0-21,0 1,-1 0,1-40,0 0</inkml:trace>
  <inkml:trace contextRef="#ctx0" brushRef="#br0" timeOffset="37231.1294">16828 17184,'-20'0,"20"20,0 0,0 0,0 0,0 20,0-1,20-19,-1 20,21-20,-20-1,0 1,19-40,1 20,-40-19,20-21,0 0,-20 1,-20-1,0 0,20 20,-40-19,1 39,19-20,0 20,0 0,0 0</inkml:trace>
  <inkml:trace contextRef="#ctx0" brushRef="#br0" timeOffset="37742.1586">17085 17125,'20'20,"-20"19,20-19,-20 20,20-20,0 20,0-1,0-19,-1 0,1 0,0-20,0-20,-20 0,20 0,-20 0,-20-19,20 19,0-20,0 20,0 20,0 0,0-20,0 20,0 0,20 20,0-20,-1 20,1-20,0 0,0 0,0 0,0-20,-1 0,1 20,0-19,-20-1,0 0,0 0,-20 20,20 0,-20 20,1-20,-1 20,20 19,0-19,0 20,20-20,-1 20,1-21,0 1,0-20,20 20,-20-40,-1 20</inkml:trace>
  <inkml:trace contextRef="#ctx0" brushRef="#br0" timeOffset="37904.1679">17681 17204,'0'0,"20"20,-1-20,1 0,0 0,0-20,0 0,-20 1</inkml:trace>
  <inkml:trace contextRef="#ctx0" brushRef="#br0" timeOffset="38930.2266">18316 17204,'20'-20,"-20"20,0-19,0-1,-20 0,20-20,-20 20,20 1,-20 19,-20 0,21 0,-1 19,-20 1,20 20,0-20,1 19,19 21,0-20,19-20,-19 19,20-19,0 0,20-40,-20 20,-1-40,21 1,-20-1,0 0,0-19,-1-1,-19 1,0 19,0 0,0 1,0 19,0 20,0 0,0 20,0-1,0 21,20 0,-20 0,0-1,20 1,-20 0,20-21,0 1,0 0,0-20,-1-20,1 20,0-20,-20-19,20 19,-20 0,0 0,20 0,-20 20,0 0,0 0,0 20,0 0,20 0,-20 0,19 0,1-1,0-19,0 20,0-20,0 0,-1 0,1-20,0 1,0-1,-20 20,0-20,0 0</inkml:trace>
  <inkml:trace contextRef="#ctx0" brushRef="#br0" timeOffset="39412.2542">18852 17184,'0'40,"19"20,-19-1,20 1,0-1,0-19,0 0,-20-1,20-39,-20 0,0 0,0-20,-20-19,0-1,20 0,-20 1,0-21,20 1,-20 19,20-20,-19 21,19-1,0 0,19 1,-19-1,20 20,0 0,0 20,20 0,-21 20,1 20,0-20,0 39,-20-19,0 0,0-21,-20 21,0-40,0 20,1-20,-21-20,20 0,0 0,20 1,0-21,0 20</inkml:trace>
  <inkml:trace contextRef="#ctx0" brushRef="#br0" timeOffset="39788.2756">19248 16926,'0'0,"0"-19,0 19,-19-20,-1 20,0-20,20 40,-20-20,0 20,20-1,-20 1,20 0,0 0,20 0,-20 20,20-21,0 1,0-20,19 20,-19 0,-20 0,0 0,0-20,-20 19,1-19,-1 0,-20-19,20 19,-19-20,19 20,20-20,0 0</inkml:trace>
  <inkml:trace contextRef="#ctx0" brushRef="#br0" timeOffset="40674.3263">19883 16768,'0'0,"-19"0,-1 20,0-1,20 21,-20 0,20 19,0 1,0-20,20 19,0-19,19-1,-19-19,40 0,-40-20,19 0</inkml:trace>
  <inkml:trace contextRef="#ctx0" brushRef="#br0" timeOffset="41168.3547">20102 16946,'20'0,"-20"20,0 0,0 0,19 20,-19-21,0 1,20 0,-20 0,0-20,0 0,0 0,0 0,0-20,-20 0,20 0,0 1,0-1,0 0,20 0,0 0,-20 0,40 0,-20 20,-1 0,1-19,20 19,-20 0,0 0,0 0,-20-20,0 20,0-20,0 20,0 0,-20-20,0 20,20 0,-20 20,0 0,0 0,20 19,0-19,0 20,20 0,0-21,20 1,-20 0,19-20,-19 0,20-20</inkml:trace>
  <inkml:trace contextRef="#ctx0" brushRef="#br0" timeOffset="41472.3721">20657 16887,'0'-20,"0"0,-19 0,-1 20,0-20,0 20,20-19,-20 19,0 19,20-19,-20 20,20 0,20 0,-20 0,20 19,0-19,20 0,-20 20,-1-20,1 0,-20-1,0 1,0 0,-39-20,19 0,-20-20,20 20,0-20,0 1,1-21,19 0</inkml:trace>
  <inkml:trace contextRef="#ctx0" brushRef="#br0" timeOffset="41637.3815">20737 16668,'20'0,"-1"20,-19 20,20-20,0 39,-20 1,20-20,0 19,-20 1,20-40,-20-1,0 1</inkml:trace>
  <inkml:trace contextRef="#ctx0" brushRef="#br0" timeOffset="41795.3905">20737 16887,'20'20,"-1"-20,1 0,20 0,0 0,-21 0,21 0,-20-20</inkml:trace>
  <inkml:trace contextRef="#ctx0" brushRef="#br0" timeOffset="42284.4185">21312 16708,'0'0,"0"-20,20 20,-20 0,20 20,-20 0,20 0,-20 0,0 19,0 1,0 0,20-1,-20 1,19 0,-19-20,40 0,-20-20,0 0,19 0,1 0,-40-20,40 0,-40 0,20 0</inkml:trace>
  <inkml:trace contextRef="#ctx0" brushRef="#br0" timeOffset="42569.4348">21491 16470,'20'20,"-1"-20,1 20,20 0,20 19,-21 1,21 19,-1 1,-19 19,-20 1,0-1,0-19,-20-1,0 1,-20-21,20-19,-20-20,20 0</inkml:trace>
  <inkml:trace contextRef="#ctx0" brushRef="#br0" timeOffset="43298.4765">22126 16549,'0'0,"20"0,-1 0,1 20,20 20,0 0,-1 19,1 1,-20-1,0 21,0-1,-1-19,-19-1,-19-19,19-1,0-19,-20 0,20-20</inkml:trace>
  <inkml:trace contextRef="#ctx0" brushRef="#br0" timeOffset="43992.5162">15300 17780,'0'0,"0"20,-20 19,0-19,0 20,0 19,0 1,-19-20,39 19,0 1,0-21,19 1,1-20,-20-20,60 59,-1-39,-39 0,20-20,0 0</inkml:trace>
  <inkml:trace contextRef="#ctx0" brushRef="#br0" timeOffset="44888.5674">15657 18058,'-20'0,"0"0,20 0,0 19,-20 1,20 0,0 0,0 0,0 19,0-19,20 0,0 0,20-20,-21 0,21 0,0-20,-1 0,1 0,-20-19,20 19,-40 0,20-20,-20 21,0-1,0 20,-20-20,20 20,-20 0,20 20,-20-20,20 20,0-1,0 1,0 20,0-20,20 0,0-1,19 1,1-20,0 20,-1-20,1-20,-20 0,0 1,-20-1,0 0,0-20,-20 20,0 1,0-1,-19 0,19 0,0 20,0-20,0 20,20 0,0 0,20 0,0-20,0 20,0 0,19-20,-19 20,20 0,-20 20,19 0,-19 0,0 0,0 20,-20-1,20 1,-20-20,0 19,20-39,-20 20,0-20,0 0,0 0,0-20,19 1,-19-21,20 20,-20-20,20 21,0-1,0 0,0 20,-1 0,1 0,0 20,0 0,-20-1,0 21,20-20,-20 0,20 0,0-20,-1 0</inkml:trace>
  <inkml:trace contextRef="#ctx0" brushRef="#br0" timeOffset="45218.5863">16828 17899,'-20'20,"0"-20,0 19,0-19,0 20,0-20,1 20,19 0,0-20,19 20,-19 0,40-20,-20 20,20-1,-20-19,19 20,-19 0,-20 0,0 0,0 0,-20-1,0-19,1 20,-1-20,-20 0,20 0,0-20,0 20,1-19,19 19</inkml:trace>
  <inkml:trace contextRef="#ctx0" brushRef="#br0" timeOffset="46285.6473">17740 17661,'-20'0,"1"20,19-1,-40 1,20 20,0 0,0 19,1 1,19-1,0 1,19-21,1 21,0-20,0-1,20-19,-21-20,21 0,0 0</inkml:trace>
  <inkml:trace contextRef="#ctx0" brushRef="#br0" timeOffset="46551.6625">18078 17700,'-40'-19,"20"38,0-19,0 20,1 0,19 20,-20-1,20 1,0 20,0-21,20 21,-40-20,40-1,-20 1,0-20,-20-20</inkml:trace>
  <inkml:trace contextRef="#ctx0" brushRef="#br0" timeOffset="46779.6755">17939 18018,'20'-20,"-1"-20,1 20,-20 1,40-1,-20 20,0 0,0 0,-20 20,0-1,19 21,-19-20,0 20,0-20,0 19,20-19,-20 0,20-20,-20 0,20 0,0-20,-20-20</inkml:trace>
  <inkml:trace contextRef="#ctx0" brushRef="#br0" timeOffset="46916.6834">18157 17720,'-20'-20,"0"1,20 19,0 0,-19 19,19-19,19 0,1 0</inkml:trace>
  <inkml:trace contextRef="#ctx0" brushRef="#br0" timeOffset="47173.6981">18296 17958,'0'40,"0"-20,20 20,-20-21,0-19,20 20,-20-20,0-20,0 1,0-21,0 20,0-20,0 1,0 19,19 0,-19 0,0 20,20-20,-20 20,20 0,0 0</inkml:trace>
  <inkml:trace contextRef="#ctx0" brushRef="#br0" timeOffset="47484.716">18613 17800,'-19'0,"-21"0,20 19,-20-19,40 0,-19 20,-1-20,40 20,-20-20,19 20,1 0,20 0,0-1,-21 21,1-20,0 0,-20 20,20-21,-40 1,20-20,-20 0,0 0,1 0,-1-20,0 1,20-1,-20-20</inkml:trace>
  <inkml:trace contextRef="#ctx0" brushRef="#br0" timeOffset="47652.7255">18732 17700,'20'20,"0"20,0 0,-20-1,20 1,0 19,-20-19,20-20,-20 0,0-20</inkml:trace>
  <inkml:trace contextRef="#ctx0" brushRef="#br0" timeOffset="47803.7341">18713 17839,'0'0,"19"0,1-20,0 20,20 0,0 0,-21-19,1 19,20-20</inkml:trace>
  <inkml:trace contextRef="#ctx0" brushRef="#br0" timeOffset="48329.7642">19566 17661,'20'20,"-40"-1,20 1,-20 0,20 20,-20-1,0 1,20 0,0-1,0-19,20 0,20 0,-20-20,19 0,1 0,0 0,0-20,-1 0,-39 20,20-20</inkml:trace>
  <inkml:trace contextRef="#ctx0" brushRef="#br0" timeOffset="48618.7808">19745 17482,'19'20,"1"0,40 19,-40 1,19 0,21 19,-40 1,19 19,-19-19,-20-1,0 1,0-1,-20-19,0-20,20 0,0-20</inkml:trace>
  <inkml:trace contextRef="#ctx0" brushRef="#br0" timeOffset="49089.8078">20677 17323,'0'0,"-20"20,1 0,-21 20,20-1,0 21,0-1,0 1,20 0,20-1,0 1,0-1,20-19,19-1,-19-19,0 0,-1-40,1 20,-20-20</inkml:trace>
  <inkml:trace contextRef="#ctx0" brushRef="#br0" timeOffset="49901.8542">20816 17641,'0'0,"0"0,0 0,0 20,20 0,0-1,-20 21,20-20,-20 0,0 0,19-1,-19-19,0 0,0 0,-19-19,19-1,0 0,0 0,0 0,19 0,-19 1,20 19,0-20,0 20,0-20,20 20,-21 0,21 0,-40-20,20 20,0-20,-20 20,20-20,-20 20,-20-20,20 20,-20 0,20 0,-20 0,20 20,0 0,-20 0,20 20,0-20,0 19,20-19,-20 0,40 20,-40-40,39 19,-19-19,0 0,0-19</inkml:trace>
  <inkml:trace contextRef="#ctx0" brushRef="#br0" timeOffset="50413.8835">21233 17581,'0'20,"-20"0,20 0,0 20,0-21,0 1,0 0,0-20,20 20,-20-40,20 20,-1-20,-19 0,20 1,-20-1,20 0,0 0,0 0,-20 20,20 0,0 0,-20 0,19 20,-19 0,20 0,-20 0,0-1,0 1,0 0,0-20,0 0,0 0,0-20,0 0,20 1,-20-21,20 20,-20 0,20 0,0 0,-20 20,19 0,-19 0,20 20,-20 0,20 0,-20 0,0 0,20 0,0-1,0-19,0 0,-1 0,1-19</inkml:trace>
  <inkml:trace contextRef="#ctx0" brushRef="#br0" timeOffset="50689.8992">21709 17561,'-20'0,"20"20,-20-20,20 20,-19-20,19 40,0-20,19 0,1-1,0 1,20-20,-20 20,19-20,-19 0,0-20,0 0,0 1,-20-1,-20-20,0 20,0 0,-20 0,40 20,-39-19,19 19,20 0,0 0</inkml:trace>
  <inkml:trace contextRef="#ctx0" brushRef="#br0" timeOffset="51216.9293">21888 17601,'0'40,"20"-20,-20 0,19-1,1 1,0 0,0-20,-20 0,20 0,-20 0,20 0,-20-20,0 0,0 1,0 19,0-20,0 0,0 20,0 0,0 0,0-20,19 20,-19 0,20 0,0 0,-20 0,20-20,0 20,0 0,-1-20,1 20,-20-20,20 1,-20-1,0 0,-20 0,20 0,-20 20,1 0,-1 0,0 20,0-20,20 40,0-20,0-1,20 21,0-20,19 20,-19-20,20-1,-20 1,20-20,-21 0,1 0</inkml:trace>
  <inkml:trace contextRef="#ctx0" brushRef="#br0" timeOffset="51680.956">22324 17601,'0'20,"0"-20,20 0,0 0,-20 0,20 0,0-20,-20 20,19-20</inkml:trace>
  <inkml:trace contextRef="#ctx0" brushRef="#br0" timeOffset="52647.0112">22701 17601,'0'0,"20"-20,-20 20,-20-20,20 1,0-1,-20 0,20 0,-19 20,-1 0,0 20,0 0,0 0,20-1,-20 1,20 20,0-20,0 0,20 19,-20-39,40 20,-20-20,19 0,-19-20,0 1,20-21,-20 0,-1-19,21-1,-20 20,-20-19,20 19,-20 1,0 19,0 0,-20 40,20 0,-20 19,0 1,0 0,20 19,-19-19,19-1,0 1,19 0,-19-20,40 0,-20-1,20-38,-20 19,19-20,1 0,-20 0,0 0,-1-20,1 21,-20-1,20 0,-20 0,0 20,0 0,0 20,-20 0,20 0,0-1,0 21,0-20,20 0,-20 0,20 0,0-20,-20 19,20-38,0 19,-1-20,1 0,0 0,-20 0,20 20,-20-20,0 20,0 0,0 0,0 20,0 0,0 0,0 0,20 0,-20-1,0 1,0-20,20 20,-1-40,1 20</inkml:trace>
  <inkml:trace contextRef="#ctx0" brushRef="#br0" timeOffset="53105.0373">23455 17502,'0'0,"0"0,-20 20,1 0,19 19,-20-19,20 40,0-21,0 1,0 0,0-1,0-19,0 0,0 0,0-20,0-20,0 0,0 0,0-19,0-1,0-19,20-1,-20 20,19-19,1 19,0 20,0 0,0 1,0 19,0 19,-20 1,-20 20,20-20,-20 19,-20-19,20 20,-19-20,39 0,-40-20,40 20,0-20,0-20,0 20</inkml:trace>
  <inkml:trace contextRef="#ctx0" brushRef="#br0" timeOffset="53443.0568">23654 17462,'20'0,"-20"0,-20-39,0 39,0 0,20 0,-20 19,0-19,20 20,-19 0,19 0,0 0,19 0,-19-1,20 1,0 0,0 0,0-20,-20 20,0 0,0-20,-20 20,0-20,0 0,0 0,-19-20,19 20,-20-20,40 0,-20 0,20 0</inkml:trace>
  <inkml:trace contextRef="#ctx0" brushRef="#br0" timeOffset="54152.0972">24051 17125,'0'0,"0"20,-20 0,0 19,0 1,0 0,20 19,-20-19,20 19,0 1,0-20,0-1,20 1,-20-20,20 0,-20-20,0 0</inkml:trace>
  <inkml:trace contextRef="#ctx0" brushRef="#br0" timeOffset="54917.141">24209 17482,'20'20,"-20"0,0 0,0-20,0 19,0 1,0-20,0 20,0-20,0 20,0-20,0 0,0 0,-20 0,20 0,0 0,0-20,0 0,0 20,0-20,0 20,0 0,0 0,0 0,40-59,-40 59,0 0,60 0,-60 0,39 0,-39 0,0 0,40 20,-40-20,0 0,0 0,0 0,40-40,-40 40,0 0,0-59,0 59,0 0,0 0,0 0,0 0,0 0,0 0,-40 59,40-59,-20 79,20-79,0 60,0-60,0 0,20 40,-20-40,0 0,0 0,40-20,-40 20,0 0</inkml:trace>
  <inkml:trace contextRef="#ctx0" brushRef="#br0" timeOffset="55255.1603">24567 17403,'0'0,"0"0,0 0,0 0,0 0,0 0,0 0,0 0,0 0,0 0,-40 59,40-59,0 0,0 60,0-60,20 39,-20-39,0 0,20 60,-20-60,0 0,0 0,0 40,0-40,0 0,-40 20,40-20,0 0,0 0,-60-60,60 60</inkml:trace>
  <inkml:trace contextRef="#ctx0" brushRef="#br0" timeOffset="55443.1711">24646 17224,'40'80,"-40"-80,19 79,-19-39,0 19,0-19,0 19,0-59,0 60,0-60</inkml:trace>
  <inkml:trace contextRef="#ctx0" brushRef="#br0" timeOffset="55609.1805">24626 17522,'0'0,"0"0,0 0,60 39,-60-39,0 0,59-19,-59 19</inkml:trace>
  <inkml:trace contextRef="#ctx0" brushRef="#br0" timeOffset="56428.2274">24983 17383,'0'0,"0"0,0 0,0 0,0 0,0 0,0 0,0 0,0 0,0 59,0-59,-20 60,20-60,-19 79,19-79,0 40,0-40,0 0,39 60,-39-60,0 0,40 0,-40 0,0 0,0 0,40-60,-40 60</inkml:trace>
  <inkml:trace contextRef="#ctx0" brushRef="#br0" timeOffset="56864.2523">25082 17264,'0'0,"60"59,-60-59,20 60,0-1,0-19,-20 20,0-21,0 21,0-1,-20-19,20-40,-40 79,40-79,-40 60,40-60,-59 40,59-40,0 0</inkml:trace>
  <inkml:trace contextRef="#ctx0" brushRef="#br0" timeOffset="57880.3105">24825 17978,'0'0,"0"0,0 0,0 0,0 0,0 0,0 0,0 0,0 0,0 0,0 0,0 0,0 60,0-60,0 0,19 39,-19-39,40 60,-40-60,0 59,0-59,0 60,0-60,-40 79,40-79,-59 40,59-40,-40 40,40-40,0 0,0 0,0 0,0 0,0 0</inkml:trace>
  <inkml:trace contextRef="#ctx0" brushRef="#br0" timeOffset="59219.387">25023 17919,'0'0,"0"0,0 0,0 0,0 0,0 0,0 0,0 0,0 0,0 0,0 0,20 59,-20-59,20 60,-20-60,19 79,-19-39,0 19,0-19,0 0,0-40,-39 79,39-79,-40 60,40-60,-40 39,40-39,0 0,-39 40,39-40,0 0,0 0</inkml:trace>
  <inkml:trace contextRef="#ctx0" brushRef="#br0" timeOffset="60669.47">24626 18038,'0'0,"0"0,0 0,0 0,0 0,0 0,0 0,20 59,-20-59,0 80,0-21,0-59,-20 80,20-80,-20 59,20-59,-20 60,20-60,0 0,0 0,0 0</inkml:trace>
  <inkml:trace contextRef="#ctx0" brushRef="#br0" timeOffset="61654.5263">24428 18097,'0'0,"0"0,0 0,0 0,0 0,0 0,0 0,39 80,-39-80,20 79,-20-39,0 19,0 1,0-21,0 21,0-60,-20 60,20-60,0 0,-39 59,39-59,0 0,0 0</inkml:trace>
  <inkml:trace contextRef="#ctx0" brushRef="#br0" timeOffset="74281.2485">11112 11053,'0'0,"0"0,-19 0,-1 20,0-1,0 21,0 0,20 19,-20-19,20 20,0-1,-19 1,38-1,-19-19,20-1,0 1,0-40,0 20,0-40</inkml:trace>
  <inkml:trace contextRef="#ctx0" brushRef="#br0" timeOffset="75244.3037">11251 11291,'0'0,"0"0,0 0,0 0,0 20,0 0,0-1,0 1,20 0,-20 0,0-20,0 20,0-20,0 20,0-20,0 0,0 0,0 0,0 0,0 0,0 0,-20 0,20 0,-19-20,19 20,0 0,0 0,-20 20,20-20,0 0,0 0,0 19,0 1,20-20,-20 20,0 0,0-20,19 0,-19 0,0 0,0 0,20 0,-20-20,0 0,0-19,0 19,20-20,-20 20,0-19,20 19,-20 0,20 0,-20 20,39 0,-39-20,40 40,-40-20,40 0,-20 0,0 0</inkml:trace>
  <inkml:trace contextRef="#ctx0" brushRef="#br0" timeOffset="76335.366">11609 11430,'0'0,"0"20,0-20,19 0,-19-20,20 0,-20-20,20 20,-20 1,0-1,0 0,0 0,-20 0,0 20,20 0,-19 20,-1 20,20-20,0 19,-20 1,40 0,-20-21,20 21,-20-20,19 0,21-20,-20 0,0-20,20 20,-40-40,39 20,-39-19,20 19,-20-20,20 20,-20 1,0-1,20 40,-20-20,0 19,0 1,0 20,0 0,0-1,0 1,0-20,0 0,0-20,20 0,-20 0,19-20,-19-20,20 20,-20-19,20-1,0 20,0 0,0 0,-1 1,-19 38,20-19,-20 20,20 20,-20-20,0 19,0-19,20 20,-20-20,0 0,0-20,20 0,-20-20,20 0,0-20,-20 20,19-19,1-1,0 0,0 21,-20-1,0 20,0 0,0 20,0-1,0 1,20 0,-20 20,0-20,0-1,20 1,-20-20,19 20,1-20,0-20,0 20,-20-20,40 1,-40-21,19 20,-19-20,20 21,-20-1,0 0,0 20,0 0,0 20,-20 0,20-1,0 21,20-20,-20 20,20-21,-20 21,20-40,0 20,0-20,19 0,-39-20,20 0,0 0,-20-19,0-1,-20 20,20-19,-20-1,1 20,-1 0,-20 20,20-20,20 20,0 0,-20 0</inkml:trace>
  <inkml:trace contextRef="#ctx0" brushRef="#br0" timeOffset="76792.3922">12561 11350,'40'0,"-20"20,-1-20,1 0,0 0,0 0,0 0,-20 0,20-20,0 20,-20-19,0-1,19 0,-19 20,0-20,0 0,0 0,0 20,-19-20,19 20,0 0,0-19,0 19,-20-20,20 20,0 0,0 0,0 0,20 20,-20-20,0 0,0 0,0 0,19 19,-19-19,20 0,-20 0,0 20,0-20,20 0,-20 0,0 0,0 20,0-20,0 0,0 0,0 0,0 0,-20-20,20 20,-20-20,1 20</inkml:trace>
  <inkml:trace contextRef="#ctx0" brushRef="#br0" timeOffset="77407.4274">12720 11231,'0'20,"-20"-20,20 40,0-20,0 0,0 19,20-19,-20 20,0-20,20-1,0 1,-20-20,19 0,1 0,-20 0,20-20,-20-19,0 19,0-20,20 20,-20-19,20-1,-20 20,0 0,20 0,-20 20,0 0,19 0,-19 0,0 20,0-20,0 40,0-40,20 20,-20 0,0-20,20 20,-20-20,40 19,-40-38,20 19,0-20,-20-20,19 20,1 0,-20-19,0 19,0 0,-20 20,20-20,-19 40,-1 0,0 0,20-1,-20 21,20 0,0 0,0-1,20 1,20 0,-21-21,21 1,0 0,-1-20,-19 0,20 0,-40-20</inkml:trace>
  <inkml:trace contextRef="#ctx0" brushRef="#br0" timeOffset="77936.4576">13295 11311,'0'0,"20"20,0-20,0 0,0 0,0 0,-1 0,1 0,0-20</inkml:trace>
  <inkml:trace contextRef="#ctx0" brushRef="#br0" timeOffset="78997.5184">13791 11311,'20'20,"0"-20,-20-20,20 20,-20-20,0 0,0 0,0 0,-20 0,0 1,0 19,-19 19,-1-19,20 40,-20-20,21 20,-1-1,0 21,20-20,0-21,0 21,20-20,0-20,-1 0,21-20,-20 0,20-19,-20-1,19-20,-19 1,0-1,0 1,-20-1,20 21,-20-1,19 40,-19 0,0 0,-19 40,19-1,0 21,0-1,0 1,0-20,19 19,-19-19,20-1,20-19,-20 0,20-20,-21-20,21 0,-20 1,0-21,0 0,-1 20,-19-19,20-1,-20 20,0 0,0 20,0 0,0 0,0 20,0 20,0-20,0 19,0-19,20 20,-20-20,20 0,0-1,0-19,19 0,-19 0,0-19,0-1,0 0,0-20,-20 20,19 1,-19-1,0 0,0 20,0 0,0 0,0 0,0 20,0 19,0-19,20 0,0 0,0 0,0 0,0-20,19 0,-19 0,0-20,0 0,0 0</inkml:trace>
  <inkml:trace contextRef="#ctx0" brushRef="#br0" timeOffset="79387.5406">14665 11291,'0'20,"0"19,0 21,0-1,0 1,0-1,0 1,0-20,0 19,0-39,0 0,0-20,0 0,0-20,-20-20,20 1,-20-21,0 1,20-21,0 21,0-1,20-19,0 39,0 0,-1 21,21-1,-20 20,0 20,0-1,-20 21,-20 0,0 0,0-1,0-19,-19 20,19-40,-20 20,20-20,0 0,0 0,20-20,0 0,0 0</inkml:trace>
  <inkml:trace contextRef="#ctx0" brushRef="#br0" timeOffset="79771.5626">15081 11152,'-20'-20,"1"0,-1 20,0-20,0 20,-20 20,20-20,1 20,-1 0,0 0,20 0,-20-20,20 19,20 1,0-20,0 20,-1 0,21 0,-20-20,20 40,-20-21,-20 1,19 0,-19 0,-19 0,-1 0,0-20,-20 19,0-19,21 0,-1 0,-20-19,20 19,0-20,20 0</inkml:trace>
  <inkml:trace contextRef="#ctx0" brushRef="#br0" timeOffset="80863.6251">15875 10874,'0'0,"20"20,-20 0,-20 20,-20-1,20 21,-39 19,19-19,-19 19,19 0,20 1,0-21,20 1,0-1,20-39,0 20,0-20,0 0</inkml:trace>
  <inkml:trace contextRef="#ctx0" brushRef="#br0" timeOffset="83002.7474">16133 11033,'0'-20,"0"20,0 0,-20 0,20 0,0 0,0 0,0 0,0 0,0 20,0-20,-20 20,20 0,-20-1,-19 1,19 20,-20 19,1-19,19 20,0-1,0 21,40-21,0 1,0-21,-1 1,21 0,-20-20,0-1,-20-19,0-19</inkml:trace>
  <inkml:trace contextRef="#ctx0" brushRef="#br0" timeOffset="83407.7706">15855 11489,'0'0,"20"-20,0 20,-20-19,40 19,-21-20,21 20,20-20,-21 0,1 20,0-20,-1 0,1 20,-20 0,-20 0,0 0,0 0,0 20,-20 0,20 0,-20 0,0 19,20-19,0 20,20-20,0 0,0-20,0 0,19 0,-19-20,20 20,-20-40,-20 20,0-19,-20 19,0 0,-20 0,21 0,-21 20,0 0,20 0,0 0,20 0,0 0</inkml:trace>
  <inkml:trace contextRef="#ctx0" brushRef="#br0" timeOffset="83648.7844">16510 11092,'20'20,"-20"0,0 20,0-1,0 21,20-20,-20 19,20-19,-20 0,19-1,-19 1,20-20,-20-20,0 0,0 0,20 0</inkml:trace>
  <inkml:trace contextRef="#ctx0" brushRef="#br0" timeOffset="84176.8145">16986 11430,'0'-20,"0"0,20 0,-20 0,0 1,-20-21,20 20,-20 0,-19 0,19 20,-20 0,1 20,-1 0,20 0,-20 20,20-1,1 1,19 0,0-1,19-19,1 0,0-20,20 0,-20-20,19 0,1-19,-20-1,0 0,0-19,-1 19,-19-20,20 1,-20 19,0 1,0 19,-20 0,20 20,0 20,-19 0,19 19,0 1,-20 0,20 19,20-19,-20 0,19-1,1 1,0-20,0 0,0-20,0 19</inkml:trace>
  <inkml:trace contextRef="#ctx0" brushRef="#br0" timeOffset="84461.8309">17165 11311,'0'20,"0"19,0-19,-20 0,40 20,-40-21,40 1,-40-20,20 0,0 0,0 0,0 0,0-20,-20 1,20-1,0-20,0 20,20 0,0 1,0-1,0 0,-1 0,-19 0,20 20,0-20,0 20</inkml:trace>
  <inkml:trace contextRef="#ctx0" brushRef="#br0" timeOffset="86160.9281">18078 11291,'20'-20,"-20"20,19-20,-19 0,0 0,-19-19,19 19,-40 0,20 20,-20 0,1 0,-1 20,0 20,20-1,1 1,-1 0,20-1,20 1,-1 0,21-20,-20-1,20 1,-1-20,-19-20,0 1,0-1,0 0,0-20,-20 20,0 1,0-1,0 20,-20 0,20 20,0-1,0 1,0 20,20-20,-20 0,39-1,-19-19,20 0,-1 0,1-19</inkml:trace>
  <inkml:trace contextRef="#ctx0" brushRef="#br0" timeOffset="86544.9501">18395 11271,'0'20,"0"0,0 19,0 1,0 20,0-21,20 21,-20-21,0 1,0 0,20-20,-20 0,0-20,0 0,-20 0,0-20,0-20,0 0,1-19,-1-1,0 1,20-1,0 1,20-1,0 20,-1 21,21-1,-20 20,20 0,-20 20,-20 19,0-19,0 20,-20-20,0 0,0-1,0 1,0-20,20 0,0-20,0 1</inkml:trace>
  <inkml:trace contextRef="#ctx0" brushRef="#br0" timeOffset="87243.99">18653 11311,'20'39,"0"1,-20 20,20-1,-1-19,1 19,0-19,0-20,-20 0,0 0,0-20,-20-20,0 0,0-20,1 0,-1-19,0 19,0-19,0-1,20 1,0-1,20 20,0 1,0 19,19 20,1 0,-20 0,0 20,0 19,-20-19,0 0,0 20,-20-20,0 0,20-1,-40-19,20 0,1 0,-1-19,0 19,0 0,20 0,0-20,0 20,20 20,0-20,0 19,19-19,1 20,0-20,-1 20,1-40,0 20,-1-20,1 1,0-21,-20 0,-20 0,0 1,0-1,0 0,-20 21,0 19,0 0,-20 19,40 1,-19 20,19 0,0-1,0-19,19 20,1 0,0-21,20-19,-20 20,19-20,-19-20,20 1,-20-1</inkml:trace>
  <inkml:trace contextRef="#ctx0" brushRef="#br0" timeOffset="87537.0067">19268 11172,'0'20,"0"-1,0 1,-20 0,20 0,0 0,0 0,-19 0,19-20,0 0,0 0,0-20,0 0,19-20,-19 20,20-19,-20 19,20 0,0 0,20 0,-20 20,19 0,-19 20,0 0,0 0,0 19,-20-19,19 20,-19-40,0 20,0 0</inkml:trace>
  <inkml:trace contextRef="#ctx0" brushRef="#br0" timeOffset="88018.0342">19844 11271,'-20'-40,"20"20,0-19,-20-1,0 0,0 21,-19-21,-1 40,20-20,-20 40,1-20,19 40,-20-21,20 41,20-20,0-1,0 21,0-20,20-1,20 1,-20-20,19-20,1-20,-20 0,20-20,-20 1,19-41,-39 21,20-21,-20 1,20 0,-20-1,0 41,0-1,-20 20,20 20,0 20,0 20,-20 19,20 21,0-21,20 20,-20 1,20-21,-20-19,20 0,0-20,-1-20</inkml:trace>
  <inkml:trace contextRef="#ctx0" brushRef="#br0" timeOffset="88477.0605">20340 10676,'0'0,"-20"20,20-1,-20 1,20 0,0 0,-20 0,40 0,-20-1</inkml:trace>
  <inkml:trace contextRef="#ctx0" brushRef="#br0" timeOffset="88987.0898">20677 10755,'0'20,"0"0,-20 0,1-1,-21 21,20 0,0 0,20 19,-20-19,40 19,-20-19,20 0,20-1,-20-19,19 0,-19 0,20-20,-20 0,-1-20</inkml:trace>
  <inkml:trace contextRef="#ctx0" brushRef="#br0" timeOffset="89477.1177">20975 10775,'0'20,"20"0,0 19,-20-19,19 40,1-21,0 21,-20-1,0-19,0 0,-20-1,20-19,-20-20,20 0,-19 0</inkml:trace>
  <inkml:trace contextRef="#ctx0" brushRef="#br0" timeOffset="89860.1397">21233 10576,'0'20,"0"0,0 0,0 0,0 0,0 19,0-19,0-20,0 20</inkml:trace>
  <inkml:trace contextRef="#ctx0" brushRef="#br0" timeOffset="90312.1655">21987 10696,'0'0,"-20"0,0 19,0 1,1 20,-1 19,20 1,-20 0,20-1,0 20,0-19,20-1,0 1,19-20,1-20,0-20,-1 0,1-20,-20 0,0-40</inkml:trace>
  <inkml:trace contextRef="#ctx0" brushRef="#br0" timeOffset="90635.184">21927 10993,'0'0,"0"20,0-20,20 0,20 0,-20 0,19 0,1-20,-20 20,20-20,-1 20,-19 0,0 0,-20 0,20 20,-20 0,20 0,-20 0,0 0,0 19,0 1,0 0,-20-21,20 21,0 0,0 0,0-21,0 1,0-20,-20 0,20-20,-20 1</inkml:trace>
  <inkml:trace contextRef="#ctx0" brushRef="#br0" timeOffset="93186.3299">21272 10557,'0'0,"0"0,0 0,0 0,-19-20,19 20,19-20,1 20,-20-20,40 20,-40-20,20 20,-20 0,0 0,0 0,-20 20,0 0,-20 0,1 19,-1-19,20 0,0 0,1 0,-1 0,20-20,0 20,20-40,-1 20,1 0,20-20,0 20,-21-20,21 20,-20-20,0 20,-20 0,0 20,0-20,-40 20,20 0,-19 19,19-19,-20 0,20 0,0-20,1 20,19-20,0 0,19 0,1 0,0-20,0 20,20-20,-21 0,21 20,-20-20,0 20,0 0,-20 0,0 0,0 20,-20-20,20 20,-40-20,20 20,0 0,1-20,-1 20,20-20,-20 0,20 0,0 0,0-20,20 0,-20 20</inkml:trace>
  <inkml:trace contextRef="#ctx0" brushRef="#br0" timeOffset="97386.5702">22205 10438,'0'0,"20"0,0 0,20 39,-21 1,41 39,-20-19,19 59,-19-20,-1 20,-19 0,0 0,-40-19,0-1,-19-20,-1-19,0-21,1-19,-1-20,20 0</inkml:trace>
  <inkml:trace contextRef="#ctx0" brushRef="#br0" timeOffset="100827.7669">22781 10457,'39'60,"21"-1,-20 21,-1-1,21 20,-40-19,19 19,-39 0,0 0,-20 1,-19-21,19 0,0-19,0-20,0-1,20-19,0 0</inkml:trace>
  <inkml:trace contextRef="#ctx0" brushRef="#br0" timeOffset="101188.7875">22999 10259,'40'40,"-1"19,21 1,-1 39,41 0,-21 20,0 0,-19 20,-40-20,-20 20,-20 0,-40-20,-19 0,-20-20,0-19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0-09-14T20:46:15.0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6171 10854,'0'0,"0"0,0 40,-39 0,19 19,-20 1,0 19,1 0,-1 1,20 19,0-20,1 1,19-1,0-19,19-21,1 1,0 0,0-20,20-1,-1 1,-19-20,20 0,0 0</inkml:trace>
  <inkml:trace contextRef="#ctx0" brushRef="#br0" timeOffset="316.018">6707 11053,'0'-20,"0"0,-20 0,20 20,-19 0,-1 20,0 20,0-1,0 21,0-20,0 39,20-19,-19-1,19-19,0 19,0-19,0-20,19 0,-19-20,-19 19,19-19</inkml:trace>
  <inkml:trace contextRef="#ctx0" brushRef="#br0" timeOffset="549.0313">6449 11410,'20'-20,"20"0,-20 0,19 1,1 19,0-20,-20 40,19-20,-19 19,0 1,-20 20,0 0,0-1,0 1,20-20,-20 19,0-19,20-20,-1 0,1 0,0-39</inkml:trace>
  <inkml:trace contextRef="#ctx0" brushRef="#br0" timeOffset="654.0373">6826 11192,'-39'-20,"-1"20,20 0,20-20,0 20</inkml:trace>
  <inkml:trace contextRef="#ctx0" brushRef="#br0" timeOffset="977.0558">6985 10993,'0'40,"0"0,0 19,0-19,0 39,0-19,20-1,0-19,-20 19,20-19,-20-20,19 0,-19-20,0 0,0 0</inkml:trace>
  <inkml:trace contextRef="#ctx0" brushRef="#br0" timeOffset="1233.0705">7243 11053,'0'20,"0"19,20 1,-20 0,0 19,20-19,-1 19,1 1,-20-20,20-1,-20-39,20 20,-20-20</inkml:trace>
  <inkml:trace contextRef="#ctx0" brushRef="#br0" timeOffset="1610.092">7203 11350,'0'0,"20"0,20 0,-20-19,39 19,-19-20,0 20,-1-20,1 20,-20 0,0 0,-1-20,1 20,-20 0,0-20,0 20,-20 0,20-20,-19 20,-1 0,0 20,0-20,0 20,0 0,20 0,0 19,0-19,0 20,20-20,20 19,-20-19,19-20,1 0,0 0,-20 0,0-20,-1-19,21 19,-40-20</inkml:trace>
  <inkml:trace contextRef="#ctx0" brushRef="#br0" timeOffset="1842.1053">7759 11311,'0'0,"0"20,0 19,0-19,0 20,0-20,20-1,-20 1,0 0,0-20,0 0,0 0,-20-20,20 0,0-19,0 19,0-20,0 20,20-19,0 19,19 0,-19 20,20-20,-20 20,19-20,-19 0</inkml:trace>
  <inkml:trace contextRef="#ctx0" brushRef="#br0" timeOffset="2936.1678">8870 10914,'20'0,"-20"0,0 0,0 0,-20 40,0-1,20 21,-20-1,-19 1,19 19,0 1,20-21,0 1,0-1,0-19,40-1,-1-39,-19 0,20-19,0-1,-20-20</inkml:trace>
  <inkml:trace contextRef="#ctx0" brushRef="#br0" timeOffset="3150.1801">9088 10993,'0'40,"0"0,0-1,0 21,0 19,0-19,0-1,0-19,20 19,-20-39,0 0,20-20,0 0,-20-20</inkml:trace>
  <inkml:trace contextRef="#ctx0" brushRef="#br0" timeOffset="4041.2311">9505 11410,'0'0,"20"-20,-20 0,0 0,0-19,0 19,-20 0,0 0,0 20,1 0,-21 0,20 20,-20 0,21 20,-1-21,0 21,20-20,0 20,20-21,0 1,-1 0,1-20,0 0,20-20,-20 20,-1-20,1-19,0 19,-20 20,20-20,-20 20,0 0,0 0,0 20,0-20,20 20,-20 0,20-1,0 1,-1-20,1 0,0-20,-20 20,20-39,0 19,-20 0,0 0,0 0,20 1,-20 19,0 0,0 0,0 19,0 1,0 20,0-20,0 0,0-1,0-19,0 0,0 0,19-19,-19-1,20 0,-20 0,0 0,20-19,-20 19,20 20,0 0,0 0,-20 20,19-1,-19 1,0 0,0 20,0-20,0-1,0-19,0 0,20-19,-20 19,20-40,0 20,0 0,0-19,0 39,-1-20,1 20,-20 20,20-1,-20 1,0 20,20-20,-20 19,0-19,20 20,-20-40,20 0,-1 0,1-20</inkml:trace>
  <inkml:trace contextRef="#ctx0" brushRef="#br0" timeOffset="4477.2561">10180 10993,'0'-20,"0"20,0 0,0 20,0 20,20 0,0-1,-20 21,19-1,1-19,-20 20,20-21,-20-19,0 0,0-20,0-20,0 0,0 0,0-19,20 19,-20-20,20 20,-20 0,39 20,-19 20,0 0,0 0,-20 20,0-1,0-19,-20 20,0-20,0 0,-19-20,19 0,0-20,0 20,0-20,20 0,0 0,0 0</inkml:trace>
  <inkml:trace contextRef="#ctx0" brushRef="#br0" timeOffset="4973.2843">10815 11311,'20'-20,"-40"20,20-20,0 0,-20 0,0 0,-20-19,21 39,-21-20,20 20,-20 20,21 0,-1-1,0 21,0 0,20 0,0 19,20-19,0-20,19-1,-19-19,20 0,0-39,-21-1,21-19,-20-21,0 1,-20-1,0 1,0 20,0-1,-20 20,20 20,0 20,-20 20,20 20,0 20,20-1,-20 20,0-19,20 19,-20-19,0-20,20-1,0-39,-1 20,-19-40,20 20</inkml:trace>
  <inkml:trace contextRef="#ctx0" brushRef="#br0" timeOffset="5409.3094">11192 11271,'20'0,"-20"-20,0 0,0-19,0 19,0 0,-20-20,0 20,0 20,0-19,-19 38,19-19,0 20,0 20,0 0,20-1,-20 1,40 0,-20-20,0-1,20 1,20 0,-20-20,19-20,-19 0,0 1,20-1,-40 0,20 0,-1 20,-19-20,20 40,-20-20,20 40,0-20,-20 19,20-19,0 0,-1 0,1 0,0-20,0 0</inkml:trace>
  <inkml:trace contextRef="#ctx0" brushRef="#br0" timeOffset="6033.3451">12085 10815,'-40'39,"0"1,21 20,-21-1,20 1,0 19,20-20,20 21,20-40,-1-1,1 1,0-20,0 0,-1-20,1 0,-20-20</inkml:trace>
  <inkml:trace contextRef="#ctx0" brushRef="#br0" timeOffset="6297.3602">12244 11033,'0'0,"0"40,0-21,19 21,1 0,0-1,20-19,-20 20,19-20,-19 0,0-20,0 0,0 0,-20-20,0 0</inkml:trace>
  <inkml:trace contextRef="#ctx0" brushRef="#br0" timeOffset="6470.3701">12422 11053,'-40'20,"1"19,-1 21,0-21,-19 1,19 0,20 0,-19-21,39 1,0-20,0-20,20 20</inkml:trace>
  <inkml:trace contextRef="#ctx0" brushRef="#br0" timeOffset="6820.3901">12541 10636,'40'20,"0"20,-1 19,1 1,0 19,-1 0,-19 1,0 19,-20-20,-20 1,0-21,1 1,-21-21,20-19,0 0,0-20,20-20</inkml:trace>
  <inkml:trace contextRef="#ctx0" brushRef="#br0" timeOffset="8219.47">13633 10676,'0'20,"0"19,-20 1,0 19,-20 21,1-1,19 1,-20 19,40-20,0 1,0-21,20-19,0-1,0-19,19 0,1-40,-20 20</inkml:trace>
  <inkml:trace contextRef="#ctx0" brushRef="#br0" timeOffset="10577.6049">13772 11251,'0'0,"0"20,0-20,0 0,39-20,-39 20,40-20,-40 0,40 1,-21-1,-19 0,0 0,0 0,-19 0,-1 20,0 0,-20 20,20-20,1 40,-1-20,0 19,20 1,0 0,0-20,20 19,19-19,-19 0,0-20,20 0,-1 0,-19-20</inkml:trace>
  <inkml:trace contextRef="#ctx0" brushRef="#br0" timeOffset="11137.637">14248 11152,'0'0,"0"-20,0 20,-20-20,0 20,0 0,0 0,-19 20,19-20,0 20,-20 0,21 19,19-19,-20 0,20 0,0 0,20 0,-1-20,1 20,20-20,-40 0,40 0,-21 0,-19 19,20-19,-20 20,-20 0,20 20,-19-1,19 1,-20 20,0-21,20 21,0-1,0-19,0 0,20-20,0-1,-1-19,1-19,0-21,0 0,0 1,-20-1,0-20,-20 21,0-1,20 0,-20 20</inkml:trace>
  <inkml:trace contextRef="#ctx0" brushRef="#br0" timeOffset="11512.6584">14367 11211,'0'0,"0"20,20 0,-20 0,0 0,0 20,0-21,20 21,-20-20,0-20,19 20,-19-20,20-20,0 0,-20 0,20 0,0 1,-20-21,20 20,-20 0,19 0,-19 0,20 20,-20 0,20 20,-20 0,0 0,20 0,-20 0,0-20,20 20,0-20,0 19,-1-38,1 19</inkml:trace>
  <inkml:trace contextRef="#ctx0" brushRef="#br0" timeOffset="12122.6934">14903 11251,'0'0,"0"-20,0 0,0 1,0-1,-20 0,20 0,-20 0,0 0,0 20,0 0,1 20,-21 0,20 0,20 20,-20-1,20-19,0 20,20 0,0-21,0-19,0 20,-1-40,1 20,0-19,0-1,-20-20,20 20,-20 0,0 0,0 1,0 19,0 0,0 0,20 39,-1-19,-19 0,20 0,0 0,20 0,-20-1,19-19,1-19,-20 19,20-40,-21 20,21-40,-20 1,0-1,-20 1,0-1,0 21,-20-1,0 20,0 0,0 40,1 0,19 20,-20-1,20 21,20-1,-1 1,1-20,0 19,0-39,0 0,0-20,0 0,-1-20</inkml:trace>
  <inkml:trace contextRef="#ctx0" brushRef="#br0" timeOffset="12414.7101">15339 10735,'-20'20,"20"-20,0 0,0-20,40 0,0 20,-1-19,1 19,20 0,-21 19,1 1,-20 0,-20 20,0-1,-20-19,20 20,-40 0,40-1,-39-19,19 0,20 0,0-20</inkml:trace>
  <inkml:trace contextRef="#ctx0" brushRef="#br0" timeOffset="12566.7188">15538 11231,'0'20,"0"-20,0 0,0 0,0 0,0-20,20 0,-20 1</inkml:trace>
  <inkml:trace contextRef="#ctx0" brushRef="#br0" timeOffset="25891.4809">16570 10596,'0'-20,"0"20,-20 0,0 0,0 20,0 20,0 0,0 19,20 21,0-1,0 20,0 0,0-19,20-1,0-19,0-1,-20-19,20-40,0 0,0-20</inkml:trace>
  <inkml:trace contextRef="#ctx0" brushRef="#br0" timeOffset="26525.5171">16689 10755,'19'0,"-19"0,20 0,-20 20,0-20,20 20,-20 0,0 19,0-19,0 20,0-20,0 0,0-1,0 1,0-20,0 0,0 0,-20-20,20 1,0-1,0 0,0 0,0 0,0 0,0 0,0 1,0-1,0 20,0-20,0 0,0 20,-20-20,20 20,0 0,0 0,0 0,0-20,0 20,-19 20,19 0,0 0,-20 20,20-1,0 1,-20 0,40-1,-20 1,0 20,0-21,20 1,-1 0,-19-21,20 21,0-20,-20 0,20 0,-20-20,0 0,0 20,0-20,0 0,-20 0,20 0,0 0,0 0,-20-20,20 0</inkml:trace>
  <inkml:trace contextRef="#ctx0" brushRef="#br0" timeOffset="26735.5291">16609 11033,'0'0,"20"-20,0 20,0 0,19-20,-19 20,20-20,-20 20,0-19,0 19,-1 0,1-20</inkml:trace>
  <inkml:trace contextRef="#ctx0" brushRef="#br0" timeOffset="26893.5381">16907 11013,'0'40,"0"-20,20 19,-20 1,0-20,20 19,-20-19,19-20,1 0,0-20,0-19</inkml:trace>
  <inkml:trace contextRef="#ctx0" brushRef="#br0" timeOffset="27035.5463">17006 10834,'-20'0,"0"-19,1 19,-1 0,20 0,0-20,0 20,20 0</inkml:trace>
  <inkml:trace contextRef="#ctx0" brushRef="#br0" timeOffset="27280.5604">17066 10934,'19'39,"1"21,-20-1,40-19,-40 0,0-20,0-20,0 0,-20-20,20 0,-20-20,20 1,-20-1,1 20,19-20,0 1,0 19,19 0,1 0,0 20,0 0,20 0,-20 0,-1-20,1 40</inkml:trace>
  <inkml:trace contextRef="#ctx0" brushRef="#br0" timeOffset="27568.5768">17443 10854,'0'-20,"0"20,0-19,-20 19,0-20,0 20,0 0,0 0,20 20,0-20,0 19,0 1,20 0,0 20,0 0,0-1,0 1,-1 0,-19-1,0 1,0-20,-19 0,-1-20,-20 0,0-20,21 0,19-20,-20 1,20-1</inkml:trace>
  <inkml:trace contextRef="#ctx0" brushRef="#br0" timeOffset="27742.5868">17562 10676,'20'20,"-1"-1,-19 21,0-20,20 39,-20-19,0 20,20-21,-20 1,0 0,0-20,0-20</inkml:trace>
  <inkml:trace contextRef="#ctx0" brushRef="#br0" timeOffset="27899.5958">17482 10894,'20'0,"0"-20,20 20,-20 0,19-20,1 20,0 0,-21-20,21 20</inkml:trace>
  <inkml:trace contextRef="#ctx0" brushRef="#br0" timeOffset="28246.6155">18276 10775,'0'20,"20"0,0 19,0 1,19-20,-19 20,0-1,0-19,0-20,0 0,-1 0,1-20</inkml:trace>
  <inkml:trace contextRef="#ctx0" brushRef="#br0" timeOffset="28419.6254">18514 10775,'-39'20,"-1"0,-20 19,21 1,-1-20,0 0,20 0,1-1,19-19,0 0,19 0</inkml:trace>
  <inkml:trace contextRef="#ctx0" brushRef="#br0" timeOffset="28701.6415">18594 10358,'19'40,"21"0,0 39,-1-20,21 21,-20-21,-20 41,-1-21,-19 0,-19 1,-21-21,20 1,-20-21,20-19,-19 0</inkml:trace>
  <inkml:trace contextRef="#ctx0" brushRef="#br0" timeOffset="29535.6892">19467 10755,'20'0,"-20"20,0 20,0-21,19 21,-19 0,20 0,-20-1,20 1,-20 0,0-21,0-19,0 0,0-39,0 19,0-20,0 1,0-1,0 0,20 0,0 21,0-1,19 0,1 20,-20 0,39 20,-39 0,20 19,-20 1,-20 0,20-1,-20 1,0-20,-20 0,20-20,0 0,0 0,0-20,0-20,0 1</inkml:trace>
  <inkml:trace contextRef="#ctx0" brushRef="#br0" timeOffset="30013.7167">19923 10219,'0'-20,"0"20,20 20,0 0,0 0,19 20,1 19,20 1,-1 19,1 0,-21 21,1-1,0 0,-20-19,-1 19,-38-40,19 21,-20-41,0 1,0 0,0-20,0-20,20 19,-20-19,20 0,0 0,0 0</inkml:trace>
  <inkml:trace contextRef="#ctx0" brushRef="#br0" timeOffset="31622.8087">20241 10259,'19'-20,"1"20,0 20,20 0,19 19,21 21,-21 0,1 39,-1 0,1 0,-40 20,0 0,-20-19,-20-1,0 0,-20-39,1 19,-21-39,20-1,1-19,-1-20</inkml:trace>
  <inkml:trace contextRef="#ctx0" brushRef="#br0" timeOffset="34424.9689">21868 10457,'-20'0,"0"20,-20 0,21 20,-1-1,-20 21,20 19,-19 1,19-1,20 20,20-19,-1-1,21 0,0-19,19-20,1-40,-20 20,19-40,-19 0,-1-20,-39 0</inkml:trace>
  <inkml:trace contextRef="#ctx0" brushRef="#br0" timeOffset="34664.9827">21769 10993,'-40'0,"20"0,0 0,20 0,20 0,20 0,-1 0,1 0,20 0,-1 20,1-20,-21 20,21 0,-20 19,-21-19,-19 20,20 19,-20-19,-20 0,20 0,-19-21,19 1,0 0,0-20</inkml:trace>
  <inkml:trace contextRef="#ctx0" brushRef="#br0" timeOffset="35696.0416">22086 10140,'0'0,"0"20,20 0,0 19,19 1,41 19,-21 21,21 19,-1 0,0 20,-19 0,-20 1,-1-21,-39 20,-19-20,-1 0,-20 0,0-19,1-21,-1 1,20-1,0-19,0-40,20 0</inkml:trace>
  <inkml:trace contextRef="#ctx0" brushRef="#br0" timeOffset="66740.8172">2183 10815,'39'-20,"-39"-20,40 20,-60 20,20 20,-20 20,-19 19,-1 21,0-1,1 40,-1 0,0 0,21 0,19-20,0 1,0-21,19-39,21-1,0-19,-1 0,1-40</inkml:trace>
  <inkml:trace contextRef="#ctx0" brushRef="#br0" timeOffset="67630.8683">2262 11251,'0'0,"-20"40,20-20,20 19,-20 1,0 20,0-1,0-19,20 19,-20-19,0-20,0-20,20 0,0-40,-20 20,20-39,-20 19,19-19,-19-1,20 1,0-1,0 20,20 20,-21 20,1 0,0 40,0 0,0 0,-20 19,0 1,0-1,0-19,0-20,0-1,0-19,0-19,0-21,20 0,-20 1,20-21,-1 20,1 1,0-1,0 20,0 0,0 20,-1 20,1 0,-20 0,20 20,-20-1,20-19,0 20,0-20,0-1,-1 1,1-20</inkml:trace>
  <inkml:trace contextRef="#ctx0" brushRef="#br0" timeOffset="68382.9112">3076 11311,'0'-20,"0"-20,0 20,-20 0,0 1,-20 19,21 19,-21-19,0 40,20 0,1 0,-21-1,40 1,0 0,0-1,20 1,0-20,19-20,1 0,-20 0,19-40,-19 20,0-19,0 19,-20-20,0 20,0 0,0 1,0 19,-20 0,20 19,0 21,20-20,-20 20,20-1,0 1,-1-20,1 19,0-39,20 0,-20 0,0-19,-1-21,-19 20,0-20,0 1,0 19,0 0,0 20,0 0,0 40,0 19,20 1,-20 19,20 1,0-1,0 0,0-19,-20-1,19-39,-19-20,0-20,0-19,-19-41,-21-19,20 0,-20 0,21-1,-1-19,0 40,20 0,20 19,19 20,1 40,0 0,-1 20,1 20,-20 19,0-19,-20 20,-20-21,-20 21,1-40,-1 0,0-20,1 0,-1 0,0-20,20 0,20-20</inkml:trace>
  <inkml:trace contextRef="#ctx0" brushRef="#br0" timeOffset="69239.9602">4385 11231,'0'-20,"0"1,0-1,-39 0,19 20,-20-20,1 20,-1 0,0 0,1 20,-1 0,20 0,0-1,20 1,20 0,0 0,20 20,-21-20,21 19,0 1,-20-20,-1 19,1-19,-40 20,1-20,-1-20,-20 20,0-20,21 0,-21 0,20 0,20-20,0 20,0-20,20 20,20 0,-1-20,1 20,19-20,-19 20,0-20,19 1,-19-1,-20 0,0-20,0 20,-20 1,0-21,0 20,-20 0,20 20,-20 0,0 0,20 20,-20 0,20 20,0-21,0 21,20-20,0 20,0-21,19 1,1-20,0 0,-20 0,19-20</inkml:trace>
  <inkml:trace contextRef="#ctx0" brushRef="#br0" timeOffset="69473.9737">4842 11192,'0'-20,"-20"0,0 20,0 0,-19 20,19 0,-20-1,20 1,-19 20,39 0,-20-1,20-19,20 20,-1 0,1-21,20 1,0-20,-1 0,1 0,0-39,-20 19,19-20</inkml:trace>
  <inkml:trace contextRef="#ctx0" brushRef="#br0" timeOffset="70007.0041">4961 11211,'0'0,"0"0,0 20,0 0,-20 0,20 20,0-20,0 19,0-19,20 0,0 0,0-20,-1 20,1-40,0 20,-20-20,20-20,-20 20,0-19,-20 19,20-20,-20 20,0 0,1 1,19-1,-20 0,20 20,0-20,0 0,0 20,20-20,-1 20,21 0,-20 20,0-20,0 40,0-20,-1 19,-19 1,0 0,0-20,0 19,0-19,0-20,0 0,0 0,0-20,0 1,0-1,0-20,20 0,0 20,-20 1,20-1,20 20,-40 0,19 20,1-1,0 1,-20 20,20 0,-20-20,0-1,0-19,20 20</inkml:trace>
  <inkml:trace contextRef="#ctx0" brushRef="#br0" timeOffset="70444.0292">5556 11211,'0'-19,"-20"-1,-59-119,59 179,0-21,1 41,-1-20,20 19,0-19,0 0,0-21,20 21,-1-40,1 0,0-20,20 0,-20-19,19-21,-19-19,0-1,0-19,0 20,-20-20,0 19,0 21,0 19,-20 20,20 20,-20 20,20 20,0 19,0 21,-20-1,20 20,0 0,20-19,-20-1,20 1,-20-41,20-19</inkml:trace>
  <inkml:trace contextRef="#ctx0" brushRef="#br0" timeOffset="71296.0779">22701 10180,'40'19,"0"41,-1-1,21 41,-1-1,1 20,-1 20,-39 0,0 0,-40 0,0 0,-19-40,-1 20,-19-40,19-39,0 0,20-40</inkml:trace>
  <inkml:trace contextRef="#ctx0" brushRef="#br0" timeOffset="71862.1103">23316 10259,'40'40,"0"19,19 21,1 19,-20 40,-1 0,1 0,-20 19,-20-39,-40 20,0-20,1-20,-21 1,-19-41,19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0-09-14T20:48:05.3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3115 10656,'-19'20,"-1"19,-20-19,20 40,-39 19,39 1,-40-1,41 0,-1 20,20-19,20-1,-1 1,21-21,0-19,19-1,-19-19,0 0,-1-20,-19 0</inkml:trace>
  <inkml:trace contextRef="#ctx0" brushRef="#br0" timeOffset="1519.0869">3334 10874,'0'0,"20"20,-20 0,0 20,19-1,-19 21,20 19,0-19,0 19,-20-19,20-21,-20 1,0 0,0-21,0-19,20 20,-20-40,19 1,-19-1,20-20</inkml:trace>
  <inkml:trace contextRef="#ctx0" brushRef="#br0" timeOffset="1743.0996">3631 11192,'0'-20,"0"20,0 0,0 0,-19 20,-1-1,0 1,0 20,20-20,-20 20,20-21,0 1,0 0,20 0,0 0,0-20,19 0,-19 20,0-40,20 20,-1-20,-19 0,0 0,20-19</inkml:trace>
  <inkml:trace contextRef="#ctx0" brushRef="#br0" timeOffset="1909.1091">3850 11112,'-20'60,"20"-1,0 1,20-20,0-1,19-19,1-20,0-20,19 0</inkml:trace>
  <inkml:trace contextRef="#ctx0" brushRef="#br0" timeOffset="2029.116">3889 10874,'-39'0,"-1"0,20-20,20 20,0 0</inkml:trace>
  <inkml:trace contextRef="#ctx0" brushRef="#br0" timeOffset="2489.1423">4425 11192,'20'0,"-20"-20,0 0,-20 0,0-20,0 21,-19-1,-1 0,0 20,1 20,-21 0,40 19,-19 21,19-21,20 21,0-20,0-1,20 1,19-20,-19 0,20-40,0 0,-1 0,1-19,-20-21,0 0,-1 1,-19-20,0 19,0 20,0-19,0 39,0 0,0 20,0 20,0 20,0 19,0-19,20 39,-20-39,20 19,0-19,0 0,20-20</inkml:trace>
  <inkml:trace contextRef="#ctx0" brushRef="#br0" timeOffset="2797.1599">4842 11013,'-20'-20,"0"0,-20 20,1 0,-1 0,0 20,1 0,19 0,0 0,0 0,20-1,20 21,0-20,20 0,-1 19,-19-19,40 0,-41 20,1-20,0 0,-40 19,0-19,1-20,-1 20,-20-20,0-20,21 0,-21 0</inkml:trace>
  <inkml:trace contextRef="#ctx0" brushRef="#br0" timeOffset="3367.1925">6032 10715,'0'0,"0"0,0 0,-39 20,39 20,-40 19,40 1,-20 19,0 21,1-21,19 0,19 1,1-41,0 21,0-40,20 0,-1-1,1-19</inkml:trace>
  <inkml:trace contextRef="#ctx0" brushRef="#br0" timeOffset="4015.2296">6350 11033,'0'20,"0"19,0 1,-20 0,40 19,-40-19,20 0,0-1,0-19,0 0,0-20,20 0,-20-20,0-19,20-1,0 0,-20-19,20-1,-1 20,1 1,20 19,-20 0,19 40,-19 0,0 19,0 21,-20-20,0 19,20 1,-20-40,0-1,0-19,20 0,-20-19,20-21,-1 0,1 0,20-19,-40 19,20 1,0 19,19 20,-19 0,-20 39,20-19,0 20,0 19,-20-19,19-20,1 20,-20-20,40-20,-20 0,20 0</inkml:trace>
  <inkml:trace contextRef="#ctx0" brushRef="#br0" timeOffset="4775.273">7342 11152,'0'-20,"0"-20,0 21,-20-1,20-20,-39 20,19 0,0 20,0 0,-20 40,21-20,-1 20,0-1,0 1,0 19,20-19,20 0,-20-20,20 0,0-20,0 0,-1-20,1 0,0 0,0-20,-20 20,20 1,-20-1,0 0,0 20,0 0,0 20,20 0,-20 19,19-19,-19 0,20 0,0 0,0 0,20-20,-40-20,39 20,-39-20,20 0,-20-20,20 20,-20 1,0-1,0 20,0 0,20 20,-20-1,20 41,-20-20,0 19,20 1,-20-1,0 1,0-21,0 1,0-20,0-20,0-20,0 0,-20-39,20-1,-20 1,0-21,20 1,0 0,20-1,0 1,0 39,-1 1,21 19,0 40,-20-1,0 1,-20 20,0 19,-20 1,0-20,-20-1,0 1,1-20,-1-20,0 0,21 0,-1-20</inkml:trace>
  <inkml:trace contextRef="#ctx0" brushRef="#br0" timeOffset="5587.3196">8354 11013,'0'20,"0"20,0-1,20 21,-20-21,20 21,0-20,-20-20,20-1,-20-19,0 0,-20-19,20-21,0 20,-20-20,20 1,0-1,20 20,0 0,-1 0,21 20,0 0,-1 0,21 20,-20-20,-1 0,1 0,-20 0,0 0,0-20,-1-19,-19 19,0 0,-19 0,-1 0,0 1,0 19,0 19,0 1,20 0,-19 20,19-1,19 1,1 0,0-1,0-19,20 20,-1-20,1 0,-20-20</inkml:trace>
  <inkml:trace contextRef="#ctx0" brushRef="#br0" timeOffset="6143.3514">9009 10993,'0'20,"20"0,0 0,0 19,-20 1,39 20,-19-41,0 21,0-20,0 0,0-20,-20 0,19-20,-19 0,20-20,-20 21,0-21,0 0,0 1,0 19,0-20,20 40,0-20,20 20,-21 0,21 20,0-20,-20 0,19 0,1-20,-20 20,0-20,0-19,-1 19,-38 0,19 0,-20 0,0 20,-20 0,0 20,21 20,-1-20,0 39,20-19,20 0,0 19,19-19,21-20,-20 19,19-39,1 0,-21 0,1-39,0 19</inkml:trace>
  <inkml:trace contextRef="#ctx0" brushRef="#br0" timeOffset="6384.3652">9842 10973,'-19'0,"19"40,0-20,-20 20,20-1,0-19,0 20,0-20,20-1,-20-19,0-19,19-1,-19-20,20 0,0 1,0-21,0 21,0-1,0 0,-1 40,1-20,0 20,0 0,0 0,0 0</inkml:trace>
  <inkml:trace contextRef="#ctx0" brushRef="#br0" timeOffset="6930.3964">10319 10854,'0'-20,"0"20,-20-19,0 19,-20 0,21 0,-1 19,0 1,0 0,20 0,20 0,0 20,0-21,-1 21,1 0,0-1,-20-19,0 0,0 0,-20 0,0-20,1 0,-21 0,0 0,20-20,0 20,1-20,19 20,0 0,19 20,1-20,0 0,40 20,-21-20,21 20,-20-20,-1-20,21 20,-20-40,-1 20,-19-19,0-21,-20 20,20-19,-40 19,20 0,-20 21,0-1,20 40,-39-1,39 1,-20 20,20 20,0-21,20 21,-1-1,1-19,20 0,0-1,-1-39,21 0,-21-20</inkml:trace>
  <inkml:trace contextRef="#ctx0" brushRef="#br0" timeOffset="7377.422">11589 10596,'-20'0,"20"40,-20-20,0 39,20 1,-20-1,20 21,0-21,20 1,0-1,20-19,19-20,1 0,-20-20,-1 0,1-40,-20 20,0-19</inkml:trace>
  <inkml:trace contextRef="#ctx0" brushRef="#br0" timeOffset="7576.4333">11648 10934,'-20'20,"20"-20,20 0,0 0,0 19,20-19,-1 20,-19 0,20 0,-20 20,-20-21,20 21,-20-20,0 0,0 0,0-20,0 0,19-20</inkml:trace>
  <inkml:trace contextRef="#ctx0" brushRef="#br0" timeOffset="7873.4502">11966 10299,'20'39,"-1"1,21 20,0 19,0 20,19 0,-19 1,-1-1,-19 0,-20-20,20 1,-40-21,0-19,20-20,0-20,-19-20</inkml:trace>
  <inkml:trace contextRef="#ctx0" brushRef="#br0" timeOffset="8165.4669">12363 10259,'39'59,"21"1,-1 39,21-19,-41 19,21 20,-40 0,0 0,0-20,-40 0,0 1,-20-41,0-19</inkml:trace>
  <inkml:trace contextRef="#ctx0" brushRef="#br0" timeOffset="8572.4902">12839 10259,'40'40,"19"19,1 21,-1-1,-19 20,0 20,-21 20,-19-20,-19 20,-1-20,-20 0,-19-20,-1-19</inkml:trace>
  <inkml:trace contextRef="#ctx0" brushRef="#br0" timeOffset="17699.0122">5159 11073,'0'0,"0"0,0 0,-19 19,38 1,-38 0,19 20,0-1,0 1,0 0,0-20,0 0,0-1,0-19,19 0,-19-19,0-21,20 0,-20 0,20 1,0-1,0 0,-20 21,20 19,-20 19,19 1,-19 20,0 0,0-1,20 21,-20-20,0-21,0-19,20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0-09-14T20:52:07.3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14228 8076,'0'0,"-20"40,0-20,0 39,1-19,-21 0,20-1,0 1,0-20,20 0</inkml:trace>
  <inkml:trace contextRef="#ctx0" brushRef="#br0" timeOffset="488.0278">14704 8136,'-20'20,"1"-1,-1 21,-20 0,-20 19,21 1,-1 19,-19-19,39 39,-20-20,40 1,-20-21,40 1,20-1,-20-19,19 0,1-1,-20-19,19-20,-19 0</inkml:trace>
  <inkml:trace contextRef="#ctx0" brushRef="#br0" timeOffset="1101.0629">15121 8513,'0'0,"-20"0,0 20,-19-1,-1 1,20 0,-20 20,20-20,1 19,-1 1,20-20,20 20,-1-21,21-19,0 20,19-20,-39 0,20 0,0-20,-1 20,-19 0</inkml:trace>
  <inkml:trace contextRef="#ctx0" brushRef="#br0" timeOffset="1518.0869">15558 8235,'19'20,"-19"19,0 1,0-20,0 40,0-21,0 21,20-21,-20 21,0-20,0-21,0 21,0-20,0 0,0-20,0 0,0 0</inkml:trace>
  <inkml:trace contextRef="#ctx0" brushRef="#br0" timeOffset="1970.1126">15756 7937,'20'0,"0"20,-20 0,39 0,-19 0,20 39,0-19,19 39,-19-19,-1 19,1 1,-40-1,20 0,-40 1,20-1,-40-19,21-1,-21-19,0-1,20-19</inkml:trace>
  <inkml:trace contextRef="#ctx0" brushRef="#br0" timeOffset="3365.1925">14903 8156,'0'0,"-20"19,20-19,0 40,-40-20,20 20,-19 19,-1 1,0-1,20 1,1 19,-1-19,0 19,40-19,-20-1,20-19,19-1,-19 1,0-20,0-20,19 0</inkml:trace>
  <inkml:trace contextRef="#ctx0" brushRef="#br0" timeOffset="3928.2246">15716 8136,'0'0,"0"0,20 20,0-1,0 1,0 0,-1 20,-19 19,20 1,-20-1,0 21,-20-21,20 21,-39-21,19 1,-20-21,20 1,1-20</inkml:trace>
  <inkml:trace contextRef="#ctx0" brushRef="#br0" timeOffset="14475.8279">12323 9684,'-20'19,"20"21,-40 0,21 19,-21-19,20 0,-20-21,1 21</inkml:trace>
  <inkml:trace contextRef="#ctx0" brushRef="#br0" timeOffset="15972.9135">12938 9664,'0'0,"0"0,0 0,-20 20,20-1,-39 1,-1 0,0 40,1-21,-21 21,0 19,21 1,-1-1,0 0,40 1,0-21,0 21,20-21,20-19,0-1,-1 1,1-20,-20 0,0 0</inkml:trace>
  <inkml:trace contextRef="#ctx0" brushRef="#br0" timeOffset="17953.0269">14724 9088,'0'0,"0"0,0 20,0-20,20 0,-20 0,40 0,-21 0,21 0,20 0,-1 0,1 0,19 0,20 0,-19 0,19 0,-20 0,1-20,-21 20,1 0,-21 0,-19 0,0-20,-20 20,0 0,-20 20,0-20,-19 0,-21 0,1 0,-1 0,-19 0,-1 20,1-20,19 0,-19 0,20 0,19 0,0 0,20 0,0 0,1 0,19 0,19 0,1-20,20 20,0 0,39 0,-19 0,39 0,-20 0,20-20,-19 20,-1 0,-19 0,-21 0,-19 0,-20 0,-20 0,1 0,-41 0,20 0,-39 20,0-20,-1 0,1 0,19 0,-19 20,19-20,21 0,19 0,20 0,20 0,39 0,1 0,19-20,1 20,19-20,-20 20,-19-20,-21 20,-19 0,-20 0,-39 20,-41-20,1 20,-1 0,-19-20,20 20,19-20,21-20</inkml:trace>
  <inkml:trace contextRef="#ctx0" brushRef="#br0" timeOffset="21288.2177">3473 8017,'0'0,"0"0,0 0,-20 19,20 21,-20 0,0 0,-20 39,21 20,-21-19,-20 39,41 0,-21-20,0 20,20-40,-19 1,19-21,20 1,-20-40,20 19,0-39,0 0,0 0,-20-20,20 1</inkml:trace>
  <inkml:trace contextRef="#ctx0" brushRef="#br0" timeOffset="21611.2361">2957 8791,'0'19,"-20"21,20 0,0-1,0 21,0-20,0 39,0-39,20 19,0-19,-1-20,1 0,20-20,-20-20,19 0,1 0,0-20,0 21,-1-21,1 20,0-20,-21 20,1 1,0 19,0-20,0 0,-20 0,20 0</inkml:trace>
  <inkml:trace contextRef="#ctx0" brushRef="#br0" timeOffset="22205.2701">4445 7858,'-60'0,"21"0,19 0,0 20,0-40,20 40,0-20,0 20,20-20,20 39,-1-19,21 40,19-21,21 41,19-21,0 21,20-1,0 20,-1-19,21-1,-40 0,20 1,0-1,-20-19,-20-1,1-19,-21-1,-20 1,1-20,-20-20,-1 20,-19-20,-20 0,-20 0,20 0,-19-20,19 20,-20-20</inkml:trace>
  <inkml:trace contextRef="#ctx0" brushRef="#br0" timeOffset="22916.3107">5834 9108,'0'0,"0"0,0 0,-20-20,20 20,-39-20,39 20,-20 0,0-20,0 20,20 0,-20-19,0 19,20 0,0 0,-20-20,20 20,20 20,0-20,0 19,20 1,19 20,-19 0,39-1,-19 1,-1 0,21-20,-21-1,-19-19,0 0,-1-19,-19-21,0 0,-20 1,0-21,-20 0,0 1,0 19,1 1,-1-1,0 20,20 0,-20 0,20 20,-20 0,20 0,20-19</inkml:trace>
  <inkml:trace contextRef="#ctx0" brushRef="#br0" timeOffset="23490.3436">4524 6806,'0'20,"20"0,-20 0,40 0,0-20,19 19,20-19,21 0,19-19,0 19,20 0,-20-20,20 20,-40 0,-20 0,1 0,-21 20,-19-20,-20 0,-20 0,0 0,-20 0,0 0,-20-20,1 20,-1-20,0 0,1 0,-21 0</inkml:trace>
  <inkml:trace contextRef="#ctx0" brushRef="#br0" timeOffset="23773.3597">5278 6727,'-19'0,"19"0,0 0,-20 0,20 0,0 0,20 0,-1 0,1 0,20 20,20-20,-1 19,1-19,19 20,-20 0,1 20,-20-20,-1 19,-19 1,0 0,-40 19,0-19,-19 0,-1 19,-20-19,21-20,-1 19,0-19,21-20</inkml:trace>
  <inkml:trace contextRef="#ctx0" brushRef="#br0" timeOffset="25698.4699">13335 9862,'0'0,"0"0,0 20,-20 0,0 19,0-19,-19 20,-1 0,20 19,-19 1,19-1,0 1,20-21,0 21,20-20,-20 19,39-39,-19 20,0-20,0-1,0 1,0 0,-1 0,1-20,-20 0,20 0</inkml:trace>
  <inkml:trace contextRef="#ctx0" brushRef="#br0" timeOffset="34299.9618">13811 10180,'0'0,"20"0,-20-20,0 0,0 20,-20 0,20 0,-39 0,19 0,-20 0,0 20,1-20,19 20,0-1,0 1,20 0,20-20,0 20,0 0,19-20,21 20,-20-1,-1 1,1 0,-20 0,0 20,-20-20,-20 19,0-19,0 0,0 0,-19-20,-1 0,40 0,-20-20,20 20,0-20,0-20</inkml:trace>
  <inkml:trace contextRef="#ctx0" brushRef="#br0" timeOffset="35112.0083">14784 10160,'0'0,"-20"-20,20 20,-20 0,0 0,0 0,-19 20,19-20,-20 20,20-1,-20 1,21 20,19 0,-20-21,40 21,-20 0,19-20,21 0,0-1,0 1,-1 0,1-20,0 0,-21 0,1 0,0 0,-20-20,20 20</inkml:trace>
  <inkml:trace contextRef="#ctx0" brushRef="#br0" timeOffset="36264.0742">15081 10061,'0'0,"0"0,0 0,0 19,-20 1,40 0,-40 20,20-1,0 1,20 20,-20-21,0 1,0 0,0-1,0-19,0-20,0 0,-20-20</inkml:trace>
  <inkml:trace contextRef="#ctx0" brushRef="#br0" timeOffset="36872.1089">15260 9842,'20'0,"0"20,19 0,1 0,0 19,-1 1,21 20,-20-1,-1 1,-19-1,-20 1,0-1,-20 1,0-20,1 19,-1-19,0-20,0-1,20 1,0-20,0 0,0 20</inkml:trace>
  <inkml:trace contextRef="#ctx0" brushRef="#br0" timeOffset="37420.1402">16470 9902,'0'0,"0"20,-20-20,1 39,-1-19,-20 20,20 0,-19-1,19 21,0-1,0 1,40-1,-20 1,20-20,19 19,1-19,0-20,19-1,-19 1,0 0,-20-20,-1 0,-19 0,0 0</inkml:trace>
  <inkml:trace contextRef="#ctx0" brushRef="#br0" timeOffset="38226.1863">16669 10219,'-20'20,"20"-20,-20 20,20-20,0 40,0-21,20 21,0-20,0 0,-1 0,21 0,0-20,-20 0,19-20,1 0,-20-20,-20 20,20-19,-20 19,0-20,0 20,0 0,0 1,0-1,0 20,0 0,-20 0,20 20,0 19,20 1,-20 0,20 19,-1 1,1 19,0-19,0 19,0-19,-20-1,20 1,-20-21,-20 21,0-40,0 19,0-39,-19 0,-1-19,20-1,-20 0,21-20,-1-19,0 19,20 0,20 1,-20-1,20 0,-1 20,1-19,20 19</inkml:trace>
  <inkml:trace contextRef="#ctx0" brushRef="#br0" timeOffset="38824.2206">17740 10120,'0'0,"-20"20,1 0,-1 0,0-1,0 1,0 20,20-20,-20 19,40 1,-20-20,40 0,0 0,-21 0,21-1,0-19,-20 0,0 0,-1 0,1-19</inkml:trace>
  <inkml:trace contextRef="#ctx0" brushRef="#br0" timeOffset="39285.2469">18038 9961,'0'20,"0"0,0 0,0 20,0-1,20 1,-20 0,0 19,20-19,-20-1,20 1,-20-20,0 0,0-20,19 0,-19 0</inkml:trace>
  <inkml:trace contextRef="#ctx0" brushRef="#br0" timeOffset="39729.2723">18177 9803,'40'19,"-1"1,1 20,19 0,-19-1,0 1,0 20,-21-1,-19 1,0-1,0-19,-19 19,-1 1,0-20,0-1,0 1,20-20,-20-20,20 0</inkml:trace>
  <inkml:trace contextRef="#ctx0" brushRef="#br0" timeOffset="40384.3099">19348 9783,'-20'20,"0"-1,0 1,0 20,0 0,1-1,-1 21,20-20,20 19,-1 1,1-21,0 21,20-21,-20 1,19 0,-19-20,20 0,-20-20,0 0,-1 0</inkml:trace>
  <inkml:trace contextRef="#ctx0" brushRef="#br0" timeOffset="40872.3378">19665 10061,'0'19,"0"1,0 0,0 0,0 0,20 19,-20-19,0 0,0 0,0 0,0-20,0 0,0-20,0 0,0 0,0 0,0-19,20 19,0-20,0 20,-1 1,21-1,-20 20,20 0,-1 20,-19-1,20 1,-20 20,-20-20,19 19,-19-19,0 0,0 0,0-20,0 20,0-20,20 0</inkml:trace>
  <inkml:trace contextRef="#ctx0" brushRef="#br0" timeOffset="42164.4116">20737 9981,'0'0,"20"0,-20-20,19 20,-19-20,0 20,-19 0,-1 0,0 0,0 20,0-20,0 40,-19-20,19 0,20 19,0 1,20-20,0 20,-1-21,1 1,20 0,0 0,-1 0,1-20,-20 0,0-20,-1 0</inkml:trace>
  <inkml:trace contextRef="#ctx0" brushRef="#br0" timeOffset="42493.4305">21114 9803,'0'0,"0"19,20 21,-20-20,0 20,19-1,-19 1,20 0,-20-1,20 1,-20 0,0-20,0-1,0-19,0 0,-20 0,20-19</inkml:trace>
  <inkml:trace contextRef="#ctx0" brushRef="#br0" timeOffset="42963.4573">21253 9525,'19'20,"-19"-1,20 21,0 0,20 0,-20 19,39 1,-39-1,20 1,-20-21,-1 21,1-1,-20 1,-20-20,20-1,-19 1,-1 0,0-21,20 1,0-20,-20 0,20-20</inkml:trace>
  <inkml:trace contextRef="#ctx0" brushRef="#br0" timeOffset="43409.4829">21491 9426,'20'0,"-1"19,21 21,0 0,19 19,-19-19,39 39,-19-19,-20 19,19 1,-39 19,0-20,-20 1,0-1,-20 0,0-19,0-1,-19 1,19-40,0 0,0-20</inkml:trace>
  <inkml:trace contextRef="#ctx0" brushRef="#br0" timeOffset="63827.6508">13295 10815,'-20'0,"20"0,0 0,-19 0,-1 0,20 0,0 0,0 0,20 0,-20 19,19-19,1 0,20 20,20-20,-1 0,20 20,21-20,19-20,0 20,40-20,-1 20,1-19,0 19,19-20,-39 20,20 0,-40 20,0-20,-20 19,-19-19,-21 0,-19 0,-20 0,0 0,-20-19,0-1,-20 20,20-20,-40 0,0 0,1 0,-21 1,1 19,-21-20,-19 20,0-20,-20 20,0 20,0-20,-20 20,20-1,0 1,0-20,0 20,19 0,21 0,0-20,19 0,0 0,21 0,-1 20,20-20,0 0,20 0,20 0,20 0,19 0,21 0,19 0,40 0,20 0,19 0,21 0,-21 19,1-19,-20 0,-20 0,-20-19,-40 19,-19 0,-41 0,-19 0,-19 0,-21 0,-20 0,1-20,-21 20,1-20,-20 20,0 0,-1-20</inkml:trace>
  <inkml:trace contextRef="#ctx0" brushRef="#br0" timeOffset="68206.9011">2897 10854,'0'0,"20"0,-20 0,0 0,20 0,-40 0,20 0,-20 20,0 0,1 20,-41-1,20 1,-19 20,19-1,-19 1,-1-21,20 1,1-20,19 0,20-20,0 0,0-20,20 0,-20 20,19-40,1 20,0 1</inkml:trace>
  <inkml:trace contextRef="#ctx0" brushRef="#br0" timeOffset="68627.9253">2520 11132,'-20'0,"20"0,20-20,-40 0,20 20,0-19,0 19,-20 0,20 0,0 0,0 0,-19 19,19 1,0 0,0 0,-20 20,20-1,-20-19,20 20,-20-20,20 0,0-1,20-19,-20 0,40 0,-21 0,21-19,0 19,0-20,-1 0,-19 0,20 20,-20 0,19 0,-39 0,20 0,-20 0,0 20,0-20,40 0,-40 0,20 20,0-20,-1 0,21-20</inkml:trace>
  <inkml:trace contextRef="#ctx0" brushRef="#br0" timeOffset="69293.9633">3215 10874,'20'20,"-20"0,0 0,19 19,-19 21,20-20,0-1,0 21,-20-21,20 1,-20-20,20 20,-20-40,0 20,0-20,0 0,0 0,0 0,0 0,-20 0,20 0,-20-20,20 0,-20 0,0 20,0-20,1 0,-1 0,0 20,20-19,-20 19,0 0,20 0,0 0,0 19,20 1,0 0,0 0,0 20,-1-20,21-1,-20 1,0-20,0 20,-20-20,19-20,-19 0,0 20,0-19,20-1,-20 0,0 0,20 0,-20 20,20-20,0 0,-20 20,0-19,20-1,-40-20</inkml:trace>
  <inkml:trace contextRef="#ctx0" brushRef="#br0" timeOffset="69710.9872">2560 11231,'40'20,"19"0,1 20,19-20,0 19,1 1,19-20,0 19,0-19,-19 0,-21 0,-19 0,-20-20,-20 0,-20-20,0 20,0-20,0-20,-19 1</inkml:trace>
  <inkml:trace contextRef="#ctx0" brushRef="#br0" timeOffset="69868.9962">3274 11231,'-20'0,"-19"20,-21 40,1-21,-21 41,-19-1,0 0,0 1,19-21,1 1,19-20,21-21,19-38,0-1</inkml:trace>
  <inkml:trace contextRef="#ctx0" brushRef="#br0" timeOffset="72480.1457">13295 11549,'0'0,"-20"20,-19-1,-1 21,0 0,-19 19,-1 1,21 19,-1 1,20-1,0 0,0-19,20 19,20-19,-20 19,20-19,0-21,0 1,0-40,0 20,-20-40</inkml:trace>
  <inkml:trace contextRef="#ctx0" brushRef="#br0" timeOffset="72728.1598">12879 11291,'-40'40,"20"-1,-20 1,1 0,19 19,-20-19,20-1,20-19</inkml:trace>
  <inkml:trace contextRef="#ctx0" brushRef="#br0" timeOffset="73735.2173">13811 11708,'0'-20,"20"20,-20 0,-20 0,0 20,1 19,-21 1,20 0,-20 19,1 1,-1 19,20-19,20-1,0 1,20-1,0 1,19-21,1 1,0 0,0-20,-1-1,-19 1,0-20,0 0</inkml:trace>
  <inkml:trace contextRef="#ctx0" brushRef="#br0" timeOffset="74326.2513">14208 12104,'-20'-19,"20"19,0 19,-20 1,20 20,0 0,0-1,20 1,0 0,0-20,0-1,20 1,-21-20,21-20,0 1,-1-21,-19 20,0-20,0 1,0 19,-20 0,0 0,0 0,0 20,-20 20,20 0,0 0,0 39,20-19,0 39,-20 1,39-1,-39 1,20-1,0-20,-20 21,-20-41,0 1,0-20,1 0,-21-20,0-20,1 0,-1-20,20 1,0-1,0-19,20 19,20 0,0-19,20 19,-20 0,19 1,1-1,0 0</inkml:trace>
  <inkml:trace contextRef="#ctx0" brushRef="#br0" timeOffset="75075.294">15518 11985,'0'0,"0"0,0 0,0 0,-20 20,0-20,0 0,0 20,-19 0,19 0,0 19,0 1,20-20,0 20,20-1,20-19,-1 0,21 0,0-20,-1 0,-19 0,19-40,-19 20</inkml:trace>
  <inkml:trace contextRef="#ctx0" brushRef="#br0" timeOffset="75285.3061">15815 11747,'0'20,"20"20,-20-1,0 1,0 20,20-1,-20 1,20-21,-20 1,0-20,20 0,-20-20,0 0,0-20,20-20</inkml:trace>
  <inkml:trace contextRef="#ctx0" brushRef="#br0" timeOffset="75541.3208">15994 11549,'20'20,"0"-1,19 21,1 20,0-1,19 1,-19 19,0-19,-20 19,-1 0,-19-39,0 20,-19-21,-1-19,0-20,0 0</inkml:trace>
  <inkml:trace contextRef="#ctx0" brushRef="#br0" timeOffset="75984.346">17006 11628,'0'20,"-40"20,21-1,-21 21,20-1,-20 1,21 19,-1 1,20-1,20-19,-1-1,1 1,20-21,0 1,-1-20,1-20,0 0,-1 0,-19-20</inkml:trace>
  <inkml:trace contextRef="#ctx0" brushRef="#br0" timeOffset="76375.3684">17324 11966,'0'19,"19"21,-19 0,0 19,0-19,0 0,0-20,0-1,0 1,0-20,20-20,-20 1,0-21,20 0,-20 20,20-19,0-1,0 20,19 0,-19 0,20 40,-20-20,0 40,19-20,-39 19,20-19,0 20,-20-20,20 0,-20-20,20 0,-20 0</inkml:trace>
  <inkml:trace contextRef="#ctx0" brushRef="#br0" timeOffset="76774.3913">18475 11946,'0'-20,"0"20,0 0,0 0,-40 0,20 0,0 20,0 0,0-1,1 21,-1-20,20 0,0 19,20-19,-1 0,21 0,-20 0,20 0,-1-20,-19 0,20-20,-20 0,0 0</inkml:trace>
  <inkml:trace contextRef="#ctx0" brushRef="#br0" timeOffset="77083.4089">18812 11648,'20'20,"0"20,-20-1,19-19,-19 40,0-1,20-19,-20 19,0-19,0 0,0-20,0 19,0-39,0 0,0 0,0-39,0 19</inkml:trace>
  <inkml:trace contextRef="#ctx0" brushRef="#br0" timeOffset="77390.4264">18990 11390,'20'20,"0"0,20 19,-20 21,19-1,21 21,-20-21,-1 21,-19-1,0 1,0-21,-20 1,0-1,-20-39,0 0,0 0,20-20,-20-20,20 0</inkml:trace>
  <inkml:trace contextRef="#ctx0" brushRef="#br0" timeOffset="77726.4456">19387 11271,'20'40,"0"-1,20 41,19-21,1 1,-1 19,21 20,-21-19,1 19,-21-20,-39 1,20-1,-40 1,1-1,-21-20,0-19,-19 0,19-1</inkml:trace>
  <inkml:trace contextRef="#ctx0" brushRef="#br0" timeOffset="82448.7157">13772 12938,'0'0,"0"0,39 20,1-40,39 40,21-40,58 20,1 0,59-20,20 20,20-20,20 20,0 0,-20-20,-20 20,-39 0,-41 0,-39 0,-59 0,-20 0,-40 0,-40 0,0 0,1 0,-1 0,0 0,0-20</inkml:trace>
  <inkml:trace contextRef="#ctx0" brushRef="#br0" timeOffset="83441.7725">6826 10894,'0'-20,"0"20,0 0,-20-40,20 40,0 0,0 20,0 0,20 20,-20 0,0 39,20 0,-20 1,0-1,0 20,0-19,0-1,0-20,0 1,0-20,0-20,-20-1,20-19,0 0,-20-39,20 39,-19-40,-1 20,0-20,20 1,-40-1</inkml:trace>
  <inkml:trace contextRef="#ctx0" brushRef="#br0" timeOffset="83693.7869">6648 11410,'-20'0,"20"0,0-20,0 40,0-20,20 20,-20 19,20-19,-1 40,1-21,0 1,0 20,-20-21,20-19,0 0,-1 0,21-40,-40 0,40-19,-20-1,-1-20,1 21,-20-1,20 0,-20 20,20 1,-20-1,-20 20,20 0,0-20</inkml:trace>
  <inkml:trace contextRef="#ctx0" brushRef="#br0" timeOffset="85489.8898">12740 13494,'0'0,"-20"0,20 19,-40 21,20 0,0-1,-19 21,19-20,0-21,20 21,-20-40</inkml:trace>
  <inkml:trace contextRef="#ctx0" brushRef="#br0" timeOffset="85849.9103">13216 13533,'0'20,"-20"0,0 20,-19 19,19 1,-20 19,20 0,-19 21,39-21,-20 0,20 1,20-21,-20 1,39-21,-19 1,0-20,0 0,0-20,-20 0</inkml:trace>
  <inkml:trace contextRef="#ctx0" brushRef="#br0" timeOffset="86666.957">13831 13632,'0'0,"0"0,-20 20,0 20,-19 0,19 39,0-19,0 19,0 0,20-19,0 19,20-39,0 0,0-1,20-19,-1 0,-19-20,0 20,0-20</inkml:trace>
  <inkml:trace contextRef="#ctx0" brushRef="#br0" timeOffset="87199.9875">14149 14009,'0'20,"0"0,19-20,-38 20,38 0,-19 0,0 19,0-19,0 0,20-20,-40 20,20-20,0 0,0 0,0-20,-19 20,19-20,19-20,-19 21,20-1,0-20,20 20,-20 0,19 1,1 19,0 19,-20 1,19 20,-19-20,-20 19,20 1,-20 0,0 0,0-21,0 1,0-20,0 0,0 0,0 0</inkml:trace>
  <inkml:trace contextRef="#ctx0" brushRef="#br0" timeOffset="87772.0203">15379 14049,'20'0,"-20"0,0-20,0 20,0 0,-40-20,20 20,0 0,1 20,-1 0,0 0,0 0,0 19,20-19,20 20,0-20,0 0,19 0,1-20,0 0,-1 0,1 0,-20-20,0 0,0 0</inkml:trace>
  <inkml:trace contextRef="#ctx0" brushRef="#br0" timeOffset="88080.0378">15756 13732,'20'-20,"-20"20,0 20,20-1,-20 21,0 0,0 19,0-19,0 20,0-21,0 21,0-40,0 19,0-19,19-20,-19 0,0-20,0 0,0 1</inkml:trace>
  <inkml:trace contextRef="#ctx0" brushRef="#br0" timeOffset="88413.057">15915 13533,'20'20,"-1"-20,21 40,-20-20,20 39,-1 1,1-1,0 21,-21-1,1 0,-20 1,0-1,-20 0,1-19,-21-20,40-1,-20-19,20-20,0 0,20-20</inkml:trace>
  <inkml:trace contextRef="#ctx0" brushRef="#br0" timeOffset="89383.1124">16927 13513,'0'0,"0"0,0 20,-20 0,20 20,-40-1,20 21,-19-1,19 21,0-1,0 1,20-21,0 1,20-1,0-19,0 0,0-1,19-19,-19-20,0 0,0 0</inkml:trace>
  <inkml:trace contextRef="#ctx0" brushRef="#br0" timeOffset="90562.1799">17165 14069,'-20'20,"40"0,-20-20,20 19,19-19,-19 20,40-20,-21 0,1 0,0 0,-1-20,1 1,-40-1,0 0,0-20,-20 20,-19 20,19-19,-20 19,20 19,-19 1,19 0,20 0,-20 20,20-21,20 21,0 0,-1-20,21 0,0-1,-1 1,1-20,0 20,0-20,-1 0,-19-20,0 20</inkml:trace>
  <inkml:trace contextRef="#ctx0" brushRef="#br0" timeOffset="91464.2314">18395 13930,'0'0,"0"0,0 0,0 20,0 0,20 0,0 19,0-19,19 20,-19-20,20-1,0-19,-21 0,21 0,0-19,-20-1,19 0,-19 0,0 0,-20 0,0 1,0-1,0 0,0 0,0 20,0 0,0 20,0 20,0-1,20 1,0 19,0 1,-1 19,1-19,0 19,-20-19,0 19,0-39,-20 0,-19-1,19-19,-20 0,0-20,1-20,-1 0,20-19,-20-1,40 0,0-19,0 19,20 0,0-19,0 19,0 20,0-19,-1 19,-19 0,20 0</inkml:trace>
  <inkml:trace contextRef="#ctx0" brushRef="#br0" timeOffset="92269.2774">19526 13851,'0'0,"20"-20,-20 20,0 0,0 0,0 0,-40 0,40 20,-19 0,-1-1,20 1,-20 20,20 0,20-21,-20 21,39-20,1 20,0-21,-1-19,21 20,-20-20,-1 0,1 0,-20 0,0-20,0 1</inkml:trace>
  <inkml:trace contextRef="#ctx0" brushRef="#br0" timeOffset="92721.3034">20022 13553,'0'0,"20"-20,0 40,-20-20,20 20,-20 0,20 19,0 21,-1-1,1 1,-20 0,20-1,-20-19,0-1,20 1,-20-20,0-20,0 20,0-20,-20-20,20 0</inkml:trace>
  <inkml:trace contextRef="#ctx0" brushRef="#br0" timeOffset="93314.3372">20161 13315,'20'0,"0"20,20 0,-1 19,1-19,20 40,-21-1,21 40,-21-19,-19-1,0 1,0-1,-20 0,-20-19,0-21,20 1,-20 0,1-40,19 20,-20-20,20 0,0-20,0 0</inkml:trace>
  <inkml:trace contextRef="#ctx0" brushRef="#br0" timeOffset="93983.3756">20618 13255,'20'0,"-20"20,39 0,-19 0,20 20,-1-1,21 21,-1-1,1 1,0 19,-21 1,1-21,0 21,-21-1,1-20,-20 1,-20-20,1-1,-1 1,0-20,0 0,20 0,-20-20,20 0,0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1024" units="cm"/>
        </inkml:traceFormat>
        <inkml:channelProperties>
          <inkml:channelProperty channel="X" name="resolution" value="28.31858" units="1/cm"/>
          <inkml:channelProperty channel="Y" name="resolution" value="28.36565" units="1/cm"/>
        </inkml:channelProperties>
      </inkml:inkSource>
      <inkml:timestamp xml:id="ts0" timeString="2010-09-14T21:27:36.0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2381 6925,'0'0,"20"20,-20-20,20 0,0 0,19 0,1 0,20 0,-1 0,1 0,-1 0,-19 0,20 0,-21 0,-19 0,20-20,-40 20,0-20</inkml:trace>
  <inkml:trace contextRef="#ctx0" brushRef="#br0" timeOffset="14165.8101">4862 14109,'0'0,"20"19,-1-19,21 0,-20 0,39 0,-19 0,20-19,-21 38,1-38,20 19,-41 0,21 0,-20-20</inkml:trace>
  <inkml:trace contextRef="#ctx0" brushRef="#br0" timeOffset="21561.2331">14387 5397,'0'0,"0"0,0 0,-20 20,0 20,-20-1,1 1,-21 40,20-1,-19 0,39 21,-20-1,21 0,-1-20,40 1,-1-21,21 1,0-21,-1 1,1-20,-20-20,0 0,0 0</inkml:trace>
  <inkml:trace contextRef="#ctx0" brushRef="#br0" timeOffset="25717.4709">13176 4048,'0'0,"20"0,-20 0,20 0,-20-20,0 0,0 0,0 0,-20 1,0-1,0 0,-19 0,19 20,-20 20,1 0,19 0,-20 19,20 1,20 20,-20-21,20 1,20 0,0-1,20-19,-20 0,19-20,1-20,0 20,-21-20,21 0,-20 1,-20-1,0 20,0 0,20-20,-20 20,20 20,-20-20,19 20,21-20,-20 0,20 0,-1 0,21 0,-20-20,-1 0,21 0</inkml:trace>
  <inkml:trace contextRef="#ctx0" brushRef="#br0" timeOffset="26320.5054">15002 4187,'20'0,"0"0,-1 20,1-40,20 0,-20 0,0 0,-1-19,-19 19,0-20,0 20,-39 0,19 20,-20 0,1 20,-1 0,0 20,20-1,0 1,20 0,20-20,20 19,20-19,-1 0,20-20,1 20,-21-20,1-20,-40 20,0-20</inkml:trace>
  <inkml:trace contextRef="#ctx0" brushRef="#br0" timeOffset="27290.5609">14843 3671,'-20'0,"20"20,-20 19,1-19,-21 20,40-20,-20 0,0-1</inkml:trace>
  <inkml:trace contextRef="#ctx0" brushRef="#br0" timeOffset="27846.5927">12839 3691,'0'0,"-20"39,0 1,-19 0,-1-1,20 1,-20 20,20-21,1 1</inkml:trace>
  <inkml:trace contextRef="#ctx0" brushRef="#br0" timeOffset="28935.6549">15042 5556,'19'-20,"-19"20,0-20,0 20,-19 20,-1 0,0 0,0 20,-20-1,1 21,-21-21,40 41,-19-21,-1 21,20-1,20-19,0-1,20 1,0-21,0 1,19-20,-19 0,0 0,0-20,-20 0</inkml:trace>
  <inkml:trace contextRef="#ctx0" brushRef="#br0" timeOffset="48642.7822">16986 5457,'0'20,"20"-1,0 21,20 0,-1 19,1 1,0 19,-1-19,-19 39,0-20,0 1,-20-21,0 1,0-1,-40-19,20 0,1-20,-1-1,0 1,0-20</inkml:trace>
  <inkml:trace contextRef="#ctx0" brushRef="#br0" timeOffset="49168.8123">17343 5139,'20'20,"20"0,-20 20,19 19,21 1,-20 19,19 0,-19 21,0 19,-1-20,1 0,-40 0,0 1,-20-1,-20-20,21-19,-21-1,20 1,0-40,0-1,1 1,19-20</inkml:trace>
  <inkml:trace contextRef="#ctx0" brushRef="#br0" timeOffset="61218.5014">15180 5834,'0'0,"-19"0,-1 20,20 0,-20-1,20 21,0 0,0 19,0-19,20 19,0-19,-1 0,21-20,0 0,0-20,-1-20,21-20,-21 0,1-19,-20-1,0 21,-40-21,0 1,-20 19,21 20,-41 0,20 0,1 20,-1 0,20 0,0 0,20 0,0 0</inkml:trace>
  <inkml:trace contextRef="#ctx0" brushRef="#br0" timeOffset="62142.5543">16470 5993,'20'-20,"-20"20,0 0,20-20,-20 0,0 0,0 20,0-20,-20 1,0 19,0 0,-19 0,19 0,-20 19,20 21,1-20,-1 20,20-1,0 1,20 0,-20-1,19-19,21 0,0-20,-20 0,19-20,-19 20,0-20,-20-19,20 19,-20 20,0-20,0 20,0 0,0 0,20 20,-20-20,20 20,19-1,-19 1,20 0,-1-20,-19 20,20-20,-20 0,-20 0,0 0</inkml:trace>
  <inkml:trace contextRef="#ctx0" brushRef="#br0" timeOffset="67721.8735">11589 7163,'20'-19,"-20"-1,0 0,19 0,-19 0,0 20,0 20,-19 0,-1 20,-20 19,0 1,1 19,-1 20,0 0,20-19,1-1,19 20,19-39,1 19,0-39,0 19,0-39,20 20,-21 0,1-20,-20-1,20 1,-20-20</inkml:trace>
  <inkml:trace contextRef="#ctx0" brushRef="#br0" timeOffset="69963.0016">12025 7322,'0'0,"20"-20,-20 20,0 0,0 0,-20 0,20 20,0 0,-20 20,1-1,-21 21,0-1,1 21,-1-1,20-19,-20 19,21-19,19-1,0 1,19-21,1 1,0-20,0 0,0 19,0-19,-1-20,-19 0,0 0,0 0</inkml:trace>
  <inkml:trace contextRef="#ctx0" brushRef="#br0" timeOffset="79922.5713">12303 7580,'0'-20,"20"0,-20 20,0-19,0 19,0 0,0 0,0 0,-20 0,20 19,-20 1,20 0,-20 0,1 0,19 0,-20-20,20 19,0 1,0-20,20 0,-1 20,1-20,20 20,-20-20,19 20,1 0,-20-1,0 1,0 0,0 0,-20 20,0-20,-20 19,20-19,-20 0,0 0,0 0,0-20,-19 0,19 19,0-38,0-1,0 0,0-20,20 1</inkml:trace>
  <inkml:trace contextRef="#ctx0" brushRef="#br0" timeOffset="80268.5911">12283 7441,'0'0,"0"0,20 0,-20 0,0 0,20 0,20 0,-1-20,1 20,20 0,-21 0,21 0,-21 0,1-20,-20 20,0 20,-20-20,20 0,-20 0,-20 20,20-20,0 0,-20 0</inkml:trace>
  <inkml:trace contextRef="#ctx0" brushRef="#br0" timeOffset="89753.1336">13414 7144,'0'0,"0"0,0 19,0 21,0 20,0-1,0 20,0 1,0-1,0-19,0 19,0-39,0-1,20-19,-20-20,0 0,20-20,0-19,-20 19,20-20,0 20,19 1,1-1,-20 20,0 0,19 20,-19-1,0 21,-20 20,-20-21,0 1,0 0,-19-1,-1-19,0 0,1 0,-1-20,20 0,0-20,20-20,-19 1</inkml:trace>
  <inkml:trace contextRef="#ctx0" brushRef="#br0" timeOffset="90613.1827">15022 7620,'0'0,"0"0,0 0,-20-40,20 40,0-20,-20 0,0 1,0-1,-19 20,19 0,-20 0,0 20,1-1,-1 21,20 0,0-1,1 1,19 0,19-1,1 1,0-20,0 0,20-20,-1 0,-19 0,0-20,0 0,0 0,-20 0,0 1,0-1,0 20,0 0,0 0,0 0,19 20,-19-1,20-19,0 20,20-20,0 20,-21-20,21 0,-20 0,0-20</inkml:trace>
  <inkml:trace contextRef="#ctx0" brushRef="#br0" timeOffset="91018.2059">15061 7104,'20'0,"0"0,0 20,20 0,19-1,1 21,-1 20,1-1,-21 20,1 21,0-21,-40 0,0 1,0-1,-20-19,0-1,-20-19,21 0,-1-21,0 1,0-20,20 0</inkml:trace>
  <inkml:trace contextRef="#ctx0" brushRef="#br0" timeOffset="91862.2541">16570 7104,'0'0,"0"20,0-20,0 39,-20-19,-20 20,20 19,0 1,-19 19,19 1,20-21,-20 21,20-1,20-20,0 1,-1-20,21-1,-20-19,0 20,20-40,-21 20,1 0,-20-20,0 0,0 0</inkml:trace>
  <inkml:trace contextRef="#ctx0" brushRef="#br0" timeOffset="94059.3799">17085 7302,'0'0,"0"0,20 40,-40-20,20 19,0 21,0 0,-19-1,19 20,-20-19,20-1,0-19,0-20,20 0,-20-20,19 0,-19-20,20 0</inkml:trace>
  <inkml:trace contextRef="#ctx0" brushRef="#br0" timeOffset="94412.4">17423 7401,'0'0,"0"20,0-20,0 20,-20 0,20 20,0-20,0 19,20 1,-20 0,20-1,-1 1,21-20,-20 0,40-20,-21 0,1-20,0 0,-21 0,21-39,-20 19,-20 0,-20-19,0 19,0 0,-19 20,19 1,-20-1,1 20,-1-20,20 20,20-20</inkml:trace>
  <inkml:trace contextRef="#ctx0" brushRef="#br0" timeOffset="96285.5071">18832 7699,'0'0,"20"0,-20 0,0-20,0 20,0-20,0 1,-20-1,0 0,0 20,-20-20,1 20,-1 0,0 20,1 0,19 19,0 1,0 0,40-1,-20 1,20 0,0-20,19 0,1-20,0 0,-1-20,1-20,-20 0,20-19,-1-1,-19 1,0-21,-20 1,20 19,-20-19,0 20,0 19,0 0,0 20,-20 1,20 19,0 19,0 1,0 20,0 19,0 1,-20-1,20 21,20-21,-20 21,0-21,20-19,-20 0,20-1,-1-39,-19 20,0-20,0-20</inkml:trace>
  <inkml:trace contextRef="#ctx0" brushRef="#br0" timeOffset="96999.5479">20161 7620,'20'0,"-20"0,0-20,0 20,0-40,0 20,0 1,0-1,-20 20,0-20,1 0,-21 20,20 20,-20 0,1 0,19 19,0 1,0 0,20-1,0 1,0 0,20-1,20-19,-21-20,21 20,0-40,-20 20,19-20,-19 0,0 1,-20-21,20 20,-20 0,0 20,0 0,0 0,0 0,0 0,0 20,20 0,0 0,-1 0,1-1,0 1,20-20,-20 0,0 0,-20-20</inkml:trace>
  <inkml:trace contextRef="#ctx0" brushRef="#br0" timeOffset="97488.576">20459 6985,'20'0,"0"0,-1 0,21 39,0 1,0 0,-1 19,21 21,-21-1,1 20,-20-19,-20-1,20 0,-40 1,20-21,-20 1,20-20,0-21,0 1,-20 0,20-20,-20-20,20 0</inkml:trace>
  <inkml:trace contextRef="#ctx0" brushRef="#br0" timeOffset="98052.6083">20836 6707,'0'0,"0"20,20-20,19 39,1 1,20 0,-1 39,1 1,19-1,-19 40,-1-20,-19 20,0-19,-40-1,0 0,-20 0,0-39,-20-1,0 1,-19-21,19 1,1-40,19 0,0 0</inkml:trace>
  <inkml:trace contextRef="#ctx0" brushRef="#br0" timeOffset="127119.2707">11748 8136,'0'20,"0"-1,0 1,0 20,-20-20,20 19,-20 1,20 0,0 0,0-1,-20 1,20-20,0 19,0-19,0 0,0-20,0 20,0-20,0 0,0 0,20 0,-20 0,20 0,0 0,-20-20,19 20,1 0,0 0,20-20,-20 20,19-20,1 20,19 0,1-19,0 19,19 0,-20 0,21 0,-1 0,20 0,1 0,-1 0,0 0,0 0,20 0,0 0,0 0,1 0,18 0,-19 0,20-20,-20 20,20 0,-20 0,20-20,-20 20,20 0,-20 0,0 0,0-20,-19 20,-1 0,-20 0,1 0,-21 0,-19 0,0 0,-1 0,1-20,-20 20,0 0,0 0,-1-20,1 20,-20 0,20 0,-20 0,20-19,-20 19,0 0,20-20,-20 0,20 20,-20-20,19 0,-19 0,0 0,0 1,0 19,0-20,0 20,-19-20,19 20,-20-20,0 0,20 0,0 20</inkml:trace>
  <inkml:trace contextRef="#ctx0" brushRef="#br0" timeOffset="133008.6076">7223 7005,'0'0,"0"19,20-19,0 0,0 0,19 0,21-19,-1 19,-19 0,20 0,-21 0,21 19,-40-19,19 0,-39 0,0 0,-19 0,-1 0,-20 0,0 0,1-19,-21 19,20 0,1 0,-21 0,40 0,0 19,1-19,19 0,0 0,0 0,19 0,1 0,-20 0,20 0,0 0,0 0,0-19</inkml:trace>
  <inkml:trace contextRef="#ctx0" brushRef="#br0" timeOffset="134430.6889">7263 11112,'-20'0,"20"0,0 0,0 0,0 0,0 0,0 0,0 0,0 20,0-20,40 0,-21 20,21-20,-20 0,20 20,-1-20,1 0,0 0,-1 0,-19 0,0-20,-20 20,0 0,-20 0,-19 0,19-20,-20 20,0 0,1 0,-1 0,20 0,0 0,0 0,1 0,19 0,0 0,19 20,21-20,-40-20,40 40,-20-20,0 0,-1 0,-19 0</inkml:trace>
  <inkml:trace contextRef="#ctx0" brushRef="#br0" timeOffset="135808.7678">2421 6846,'0'20,"0"-20,0 20,0-20,0 19,0-19,0 20,20-20,0 0,19 0,1 20,20-20,-1 0,1 0,19 20,-19-20,-1 0,-19 20,-20-20,-1 0,-19 0,-19 0,-21 0,0-20,-19 20,-21-20,1 20,19 0,-19 0,19 0,1 0,-1 0,41 0,-1 0,0 0,20 0,20 0,0 0,19 0,21 0,-1 0,1 0,19 0,-19 0,-1 0,-39 0,0 0,-20 0,-40 20,-19-20,-1 0,-19 20,-1-20,21 20,-1-20,1 19,19-19</inkml:trace>
  <inkml:trace contextRef="#ctx0" brushRef="#br0" timeOffset="137907.8879">11668 9009,'0'0,"0"0,0 0,-40 20,21 19,-21-19,0 40,20-21,-19 41,-1-21,20 21,20-1,-20-19,40 19,-20-19,20 19,0-39,20-1,-21 1,1 0,0-21,0-19</inkml:trace>
  <inkml:trace contextRef="#ctx0" brushRef="#br0" timeOffset="152760.7374">12144 9088,'20'-20,"-20"20,0 0,-20 0,1 40,-21 0,0 19,0 1,1 19,-1 1,20-1,20 0,0-19,0-1,0-19,40 0,-20-20,0-1,-1-19,1 20,0-20</inkml:trace>
  <inkml:trace contextRef="#ctx0" brushRef="#br0" timeOffset="153333.7702">12323 9366,'0'0,"0"0,0 0,0 20,0 0,-20 19,20 21,-20-20,20 19,-20-19,20 0,0-1,0 1,0-40,0 20,0-20,20 0,0-20</inkml:trace>
  <inkml:trace contextRef="#ctx0" brushRef="#br0" timeOffset="153656.7887">12581 9426,'0'0,"-20"0,0 19,20 1,-20 0,20 20,0-20,-19 19,38 1,-19-20,20 20,20-21,0-19,-1 0,1-19,0-1,-1 0,-19-20,0-19,-20 19,0 0,-20 1,0-1,-19 20,19 0,-20 0,20 20,-19 0,39 20,-20-20,20 20</inkml:trace>
  <inkml:trace contextRef="#ctx0" brushRef="#br0" timeOffset="154211.8203">13553 9545,'0'-20,"0"20,20-20,-20 0,-20 0,20 0,-20 1,1 19,-1-20,-20 20,0 20,21-20,-21 39,20-19,0 20,0 19,20-19,20 0,-20-1,20-19,20 0,-1-20,1 0,0-40,-1 1,1-21,-20-19,0 19,0-19,-20-1,0 21,0-1,0 21,-20-1,0 40,20 0,0 20,-20 20,20-1,0 21,20 19,-20-19,0 19,20-19,-20-1,20-19,-1 0,-19-21,20 1,0-40,0 20</inkml:trace>
  <inkml:trace contextRef="#ctx0" brushRef="#br0" timeOffset="154738.8504">14407 9545,'19'-20,"-19"0,0 0,0 20,0-40,0 21,-19-1,19 0,-20 20,0-20,-20 20,20 20,1 0,-21 19,20-19,0 20,20 19,0-19,0-20,0 20,20-20,0-1,0-19,19-19,-19 19,0-40,20 20,-20 0,-20-20,19 21,-19 19,20 0,0 0,-20 19,20 1,-20 0,20 0,0 0,-1 0,1 0,0-20,0 0,0-20</inkml:trace>
  <inkml:trace contextRef="#ctx0" brushRef="#br0" timeOffset="155076.8698">14565 8850,'40'20,"-20"20,20-1,19 21,-19-21,19 41,1-21,-21 21,-19-1,0 20,-20-19,0-1,-20 1,-19-21,19 1,-20-21,20 1,0-40</inkml:trace>
  <inkml:trace contextRef="#ctx0" brushRef="#br0" timeOffset="155824.9127">15895 8850,'0'0,"-20"40,0-20,-20 19,1 21,-1-1,0 21,1-1,19 0,0 21,20-21,0 0,20-19,0 0,19-1,-19-19,0-20,0-1,0-19,0-19,-1 19,-19-20</inkml:trace>
  <inkml:trace contextRef="#ctx0" brushRef="#br0" timeOffset="156121.9296">16192 9168,'0'0,"0"39,-19-19,-1 20,-20-1,20 1,0 0,1 19,-1-19,0-20,20 20,0-40,0 19,0-19,20 0,-20-19,20-1</inkml:trace>
  <inkml:trace contextRef="#ctx0" brushRef="#br0" timeOffset="156535.9532">16391 9247,'0'0,"0"-20,0 20,-20 20,20-20,-20 0,20 20,-20 0,1-1,19-19,-20 20,20 0,-20 0,20 0,0-20,20 20,0 0,-20-20,19 19,21 1,-20 0,0-20,19 20,-19 0,-20 0,20 19,-20-19,0 0,-20 0,0 0,1-20,-1 20,-20-20,0 0,21-20,-1 20,0-40,0 20,0-20,20 21,-20-21</inkml:trace>
  <inkml:trace contextRef="#ctx0" brushRef="#br0" timeOffset="156701.9628">16292 9326,'20'-20,"-1"1,1-1,20 0,-20 0,19 20,1-20,0 0,0 20,-1 0,-19 0,20-19,-20 19,-1 0,21 0,-20-20</inkml:trace>
  <inkml:trace contextRef="#ctx0" brushRef="#br0" timeOffset="158979.093">17601 9386,'0'0,"0"0,0-40,0 40,-19 0,-1-20,0 40,0-20,-20 20,1 0,-1 20,20-1,0 1,20 19,0-19,20 0,20 0,-1-21,21 21,-20-40,19 20,-39-20,20-20,-20 20,-1-20</inkml:trace>
  <inkml:trace contextRef="#ctx0" brushRef="#br0" timeOffset="160001.1514">18236 9108,'20'0,"-20"0,0 20,20 0,-20 0,0 19,0 1,0 0,20-21,-20 21,0-20,0 20,20-40,-20 20,0-20,0 0,0 0,0 0,20-20,-20 0,19 20,1-20,0 20,20-20,0 20,-1 20,1 0,0 0,-21 0,1 19,0-19,-40 20,0-20,1-1,-21 1,0 0,20-20,-19-20,-1 20,20-20,20 1,-20-1,40 0</inkml:trace>
  <inkml:trace contextRef="#ctx0" brushRef="#br0" timeOffset="160882.2019">19566 9247,'0'0,"-20"0,20 0,-20 0,-19-20,19 40,0-20,-20 0,20 0,-19 20,19 0,0-1,0 21,20-20,0 20,20-20,0 19,20-19,-21 0,21 0,0-20,-1 20,-19-40,20 20,-40-20,20 0,-20 0,0 0,0 1,-20-1,20 20,0 0,0 0,0 0,0 20,20-20,0 19,-1 1,21 0,-20-20,20 20,-20-20,19 20,-39-40,20 20,0-20</inkml:trace>
  <inkml:trace contextRef="#ctx0" brushRef="#br0" timeOffset="161249.2229">19685 8731,'20'20,"0"0,39 19,1 1,19 20,-19-1,19 20,-19 1,-1-1,-39 1,0-1,-20 0,-20-19,0-1,-20-19,21 20,-21-40,20 19,0-39,20 0</inkml:trace>
  <inkml:trace contextRef="#ctx0" brushRef="#br0" timeOffset="161971.2642">20915 8850,'0'0,"0"0,0 0,-20 0,20 40,-19-20,-1 19,0 1,0 19,0 21,0-21,20 21,-19-21,38 1,-19 19,20-39,20 19,-20-19,19 0,1-20,0 0,-20-20,0 0,-1-20</inkml:trace>
  <inkml:trace contextRef="#ctx0" brushRef="#br0" timeOffset="162468.2926">21292 9148,'20'0,"-20"0,0 0,0 0,0 39,0-19,0 0,-20 20,20-20,0 19,-20 1,20-20,0 20,0-21,0 1,0 0,0-20,-19 0,19 0,19 0</inkml:trace>
  <inkml:trace contextRef="#ctx0" brushRef="#br0" timeOffset="162919.3183">21570 9148,'0'0,"0"-20,0 20,0-20,0 20,0 0,0 20,-20 0,20-20,-20 20,1-1,19 1,-20-20,20 20,0 0,0 0,20-20,-20 20,19-1,1 1,0 0,0 0,0 0,20 0,-40 0,19-1,-19 1,0 0,0 0,-19 0,19 0,-20-1,0 1,0 0,0-20,0 20,0-20,1-20,-1 20,0 0,20-40,-20 21,0-1,20 0,-20-20,20 1</inkml:trace>
  <inkml:trace contextRef="#ctx0" brushRef="#br0" timeOffset="163099.3286">21530 9128,'40'0,"0"-20,0 0,-1 20,21-20,-21 20,-19-20,20 20,-40 0,0 0,0 0</inkml:trace>
  <inkml:trace contextRef="#ctx0" brushRef="#br0" timeOffset="167590.5855">21709 9227,'20'-20,"20"0,-21 20,1-39,20 39,-20-20,-20 0,0 0,0 0,-40 0,0 20,1-19,-41 19,-19 0,0 0,0 19,-1-19,1 20,20 0,19 0,21 0,39 0,0-20,20 0,39 0,1 0,-1-20,40 20,-19 0,19-20,-20 20,1 20,-21-20,-39 40,-40-21,-19 21,-41 0,-39-1,-20 21,0 0,-19-1,19-19,20-1,19 1,41-20,59-20,40 0,39-20,40 0,20 0,39-19,1 19,-20-20,-20 40,-20-20,-60 20,-39 0,-40 20,-39 0,-21 0,-19 20,0-21,0 21,-1-20,1 20,40-20,19-1,20-19,20 0,0 0,20-19,-20 19</inkml:trace>
  <inkml:trace contextRef="#ctx0" brushRef="#br0" timeOffset="168066.6128">20181 8592,'20'0,"0"0,0 20,-1 20,1-1,20 41,-20-1,20 20,-21 0,21 40,-40-20,0 20,0-20,-40 1,21-1,-21 0,20-40,-20 0,1 1,-1-41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2D8580D4-7993-4A07-9578-AEB61917CC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9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7680AF-80D2-4153-A478-3AED90301001}" type="slidenum">
              <a:rPr lang="en-US"/>
              <a:pPr/>
              <a:t>21</a:t>
            </a:fld>
            <a:endParaRPr lang="en-US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4EDD8-CE94-44E7-B8BC-5AA30FB93A77}" type="slidenum">
              <a:rPr lang="en-US"/>
              <a:pPr/>
              <a:t>22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4167" y="695325"/>
            <a:ext cx="4656667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4167" y="695325"/>
            <a:ext cx="4656667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4167" y="695325"/>
            <a:ext cx="4656667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4167" y="695325"/>
            <a:ext cx="4656667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A72624-8F99-419E-8328-9BD93DFC268E}" type="slidenum">
              <a:rPr lang="en-US"/>
              <a:pPr/>
              <a:t>8</a:t>
            </a:fld>
            <a:endParaRPr lang="en-US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4167" y="695325"/>
            <a:ext cx="4656667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Times" pitchFamily="18" charset="0"/>
              </a:rPr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334" y="4403725"/>
            <a:ext cx="5122333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en-US" dirty="0" smtClean="0">
              <a:latin typeface="Times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F5E77-8705-40E0-ABFD-4C71D83041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98D8F-1415-4890-884A-15F1B51727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7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E2CD0-A1C2-4D0B-85BF-C18C7A61DE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DD9CC-3517-42F5-8A7F-BDA77285E7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9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7BF0-DDA5-46F9-9D4B-759D1646FA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878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2B98E-22A7-43FF-A494-36828CB563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7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666AC-B32B-4CB8-9907-15C61C852B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2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CBDDA-F8B9-4AC2-B2F6-AA1F4CC54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7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3B371-96CF-47D9-AB31-294281C6F5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7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B8190-CEA0-4299-A179-5405AF1FAE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3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F1C41-A87C-4205-8AAB-A1FFB6D252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7200" y="228600"/>
            <a:ext cx="82296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7FC483-8EBE-4C6E-8124-C6549DF79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26" Type="http://schemas.openxmlformats.org/officeDocument/2006/relationships/tags" Target="../tags/tag29.xml"/><Relationship Id="rId3" Type="http://schemas.openxmlformats.org/officeDocument/2006/relationships/tags" Target="../tags/tag6.xml"/><Relationship Id="rId21" Type="http://schemas.openxmlformats.org/officeDocument/2006/relationships/tags" Target="../tags/tag24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5" Type="http://schemas.openxmlformats.org/officeDocument/2006/relationships/tags" Target="../tags/tag28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29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24" Type="http://schemas.openxmlformats.org/officeDocument/2006/relationships/tags" Target="../tags/tag27.xml"/><Relationship Id="rId32" Type="http://schemas.openxmlformats.org/officeDocument/2006/relationships/image" Target="../media/image2.png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23" Type="http://schemas.openxmlformats.org/officeDocument/2006/relationships/tags" Target="../tags/tag26.xml"/><Relationship Id="rId28" Type="http://schemas.openxmlformats.org/officeDocument/2006/relationships/tags" Target="../tags/tag31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31" Type="http://schemas.openxmlformats.org/officeDocument/2006/relationships/image" Target="../media/image1.jpeg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tags" Target="../tags/tag25.xml"/><Relationship Id="rId27" Type="http://schemas.openxmlformats.org/officeDocument/2006/relationships/tags" Target="../tags/tag30.xml"/><Relationship Id="rId30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89.xml"/><Relationship Id="rId13" Type="http://schemas.openxmlformats.org/officeDocument/2006/relationships/tags" Target="../tags/tag94.xml"/><Relationship Id="rId18" Type="http://schemas.openxmlformats.org/officeDocument/2006/relationships/tags" Target="../tags/tag99.xml"/><Relationship Id="rId3" Type="http://schemas.openxmlformats.org/officeDocument/2006/relationships/tags" Target="../tags/tag84.xml"/><Relationship Id="rId21" Type="http://schemas.openxmlformats.org/officeDocument/2006/relationships/tags" Target="../tags/tag102.xml"/><Relationship Id="rId7" Type="http://schemas.openxmlformats.org/officeDocument/2006/relationships/tags" Target="../tags/tag88.xml"/><Relationship Id="rId12" Type="http://schemas.openxmlformats.org/officeDocument/2006/relationships/tags" Target="../tags/tag93.xml"/><Relationship Id="rId17" Type="http://schemas.openxmlformats.org/officeDocument/2006/relationships/tags" Target="../tags/tag98.xml"/><Relationship Id="rId25" Type="http://schemas.openxmlformats.org/officeDocument/2006/relationships/notesSlide" Target="../notesSlides/notesSlide6.xml"/><Relationship Id="rId2" Type="http://schemas.openxmlformats.org/officeDocument/2006/relationships/tags" Target="../tags/tag83.xml"/><Relationship Id="rId16" Type="http://schemas.openxmlformats.org/officeDocument/2006/relationships/tags" Target="../tags/tag97.xml"/><Relationship Id="rId20" Type="http://schemas.openxmlformats.org/officeDocument/2006/relationships/tags" Target="../tags/tag101.xml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11" Type="http://schemas.openxmlformats.org/officeDocument/2006/relationships/tags" Target="../tags/tag92.xml"/><Relationship Id="rId24" Type="http://schemas.openxmlformats.org/officeDocument/2006/relationships/slideLayout" Target="../slideLayouts/slideLayout7.xml"/><Relationship Id="rId5" Type="http://schemas.openxmlformats.org/officeDocument/2006/relationships/tags" Target="../tags/tag86.xml"/><Relationship Id="rId15" Type="http://schemas.openxmlformats.org/officeDocument/2006/relationships/tags" Target="../tags/tag96.xml"/><Relationship Id="rId23" Type="http://schemas.openxmlformats.org/officeDocument/2006/relationships/tags" Target="../tags/tag104.xml"/><Relationship Id="rId10" Type="http://schemas.openxmlformats.org/officeDocument/2006/relationships/tags" Target="../tags/tag91.xml"/><Relationship Id="rId19" Type="http://schemas.openxmlformats.org/officeDocument/2006/relationships/tags" Target="../tags/tag100.xml"/><Relationship Id="rId4" Type="http://schemas.openxmlformats.org/officeDocument/2006/relationships/tags" Target="../tags/tag85.xml"/><Relationship Id="rId9" Type="http://schemas.openxmlformats.org/officeDocument/2006/relationships/tags" Target="../tags/tag90.xml"/><Relationship Id="rId14" Type="http://schemas.openxmlformats.org/officeDocument/2006/relationships/tags" Target="../tags/tag95.xml"/><Relationship Id="rId22" Type="http://schemas.openxmlformats.org/officeDocument/2006/relationships/tags" Target="../tags/tag10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12.xml"/><Relationship Id="rId13" Type="http://schemas.openxmlformats.org/officeDocument/2006/relationships/tags" Target="../tags/tag117.xml"/><Relationship Id="rId18" Type="http://schemas.openxmlformats.org/officeDocument/2006/relationships/tags" Target="../tags/tag122.xml"/><Relationship Id="rId26" Type="http://schemas.openxmlformats.org/officeDocument/2006/relationships/tags" Target="../tags/tag130.xml"/><Relationship Id="rId39" Type="http://schemas.openxmlformats.org/officeDocument/2006/relationships/tags" Target="../tags/tag143.xml"/><Relationship Id="rId3" Type="http://schemas.openxmlformats.org/officeDocument/2006/relationships/tags" Target="../tags/tag107.xml"/><Relationship Id="rId21" Type="http://schemas.openxmlformats.org/officeDocument/2006/relationships/tags" Target="../tags/tag125.xml"/><Relationship Id="rId34" Type="http://schemas.openxmlformats.org/officeDocument/2006/relationships/tags" Target="../tags/tag138.xml"/><Relationship Id="rId42" Type="http://schemas.openxmlformats.org/officeDocument/2006/relationships/tags" Target="../tags/tag146.xml"/><Relationship Id="rId47" Type="http://schemas.openxmlformats.org/officeDocument/2006/relationships/notesSlide" Target="../notesSlides/notesSlide7.xml"/><Relationship Id="rId7" Type="http://schemas.openxmlformats.org/officeDocument/2006/relationships/tags" Target="../tags/tag111.xml"/><Relationship Id="rId12" Type="http://schemas.openxmlformats.org/officeDocument/2006/relationships/tags" Target="../tags/tag116.xml"/><Relationship Id="rId17" Type="http://schemas.openxmlformats.org/officeDocument/2006/relationships/tags" Target="../tags/tag121.xml"/><Relationship Id="rId25" Type="http://schemas.openxmlformats.org/officeDocument/2006/relationships/tags" Target="../tags/tag129.xml"/><Relationship Id="rId33" Type="http://schemas.openxmlformats.org/officeDocument/2006/relationships/tags" Target="../tags/tag137.xml"/><Relationship Id="rId38" Type="http://schemas.openxmlformats.org/officeDocument/2006/relationships/tags" Target="../tags/tag142.xml"/><Relationship Id="rId46" Type="http://schemas.openxmlformats.org/officeDocument/2006/relationships/slideLayout" Target="../slideLayouts/slideLayout7.xml"/><Relationship Id="rId2" Type="http://schemas.openxmlformats.org/officeDocument/2006/relationships/tags" Target="../tags/tag106.xml"/><Relationship Id="rId16" Type="http://schemas.openxmlformats.org/officeDocument/2006/relationships/tags" Target="../tags/tag120.xml"/><Relationship Id="rId20" Type="http://schemas.openxmlformats.org/officeDocument/2006/relationships/tags" Target="../tags/tag124.xml"/><Relationship Id="rId29" Type="http://schemas.openxmlformats.org/officeDocument/2006/relationships/tags" Target="../tags/tag133.xml"/><Relationship Id="rId41" Type="http://schemas.openxmlformats.org/officeDocument/2006/relationships/tags" Target="../tags/tag145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11" Type="http://schemas.openxmlformats.org/officeDocument/2006/relationships/tags" Target="../tags/tag115.xml"/><Relationship Id="rId24" Type="http://schemas.openxmlformats.org/officeDocument/2006/relationships/tags" Target="../tags/tag128.xml"/><Relationship Id="rId32" Type="http://schemas.openxmlformats.org/officeDocument/2006/relationships/tags" Target="../tags/tag136.xml"/><Relationship Id="rId37" Type="http://schemas.openxmlformats.org/officeDocument/2006/relationships/tags" Target="../tags/tag141.xml"/><Relationship Id="rId40" Type="http://schemas.openxmlformats.org/officeDocument/2006/relationships/tags" Target="../tags/tag144.xml"/><Relationship Id="rId45" Type="http://schemas.openxmlformats.org/officeDocument/2006/relationships/tags" Target="../tags/tag149.xml"/><Relationship Id="rId5" Type="http://schemas.openxmlformats.org/officeDocument/2006/relationships/tags" Target="../tags/tag109.xml"/><Relationship Id="rId15" Type="http://schemas.openxmlformats.org/officeDocument/2006/relationships/tags" Target="../tags/tag119.xml"/><Relationship Id="rId23" Type="http://schemas.openxmlformats.org/officeDocument/2006/relationships/tags" Target="../tags/tag127.xml"/><Relationship Id="rId28" Type="http://schemas.openxmlformats.org/officeDocument/2006/relationships/tags" Target="../tags/tag132.xml"/><Relationship Id="rId36" Type="http://schemas.openxmlformats.org/officeDocument/2006/relationships/tags" Target="../tags/tag140.xml"/><Relationship Id="rId10" Type="http://schemas.openxmlformats.org/officeDocument/2006/relationships/tags" Target="../tags/tag114.xml"/><Relationship Id="rId19" Type="http://schemas.openxmlformats.org/officeDocument/2006/relationships/tags" Target="../tags/tag123.xml"/><Relationship Id="rId31" Type="http://schemas.openxmlformats.org/officeDocument/2006/relationships/tags" Target="../tags/tag135.xml"/><Relationship Id="rId44" Type="http://schemas.openxmlformats.org/officeDocument/2006/relationships/tags" Target="../tags/tag148.xml"/><Relationship Id="rId4" Type="http://schemas.openxmlformats.org/officeDocument/2006/relationships/tags" Target="../tags/tag108.xml"/><Relationship Id="rId9" Type="http://schemas.openxmlformats.org/officeDocument/2006/relationships/tags" Target="../tags/tag113.xml"/><Relationship Id="rId14" Type="http://schemas.openxmlformats.org/officeDocument/2006/relationships/tags" Target="../tags/tag118.xml"/><Relationship Id="rId22" Type="http://schemas.openxmlformats.org/officeDocument/2006/relationships/tags" Target="../tags/tag126.xml"/><Relationship Id="rId27" Type="http://schemas.openxmlformats.org/officeDocument/2006/relationships/tags" Target="../tags/tag131.xml"/><Relationship Id="rId30" Type="http://schemas.openxmlformats.org/officeDocument/2006/relationships/tags" Target="../tags/tag134.xml"/><Relationship Id="rId35" Type="http://schemas.openxmlformats.org/officeDocument/2006/relationships/tags" Target="../tags/tag139.xml"/><Relationship Id="rId43" Type="http://schemas.openxmlformats.org/officeDocument/2006/relationships/tags" Target="../tags/tag14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57.xml"/><Relationship Id="rId13" Type="http://schemas.openxmlformats.org/officeDocument/2006/relationships/tags" Target="../tags/tag162.xml"/><Relationship Id="rId18" Type="http://schemas.openxmlformats.org/officeDocument/2006/relationships/tags" Target="../tags/tag167.xml"/><Relationship Id="rId26" Type="http://schemas.openxmlformats.org/officeDocument/2006/relationships/tags" Target="../tags/tag175.xml"/><Relationship Id="rId3" Type="http://schemas.openxmlformats.org/officeDocument/2006/relationships/tags" Target="../tags/tag152.xml"/><Relationship Id="rId21" Type="http://schemas.openxmlformats.org/officeDocument/2006/relationships/tags" Target="../tags/tag170.xml"/><Relationship Id="rId7" Type="http://schemas.openxmlformats.org/officeDocument/2006/relationships/tags" Target="../tags/tag156.xml"/><Relationship Id="rId12" Type="http://schemas.openxmlformats.org/officeDocument/2006/relationships/tags" Target="../tags/tag161.xml"/><Relationship Id="rId17" Type="http://schemas.openxmlformats.org/officeDocument/2006/relationships/tags" Target="../tags/tag166.xml"/><Relationship Id="rId25" Type="http://schemas.openxmlformats.org/officeDocument/2006/relationships/tags" Target="../tags/tag174.xml"/><Relationship Id="rId2" Type="http://schemas.openxmlformats.org/officeDocument/2006/relationships/tags" Target="../tags/tag151.xml"/><Relationship Id="rId16" Type="http://schemas.openxmlformats.org/officeDocument/2006/relationships/tags" Target="../tags/tag165.xml"/><Relationship Id="rId20" Type="http://schemas.openxmlformats.org/officeDocument/2006/relationships/tags" Target="../tags/tag169.xml"/><Relationship Id="rId29" Type="http://schemas.openxmlformats.org/officeDocument/2006/relationships/tags" Target="../tags/tag178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1" Type="http://schemas.openxmlformats.org/officeDocument/2006/relationships/tags" Target="../tags/tag160.xml"/><Relationship Id="rId24" Type="http://schemas.openxmlformats.org/officeDocument/2006/relationships/tags" Target="../tags/tag173.xml"/><Relationship Id="rId5" Type="http://schemas.openxmlformats.org/officeDocument/2006/relationships/tags" Target="../tags/tag154.xml"/><Relationship Id="rId15" Type="http://schemas.openxmlformats.org/officeDocument/2006/relationships/tags" Target="../tags/tag164.xml"/><Relationship Id="rId23" Type="http://schemas.openxmlformats.org/officeDocument/2006/relationships/tags" Target="../tags/tag172.xml"/><Relationship Id="rId28" Type="http://schemas.openxmlformats.org/officeDocument/2006/relationships/tags" Target="../tags/tag177.xml"/><Relationship Id="rId10" Type="http://schemas.openxmlformats.org/officeDocument/2006/relationships/tags" Target="../tags/tag159.xml"/><Relationship Id="rId19" Type="http://schemas.openxmlformats.org/officeDocument/2006/relationships/tags" Target="../tags/tag168.xml"/><Relationship Id="rId31" Type="http://schemas.openxmlformats.org/officeDocument/2006/relationships/notesSlide" Target="../notesSlides/notesSlide8.xml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tags" Target="../tags/tag163.xml"/><Relationship Id="rId22" Type="http://schemas.openxmlformats.org/officeDocument/2006/relationships/tags" Target="../tags/tag171.xml"/><Relationship Id="rId27" Type="http://schemas.openxmlformats.org/officeDocument/2006/relationships/tags" Target="../tags/tag176.xml"/><Relationship Id="rId30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6.xml"/><Relationship Id="rId13" Type="http://schemas.openxmlformats.org/officeDocument/2006/relationships/tags" Target="../tags/tag191.xml"/><Relationship Id="rId18" Type="http://schemas.openxmlformats.org/officeDocument/2006/relationships/tags" Target="../tags/tag196.xml"/><Relationship Id="rId26" Type="http://schemas.openxmlformats.org/officeDocument/2006/relationships/tags" Target="../tags/tag204.xml"/><Relationship Id="rId3" Type="http://schemas.openxmlformats.org/officeDocument/2006/relationships/tags" Target="../tags/tag181.xml"/><Relationship Id="rId21" Type="http://schemas.openxmlformats.org/officeDocument/2006/relationships/tags" Target="../tags/tag199.xml"/><Relationship Id="rId34" Type="http://schemas.openxmlformats.org/officeDocument/2006/relationships/slideLayout" Target="../slideLayouts/slideLayout7.xml"/><Relationship Id="rId7" Type="http://schemas.openxmlformats.org/officeDocument/2006/relationships/tags" Target="../tags/tag185.xml"/><Relationship Id="rId12" Type="http://schemas.openxmlformats.org/officeDocument/2006/relationships/tags" Target="../tags/tag190.xml"/><Relationship Id="rId17" Type="http://schemas.openxmlformats.org/officeDocument/2006/relationships/tags" Target="../tags/tag195.xml"/><Relationship Id="rId25" Type="http://schemas.openxmlformats.org/officeDocument/2006/relationships/tags" Target="../tags/tag203.xml"/><Relationship Id="rId33" Type="http://schemas.openxmlformats.org/officeDocument/2006/relationships/tags" Target="../tags/tag211.xml"/><Relationship Id="rId2" Type="http://schemas.openxmlformats.org/officeDocument/2006/relationships/tags" Target="../tags/tag180.xml"/><Relationship Id="rId16" Type="http://schemas.openxmlformats.org/officeDocument/2006/relationships/tags" Target="../tags/tag194.xml"/><Relationship Id="rId20" Type="http://schemas.openxmlformats.org/officeDocument/2006/relationships/tags" Target="../tags/tag198.xml"/><Relationship Id="rId29" Type="http://schemas.openxmlformats.org/officeDocument/2006/relationships/tags" Target="../tags/tag207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tags" Target="../tags/tag189.xml"/><Relationship Id="rId24" Type="http://schemas.openxmlformats.org/officeDocument/2006/relationships/tags" Target="../tags/tag202.xml"/><Relationship Id="rId32" Type="http://schemas.openxmlformats.org/officeDocument/2006/relationships/tags" Target="../tags/tag210.xml"/><Relationship Id="rId5" Type="http://schemas.openxmlformats.org/officeDocument/2006/relationships/tags" Target="../tags/tag183.xml"/><Relationship Id="rId15" Type="http://schemas.openxmlformats.org/officeDocument/2006/relationships/tags" Target="../tags/tag193.xml"/><Relationship Id="rId23" Type="http://schemas.openxmlformats.org/officeDocument/2006/relationships/tags" Target="../tags/tag201.xml"/><Relationship Id="rId28" Type="http://schemas.openxmlformats.org/officeDocument/2006/relationships/tags" Target="../tags/tag206.xml"/><Relationship Id="rId10" Type="http://schemas.openxmlformats.org/officeDocument/2006/relationships/tags" Target="../tags/tag188.xml"/><Relationship Id="rId19" Type="http://schemas.openxmlformats.org/officeDocument/2006/relationships/tags" Target="../tags/tag197.xml"/><Relationship Id="rId31" Type="http://schemas.openxmlformats.org/officeDocument/2006/relationships/tags" Target="../tags/tag209.xml"/><Relationship Id="rId4" Type="http://schemas.openxmlformats.org/officeDocument/2006/relationships/tags" Target="../tags/tag182.xml"/><Relationship Id="rId9" Type="http://schemas.openxmlformats.org/officeDocument/2006/relationships/tags" Target="../tags/tag187.xml"/><Relationship Id="rId14" Type="http://schemas.openxmlformats.org/officeDocument/2006/relationships/tags" Target="../tags/tag192.xml"/><Relationship Id="rId22" Type="http://schemas.openxmlformats.org/officeDocument/2006/relationships/tags" Target="../tags/tag200.xml"/><Relationship Id="rId27" Type="http://schemas.openxmlformats.org/officeDocument/2006/relationships/tags" Target="../tags/tag205.xml"/><Relationship Id="rId30" Type="http://schemas.openxmlformats.org/officeDocument/2006/relationships/tags" Target="../tags/tag208.xml"/><Relationship Id="rId35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19.xml"/><Relationship Id="rId13" Type="http://schemas.openxmlformats.org/officeDocument/2006/relationships/tags" Target="../tags/tag224.xml"/><Relationship Id="rId18" Type="http://schemas.openxmlformats.org/officeDocument/2006/relationships/tags" Target="../tags/tag229.xml"/><Relationship Id="rId26" Type="http://schemas.openxmlformats.org/officeDocument/2006/relationships/tags" Target="../tags/tag237.xml"/><Relationship Id="rId3" Type="http://schemas.openxmlformats.org/officeDocument/2006/relationships/tags" Target="../tags/tag214.xml"/><Relationship Id="rId21" Type="http://schemas.openxmlformats.org/officeDocument/2006/relationships/tags" Target="../tags/tag232.xml"/><Relationship Id="rId34" Type="http://schemas.openxmlformats.org/officeDocument/2006/relationships/tags" Target="../tags/tag245.xml"/><Relationship Id="rId7" Type="http://schemas.openxmlformats.org/officeDocument/2006/relationships/tags" Target="../tags/tag218.xml"/><Relationship Id="rId12" Type="http://schemas.openxmlformats.org/officeDocument/2006/relationships/tags" Target="../tags/tag223.xml"/><Relationship Id="rId17" Type="http://schemas.openxmlformats.org/officeDocument/2006/relationships/tags" Target="../tags/tag228.xml"/><Relationship Id="rId25" Type="http://schemas.openxmlformats.org/officeDocument/2006/relationships/tags" Target="../tags/tag236.xml"/><Relationship Id="rId33" Type="http://schemas.openxmlformats.org/officeDocument/2006/relationships/tags" Target="../tags/tag244.xml"/><Relationship Id="rId38" Type="http://schemas.openxmlformats.org/officeDocument/2006/relationships/image" Target="../media/image6.emf"/><Relationship Id="rId2" Type="http://schemas.openxmlformats.org/officeDocument/2006/relationships/tags" Target="../tags/tag213.xml"/><Relationship Id="rId16" Type="http://schemas.openxmlformats.org/officeDocument/2006/relationships/tags" Target="../tags/tag227.xml"/><Relationship Id="rId20" Type="http://schemas.openxmlformats.org/officeDocument/2006/relationships/tags" Target="../tags/tag231.xml"/><Relationship Id="rId29" Type="http://schemas.openxmlformats.org/officeDocument/2006/relationships/tags" Target="../tags/tag240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11" Type="http://schemas.openxmlformats.org/officeDocument/2006/relationships/tags" Target="../tags/tag222.xml"/><Relationship Id="rId24" Type="http://schemas.openxmlformats.org/officeDocument/2006/relationships/tags" Target="../tags/tag235.xml"/><Relationship Id="rId32" Type="http://schemas.openxmlformats.org/officeDocument/2006/relationships/tags" Target="../tags/tag243.xml"/><Relationship Id="rId37" Type="http://schemas.openxmlformats.org/officeDocument/2006/relationships/customXml" Target="../ink/ink1.xml"/><Relationship Id="rId5" Type="http://schemas.openxmlformats.org/officeDocument/2006/relationships/tags" Target="../tags/tag216.xml"/><Relationship Id="rId15" Type="http://schemas.openxmlformats.org/officeDocument/2006/relationships/tags" Target="../tags/tag226.xml"/><Relationship Id="rId23" Type="http://schemas.openxmlformats.org/officeDocument/2006/relationships/tags" Target="../tags/tag234.xml"/><Relationship Id="rId28" Type="http://schemas.openxmlformats.org/officeDocument/2006/relationships/tags" Target="../tags/tag239.xml"/><Relationship Id="rId36" Type="http://schemas.openxmlformats.org/officeDocument/2006/relationships/notesSlide" Target="../notesSlides/notesSlide10.xml"/><Relationship Id="rId10" Type="http://schemas.openxmlformats.org/officeDocument/2006/relationships/tags" Target="../tags/tag221.xml"/><Relationship Id="rId19" Type="http://schemas.openxmlformats.org/officeDocument/2006/relationships/tags" Target="../tags/tag230.xml"/><Relationship Id="rId31" Type="http://schemas.openxmlformats.org/officeDocument/2006/relationships/tags" Target="../tags/tag242.xml"/><Relationship Id="rId4" Type="http://schemas.openxmlformats.org/officeDocument/2006/relationships/tags" Target="../tags/tag215.xml"/><Relationship Id="rId9" Type="http://schemas.openxmlformats.org/officeDocument/2006/relationships/tags" Target="../tags/tag220.xml"/><Relationship Id="rId14" Type="http://schemas.openxmlformats.org/officeDocument/2006/relationships/tags" Target="../tags/tag225.xml"/><Relationship Id="rId22" Type="http://schemas.openxmlformats.org/officeDocument/2006/relationships/tags" Target="../tags/tag233.xml"/><Relationship Id="rId27" Type="http://schemas.openxmlformats.org/officeDocument/2006/relationships/tags" Target="../tags/tag238.xml"/><Relationship Id="rId30" Type="http://schemas.openxmlformats.org/officeDocument/2006/relationships/tags" Target="../tags/tag241.xml"/><Relationship Id="rId35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3" Type="http://schemas.openxmlformats.org/officeDocument/2006/relationships/tags" Target="../tags/tag248.xml"/><Relationship Id="rId7" Type="http://schemas.openxmlformats.org/officeDocument/2006/relationships/tags" Target="../tags/tag252.xml"/><Relationship Id="rId12" Type="http://schemas.openxmlformats.org/officeDocument/2006/relationships/image" Target="../media/image8.emf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6" Type="http://schemas.openxmlformats.org/officeDocument/2006/relationships/tags" Target="../tags/tag251.xml"/><Relationship Id="rId11" Type="http://schemas.openxmlformats.org/officeDocument/2006/relationships/customXml" Target="../ink/ink2.xml"/><Relationship Id="rId5" Type="http://schemas.openxmlformats.org/officeDocument/2006/relationships/tags" Target="../tags/tag250.xml"/><Relationship Id="rId10" Type="http://schemas.openxmlformats.org/officeDocument/2006/relationships/image" Target="../media/image6.png"/><Relationship Id="rId4" Type="http://schemas.openxmlformats.org/officeDocument/2006/relationships/tags" Target="../tags/tag249.xml"/><Relationship Id="rId9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60.xml"/><Relationship Id="rId13" Type="http://schemas.openxmlformats.org/officeDocument/2006/relationships/customXml" Target="../ink/ink3.xml"/><Relationship Id="rId3" Type="http://schemas.openxmlformats.org/officeDocument/2006/relationships/tags" Target="../tags/tag255.xml"/><Relationship Id="rId7" Type="http://schemas.openxmlformats.org/officeDocument/2006/relationships/tags" Target="../tags/tag259.xml"/><Relationship Id="rId12" Type="http://schemas.openxmlformats.org/officeDocument/2006/relationships/image" Target="../media/image6.png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6" Type="http://schemas.openxmlformats.org/officeDocument/2006/relationships/tags" Target="../tags/tag258.xml"/><Relationship Id="rId11" Type="http://schemas.openxmlformats.org/officeDocument/2006/relationships/notesSlide" Target="../notesSlides/notesSlide12.xml"/><Relationship Id="rId5" Type="http://schemas.openxmlformats.org/officeDocument/2006/relationships/tags" Target="../tags/tag257.xml"/><Relationship Id="rId10" Type="http://schemas.openxmlformats.org/officeDocument/2006/relationships/slideLayout" Target="../slideLayouts/slideLayout7.xml"/><Relationship Id="rId4" Type="http://schemas.openxmlformats.org/officeDocument/2006/relationships/tags" Target="../tags/tag256.xml"/><Relationship Id="rId9" Type="http://schemas.openxmlformats.org/officeDocument/2006/relationships/tags" Target="../tags/tag261.xml"/><Relationship Id="rId14" Type="http://schemas.openxmlformats.org/officeDocument/2006/relationships/image" Target="../media/image9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3" Type="http://schemas.openxmlformats.org/officeDocument/2006/relationships/tags" Target="../tags/tag264.xml"/><Relationship Id="rId7" Type="http://schemas.openxmlformats.org/officeDocument/2006/relationships/tags" Target="../tags/tag268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6" Type="http://schemas.openxmlformats.org/officeDocument/2006/relationships/tags" Target="../tags/tag267.xml"/><Relationship Id="rId5" Type="http://schemas.openxmlformats.org/officeDocument/2006/relationships/tags" Target="../tags/tag266.xml"/><Relationship Id="rId10" Type="http://schemas.openxmlformats.org/officeDocument/2006/relationships/image" Target="../media/image6.png"/><Relationship Id="rId4" Type="http://schemas.openxmlformats.org/officeDocument/2006/relationships/tags" Target="../tags/tag265.xml"/><Relationship Id="rId9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tags" Target="../tags/tag271.xml"/><Relationship Id="rId7" Type="http://schemas.openxmlformats.org/officeDocument/2006/relationships/image" Target="../media/image6.png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72.xml"/><Relationship Id="rId9" Type="http://schemas.openxmlformats.org/officeDocument/2006/relationships/image" Target="../media/image10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image" Target="../media/image6.png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7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ags" Target="../tags/tag34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7" Type="http://schemas.openxmlformats.org/officeDocument/2006/relationships/image" Target="../media/image6.png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6" Type="http://schemas.openxmlformats.org/officeDocument/2006/relationships/notesSlide" Target="../notesSlides/notesSlide16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80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283.xml"/><Relationship Id="rId7" Type="http://schemas.openxmlformats.org/officeDocument/2006/relationships/tags" Target="../tags/tag287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6" Type="http://schemas.openxmlformats.org/officeDocument/2006/relationships/tags" Target="../tags/tag286.xml"/><Relationship Id="rId5" Type="http://schemas.openxmlformats.org/officeDocument/2006/relationships/tags" Target="../tags/tag285.xml"/><Relationship Id="rId10" Type="http://schemas.openxmlformats.org/officeDocument/2006/relationships/image" Target="../media/image7.png"/><Relationship Id="rId4" Type="http://schemas.openxmlformats.org/officeDocument/2006/relationships/tags" Target="../tags/tag284.xml"/><Relationship Id="rId9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8.xml"/><Relationship Id="rId3" Type="http://schemas.openxmlformats.org/officeDocument/2006/relationships/tags" Target="../tags/tag29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89.xml"/><Relationship Id="rId1" Type="http://schemas.openxmlformats.org/officeDocument/2006/relationships/tags" Target="../tags/tag288.xml"/><Relationship Id="rId6" Type="http://schemas.openxmlformats.org/officeDocument/2006/relationships/tags" Target="../tags/tag293.xml"/><Relationship Id="rId11" Type="http://schemas.openxmlformats.org/officeDocument/2006/relationships/image" Target="../media/image13.emf"/><Relationship Id="rId5" Type="http://schemas.openxmlformats.org/officeDocument/2006/relationships/tags" Target="../tags/tag292.xml"/><Relationship Id="rId10" Type="http://schemas.openxmlformats.org/officeDocument/2006/relationships/customXml" Target="../ink/ink5.xml"/><Relationship Id="rId4" Type="http://schemas.openxmlformats.org/officeDocument/2006/relationships/tags" Target="../tags/tag291.xml"/><Relationship Id="rId9" Type="http://schemas.openxmlformats.org/officeDocument/2006/relationships/image" Target="../media/image8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296.xml"/><Relationship Id="rId7" Type="http://schemas.openxmlformats.org/officeDocument/2006/relationships/tags" Target="../tags/tag300.xml"/><Relationship Id="rId2" Type="http://schemas.openxmlformats.org/officeDocument/2006/relationships/tags" Target="../tags/tag295.xml"/><Relationship Id="rId1" Type="http://schemas.openxmlformats.org/officeDocument/2006/relationships/tags" Target="../tags/tag294.xml"/><Relationship Id="rId6" Type="http://schemas.openxmlformats.org/officeDocument/2006/relationships/tags" Target="../tags/tag299.xml"/><Relationship Id="rId5" Type="http://schemas.openxmlformats.org/officeDocument/2006/relationships/tags" Target="../tags/tag298.xml"/><Relationship Id="rId10" Type="http://schemas.openxmlformats.org/officeDocument/2006/relationships/image" Target="../media/image10.png"/><Relationship Id="rId4" Type="http://schemas.openxmlformats.org/officeDocument/2006/relationships/tags" Target="../tags/tag297.xml"/><Relationship Id="rId9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303.xml"/><Relationship Id="rId2" Type="http://schemas.openxmlformats.org/officeDocument/2006/relationships/tags" Target="../tags/tag302.xml"/><Relationship Id="rId1" Type="http://schemas.openxmlformats.org/officeDocument/2006/relationships/tags" Target="../tags/tag30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311.xml"/><Relationship Id="rId13" Type="http://schemas.openxmlformats.org/officeDocument/2006/relationships/tags" Target="../tags/tag316.xml"/><Relationship Id="rId18" Type="http://schemas.openxmlformats.org/officeDocument/2006/relationships/slideLayout" Target="../slideLayouts/slideLayout1.xml"/><Relationship Id="rId3" Type="http://schemas.openxmlformats.org/officeDocument/2006/relationships/tags" Target="../tags/tag306.xml"/><Relationship Id="rId7" Type="http://schemas.openxmlformats.org/officeDocument/2006/relationships/tags" Target="../tags/tag310.xml"/><Relationship Id="rId12" Type="http://schemas.openxmlformats.org/officeDocument/2006/relationships/tags" Target="../tags/tag315.xml"/><Relationship Id="rId17" Type="http://schemas.openxmlformats.org/officeDocument/2006/relationships/tags" Target="../tags/tag320.xml"/><Relationship Id="rId2" Type="http://schemas.openxmlformats.org/officeDocument/2006/relationships/tags" Target="../tags/tag305.xml"/><Relationship Id="rId16" Type="http://schemas.openxmlformats.org/officeDocument/2006/relationships/tags" Target="../tags/tag319.xml"/><Relationship Id="rId1" Type="http://schemas.openxmlformats.org/officeDocument/2006/relationships/tags" Target="../tags/tag304.xml"/><Relationship Id="rId6" Type="http://schemas.openxmlformats.org/officeDocument/2006/relationships/tags" Target="../tags/tag309.xml"/><Relationship Id="rId11" Type="http://schemas.openxmlformats.org/officeDocument/2006/relationships/tags" Target="../tags/tag314.xml"/><Relationship Id="rId5" Type="http://schemas.openxmlformats.org/officeDocument/2006/relationships/tags" Target="../tags/tag308.xml"/><Relationship Id="rId15" Type="http://schemas.openxmlformats.org/officeDocument/2006/relationships/tags" Target="../tags/tag318.xml"/><Relationship Id="rId10" Type="http://schemas.openxmlformats.org/officeDocument/2006/relationships/tags" Target="../tags/tag313.xml"/><Relationship Id="rId4" Type="http://schemas.openxmlformats.org/officeDocument/2006/relationships/tags" Target="../tags/tag307.xml"/><Relationship Id="rId9" Type="http://schemas.openxmlformats.org/officeDocument/2006/relationships/tags" Target="../tags/tag312.xml"/><Relationship Id="rId14" Type="http://schemas.openxmlformats.org/officeDocument/2006/relationships/tags" Target="../tags/tag31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328.xml"/><Relationship Id="rId13" Type="http://schemas.openxmlformats.org/officeDocument/2006/relationships/tags" Target="../tags/tag333.xml"/><Relationship Id="rId18" Type="http://schemas.openxmlformats.org/officeDocument/2006/relationships/tags" Target="../tags/tag338.xml"/><Relationship Id="rId26" Type="http://schemas.openxmlformats.org/officeDocument/2006/relationships/tags" Target="../tags/tag346.xml"/><Relationship Id="rId3" Type="http://schemas.openxmlformats.org/officeDocument/2006/relationships/tags" Target="../tags/tag323.xml"/><Relationship Id="rId21" Type="http://schemas.openxmlformats.org/officeDocument/2006/relationships/tags" Target="../tags/tag341.xml"/><Relationship Id="rId7" Type="http://schemas.openxmlformats.org/officeDocument/2006/relationships/tags" Target="../tags/tag327.xml"/><Relationship Id="rId12" Type="http://schemas.openxmlformats.org/officeDocument/2006/relationships/tags" Target="../tags/tag332.xml"/><Relationship Id="rId17" Type="http://schemas.openxmlformats.org/officeDocument/2006/relationships/tags" Target="../tags/tag337.xml"/><Relationship Id="rId25" Type="http://schemas.openxmlformats.org/officeDocument/2006/relationships/tags" Target="../tags/tag345.xml"/><Relationship Id="rId2" Type="http://schemas.openxmlformats.org/officeDocument/2006/relationships/tags" Target="../tags/tag322.xml"/><Relationship Id="rId16" Type="http://schemas.openxmlformats.org/officeDocument/2006/relationships/tags" Target="../tags/tag336.xml"/><Relationship Id="rId20" Type="http://schemas.openxmlformats.org/officeDocument/2006/relationships/tags" Target="../tags/tag340.xml"/><Relationship Id="rId29" Type="http://schemas.openxmlformats.org/officeDocument/2006/relationships/slideLayout" Target="../slideLayouts/slideLayout7.xml"/><Relationship Id="rId1" Type="http://schemas.openxmlformats.org/officeDocument/2006/relationships/tags" Target="../tags/tag321.xml"/><Relationship Id="rId6" Type="http://schemas.openxmlformats.org/officeDocument/2006/relationships/tags" Target="../tags/tag326.xml"/><Relationship Id="rId11" Type="http://schemas.openxmlformats.org/officeDocument/2006/relationships/tags" Target="../tags/tag331.xml"/><Relationship Id="rId24" Type="http://schemas.openxmlformats.org/officeDocument/2006/relationships/tags" Target="../tags/tag344.xml"/><Relationship Id="rId5" Type="http://schemas.openxmlformats.org/officeDocument/2006/relationships/tags" Target="../tags/tag325.xml"/><Relationship Id="rId15" Type="http://schemas.openxmlformats.org/officeDocument/2006/relationships/tags" Target="../tags/tag335.xml"/><Relationship Id="rId23" Type="http://schemas.openxmlformats.org/officeDocument/2006/relationships/tags" Target="../tags/tag343.xml"/><Relationship Id="rId28" Type="http://schemas.openxmlformats.org/officeDocument/2006/relationships/tags" Target="../tags/tag348.xml"/><Relationship Id="rId10" Type="http://schemas.openxmlformats.org/officeDocument/2006/relationships/tags" Target="../tags/tag330.xml"/><Relationship Id="rId19" Type="http://schemas.openxmlformats.org/officeDocument/2006/relationships/tags" Target="../tags/tag339.xml"/><Relationship Id="rId4" Type="http://schemas.openxmlformats.org/officeDocument/2006/relationships/tags" Target="../tags/tag324.xml"/><Relationship Id="rId9" Type="http://schemas.openxmlformats.org/officeDocument/2006/relationships/tags" Target="../tags/tag329.xml"/><Relationship Id="rId14" Type="http://schemas.openxmlformats.org/officeDocument/2006/relationships/tags" Target="../tags/tag334.xml"/><Relationship Id="rId22" Type="http://schemas.openxmlformats.org/officeDocument/2006/relationships/tags" Target="../tags/tag342.xml"/><Relationship Id="rId27" Type="http://schemas.openxmlformats.org/officeDocument/2006/relationships/tags" Target="../tags/tag347.xml"/><Relationship Id="rId30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351.xml"/><Relationship Id="rId7" Type="http://schemas.openxmlformats.org/officeDocument/2006/relationships/notesSlide" Target="../notesSlides/notesSlide20.xml"/><Relationship Id="rId2" Type="http://schemas.openxmlformats.org/officeDocument/2006/relationships/tags" Target="../tags/tag350.xml"/><Relationship Id="rId1" Type="http://schemas.openxmlformats.org/officeDocument/2006/relationships/tags" Target="../tags/tag349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353.xml"/><Relationship Id="rId4" Type="http://schemas.openxmlformats.org/officeDocument/2006/relationships/tags" Target="../tags/tag35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3" Type="http://schemas.openxmlformats.org/officeDocument/2006/relationships/tags" Target="../tags/tag356.xml"/><Relationship Id="rId7" Type="http://schemas.openxmlformats.org/officeDocument/2006/relationships/tags" Target="../tags/tag360.xml"/><Relationship Id="rId2" Type="http://schemas.openxmlformats.org/officeDocument/2006/relationships/tags" Target="../tags/tag355.xml"/><Relationship Id="rId1" Type="http://schemas.openxmlformats.org/officeDocument/2006/relationships/tags" Target="../tags/tag354.xml"/><Relationship Id="rId6" Type="http://schemas.openxmlformats.org/officeDocument/2006/relationships/tags" Target="../tags/tag359.xml"/><Relationship Id="rId5" Type="http://schemas.openxmlformats.org/officeDocument/2006/relationships/tags" Target="../tags/tag358.xml"/><Relationship Id="rId4" Type="http://schemas.openxmlformats.org/officeDocument/2006/relationships/tags" Target="../tags/tag357.xml"/><Relationship Id="rId9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368.xml"/><Relationship Id="rId13" Type="http://schemas.openxmlformats.org/officeDocument/2006/relationships/tags" Target="../tags/tag373.xml"/><Relationship Id="rId3" Type="http://schemas.openxmlformats.org/officeDocument/2006/relationships/tags" Target="../tags/tag363.xml"/><Relationship Id="rId7" Type="http://schemas.openxmlformats.org/officeDocument/2006/relationships/tags" Target="../tags/tag367.xml"/><Relationship Id="rId12" Type="http://schemas.openxmlformats.org/officeDocument/2006/relationships/tags" Target="../tags/tag372.xml"/><Relationship Id="rId2" Type="http://schemas.openxmlformats.org/officeDocument/2006/relationships/tags" Target="../tags/tag362.xml"/><Relationship Id="rId16" Type="http://schemas.openxmlformats.org/officeDocument/2006/relationships/image" Target="../media/image13.png"/><Relationship Id="rId1" Type="http://schemas.openxmlformats.org/officeDocument/2006/relationships/tags" Target="../tags/tag361.xml"/><Relationship Id="rId6" Type="http://schemas.openxmlformats.org/officeDocument/2006/relationships/tags" Target="../tags/tag366.xml"/><Relationship Id="rId11" Type="http://schemas.openxmlformats.org/officeDocument/2006/relationships/tags" Target="../tags/tag371.xml"/><Relationship Id="rId5" Type="http://schemas.openxmlformats.org/officeDocument/2006/relationships/tags" Target="../tags/tag365.xml"/><Relationship Id="rId15" Type="http://schemas.openxmlformats.org/officeDocument/2006/relationships/notesSlide" Target="../notesSlides/notesSlide22.xml"/><Relationship Id="rId10" Type="http://schemas.openxmlformats.org/officeDocument/2006/relationships/tags" Target="../tags/tag370.xml"/><Relationship Id="rId4" Type="http://schemas.openxmlformats.org/officeDocument/2006/relationships/tags" Target="../tags/tag364.xml"/><Relationship Id="rId9" Type="http://schemas.openxmlformats.org/officeDocument/2006/relationships/tags" Target="../tags/tag369.xml"/><Relationship Id="rId14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13" Type="http://schemas.openxmlformats.org/officeDocument/2006/relationships/tags" Target="../tags/tag49.xml"/><Relationship Id="rId18" Type="http://schemas.openxmlformats.org/officeDocument/2006/relationships/notesSlide" Target="../notesSlides/notesSlide3.xml"/><Relationship Id="rId3" Type="http://schemas.openxmlformats.org/officeDocument/2006/relationships/tags" Target="../tags/tag39.xml"/><Relationship Id="rId21" Type="http://schemas.openxmlformats.org/officeDocument/2006/relationships/image" Target="../media/image5.png"/><Relationship Id="rId7" Type="http://schemas.openxmlformats.org/officeDocument/2006/relationships/tags" Target="../tags/tag43.xml"/><Relationship Id="rId12" Type="http://schemas.openxmlformats.org/officeDocument/2006/relationships/tags" Target="../tags/tag48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38.xml"/><Relationship Id="rId16" Type="http://schemas.openxmlformats.org/officeDocument/2006/relationships/tags" Target="../tags/tag52.xml"/><Relationship Id="rId20" Type="http://schemas.openxmlformats.org/officeDocument/2006/relationships/image" Target="../media/image4.jpeg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11" Type="http://schemas.openxmlformats.org/officeDocument/2006/relationships/tags" Target="../tags/tag47.xml"/><Relationship Id="rId5" Type="http://schemas.openxmlformats.org/officeDocument/2006/relationships/tags" Target="../tags/tag41.xml"/><Relationship Id="rId15" Type="http://schemas.openxmlformats.org/officeDocument/2006/relationships/tags" Target="../tags/tag51.xml"/><Relationship Id="rId10" Type="http://schemas.openxmlformats.org/officeDocument/2006/relationships/tags" Target="../tags/tag46.xml"/><Relationship Id="rId19" Type="http://schemas.openxmlformats.org/officeDocument/2006/relationships/image" Target="../media/image3.jpeg"/><Relationship Id="rId4" Type="http://schemas.openxmlformats.org/officeDocument/2006/relationships/tags" Target="../tags/tag40.xml"/><Relationship Id="rId9" Type="http://schemas.openxmlformats.org/officeDocument/2006/relationships/tags" Target="../tags/tag45.xml"/><Relationship Id="rId14" Type="http://schemas.openxmlformats.org/officeDocument/2006/relationships/tags" Target="../tags/tag5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61.xml"/><Relationship Id="rId4" Type="http://schemas.openxmlformats.org/officeDocument/2006/relationships/tags" Target="../tags/tag6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69.xml"/><Relationship Id="rId13" Type="http://schemas.openxmlformats.org/officeDocument/2006/relationships/tags" Target="../tags/tag74.xml"/><Relationship Id="rId18" Type="http://schemas.openxmlformats.org/officeDocument/2006/relationships/tags" Target="../tags/tag79.xml"/><Relationship Id="rId3" Type="http://schemas.openxmlformats.org/officeDocument/2006/relationships/tags" Target="../tags/tag64.xml"/><Relationship Id="rId21" Type="http://schemas.openxmlformats.org/officeDocument/2006/relationships/slideLayout" Target="../slideLayouts/slideLayout7.xml"/><Relationship Id="rId7" Type="http://schemas.openxmlformats.org/officeDocument/2006/relationships/tags" Target="../tags/tag68.xml"/><Relationship Id="rId12" Type="http://schemas.openxmlformats.org/officeDocument/2006/relationships/tags" Target="../tags/tag73.xml"/><Relationship Id="rId17" Type="http://schemas.openxmlformats.org/officeDocument/2006/relationships/tags" Target="../tags/tag78.xml"/><Relationship Id="rId2" Type="http://schemas.openxmlformats.org/officeDocument/2006/relationships/tags" Target="../tags/tag63.xml"/><Relationship Id="rId16" Type="http://schemas.openxmlformats.org/officeDocument/2006/relationships/tags" Target="../tags/tag77.xml"/><Relationship Id="rId20" Type="http://schemas.openxmlformats.org/officeDocument/2006/relationships/tags" Target="../tags/tag81.xml"/><Relationship Id="rId1" Type="http://schemas.openxmlformats.org/officeDocument/2006/relationships/tags" Target="../tags/tag62.xml"/><Relationship Id="rId6" Type="http://schemas.openxmlformats.org/officeDocument/2006/relationships/tags" Target="../tags/tag67.xml"/><Relationship Id="rId11" Type="http://schemas.openxmlformats.org/officeDocument/2006/relationships/tags" Target="../tags/tag72.xml"/><Relationship Id="rId5" Type="http://schemas.openxmlformats.org/officeDocument/2006/relationships/tags" Target="../tags/tag66.xml"/><Relationship Id="rId15" Type="http://schemas.openxmlformats.org/officeDocument/2006/relationships/tags" Target="../tags/tag76.xml"/><Relationship Id="rId10" Type="http://schemas.openxmlformats.org/officeDocument/2006/relationships/tags" Target="../tags/tag71.xml"/><Relationship Id="rId19" Type="http://schemas.openxmlformats.org/officeDocument/2006/relationships/tags" Target="../tags/tag80.xml"/><Relationship Id="rId4" Type="http://schemas.openxmlformats.org/officeDocument/2006/relationships/tags" Target="../tags/tag65.xml"/><Relationship Id="rId9" Type="http://schemas.openxmlformats.org/officeDocument/2006/relationships/tags" Target="../tags/tag70.xml"/><Relationship Id="rId14" Type="http://schemas.openxmlformats.org/officeDocument/2006/relationships/tags" Target="../tags/tag75.xml"/><Relationship Id="rId2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roup 1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1083" name="Rectangle 16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4" name="Rectangle 17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2" name="Text Box 4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370138" y="1905000"/>
            <a:ext cx="4867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b="0"/>
              <a:t>Trees' tangled cousins: </a:t>
            </a:r>
            <a:r>
              <a:rPr lang="en-US" i="1"/>
              <a:t>Graphs</a:t>
            </a:r>
            <a:endParaRPr lang="en-US" b="0" i="1"/>
          </a:p>
        </p:txBody>
      </p:sp>
      <p:sp>
        <p:nvSpPr>
          <p:cNvPr id="1033" name="Text Box 4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861387" y="3276600"/>
            <a:ext cx="3595698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1800" dirty="0">
                <a:latin typeface="Arial" charset="0"/>
              </a:rPr>
              <a:t>Homework #3 </a:t>
            </a:r>
            <a:r>
              <a:rPr lang="en-US" sz="1800" dirty="0" smtClean="0">
                <a:latin typeface="Arial" charset="0"/>
              </a:rPr>
              <a:t/>
            </a:r>
            <a:br>
              <a:rPr lang="en-US" sz="1800" dirty="0" smtClean="0">
                <a:latin typeface="Arial" charset="0"/>
              </a:rPr>
            </a:br>
            <a:r>
              <a:rPr lang="en-US" sz="1800" dirty="0" smtClean="0">
                <a:latin typeface="Arial" charset="0"/>
              </a:rPr>
              <a:t>due</a:t>
            </a:r>
            <a:r>
              <a:rPr lang="en-US" sz="18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1800" dirty="0">
                <a:solidFill>
                  <a:srgbClr val="A70BE0"/>
                </a:solidFill>
                <a:latin typeface="Arial" charset="0"/>
              </a:rPr>
              <a:t>Monday, </a:t>
            </a:r>
            <a:r>
              <a:rPr lang="en-US" sz="1800" dirty="0" smtClean="0">
                <a:solidFill>
                  <a:srgbClr val="A70BE0"/>
                </a:solidFill>
                <a:latin typeface="Arial" charset="0"/>
              </a:rPr>
              <a:t>9/20</a:t>
            </a:r>
            <a:r>
              <a:rPr lang="en-US" sz="18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1800" dirty="0">
                <a:latin typeface="Arial" charset="0"/>
              </a:rPr>
              <a:t>by 11:59 pm</a:t>
            </a:r>
          </a:p>
        </p:txBody>
      </p:sp>
      <p:sp>
        <p:nvSpPr>
          <p:cNvPr id="1036" name="Rectangle 8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2738" y="19050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/>
              <a:t>This week!</a:t>
            </a:r>
          </a:p>
        </p:txBody>
      </p:sp>
      <p:sp>
        <p:nvSpPr>
          <p:cNvPr id="1037" name="Rectangle 8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39725" y="1446213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Last week:</a:t>
            </a:r>
          </a:p>
        </p:txBody>
      </p:sp>
      <p:sp>
        <p:nvSpPr>
          <p:cNvPr id="1038" name="Text Box 4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362200" y="1416050"/>
            <a:ext cx="541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b="0">
                <a:solidFill>
                  <a:schemeClr val="bg2"/>
                </a:solidFill>
              </a:rPr>
              <a:t>Trees and higher-order functions</a:t>
            </a:r>
          </a:p>
        </p:txBody>
      </p:sp>
      <p:sp>
        <p:nvSpPr>
          <p:cNvPr id="1054" name="Text Box 8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66531" y="4127405"/>
            <a:ext cx="2794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0" dirty="0">
                <a:latin typeface="Arial" charset="0"/>
              </a:rPr>
              <a:t>tutors will be around all week</a:t>
            </a:r>
          </a:p>
        </p:txBody>
      </p:sp>
      <p:sp>
        <p:nvSpPr>
          <p:cNvPr id="1056" name="Text Box 83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266531" y="4466624"/>
            <a:ext cx="31905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0" dirty="0">
                <a:latin typeface="Arial" charset="0"/>
              </a:rPr>
              <a:t>office hours: Friday </a:t>
            </a:r>
            <a:r>
              <a:rPr lang="en-US" sz="1600" b="0" dirty="0" smtClean="0">
                <a:latin typeface="Arial" charset="0"/>
              </a:rPr>
              <a:t>11-12, 2-3:15</a:t>
            </a:r>
            <a:endParaRPr lang="en-US" sz="1600" b="0" dirty="0">
              <a:latin typeface="Arial" charset="0"/>
            </a:endParaRPr>
          </a:p>
        </p:txBody>
      </p:sp>
      <p:sp>
        <p:nvSpPr>
          <p:cNvPr id="1085" name="Oval 6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522538" y="280244"/>
            <a:ext cx="573000" cy="649188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086" name="Oval 62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379788" y="286594"/>
            <a:ext cx="548203" cy="649188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1087" name="Oval 6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016500" y="292944"/>
            <a:ext cx="500868" cy="649188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400" dirty="0" smtClean="0"/>
              <a:t>4</a:t>
            </a:r>
            <a:endParaRPr lang="en-US" sz="2400" dirty="0"/>
          </a:p>
        </p:txBody>
      </p:sp>
      <p:sp>
        <p:nvSpPr>
          <p:cNvPr id="1088" name="Oval 64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829300" y="281832"/>
            <a:ext cx="500868" cy="649188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1089" name="Freeform 65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2948926" y="253206"/>
            <a:ext cx="515937" cy="146050"/>
          </a:xfrm>
          <a:custGeom>
            <a:avLst/>
            <a:gdLst>
              <a:gd name="T0" fmla="*/ 0 w 325"/>
              <a:gd name="T1" fmla="*/ 48 h 92"/>
              <a:gd name="T2" fmla="*/ 38 w 325"/>
              <a:gd name="T3" fmla="*/ 32 h 92"/>
              <a:gd name="T4" fmla="*/ 43 w 325"/>
              <a:gd name="T5" fmla="*/ 16 h 92"/>
              <a:gd name="T6" fmla="*/ 92 w 325"/>
              <a:gd name="T7" fmla="*/ 0 h 92"/>
              <a:gd name="T8" fmla="*/ 206 w 325"/>
              <a:gd name="T9" fmla="*/ 5 h 92"/>
              <a:gd name="T10" fmla="*/ 249 w 325"/>
              <a:gd name="T11" fmla="*/ 32 h 92"/>
              <a:gd name="T12" fmla="*/ 314 w 325"/>
              <a:gd name="T13" fmla="*/ 65 h 92"/>
              <a:gd name="T14" fmla="*/ 325 w 325"/>
              <a:gd name="T15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5" h="92">
                <a:moveTo>
                  <a:pt x="0" y="48"/>
                </a:moveTo>
                <a:cubicBezTo>
                  <a:pt x="13" y="44"/>
                  <a:pt x="28" y="44"/>
                  <a:pt x="38" y="32"/>
                </a:cubicBezTo>
                <a:cubicBezTo>
                  <a:pt x="41" y="27"/>
                  <a:pt x="38" y="19"/>
                  <a:pt x="43" y="16"/>
                </a:cubicBezTo>
                <a:cubicBezTo>
                  <a:pt x="50" y="8"/>
                  <a:pt x="81" y="3"/>
                  <a:pt x="92" y="0"/>
                </a:cubicBezTo>
                <a:cubicBezTo>
                  <a:pt x="130" y="1"/>
                  <a:pt x="168" y="1"/>
                  <a:pt x="206" y="5"/>
                </a:cubicBezTo>
                <a:cubicBezTo>
                  <a:pt x="234" y="7"/>
                  <a:pt x="225" y="14"/>
                  <a:pt x="249" y="32"/>
                </a:cubicBezTo>
                <a:cubicBezTo>
                  <a:pt x="268" y="45"/>
                  <a:pt x="293" y="51"/>
                  <a:pt x="314" y="65"/>
                </a:cubicBezTo>
                <a:cubicBezTo>
                  <a:pt x="320" y="84"/>
                  <a:pt x="316" y="76"/>
                  <a:pt x="325" y="92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90" name="Line 6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4114800" y="609600"/>
            <a:ext cx="862013" cy="0"/>
          </a:xfrm>
          <a:prstGeom prst="line">
            <a:avLst/>
          </a:prstGeom>
          <a:noFill/>
          <a:ln w="19050">
            <a:solidFill>
              <a:srgbClr val="090BF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91" name="Freeform 67"/>
          <p:cNvSpPr>
            <a:spLocks/>
          </p:cNvSpPr>
          <p:nvPr>
            <p:custDataLst>
              <p:tags r:id="rId15"/>
            </p:custDataLst>
          </p:nvPr>
        </p:nvSpPr>
        <p:spPr bwMode="auto">
          <a:xfrm flipH="1" flipV="1">
            <a:off x="2986088" y="835025"/>
            <a:ext cx="515937" cy="146050"/>
          </a:xfrm>
          <a:custGeom>
            <a:avLst/>
            <a:gdLst>
              <a:gd name="T0" fmla="*/ 0 w 325"/>
              <a:gd name="T1" fmla="*/ 48 h 92"/>
              <a:gd name="T2" fmla="*/ 38 w 325"/>
              <a:gd name="T3" fmla="*/ 32 h 92"/>
              <a:gd name="T4" fmla="*/ 43 w 325"/>
              <a:gd name="T5" fmla="*/ 16 h 92"/>
              <a:gd name="T6" fmla="*/ 92 w 325"/>
              <a:gd name="T7" fmla="*/ 0 h 92"/>
              <a:gd name="T8" fmla="*/ 206 w 325"/>
              <a:gd name="T9" fmla="*/ 5 h 92"/>
              <a:gd name="T10" fmla="*/ 249 w 325"/>
              <a:gd name="T11" fmla="*/ 32 h 92"/>
              <a:gd name="T12" fmla="*/ 314 w 325"/>
              <a:gd name="T13" fmla="*/ 65 h 92"/>
              <a:gd name="T14" fmla="*/ 325 w 325"/>
              <a:gd name="T15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5" h="92">
                <a:moveTo>
                  <a:pt x="0" y="48"/>
                </a:moveTo>
                <a:cubicBezTo>
                  <a:pt x="13" y="44"/>
                  <a:pt x="28" y="44"/>
                  <a:pt x="38" y="32"/>
                </a:cubicBezTo>
                <a:cubicBezTo>
                  <a:pt x="41" y="27"/>
                  <a:pt x="38" y="19"/>
                  <a:pt x="43" y="16"/>
                </a:cubicBezTo>
                <a:cubicBezTo>
                  <a:pt x="50" y="8"/>
                  <a:pt x="81" y="3"/>
                  <a:pt x="92" y="0"/>
                </a:cubicBezTo>
                <a:cubicBezTo>
                  <a:pt x="130" y="1"/>
                  <a:pt x="168" y="1"/>
                  <a:pt x="206" y="5"/>
                </a:cubicBezTo>
                <a:cubicBezTo>
                  <a:pt x="234" y="7"/>
                  <a:pt x="225" y="14"/>
                  <a:pt x="249" y="32"/>
                </a:cubicBezTo>
                <a:cubicBezTo>
                  <a:pt x="268" y="45"/>
                  <a:pt x="293" y="51"/>
                  <a:pt x="314" y="65"/>
                </a:cubicBezTo>
                <a:cubicBezTo>
                  <a:pt x="320" y="84"/>
                  <a:pt x="316" y="76"/>
                  <a:pt x="325" y="92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92" name="Freeform 68"/>
          <p:cNvSpPr>
            <a:spLocks/>
          </p:cNvSpPr>
          <p:nvPr>
            <p:custDataLst>
              <p:tags r:id="rId16"/>
            </p:custDataLst>
          </p:nvPr>
        </p:nvSpPr>
        <p:spPr bwMode="auto">
          <a:xfrm>
            <a:off x="6280706" y="296734"/>
            <a:ext cx="358775" cy="300037"/>
          </a:xfrm>
          <a:custGeom>
            <a:avLst/>
            <a:gdLst>
              <a:gd name="T0" fmla="*/ 0 w 226"/>
              <a:gd name="T1" fmla="*/ 108 h 189"/>
              <a:gd name="T2" fmla="*/ 22 w 226"/>
              <a:gd name="T3" fmla="*/ 48 h 189"/>
              <a:gd name="T4" fmla="*/ 114 w 226"/>
              <a:gd name="T5" fmla="*/ 0 h 189"/>
              <a:gd name="T6" fmla="*/ 189 w 226"/>
              <a:gd name="T7" fmla="*/ 27 h 189"/>
              <a:gd name="T8" fmla="*/ 222 w 226"/>
              <a:gd name="T9" fmla="*/ 81 h 189"/>
              <a:gd name="T10" fmla="*/ 146 w 226"/>
              <a:gd name="T11" fmla="*/ 189 h 189"/>
              <a:gd name="T12" fmla="*/ 54 w 226"/>
              <a:gd name="T13" fmla="*/ 178 h 189"/>
              <a:gd name="T14" fmla="*/ 11 w 226"/>
              <a:gd name="T15" fmla="*/ 162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6" h="189">
                <a:moveTo>
                  <a:pt x="0" y="108"/>
                </a:moveTo>
                <a:cubicBezTo>
                  <a:pt x="4" y="91"/>
                  <a:pt x="9" y="60"/>
                  <a:pt x="22" y="48"/>
                </a:cubicBezTo>
                <a:cubicBezTo>
                  <a:pt x="42" y="27"/>
                  <a:pt x="86" y="6"/>
                  <a:pt x="114" y="0"/>
                </a:cubicBezTo>
                <a:cubicBezTo>
                  <a:pt x="144" y="7"/>
                  <a:pt x="164" y="10"/>
                  <a:pt x="189" y="27"/>
                </a:cubicBezTo>
                <a:cubicBezTo>
                  <a:pt x="215" y="65"/>
                  <a:pt x="205" y="47"/>
                  <a:pt x="222" y="81"/>
                </a:cubicBezTo>
                <a:cubicBezTo>
                  <a:pt x="214" y="164"/>
                  <a:pt x="226" y="174"/>
                  <a:pt x="146" y="189"/>
                </a:cubicBezTo>
                <a:cubicBezTo>
                  <a:pt x="115" y="185"/>
                  <a:pt x="84" y="182"/>
                  <a:pt x="54" y="178"/>
                </a:cubicBezTo>
                <a:cubicBezTo>
                  <a:pt x="38" y="175"/>
                  <a:pt x="24" y="162"/>
                  <a:pt x="11" y="162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93" name="Freeform 69"/>
          <p:cNvSpPr>
            <a:spLocks/>
          </p:cNvSpPr>
          <p:nvPr>
            <p:custDataLst>
              <p:tags r:id="rId17"/>
            </p:custDataLst>
          </p:nvPr>
        </p:nvSpPr>
        <p:spPr bwMode="auto">
          <a:xfrm>
            <a:off x="5416839" y="270668"/>
            <a:ext cx="428625" cy="128588"/>
          </a:xfrm>
          <a:custGeom>
            <a:avLst/>
            <a:gdLst>
              <a:gd name="T0" fmla="*/ 270 w 270"/>
              <a:gd name="T1" fmla="*/ 38 h 81"/>
              <a:gd name="T2" fmla="*/ 238 w 270"/>
              <a:gd name="T3" fmla="*/ 11 h 81"/>
              <a:gd name="T4" fmla="*/ 200 w 270"/>
              <a:gd name="T5" fmla="*/ 0 h 81"/>
              <a:gd name="T6" fmla="*/ 59 w 270"/>
              <a:gd name="T7" fmla="*/ 22 h 81"/>
              <a:gd name="T8" fmla="*/ 0 w 270"/>
              <a:gd name="T9" fmla="*/ 81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0" h="81">
                <a:moveTo>
                  <a:pt x="270" y="38"/>
                </a:moveTo>
                <a:cubicBezTo>
                  <a:pt x="261" y="29"/>
                  <a:pt x="249" y="15"/>
                  <a:pt x="238" y="11"/>
                </a:cubicBezTo>
                <a:cubicBezTo>
                  <a:pt x="225" y="6"/>
                  <a:pt x="200" y="0"/>
                  <a:pt x="200" y="0"/>
                </a:cubicBezTo>
                <a:cubicBezTo>
                  <a:pt x="122" y="7"/>
                  <a:pt x="112" y="6"/>
                  <a:pt x="59" y="22"/>
                </a:cubicBezTo>
                <a:cubicBezTo>
                  <a:pt x="46" y="30"/>
                  <a:pt x="0" y="62"/>
                  <a:pt x="0" y="81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95" name="Text Box 8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861387" y="5029200"/>
            <a:ext cx="26003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0" i="1" dirty="0">
                <a:solidFill>
                  <a:srgbClr val="090BF3"/>
                </a:solidFill>
                <a:latin typeface="Arial" charset="0"/>
              </a:rPr>
              <a:t>starting early is the key to </a:t>
            </a:r>
            <a:endParaRPr lang="en-US" sz="1600" b="0" i="1" dirty="0" smtClean="0">
              <a:solidFill>
                <a:srgbClr val="090BF3"/>
              </a:solidFill>
              <a:latin typeface="Arial" charset="0"/>
            </a:endParaRPr>
          </a:p>
          <a:p>
            <a:r>
              <a:rPr lang="en-US" sz="1600" b="0" i="1" dirty="0" smtClean="0">
                <a:solidFill>
                  <a:srgbClr val="090BF3"/>
                </a:solidFill>
                <a:latin typeface="Arial" charset="0"/>
              </a:rPr>
              <a:t>CS 42 (and life) happiness</a:t>
            </a:r>
            <a:endParaRPr lang="en-US" sz="1600" b="0" i="1" dirty="0">
              <a:solidFill>
                <a:srgbClr val="090BF3"/>
              </a:solidFill>
              <a:latin typeface="Arial" charset="0"/>
            </a:endParaRPr>
          </a:p>
        </p:txBody>
      </p:sp>
      <p:pic>
        <p:nvPicPr>
          <p:cNvPr id="1096" name="Picture 72" descr="images"/>
          <p:cNvPicPr>
            <a:picLocks noChangeAspect="1" noChangeArrowheads="1"/>
          </p:cNvPicPr>
          <p:nvPr>
            <p:custDataLst>
              <p:tags r:id="rId19"/>
            </p:custDataLst>
          </p:nvPr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160338"/>
            <a:ext cx="1281113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9618" name="Picture 2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558703"/>
            <a:ext cx="3605667" cy="3473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4577556" y="3187795"/>
            <a:ext cx="4191000" cy="27684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7182"/>
          <p:cNvGrpSpPr>
            <a:grpSpLocks/>
          </p:cNvGrpSpPr>
          <p:nvPr/>
        </p:nvGrpSpPr>
        <p:grpSpPr bwMode="auto">
          <a:xfrm>
            <a:off x="693737" y="6234113"/>
            <a:ext cx="414337" cy="449262"/>
            <a:chOff x="1676815" y="5536974"/>
            <a:chExt cx="1066385" cy="1244825"/>
          </a:xfrm>
        </p:grpSpPr>
        <p:sp>
          <p:nvSpPr>
            <p:cNvPr id="58" name="Freeform 11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>
              <a:off x="1676815" y="6461968"/>
              <a:ext cx="1066385" cy="319831"/>
            </a:xfrm>
            <a:custGeom>
              <a:avLst/>
              <a:gdLst>
                <a:gd name="T0" fmla="*/ 2147483647 w 1048"/>
                <a:gd name="T1" fmla="*/ 2147483647 h 250"/>
                <a:gd name="T2" fmla="*/ 2147483647 w 1048"/>
                <a:gd name="T3" fmla="*/ 2147483647 h 250"/>
                <a:gd name="T4" fmla="*/ 2147483647 w 1048"/>
                <a:gd name="T5" fmla="*/ 2147483647 h 250"/>
                <a:gd name="T6" fmla="*/ 2147483647 w 1048"/>
                <a:gd name="T7" fmla="*/ 2147483647 h 250"/>
                <a:gd name="T8" fmla="*/ 2147483647 w 1048"/>
                <a:gd name="T9" fmla="*/ 2147483647 h 250"/>
                <a:gd name="T10" fmla="*/ 2147483647 w 1048"/>
                <a:gd name="T11" fmla="*/ 2147483647 h 250"/>
                <a:gd name="T12" fmla="*/ 2147483647 w 1048"/>
                <a:gd name="T13" fmla="*/ 2147483647 h 250"/>
                <a:gd name="T14" fmla="*/ 0 w 1048"/>
                <a:gd name="T15" fmla="*/ 2147483647 h 250"/>
                <a:gd name="T16" fmla="*/ 2147483647 w 1048"/>
                <a:gd name="T17" fmla="*/ 2147483647 h 250"/>
                <a:gd name="T18" fmla="*/ 2147483647 w 1048"/>
                <a:gd name="T19" fmla="*/ 2147483647 h 250"/>
                <a:gd name="T20" fmla="*/ 2147483647 w 1048"/>
                <a:gd name="T21" fmla="*/ 2147483647 h 250"/>
                <a:gd name="T22" fmla="*/ 2147483647 w 1048"/>
                <a:gd name="T23" fmla="*/ 2147483647 h 250"/>
                <a:gd name="T24" fmla="*/ 2147483647 w 1048"/>
                <a:gd name="T25" fmla="*/ 2147483647 h 250"/>
                <a:gd name="T26" fmla="*/ 2147483647 w 1048"/>
                <a:gd name="T27" fmla="*/ 2147483647 h 250"/>
                <a:gd name="T28" fmla="*/ 2147483647 w 1048"/>
                <a:gd name="T29" fmla="*/ 2147483647 h 250"/>
                <a:gd name="T30" fmla="*/ 2147483647 w 1048"/>
                <a:gd name="T31" fmla="*/ 2147483647 h 2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48" h="250">
                  <a:moveTo>
                    <a:pt x="531" y="21"/>
                  </a:moveTo>
                  <a:cubicBezTo>
                    <a:pt x="673" y="0"/>
                    <a:pt x="778" y="50"/>
                    <a:pt x="910" y="83"/>
                  </a:cubicBezTo>
                  <a:cubicBezTo>
                    <a:pt x="923" y="92"/>
                    <a:pt x="937" y="102"/>
                    <a:pt x="951" y="111"/>
                  </a:cubicBezTo>
                  <a:cubicBezTo>
                    <a:pt x="965" y="120"/>
                    <a:pt x="993" y="138"/>
                    <a:pt x="993" y="138"/>
                  </a:cubicBezTo>
                  <a:cubicBezTo>
                    <a:pt x="1009" y="162"/>
                    <a:pt x="1023" y="163"/>
                    <a:pt x="1048" y="179"/>
                  </a:cubicBezTo>
                  <a:cubicBezTo>
                    <a:pt x="943" y="250"/>
                    <a:pt x="887" y="238"/>
                    <a:pt x="751" y="248"/>
                  </a:cubicBezTo>
                  <a:cubicBezTo>
                    <a:pt x="201" y="233"/>
                    <a:pt x="424" y="241"/>
                    <a:pt x="82" y="228"/>
                  </a:cubicBezTo>
                  <a:cubicBezTo>
                    <a:pt x="54" y="218"/>
                    <a:pt x="27" y="216"/>
                    <a:pt x="0" y="207"/>
                  </a:cubicBezTo>
                  <a:cubicBezTo>
                    <a:pt x="2" y="195"/>
                    <a:pt x="1" y="183"/>
                    <a:pt x="7" y="173"/>
                  </a:cubicBezTo>
                  <a:cubicBezTo>
                    <a:pt x="19" y="151"/>
                    <a:pt x="75" y="138"/>
                    <a:pt x="96" y="131"/>
                  </a:cubicBezTo>
                  <a:cubicBezTo>
                    <a:pt x="134" y="116"/>
                    <a:pt x="169" y="92"/>
                    <a:pt x="207" y="76"/>
                  </a:cubicBezTo>
                  <a:cubicBezTo>
                    <a:pt x="239" y="61"/>
                    <a:pt x="238" y="77"/>
                    <a:pt x="275" y="55"/>
                  </a:cubicBezTo>
                  <a:cubicBezTo>
                    <a:pt x="288" y="46"/>
                    <a:pt x="309" y="33"/>
                    <a:pt x="324" y="28"/>
                  </a:cubicBezTo>
                  <a:cubicBezTo>
                    <a:pt x="341" y="21"/>
                    <a:pt x="379" y="14"/>
                    <a:pt x="379" y="14"/>
                  </a:cubicBezTo>
                  <a:cubicBezTo>
                    <a:pt x="420" y="18"/>
                    <a:pt x="461" y="22"/>
                    <a:pt x="503" y="28"/>
                  </a:cubicBezTo>
                  <a:cubicBezTo>
                    <a:pt x="531" y="32"/>
                    <a:pt x="519" y="44"/>
                    <a:pt x="531" y="21"/>
                  </a:cubicBez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FD9D0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Oval 1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1803829" y="5724592"/>
              <a:ext cx="838819" cy="84278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  <p:cxnSp>
          <p:nvCxnSpPr>
            <p:cNvPr id="60" name="Straight Connector 59"/>
            <p:cNvCxnSpPr>
              <a:stCxn id="76" idx="1"/>
              <a:endCxn id="76" idx="1"/>
            </p:cNvCxnSpPr>
            <p:nvPr/>
          </p:nvCxnSpPr>
          <p:spPr>
            <a:xfrm>
              <a:off x="2134593" y="588838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7181"/>
            <p:cNvGrpSpPr>
              <a:grpSpLocks/>
            </p:cNvGrpSpPr>
            <p:nvPr/>
          </p:nvGrpSpPr>
          <p:grpSpPr bwMode="auto">
            <a:xfrm>
              <a:off x="1915058" y="5536974"/>
              <a:ext cx="616039" cy="613001"/>
              <a:chOff x="1905000" y="5621014"/>
              <a:chExt cx="616039" cy="613001"/>
            </a:xfrm>
          </p:grpSpPr>
          <p:sp>
            <p:nvSpPr>
              <p:cNvPr id="76" name="Oval 14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77" name="Oval 17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78" name="Straight Connector 77"/>
              <p:cNvCxnSpPr>
                <a:stCxn id="76" idx="1"/>
              </p:cNvCxnSpPr>
              <p:nvPr/>
            </p:nvCxnSpPr>
            <p:spPr>
              <a:xfrm flipH="1" flipV="1">
                <a:off x="1904908" y="5725247"/>
                <a:ext cx="224919" cy="247177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76" idx="0"/>
              </p:cNvCxnSpPr>
              <p:nvPr/>
            </p:nvCxnSpPr>
            <p:spPr>
              <a:xfrm flipV="1">
                <a:off x="2233027" y="5621014"/>
                <a:ext cx="10584" cy="303761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>
                <a:stCxn id="76" idx="7"/>
              </p:cNvCxnSpPr>
              <p:nvPr/>
            </p:nvCxnSpPr>
            <p:spPr>
              <a:xfrm flipV="1">
                <a:off x="2336224" y="5692487"/>
                <a:ext cx="187875" cy="27993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62" name="Freeform 61"/>
            <p:cNvSpPr/>
            <p:nvPr/>
          </p:nvSpPr>
          <p:spPr>
            <a:xfrm>
              <a:off x="1986410" y="6510797"/>
              <a:ext cx="465717" cy="202507"/>
            </a:xfrm>
            <a:custGeom>
              <a:avLst/>
              <a:gdLst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32801 h 112314"/>
                <a:gd name="connsiteX12" fmla="*/ 550 w 256696"/>
                <a:gd name="connsiteY12" fmla="*/ 8947 h 112314"/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13084 h 112314"/>
                <a:gd name="connsiteX12" fmla="*/ 550 w 256696"/>
                <a:gd name="connsiteY12" fmla="*/ 8947 h 112314"/>
                <a:gd name="connsiteX0" fmla="*/ 770 w 256916"/>
                <a:gd name="connsiteY0" fmla="*/ 915 h 119068"/>
                <a:gd name="connsiteX1" fmla="*/ 24624 w 256916"/>
                <a:gd name="connsiteY1" fmla="*/ 55457 h 119068"/>
                <a:gd name="connsiteX2" fmla="*/ 96186 w 256916"/>
                <a:gd name="connsiteY2" fmla="*/ 111116 h 119068"/>
                <a:gd name="connsiteX3" fmla="*/ 120040 w 256916"/>
                <a:gd name="connsiteY3" fmla="*/ 119068 h 119068"/>
                <a:gd name="connsiteX4" fmla="*/ 159796 w 256916"/>
                <a:gd name="connsiteY4" fmla="*/ 111116 h 119068"/>
                <a:gd name="connsiteX5" fmla="*/ 231358 w 256916"/>
                <a:gd name="connsiteY5" fmla="*/ 55457 h 119068"/>
                <a:gd name="connsiteX6" fmla="*/ 247261 w 256916"/>
                <a:gd name="connsiteY6" fmla="*/ 31603 h 119068"/>
                <a:gd name="connsiteX7" fmla="*/ 255212 w 256916"/>
                <a:gd name="connsiteY7" fmla="*/ 7749 h 119068"/>
                <a:gd name="connsiteX8" fmla="*/ 207504 w 256916"/>
                <a:gd name="connsiteY8" fmla="*/ 31603 h 119068"/>
                <a:gd name="connsiteX9" fmla="*/ 135942 w 256916"/>
                <a:gd name="connsiteY9" fmla="*/ 39555 h 119068"/>
                <a:gd name="connsiteX10" fmla="*/ 88235 w 256916"/>
                <a:gd name="connsiteY10" fmla="*/ 47506 h 119068"/>
                <a:gd name="connsiteX11" fmla="*/ 48478 w 256916"/>
                <a:gd name="connsiteY11" fmla="*/ 19838 h 119068"/>
                <a:gd name="connsiteX12" fmla="*/ 770 w 256916"/>
                <a:gd name="connsiteY12" fmla="*/ 915 h 119068"/>
                <a:gd name="connsiteX0" fmla="*/ 770 w 257189"/>
                <a:gd name="connsiteY0" fmla="*/ 915 h 119068"/>
                <a:gd name="connsiteX1" fmla="*/ 24624 w 257189"/>
                <a:gd name="connsiteY1" fmla="*/ 55457 h 119068"/>
                <a:gd name="connsiteX2" fmla="*/ 96186 w 257189"/>
                <a:gd name="connsiteY2" fmla="*/ 111116 h 119068"/>
                <a:gd name="connsiteX3" fmla="*/ 120040 w 257189"/>
                <a:gd name="connsiteY3" fmla="*/ 119068 h 119068"/>
                <a:gd name="connsiteX4" fmla="*/ 159796 w 257189"/>
                <a:gd name="connsiteY4" fmla="*/ 111116 h 119068"/>
                <a:gd name="connsiteX5" fmla="*/ 231358 w 257189"/>
                <a:gd name="connsiteY5" fmla="*/ 55457 h 119068"/>
                <a:gd name="connsiteX6" fmla="*/ 247261 w 257189"/>
                <a:gd name="connsiteY6" fmla="*/ 31603 h 119068"/>
                <a:gd name="connsiteX7" fmla="*/ 255212 w 257189"/>
                <a:gd name="connsiteY7" fmla="*/ 7749 h 119068"/>
                <a:gd name="connsiteX8" fmla="*/ 207504 w 257189"/>
                <a:gd name="connsiteY8" fmla="*/ 16816 h 119068"/>
                <a:gd name="connsiteX9" fmla="*/ 135942 w 257189"/>
                <a:gd name="connsiteY9" fmla="*/ 39555 h 119068"/>
                <a:gd name="connsiteX10" fmla="*/ 88235 w 257189"/>
                <a:gd name="connsiteY10" fmla="*/ 47506 h 119068"/>
                <a:gd name="connsiteX11" fmla="*/ 48478 w 257189"/>
                <a:gd name="connsiteY11" fmla="*/ 19838 h 119068"/>
                <a:gd name="connsiteX12" fmla="*/ 770 w 257189"/>
                <a:gd name="connsiteY12" fmla="*/ 915 h 119068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88235 w 257189"/>
                <a:gd name="connsiteY10" fmla="*/ 54767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97002 w 257189"/>
                <a:gd name="connsiteY10" fmla="*/ 44909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189" h="126329">
                  <a:moveTo>
                    <a:pt x="770" y="8176"/>
                  </a:moveTo>
                  <a:cubicBezTo>
                    <a:pt x="-3206" y="14112"/>
                    <a:pt x="8721" y="44351"/>
                    <a:pt x="24624" y="62718"/>
                  </a:cubicBezTo>
                  <a:cubicBezTo>
                    <a:pt x="40527" y="81085"/>
                    <a:pt x="79313" y="112752"/>
                    <a:pt x="96186" y="118377"/>
                  </a:cubicBezTo>
                  <a:lnTo>
                    <a:pt x="120040" y="126329"/>
                  </a:lnTo>
                  <a:cubicBezTo>
                    <a:pt x="133292" y="123678"/>
                    <a:pt x="147493" y="123969"/>
                    <a:pt x="159796" y="118377"/>
                  </a:cubicBezTo>
                  <a:cubicBezTo>
                    <a:pt x="183583" y="107564"/>
                    <a:pt x="213568" y="84066"/>
                    <a:pt x="231358" y="62718"/>
                  </a:cubicBezTo>
                  <a:cubicBezTo>
                    <a:pt x="237476" y="55377"/>
                    <a:pt x="241960" y="46815"/>
                    <a:pt x="247261" y="38864"/>
                  </a:cubicBezTo>
                  <a:cubicBezTo>
                    <a:pt x="249911" y="30913"/>
                    <a:pt x="261838" y="2688"/>
                    <a:pt x="255212" y="223"/>
                  </a:cubicBezTo>
                  <a:cubicBezTo>
                    <a:pt x="248586" y="-2241"/>
                    <a:pt x="227382" y="16312"/>
                    <a:pt x="207504" y="24077"/>
                  </a:cubicBezTo>
                  <a:cubicBezTo>
                    <a:pt x="187626" y="31842"/>
                    <a:pt x="154359" y="43344"/>
                    <a:pt x="135942" y="46816"/>
                  </a:cubicBezTo>
                  <a:cubicBezTo>
                    <a:pt x="117525" y="50288"/>
                    <a:pt x="112904" y="42259"/>
                    <a:pt x="97002" y="44909"/>
                  </a:cubicBezTo>
                  <a:cubicBezTo>
                    <a:pt x="83750" y="42259"/>
                    <a:pt x="60566" y="33143"/>
                    <a:pt x="48478" y="27099"/>
                  </a:cubicBezTo>
                  <a:cubicBezTo>
                    <a:pt x="48474" y="27097"/>
                    <a:pt x="4746" y="2240"/>
                    <a:pt x="770" y="8176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grpSp>
          <p:nvGrpSpPr>
            <p:cNvPr id="63" name="Group 92"/>
            <p:cNvGrpSpPr>
              <a:grpSpLocks/>
            </p:cNvGrpSpPr>
            <p:nvPr/>
          </p:nvGrpSpPr>
          <p:grpSpPr bwMode="auto">
            <a:xfrm>
              <a:off x="2391951" y="5933936"/>
              <a:ext cx="213071" cy="175546"/>
              <a:chOff x="1905000" y="5621014"/>
              <a:chExt cx="616039" cy="613001"/>
            </a:xfrm>
          </p:grpSpPr>
          <p:sp>
            <p:nvSpPr>
              <p:cNvPr id="71" name="Oval 14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72" name="Oval 17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73" name="Straight Connector 72"/>
              <p:cNvCxnSpPr>
                <a:stCxn id="71" idx="1"/>
              </p:cNvCxnSpPr>
              <p:nvPr/>
            </p:nvCxnSpPr>
            <p:spPr>
              <a:xfrm flipH="1" flipV="1">
                <a:off x="1903024" y="5711532"/>
                <a:ext cx="221863" cy="25998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71" idx="0"/>
              </p:cNvCxnSpPr>
              <p:nvPr/>
            </p:nvCxnSpPr>
            <p:spPr>
              <a:xfrm flipV="1">
                <a:off x="2231995" y="5617942"/>
                <a:ext cx="0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71" idx="7"/>
              </p:cNvCxnSpPr>
              <p:nvPr/>
            </p:nvCxnSpPr>
            <p:spPr>
              <a:xfrm flipV="1">
                <a:off x="2339103" y="5680337"/>
                <a:ext cx="183613" cy="291178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104"/>
            <p:cNvGrpSpPr>
              <a:grpSpLocks/>
            </p:cNvGrpSpPr>
            <p:nvPr/>
          </p:nvGrpSpPr>
          <p:grpSpPr bwMode="auto">
            <a:xfrm>
              <a:off x="1871482" y="5921099"/>
              <a:ext cx="213071" cy="175546"/>
              <a:chOff x="1905000" y="5621014"/>
              <a:chExt cx="616039" cy="613001"/>
            </a:xfrm>
          </p:grpSpPr>
          <p:sp>
            <p:nvSpPr>
              <p:cNvPr id="66" name="Oval 14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67" name="Oval 17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68" name="Straight Connector 67"/>
              <p:cNvCxnSpPr>
                <a:stCxn id="66" idx="1"/>
              </p:cNvCxnSpPr>
              <p:nvPr/>
            </p:nvCxnSpPr>
            <p:spPr>
              <a:xfrm flipH="1" flipV="1">
                <a:off x="1908311" y="5725164"/>
                <a:ext cx="221863" cy="239179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66" idx="0"/>
              </p:cNvCxnSpPr>
              <p:nvPr/>
            </p:nvCxnSpPr>
            <p:spPr>
              <a:xfrm flipV="1">
                <a:off x="2229634" y="5621171"/>
                <a:ext cx="22949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66" idx="7"/>
              </p:cNvCxnSpPr>
              <p:nvPr/>
            </p:nvCxnSpPr>
            <p:spPr>
              <a:xfrm flipV="1">
                <a:off x="2336742" y="5683567"/>
                <a:ext cx="183613" cy="28077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65" name="AutoShape 1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 rot="-5400000">
              <a:off x="2130172" y="6065759"/>
              <a:ext cx="208474" cy="530413"/>
            </a:xfrm>
            <a:prstGeom prst="moon">
              <a:avLst>
                <a:gd name="adj" fmla="val 27116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219200" y="6443050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I &lt;3 </a:t>
            </a:r>
            <a:r>
              <a:rPr lang="en-US" sz="1200" dirty="0" err="1" smtClean="0">
                <a:solidFill>
                  <a:srgbClr val="00B050"/>
                </a:solidFill>
                <a:latin typeface="Comic Sans MS" pitchFamily="66" charset="0"/>
              </a:rPr>
              <a:t>Prii</a:t>
            </a:r>
            <a:endParaRPr lang="en-US" sz="12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42237" y="6048483"/>
            <a:ext cx="1441420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http://xkcd.com/687/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7599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Oval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04800" y="2971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524000" y="15240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38400" y="30480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7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867400" y="2209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05000" y="44196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85800" y="5029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0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7800" y="6003925"/>
            <a:ext cx="3276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2000" b="0" dirty="0">
                <a:latin typeface="Times" pitchFamily="18" charset="0"/>
              </a:rPr>
              <a:t>Model relationships in which all connections are two-way.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01650" y="6359525"/>
            <a:ext cx="3363913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0">
                <a:latin typeface="Times" pitchFamily="18" charset="0"/>
              </a:rPr>
              <a:t>The “Oracle of Bacon”  at  </a:t>
            </a:r>
            <a:r>
              <a:rPr lang="en-US" sz="1200">
                <a:latin typeface="Arial" charset="0"/>
              </a:rPr>
              <a:t>oracleofbacon.org/</a:t>
            </a:r>
            <a:endParaRPr lang="en-US"/>
          </a:p>
        </p:txBody>
      </p:sp>
      <p:sp>
        <p:nvSpPr>
          <p:cNvPr id="100362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043113" y="2093913"/>
            <a:ext cx="560387" cy="1001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3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874713" y="2041525"/>
            <a:ext cx="739775" cy="965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>
            <a:off x="2413000" y="3648075"/>
            <a:ext cx="315913" cy="809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5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1363663" y="4914900"/>
            <a:ext cx="600075" cy="315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048000" y="350520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Kevin Bacon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715000" y="1870075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Bill Clinton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438400" y="495300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Chelcie Ross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95275" y="5629275"/>
            <a:ext cx="1828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Cate Blanchett</a:t>
            </a:r>
          </a:p>
        </p:txBody>
      </p:sp>
      <p:sp>
        <p:nvSpPr>
          <p:cNvPr id="100370" name="Text Box 18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28600" y="3600450"/>
            <a:ext cx="1504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Edward Norton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57200" y="144780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sz="1600" b="0">
                <a:latin typeface="Impact" pitchFamily="34" charset="0"/>
              </a:rPr>
              <a:t>Brad Pitt</a:t>
            </a:r>
          </a:p>
        </p:txBody>
      </p:sp>
      <p:sp>
        <p:nvSpPr>
          <p:cNvPr id="100372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498725" y="4038600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srgbClr val="009900"/>
                </a:solidFill>
                <a:latin typeface="Times" pitchFamily="18" charset="0"/>
              </a:rPr>
              <a:t>Novocaine</a:t>
            </a:r>
          </a:p>
        </p:txBody>
      </p:sp>
      <p:sp>
        <p:nvSpPr>
          <p:cNvPr id="100373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801688" y="4708525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srgbClr val="009900"/>
                </a:solidFill>
                <a:latin typeface="Times" pitchFamily="18" charset="0"/>
              </a:rPr>
              <a:t>The Gift</a:t>
            </a:r>
          </a:p>
        </p:txBody>
      </p:sp>
      <p:sp>
        <p:nvSpPr>
          <p:cNvPr id="100375" name="Text Box 23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183245" y="2154238"/>
            <a:ext cx="11430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600" dirty="0">
                <a:solidFill>
                  <a:srgbClr val="009900"/>
                </a:solidFill>
                <a:latin typeface="Times" pitchFamily="18" charset="0"/>
              </a:rPr>
              <a:t>Sleepers</a:t>
            </a:r>
          </a:p>
        </p:txBody>
      </p:sp>
      <p:grpSp>
        <p:nvGrpSpPr>
          <p:cNvPr id="100376" name="Group 24"/>
          <p:cNvGrpSpPr>
            <a:grpSpLocks/>
          </p:cNvGrpSpPr>
          <p:nvPr>
            <p:custDataLst>
              <p:tags r:id="rId22"/>
            </p:custDataLst>
          </p:nvPr>
        </p:nvGrpSpPr>
        <p:grpSpPr bwMode="auto">
          <a:xfrm>
            <a:off x="392113" y="1112838"/>
            <a:ext cx="8218487" cy="180975"/>
            <a:chOff x="295" y="1311"/>
            <a:chExt cx="5177" cy="114"/>
          </a:xfrm>
        </p:grpSpPr>
        <p:sp>
          <p:nvSpPr>
            <p:cNvPr id="100377" name="Rectangle 25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8" name="Rectangle 26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0379" name="Rectangle 2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667000" y="228600"/>
            <a:ext cx="4405313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/>
              <a:t>Undirected</a:t>
            </a:r>
            <a:r>
              <a:rPr lang="en-US" sz="4200" b="0"/>
              <a:t> Graphs</a:t>
            </a:r>
          </a:p>
        </p:txBody>
      </p:sp>
      <p:sp>
        <p:nvSpPr>
          <p:cNvPr id="2" name="Rectangle 1"/>
          <p:cNvSpPr/>
          <p:nvPr/>
        </p:nvSpPr>
        <p:spPr>
          <a:xfrm>
            <a:off x="577274" y="2241520"/>
            <a:ext cx="10372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40000"/>
              </a:lnSpc>
            </a:pPr>
            <a:r>
              <a:rPr lang="en-US" sz="1600" b="1" dirty="0" smtClean="0">
                <a:solidFill>
                  <a:srgbClr val="009900"/>
                </a:solidFill>
                <a:latin typeface="Times" pitchFamily="18" charset="0"/>
              </a:rPr>
              <a:t>Fight</a:t>
            </a:r>
          </a:p>
          <a:p>
            <a:pPr>
              <a:lnSpc>
                <a:spcPct val="40000"/>
              </a:lnSpc>
            </a:pPr>
            <a:endParaRPr lang="en-US" sz="1600" b="1" dirty="0" smtClean="0">
              <a:solidFill>
                <a:srgbClr val="009900"/>
              </a:solidFill>
              <a:latin typeface="Times" pitchFamily="18" charset="0"/>
            </a:endParaRPr>
          </a:p>
          <a:p>
            <a:pPr>
              <a:lnSpc>
                <a:spcPct val="40000"/>
              </a:lnSpc>
            </a:pPr>
            <a:r>
              <a:rPr lang="en-US" sz="1600" b="1" dirty="0" smtClean="0">
                <a:solidFill>
                  <a:srgbClr val="009900"/>
                </a:solidFill>
                <a:latin typeface="Times" pitchFamily="18" charset="0"/>
              </a:rPr>
              <a:t>Club</a:t>
            </a:r>
            <a:endParaRPr lang="en-US" sz="1600" b="1" dirty="0">
              <a:solidFill>
                <a:srgbClr val="009900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Oval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33400" y="1828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7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828800" y="1828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24200" y="1828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9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28800" y="30480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0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828800" y="4114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1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819400" y="4876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2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828800" y="5638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3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38200" y="4876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2366963" y="2362200"/>
            <a:ext cx="8334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5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1147763" y="2362200"/>
            <a:ext cx="8334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6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162175" y="253365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8" name="Text Box 14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746750" y="3997325"/>
            <a:ext cx="7667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0">
                <a:solidFill>
                  <a:srgbClr val="090BF3"/>
                </a:solidFill>
                <a:latin typeface="Arial" charset="0"/>
              </a:rPr>
              <a:t>“fan-in”</a:t>
            </a:r>
          </a:p>
        </p:txBody>
      </p:sp>
      <p:sp>
        <p:nvSpPr>
          <p:cNvPr id="98321" name="Text Box 1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887788" y="1387475"/>
            <a:ext cx="44878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b="0">
                <a:latin typeface="Comic Sans MS" pitchFamily="66" charset="0"/>
              </a:rPr>
              <a:t>A directed graph models a general set of connection relationships.</a:t>
            </a:r>
          </a:p>
        </p:txBody>
      </p:sp>
      <p:sp>
        <p:nvSpPr>
          <p:cNvPr id="98322" name="Line 18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1276350" y="2133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3" name="Line 1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2533650" y="2133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4" name="Line 20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2171700" y="37242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5" name="Line 21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2495550" y="459105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6" name="Line 22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rot="10800000" flipH="1">
            <a:off x="1457325" y="455295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7" name="Line 23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2466975" y="5362575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8" name="Line 24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H="1" flipV="1">
            <a:off x="1457325" y="5400675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30" name="Text Box 2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176588" y="1905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98331" name="Text Box 27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57213" y="19145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98332" name="Text Box 28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871663" y="31337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98333" name="Text Box 29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62138" y="1905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N</a:t>
            </a:r>
          </a:p>
        </p:txBody>
      </p:sp>
      <p:sp>
        <p:nvSpPr>
          <p:cNvPr id="98334" name="Text Box 30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862263" y="4953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U</a:t>
            </a:r>
          </a:p>
        </p:txBody>
      </p:sp>
      <p:sp>
        <p:nvSpPr>
          <p:cNvPr id="98335" name="Text Box 31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890588" y="4953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L</a:t>
            </a:r>
          </a:p>
        </p:txBody>
      </p:sp>
      <p:sp>
        <p:nvSpPr>
          <p:cNvPr id="98336" name="Text Box 32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881188" y="57245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I</a:t>
            </a:r>
          </a:p>
        </p:txBody>
      </p:sp>
      <p:sp>
        <p:nvSpPr>
          <p:cNvPr id="98337" name="Text Box 33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890713" y="42037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E</a:t>
            </a:r>
          </a:p>
        </p:txBody>
      </p:sp>
      <p:sp>
        <p:nvSpPr>
          <p:cNvPr id="98338" name="Text Box 34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714875" y="3938588"/>
            <a:ext cx="1143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b="0">
                <a:solidFill>
                  <a:srgbClr val="090BF3"/>
                </a:solidFill>
                <a:latin typeface="Arial" charset="0"/>
              </a:rPr>
              <a:t>Parent</a:t>
            </a:r>
            <a:r>
              <a:rPr lang="en-US" sz="1800" b="0" u="sng">
                <a:solidFill>
                  <a:srgbClr val="090BF3"/>
                </a:solidFill>
                <a:latin typeface="Arial" charset="0"/>
              </a:rPr>
              <a:t>s</a:t>
            </a:r>
            <a:endParaRPr lang="en-US" sz="1800" b="0">
              <a:solidFill>
                <a:srgbClr val="090BF3"/>
              </a:solidFill>
              <a:latin typeface="Arial" charset="0"/>
            </a:endParaRPr>
          </a:p>
        </p:txBody>
      </p:sp>
      <p:grpSp>
        <p:nvGrpSpPr>
          <p:cNvPr id="98339" name="Group 35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392113" y="1112838"/>
            <a:ext cx="8218487" cy="180975"/>
            <a:chOff x="295" y="1311"/>
            <a:chExt cx="5177" cy="114"/>
          </a:xfrm>
        </p:grpSpPr>
        <p:sp>
          <p:nvSpPr>
            <p:cNvPr id="98340" name="Rectangle 36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1" name="Rectangle 37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342" name="Rectangle 38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819400" y="212725"/>
            <a:ext cx="40211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/>
              <a:t>Graph’s Anatomy</a:t>
            </a:r>
          </a:p>
        </p:txBody>
      </p:sp>
      <p:sp>
        <p:nvSpPr>
          <p:cNvPr id="98343" name="Text Box 34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714875" y="2921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b="0">
                <a:solidFill>
                  <a:srgbClr val="090BF3"/>
                </a:solidFill>
                <a:latin typeface="Arial" charset="0"/>
              </a:rPr>
              <a:t>Roots ?</a:t>
            </a:r>
          </a:p>
        </p:txBody>
      </p:sp>
      <p:sp>
        <p:nvSpPr>
          <p:cNvPr id="98344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4714875" y="3429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b="0">
                <a:solidFill>
                  <a:srgbClr val="090BF3"/>
                </a:solidFill>
                <a:latin typeface="Arial" charset="0"/>
              </a:rPr>
              <a:t>Leaves ?</a:t>
            </a:r>
          </a:p>
        </p:txBody>
      </p:sp>
      <p:sp>
        <p:nvSpPr>
          <p:cNvPr id="98345" name="Text Box 34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4267200" y="2514600"/>
            <a:ext cx="3629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b="0">
                <a:latin typeface="Arial" charset="0"/>
              </a:rPr>
              <a:t>How </a:t>
            </a:r>
            <a:r>
              <a:rPr lang="en-US" sz="1800">
                <a:latin typeface="Arial" charset="0"/>
              </a:rPr>
              <a:t>might</a:t>
            </a:r>
            <a:r>
              <a:rPr lang="en-US" sz="1800" b="0">
                <a:latin typeface="Arial" charset="0"/>
              </a:rPr>
              <a:t> it differ from a tree ? </a:t>
            </a:r>
          </a:p>
        </p:txBody>
      </p:sp>
      <p:sp>
        <p:nvSpPr>
          <p:cNvPr id="98346" name="Text Box 34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714875" y="4448175"/>
            <a:ext cx="1503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b="0">
                <a:solidFill>
                  <a:srgbClr val="090BF3"/>
                </a:solidFill>
                <a:latin typeface="Arial" charset="0"/>
              </a:rPr>
              <a:t>Children ?</a:t>
            </a:r>
          </a:p>
        </p:txBody>
      </p:sp>
      <p:sp>
        <p:nvSpPr>
          <p:cNvPr id="98347" name="Text Box 34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4714875" y="4957763"/>
            <a:ext cx="1143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b="0">
                <a:solidFill>
                  <a:srgbClr val="090BF3"/>
                </a:solidFill>
                <a:latin typeface="Arial" charset="0"/>
              </a:rPr>
              <a:t>Cycles ?</a:t>
            </a:r>
          </a:p>
        </p:txBody>
      </p:sp>
      <p:sp>
        <p:nvSpPr>
          <p:cNvPr id="98348" name="Rectangle 44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858838" y="209232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b="0">
                <a:latin typeface="Sand" charset="0"/>
              </a:rPr>
              <a:t>1</a:t>
            </a:r>
            <a:endParaRPr lang="en-US" sz="1600" b="0">
              <a:solidFill>
                <a:srgbClr val="090BF3"/>
              </a:solidFill>
              <a:latin typeface="Sand" charset="0"/>
            </a:endParaRPr>
          </a:p>
        </p:txBody>
      </p:sp>
      <p:sp>
        <p:nvSpPr>
          <p:cNvPr id="98349" name="Rectangle 45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475038" y="20907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b="0">
                <a:latin typeface="Sand" charset="0"/>
              </a:rPr>
              <a:t>2</a:t>
            </a:r>
            <a:endParaRPr lang="en-US" sz="1600" b="0">
              <a:solidFill>
                <a:srgbClr val="090BF3"/>
              </a:solidFill>
              <a:latin typeface="Sand" charset="0"/>
            </a:endParaRPr>
          </a:p>
        </p:txBody>
      </p:sp>
      <p:sp>
        <p:nvSpPr>
          <p:cNvPr id="98351" name="Text Box 34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4714875" y="5467350"/>
            <a:ext cx="2541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b="0">
                <a:solidFill>
                  <a:srgbClr val="7D06AA"/>
                </a:solidFill>
                <a:latin typeface="Arial" charset="0"/>
              </a:rPr>
              <a:t>Representation?</a:t>
            </a:r>
          </a:p>
        </p:txBody>
      </p:sp>
      <p:sp>
        <p:nvSpPr>
          <p:cNvPr id="98353" name="Text Box 34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400050" y="1550988"/>
            <a:ext cx="1143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200" b="0">
                <a:solidFill>
                  <a:srgbClr val="090BF3"/>
                </a:solidFill>
                <a:latin typeface="Arial" charset="0"/>
              </a:rPr>
              <a:t>node</a:t>
            </a:r>
          </a:p>
        </p:txBody>
      </p:sp>
      <p:sp>
        <p:nvSpPr>
          <p:cNvPr id="98354" name="Text Box 34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625600" y="1582738"/>
            <a:ext cx="1143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200" b="0">
                <a:solidFill>
                  <a:srgbClr val="090BF3"/>
                </a:solidFill>
                <a:latin typeface="Arial" charset="0"/>
              </a:rPr>
              <a:t>node</a:t>
            </a:r>
          </a:p>
        </p:txBody>
      </p:sp>
      <p:sp>
        <p:nvSpPr>
          <p:cNvPr id="98355" name="Text Box 34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2816225" y="1614488"/>
            <a:ext cx="1143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200" b="0">
                <a:solidFill>
                  <a:srgbClr val="090BF3"/>
                </a:solidFill>
                <a:latin typeface="Arial" charset="0"/>
              </a:rPr>
              <a:t>node…</a:t>
            </a:r>
          </a:p>
        </p:txBody>
      </p:sp>
      <p:sp>
        <p:nvSpPr>
          <p:cNvPr id="98356" name="Text Box 34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892175" y="2590800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200" b="0">
                <a:solidFill>
                  <a:srgbClr val="090BF3"/>
                </a:solidFill>
                <a:latin typeface="Arial" charset="0"/>
              </a:rPr>
              <a:t>edge</a:t>
            </a:r>
          </a:p>
        </p:txBody>
      </p:sp>
      <p:sp>
        <p:nvSpPr>
          <p:cNvPr id="98357" name="Text Box 34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1636713" y="3730625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200" b="0">
                <a:solidFill>
                  <a:srgbClr val="090BF3"/>
                </a:solidFill>
                <a:latin typeface="Arial" charset="0"/>
              </a:rPr>
              <a:t>edge</a:t>
            </a:r>
          </a:p>
        </p:txBody>
      </p:sp>
      <p:sp>
        <p:nvSpPr>
          <p:cNvPr id="98358" name="Text Box 34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1025525" y="4525963"/>
            <a:ext cx="1143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200" b="0">
                <a:solidFill>
                  <a:srgbClr val="090BF3"/>
                </a:solidFill>
                <a:latin typeface="Arial" charset="0"/>
              </a:rPr>
              <a:t>edge…</a:t>
            </a:r>
          </a:p>
        </p:txBody>
      </p:sp>
    </p:spTree>
    <p:extLst>
      <p:ext uri="{BB962C8B-B14F-4D97-AF65-F5344CB8AC3E}">
        <p14:creationId xmlns:p14="http://schemas.microsoft.com/office/powerpoint/2010/main" val="126122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39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92113" y="1112838"/>
            <a:ext cx="8218487" cy="180975"/>
            <a:chOff x="295" y="1311"/>
            <a:chExt cx="5177" cy="114"/>
          </a:xfrm>
        </p:grpSpPr>
        <p:sp>
          <p:nvSpPr>
            <p:cNvPr id="98340" name="Rectangle 36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1" name="Rectangle 37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342" name="Rectangle 3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819400" y="212725"/>
            <a:ext cx="41368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 dirty="0" smtClean="0"/>
              <a:t>Data Abstraction</a:t>
            </a:r>
            <a:endParaRPr lang="en-US" sz="4200" b="0" dirty="0"/>
          </a:p>
        </p:txBody>
      </p:sp>
      <p:grpSp>
        <p:nvGrpSpPr>
          <p:cNvPr id="49" name="Group 7182"/>
          <p:cNvGrpSpPr>
            <a:grpSpLocks/>
          </p:cNvGrpSpPr>
          <p:nvPr/>
        </p:nvGrpSpPr>
        <p:grpSpPr bwMode="auto">
          <a:xfrm>
            <a:off x="5410200" y="1467474"/>
            <a:ext cx="414337" cy="449262"/>
            <a:chOff x="1676815" y="5536974"/>
            <a:chExt cx="1066385" cy="1244825"/>
          </a:xfrm>
        </p:grpSpPr>
        <p:sp>
          <p:nvSpPr>
            <p:cNvPr id="50" name="Freeform 11"/>
            <p:cNvSpPr>
              <a:spLocks/>
            </p:cNvSpPr>
            <p:nvPr>
              <p:custDataLst>
                <p:tags r:id="rId21"/>
              </p:custDataLst>
            </p:nvPr>
          </p:nvSpPr>
          <p:spPr bwMode="auto">
            <a:xfrm>
              <a:off x="1676815" y="6461968"/>
              <a:ext cx="1066385" cy="319831"/>
            </a:xfrm>
            <a:custGeom>
              <a:avLst/>
              <a:gdLst>
                <a:gd name="T0" fmla="*/ 2147483647 w 1048"/>
                <a:gd name="T1" fmla="*/ 2147483647 h 250"/>
                <a:gd name="T2" fmla="*/ 2147483647 w 1048"/>
                <a:gd name="T3" fmla="*/ 2147483647 h 250"/>
                <a:gd name="T4" fmla="*/ 2147483647 w 1048"/>
                <a:gd name="T5" fmla="*/ 2147483647 h 250"/>
                <a:gd name="T6" fmla="*/ 2147483647 w 1048"/>
                <a:gd name="T7" fmla="*/ 2147483647 h 250"/>
                <a:gd name="T8" fmla="*/ 2147483647 w 1048"/>
                <a:gd name="T9" fmla="*/ 2147483647 h 250"/>
                <a:gd name="T10" fmla="*/ 2147483647 w 1048"/>
                <a:gd name="T11" fmla="*/ 2147483647 h 250"/>
                <a:gd name="T12" fmla="*/ 2147483647 w 1048"/>
                <a:gd name="T13" fmla="*/ 2147483647 h 250"/>
                <a:gd name="T14" fmla="*/ 0 w 1048"/>
                <a:gd name="T15" fmla="*/ 2147483647 h 250"/>
                <a:gd name="T16" fmla="*/ 2147483647 w 1048"/>
                <a:gd name="T17" fmla="*/ 2147483647 h 250"/>
                <a:gd name="T18" fmla="*/ 2147483647 w 1048"/>
                <a:gd name="T19" fmla="*/ 2147483647 h 250"/>
                <a:gd name="T20" fmla="*/ 2147483647 w 1048"/>
                <a:gd name="T21" fmla="*/ 2147483647 h 250"/>
                <a:gd name="T22" fmla="*/ 2147483647 w 1048"/>
                <a:gd name="T23" fmla="*/ 2147483647 h 250"/>
                <a:gd name="T24" fmla="*/ 2147483647 w 1048"/>
                <a:gd name="T25" fmla="*/ 2147483647 h 250"/>
                <a:gd name="T26" fmla="*/ 2147483647 w 1048"/>
                <a:gd name="T27" fmla="*/ 2147483647 h 250"/>
                <a:gd name="T28" fmla="*/ 2147483647 w 1048"/>
                <a:gd name="T29" fmla="*/ 2147483647 h 250"/>
                <a:gd name="T30" fmla="*/ 2147483647 w 1048"/>
                <a:gd name="T31" fmla="*/ 2147483647 h 2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48" h="250">
                  <a:moveTo>
                    <a:pt x="531" y="21"/>
                  </a:moveTo>
                  <a:cubicBezTo>
                    <a:pt x="673" y="0"/>
                    <a:pt x="778" y="50"/>
                    <a:pt x="910" y="83"/>
                  </a:cubicBezTo>
                  <a:cubicBezTo>
                    <a:pt x="923" y="92"/>
                    <a:pt x="937" y="102"/>
                    <a:pt x="951" y="111"/>
                  </a:cubicBezTo>
                  <a:cubicBezTo>
                    <a:pt x="965" y="120"/>
                    <a:pt x="993" y="138"/>
                    <a:pt x="993" y="138"/>
                  </a:cubicBezTo>
                  <a:cubicBezTo>
                    <a:pt x="1009" y="162"/>
                    <a:pt x="1023" y="163"/>
                    <a:pt x="1048" y="179"/>
                  </a:cubicBezTo>
                  <a:cubicBezTo>
                    <a:pt x="943" y="250"/>
                    <a:pt x="887" y="238"/>
                    <a:pt x="751" y="248"/>
                  </a:cubicBezTo>
                  <a:cubicBezTo>
                    <a:pt x="201" y="233"/>
                    <a:pt x="424" y="241"/>
                    <a:pt x="82" y="228"/>
                  </a:cubicBezTo>
                  <a:cubicBezTo>
                    <a:pt x="54" y="218"/>
                    <a:pt x="27" y="216"/>
                    <a:pt x="0" y="207"/>
                  </a:cubicBezTo>
                  <a:cubicBezTo>
                    <a:pt x="2" y="195"/>
                    <a:pt x="1" y="183"/>
                    <a:pt x="7" y="173"/>
                  </a:cubicBezTo>
                  <a:cubicBezTo>
                    <a:pt x="19" y="151"/>
                    <a:pt x="75" y="138"/>
                    <a:pt x="96" y="131"/>
                  </a:cubicBezTo>
                  <a:cubicBezTo>
                    <a:pt x="134" y="116"/>
                    <a:pt x="169" y="92"/>
                    <a:pt x="207" y="76"/>
                  </a:cubicBezTo>
                  <a:cubicBezTo>
                    <a:pt x="239" y="61"/>
                    <a:pt x="238" y="77"/>
                    <a:pt x="275" y="55"/>
                  </a:cubicBezTo>
                  <a:cubicBezTo>
                    <a:pt x="288" y="46"/>
                    <a:pt x="309" y="33"/>
                    <a:pt x="324" y="28"/>
                  </a:cubicBezTo>
                  <a:cubicBezTo>
                    <a:pt x="341" y="21"/>
                    <a:pt x="379" y="14"/>
                    <a:pt x="379" y="14"/>
                  </a:cubicBezTo>
                  <a:cubicBezTo>
                    <a:pt x="420" y="18"/>
                    <a:pt x="461" y="22"/>
                    <a:pt x="503" y="28"/>
                  </a:cubicBezTo>
                  <a:cubicBezTo>
                    <a:pt x="531" y="32"/>
                    <a:pt x="519" y="44"/>
                    <a:pt x="531" y="21"/>
                  </a:cubicBez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FD9D0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12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803829" y="5724592"/>
              <a:ext cx="838819" cy="84278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  <p:cxnSp>
          <p:nvCxnSpPr>
            <p:cNvPr id="52" name="Straight Connector 51"/>
            <p:cNvCxnSpPr>
              <a:stCxn id="68" idx="1"/>
              <a:endCxn id="68" idx="1"/>
            </p:cNvCxnSpPr>
            <p:nvPr/>
          </p:nvCxnSpPr>
          <p:spPr>
            <a:xfrm>
              <a:off x="2134593" y="588838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" name="Group 7181"/>
            <p:cNvGrpSpPr>
              <a:grpSpLocks/>
            </p:cNvGrpSpPr>
            <p:nvPr/>
          </p:nvGrpSpPr>
          <p:grpSpPr bwMode="auto">
            <a:xfrm>
              <a:off x="1915058" y="5536974"/>
              <a:ext cx="616039" cy="613001"/>
              <a:chOff x="1905000" y="5621014"/>
              <a:chExt cx="616039" cy="613001"/>
            </a:xfrm>
          </p:grpSpPr>
          <p:sp>
            <p:nvSpPr>
              <p:cNvPr id="68" name="Oval 1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69" name="Oval 17"/>
              <p:cNvSpPr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70" name="Straight Connector 69"/>
              <p:cNvCxnSpPr>
                <a:stCxn id="68" idx="1"/>
              </p:cNvCxnSpPr>
              <p:nvPr/>
            </p:nvCxnSpPr>
            <p:spPr>
              <a:xfrm flipH="1" flipV="1">
                <a:off x="1904908" y="5725247"/>
                <a:ext cx="224919" cy="247177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68" idx="0"/>
              </p:cNvCxnSpPr>
              <p:nvPr/>
            </p:nvCxnSpPr>
            <p:spPr>
              <a:xfrm flipV="1">
                <a:off x="2233027" y="5621014"/>
                <a:ext cx="10584" cy="303761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>
                <a:stCxn id="68" idx="7"/>
              </p:cNvCxnSpPr>
              <p:nvPr/>
            </p:nvCxnSpPr>
            <p:spPr>
              <a:xfrm flipV="1">
                <a:off x="2336224" y="5692487"/>
                <a:ext cx="187875" cy="27993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54" name="Freeform 53"/>
            <p:cNvSpPr/>
            <p:nvPr/>
          </p:nvSpPr>
          <p:spPr>
            <a:xfrm>
              <a:off x="1986410" y="6510797"/>
              <a:ext cx="465717" cy="202507"/>
            </a:xfrm>
            <a:custGeom>
              <a:avLst/>
              <a:gdLst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32801 h 112314"/>
                <a:gd name="connsiteX12" fmla="*/ 550 w 256696"/>
                <a:gd name="connsiteY12" fmla="*/ 8947 h 112314"/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13084 h 112314"/>
                <a:gd name="connsiteX12" fmla="*/ 550 w 256696"/>
                <a:gd name="connsiteY12" fmla="*/ 8947 h 112314"/>
                <a:gd name="connsiteX0" fmla="*/ 770 w 256916"/>
                <a:gd name="connsiteY0" fmla="*/ 915 h 119068"/>
                <a:gd name="connsiteX1" fmla="*/ 24624 w 256916"/>
                <a:gd name="connsiteY1" fmla="*/ 55457 h 119068"/>
                <a:gd name="connsiteX2" fmla="*/ 96186 w 256916"/>
                <a:gd name="connsiteY2" fmla="*/ 111116 h 119068"/>
                <a:gd name="connsiteX3" fmla="*/ 120040 w 256916"/>
                <a:gd name="connsiteY3" fmla="*/ 119068 h 119068"/>
                <a:gd name="connsiteX4" fmla="*/ 159796 w 256916"/>
                <a:gd name="connsiteY4" fmla="*/ 111116 h 119068"/>
                <a:gd name="connsiteX5" fmla="*/ 231358 w 256916"/>
                <a:gd name="connsiteY5" fmla="*/ 55457 h 119068"/>
                <a:gd name="connsiteX6" fmla="*/ 247261 w 256916"/>
                <a:gd name="connsiteY6" fmla="*/ 31603 h 119068"/>
                <a:gd name="connsiteX7" fmla="*/ 255212 w 256916"/>
                <a:gd name="connsiteY7" fmla="*/ 7749 h 119068"/>
                <a:gd name="connsiteX8" fmla="*/ 207504 w 256916"/>
                <a:gd name="connsiteY8" fmla="*/ 31603 h 119068"/>
                <a:gd name="connsiteX9" fmla="*/ 135942 w 256916"/>
                <a:gd name="connsiteY9" fmla="*/ 39555 h 119068"/>
                <a:gd name="connsiteX10" fmla="*/ 88235 w 256916"/>
                <a:gd name="connsiteY10" fmla="*/ 47506 h 119068"/>
                <a:gd name="connsiteX11" fmla="*/ 48478 w 256916"/>
                <a:gd name="connsiteY11" fmla="*/ 19838 h 119068"/>
                <a:gd name="connsiteX12" fmla="*/ 770 w 256916"/>
                <a:gd name="connsiteY12" fmla="*/ 915 h 119068"/>
                <a:gd name="connsiteX0" fmla="*/ 770 w 257189"/>
                <a:gd name="connsiteY0" fmla="*/ 915 h 119068"/>
                <a:gd name="connsiteX1" fmla="*/ 24624 w 257189"/>
                <a:gd name="connsiteY1" fmla="*/ 55457 h 119068"/>
                <a:gd name="connsiteX2" fmla="*/ 96186 w 257189"/>
                <a:gd name="connsiteY2" fmla="*/ 111116 h 119068"/>
                <a:gd name="connsiteX3" fmla="*/ 120040 w 257189"/>
                <a:gd name="connsiteY3" fmla="*/ 119068 h 119068"/>
                <a:gd name="connsiteX4" fmla="*/ 159796 w 257189"/>
                <a:gd name="connsiteY4" fmla="*/ 111116 h 119068"/>
                <a:gd name="connsiteX5" fmla="*/ 231358 w 257189"/>
                <a:gd name="connsiteY5" fmla="*/ 55457 h 119068"/>
                <a:gd name="connsiteX6" fmla="*/ 247261 w 257189"/>
                <a:gd name="connsiteY6" fmla="*/ 31603 h 119068"/>
                <a:gd name="connsiteX7" fmla="*/ 255212 w 257189"/>
                <a:gd name="connsiteY7" fmla="*/ 7749 h 119068"/>
                <a:gd name="connsiteX8" fmla="*/ 207504 w 257189"/>
                <a:gd name="connsiteY8" fmla="*/ 16816 h 119068"/>
                <a:gd name="connsiteX9" fmla="*/ 135942 w 257189"/>
                <a:gd name="connsiteY9" fmla="*/ 39555 h 119068"/>
                <a:gd name="connsiteX10" fmla="*/ 88235 w 257189"/>
                <a:gd name="connsiteY10" fmla="*/ 47506 h 119068"/>
                <a:gd name="connsiteX11" fmla="*/ 48478 w 257189"/>
                <a:gd name="connsiteY11" fmla="*/ 19838 h 119068"/>
                <a:gd name="connsiteX12" fmla="*/ 770 w 257189"/>
                <a:gd name="connsiteY12" fmla="*/ 915 h 119068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88235 w 257189"/>
                <a:gd name="connsiteY10" fmla="*/ 54767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97002 w 257189"/>
                <a:gd name="connsiteY10" fmla="*/ 44909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189" h="126329">
                  <a:moveTo>
                    <a:pt x="770" y="8176"/>
                  </a:moveTo>
                  <a:cubicBezTo>
                    <a:pt x="-3206" y="14112"/>
                    <a:pt x="8721" y="44351"/>
                    <a:pt x="24624" y="62718"/>
                  </a:cubicBezTo>
                  <a:cubicBezTo>
                    <a:pt x="40527" y="81085"/>
                    <a:pt x="79313" y="112752"/>
                    <a:pt x="96186" y="118377"/>
                  </a:cubicBezTo>
                  <a:lnTo>
                    <a:pt x="120040" y="126329"/>
                  </a:lnTo>
                  <a:cubicBezTo>
                    <a:pt x="133292" y="123678"/>
                    <a:pt x="147493" y="123969"/>
                    <a:pt x="159796" y="118377"/>
                  </a:cubicBezTo>
                  <a:cubicBezTo>
                    <a:pt x="183583" y="107564"/>
                    <a:pt x="213568" y="84066"/>
                    <a:pt x="231358" y="62718"/>
                  </a:cubicBezTo>
                  <a:cubicBezTo>
                    <a:pt x="237476" y="55377"/>
                    <a:pt x="241960" y="46815"/>
                    <a:pt x="247261" y="38864"/>
                  </a:cubicBezTo>
                  <a:cubicBezTo>
                    <a:pt x="249911" y="30913"/>
                    <a:pt x="261838" y="2688"/>
                    <a:pt x="255212" y="223"/>
                  </a:cubicBezTo>
                  <a:cubicBezTo>
                    <a:pt x="248586" y="-2241"/>
                    <a:pt x="227382" y="16312"/>
                    <a:pt x="207504" y="24077"/>
                  </a:cubicBezTo>
                  <a:cubicBezTo>
                    <a:pt x="187626" y="31842"/>
                    <a:pt x="154359" y="43344"/>
                    <a:pt x="135942" y="46816"/>
                  </a:cubicBezTo>
                  <a:cubicBezTo>
                    <a:pt x="117525" y="50288"/>
                    <a:pt x="112904" y="42259"/>
                    <a:pt x="97002" y="44909"/>
                  </a:cubicBezTo>
                  <a:cubicBezTo>
                    <a:pt x="83750" y="42259"/>
                    <a:pt x="60566" y="33143"/>
                    <a:pt x="48478" y="27099"/>
                  </a:cubicBezTo>
                  <a:cubicBezTo>
                    <a:pt x="48474" y="27097"/>
                    <a:pt x="4746" y="2240"/>
                    <a:pt x="770" y="8176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grpSp>
          <p:nvGrpSpPr>
            <p:cNvPr id="55" name="Group 92"/>
            <p:cNvGrpSpPr>
              <a:grpSpLocks/>
            </p:cNvGrpSpPr>
            <p:nvPr/>
          </p:nvGrpSpPr>
          <p:grpSpPr bwMode="auto">
            <a:xfrm>
              <a:off x="2391951" y="5933936"/>
              <a:ext cx="213071" cy="175546"/>
              <a:chOff x="1905000" y="5621014"/>
              <a:chExt cx="616039" cy="613001"/>
            </a:xfrm>
          </p:grpSpPr>
          <p:sp>
            <p:nvSpPr>
              <p:cNvPr id="63" name="Oval 14"/>
              <p:cNvSpPr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64" name="Oval 17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65" name="Straight Connector 64"/>
              <p:cNvCxnSpPr>
                <a:stCxn id="63" idx="1"/>
              </p:cNvCxnSpPr>
              <p:nvPr/>
            </p:nvCxnSpPr>
            <p:spPr>
              <a:xfrm flipH="1" flipV="1">
                <a:off x="1903024" y="5711532"/>
                <a:ext cx="221863" cy="25998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>
                <a:stCxn id="63" idx="0"/>
              </p:cNvCxnSpPr>
              <p:nvPr/>
            </p:nvCxnSpPr>
            <p:spPr>
              <a:xfrm flipV="1">
                <a:off x="2231995" y="5617942"/>
                <a:ext cx="0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63" idx="7"/>
              </p:cNvCxnSpPr>
              <p:nvPr/>
            </p:nvCxnSpPr>
            <p:spPr>
              <a:xfrm flipV="1">
                <a:off x="2339103" y="5680337"/>
                <a:ext cx="183613" cy="291178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104"/>
            <p:cNvGrpSpPr>
              <a:grpSpLocks/>
            </p:cNvGrpSpPr>
            <p:nvPr/>
          </p:nvGrpSpPr>
          <p:grpSpPr bwMode="auto">
            <a:xfrm>
              <a:off x="1871482" y="5921099"/>
              <a:ext cx="213071" cy="175546"/>
              <a:chOff x="1905000" y="5621014"/>
              <a:chExt cx="616039" cy="613001"/>
            </a:xfrm>
          </p:grpSpPr>
          <p:sp>
            <p:nvSpPr>
              <p:cNvPr id="58" name="Oval 14"/>
              <p:cNvSpPr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59" name="Oval 17"/>
              <p:cNvSpPr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60" name="Straight Connector 59"/>
              <p:cNvCxnSpPr>
                <a:stCxn id="58" idx="1"/>
              </p:cNvCxnSpPr>
              <p:nvPr/>
            </p:nvCxnSpPr>
            <p:spPr>
              <a:xfrm flipH="1" flipV="1">
                <a:off x="1908311" y="5725164"/>
                <a:ext cx="221863" cy="239179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58" idx="0"/>
              </p:cNvCxnSpPr>
              <p:nvPr/>
            </p:nvCxnSpPr>
            <p:spPr>
              <a:xfrm flipV="1">
                <a:off x="2229634" y="5621171"/>
                <a:ext cx="22949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>
                <a:stCxn id="58" idx="7"/>
              </p:cNvCxnSpPr>
              <p:nvPr/>
            </p:nvCxnSpPr>
            <p:spPr>
              <a:xfrm flipV="1">
                <a:off x="2336742" y="5683567"/>
                <a:ext cx="183613" cy="28077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57" name="AutoShape 1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 rot="-5400000">
              <a:off x="2130172" y="6065759"/>
              <a:ext cx="208474" cy="530413"/>
            </a:xfrm>
            <a:prstGeom prst="moon">
              <a:avLst>
                <a:gd name="adj" fmla="val 27116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00200" y="1514122"/>
            <a:ext cx="3692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one and only building block: </a:t>
            </a:r>
            <a:endParaRPr lang="en-US" dirty="0"/>
          </a:p>
        </p:txBody>
      </p:sp>
      <p:grpSp>
        <p:nvGrpSpPr>
          <p:cNvPr id="75" name="Group 7182"/>
          <p:cNvGrpSpPr>
            <a:grpSpLocks/>
          </p:cNvGrpSpPr>
          <p:nvPr/>
        </p:nvGrpSpPr>
        <p:grpSpPr bwMode="auto">
          <a:xfrm>
            <a:off x="6107983" y="1467474"/>
            <a:ext cx="414337" cy="449262"/>
            <a:chOff x="1676815" y="5536974"/>
            <a:chExt cx="1066385" cy="1244825"/>
          </a:xfrm>
        </p:grpSpPr>
        <p:sp>
          <p:nvSpPr>
            <p:cNvPr id="76" name="Freeform 11"/>
            <p:cNvSpPr>
              <a:spLocks/>
            </p:cNvSpPr>
            <p:nvPr>
              <p:custDataLst>
                <p:tags r:id="rId12"/>
              </p:custDataLst>
            </p:nvPr>
          </p:nvSpPr>
          <p:spPr bwMode="auto">
            <a:xfrm>
              <a:off x="1676815" y="6461968"/>
              <a:ext cx="1066385" cy="319831"/>
            </a:xfrm>
            <a:custGeom>
              <a:avLst/>
              <a:gdLst>
                <a:gd name="T0" fmla="*/ 2147483647 w 1048"/>
                <a:gd name="T1" fmla="*/ 2147483647 h 250"/>
                <a:gd name="T2" fmla="*/ 2147483647 w 1048"/>
                <a:gd name="T3" fmla="*/ 2147483647 h 250"/>
                <a:gd name="T4" fmla="*/ 2147483647 w 1048"/>
                <a:gd name="T5" fmla="*/ 2147483647 h 250"/>
                <a:gd name="T6" fmla="*/ 2147483647 w 1048"/>
                <a:gd name="T7" fmla="*/ 2147483647 h 250"/>
                <a:gd name="T8" fmla="*/ 2147483647 w 1048"/>
                <a:gd name="T9" fmla="*/ 2147483647 h 250"/>
                <a:gd name="T10" fmla="*/ 2147483647 w 1048"/>
                <a:gd name="T11" fmla="*/ 2147483647 h 250"/>
                <a:gd name="T12" fmla="*/ 2147483647 w 1048"/>
                <a:gd name="T13" fmla="*/ 2147483647 h 250"/>
                <a:gd name="T14" fmla="*/ 0 w 1048"/>
                <a:gd name="T15" fmla="*/ 2147483647 h 250"/>
                <a:gd name="T16" fmla="*/ 2147483647 w 1048"/>
                <a:gd name="T17" fmla="*/ 2147483647 h 250"/>
                <a:gd name="T18" fmla="*/ 2147483647 w 1048"/>
                <a:gd name="T19" fmla="*/ 2147483647 h 250"/>
                <a:gd name="T20" fmla="*/ 2147483647 w 1048"/>
                <a:gd name="T21" fmla="*/ 2147483647 h 250"/>
                <a:gd name="T22" fmla="*/ 2147483647 w 1048"/>
                <a:gd name="T23" fmla="*/ 2147483647 h 250"/>
                <a:gd name="T24" fmla="*/ 2147483647 w 1048"/>
                <a:gd name="T25" fmla="*/ 2147483647 h 250"/>
                <a:gd name="T26" fmla="*/ 2147483647 w 1048"/>
                <a:gd name="T27" fmla="*/ 2147483647 h 250"/>
                <a:gd name="T28" fmla="*/ 2147483647 w 1048"/>
                <a:gd name="T29" fmla="*/ 2147483647 h 250"/>
                <a:gd name="T30" fmla="*/ 2147483647 w 1048"/>
                <a:gd name="T31" fmla="*/ 2147483647 h 2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48" h="250">
                  <a:moveTo>
                    <a:pt x="531" y="21"/>
                  </a:moveTo>
                  <a:cubicBezTo>
                    <a:pt x="673" y="0"/>
                    <a:pt x="778" y="50"/>
                    <a:pt x="910" y="83"/>
                  </a:cubicBezTo>
                  <a:cubicBezTo>
                    <a:pt x="923" y="92"/>
                    <a:pt x="937" y="102"/>
                    <a:pt x="951" y="111"/>
                  </a:cubicBezTo>
                  <a:cubicBezTo>
                    <a:pt x="965" y="120"/>
                    <a:pt x="993" y="138"/>
                    <a:pt x="993" y="138"/>
                  </a:cubicBezTo>
                  <a:cubicBezTo>
                    <a:pt x="1009" y="162"/>
                    <a:pt x="1023" y="163"/>
                    <a:pt x="1048" y="179"/>
                  </a:cubicBezTo>
                  <a:cubicBezTo>
                    <a:pt x="943" y="250"/>
                    <a:pt x="887" y="238"/>
                    <a:pt x="751" y="248"/>
                  </a:cubicBezTo>
                  <a:cubicBezTo>
                    <a:pt x="201" y="233"/>
                    <a:pt x="424" y="241"/>
                    <a:pt x="82" y="228"/>
                  </a:cubicBezTo>
                  <a:cubicBezTo>
                    <a:pt x="54" y="218"/>
                    <a:pt x="27" y="216"/>
                    <a:pt x="0" y="207"/>
                  </a:cubicBezTo>
                  <a:cubicBezTo>
                    <a:pt x="2" y="195"/>
                    <a:pt x="1" y="183"/>
                    <a:pt x="7" y="173"/>
                  </a:cubicBezTo>
                  <a:cubicBezTo>
                    <a:pt x="19" y="151"/>
                    <a:pt x="75" y="138"/>
                    <a:pt x="96" y="131"/>
                  </a:cubicBezTo>
                  <a:cubicBezTo>
                    <a:pt x="134" y="116"/>
                    <a:pt x="169" y="92"/>
                    <a:pt x="207" y="76"/>
                  </a:cubicBezTo>
                  <a:cubicBezTo>
                    <a:pt x="239" y="61"/>
                    <a:pt x="238" y="77"/>
                    <a:pt x="275" y="55"/>
                  </a:cubicBezTo>
                  <a:cubicBezTo>
                    <a:pt x="288" y="46"/>
                    <a:pt x="309" y="33"/>
                    <a:pt x="324" y="28"/>
                  </a:cubicBezTo>
                  <a:cubicBezTo>
                    <a:pt x="341" y="21"/>
                    <a:pt x="379" y="14"/>
                    <a:pt x="379" y="14"/>
                  </a:cubicBezTo>
                  <a:cubicBezTo>
                    <a:pt x="420" y="18"/>
                    <a:pt x="461" y="22"/>
                    <a:pt x="503" y="28"/>
                  </a:cubicBezTo>
                  <a:cubicBezTo>
                    <a:pt x="531" y="32"/>
                    <a:pt x="519" y="44"/>
                    <a:pt x="531" y="21"/>
                  </a:cubicBez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FD9D0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Oval 12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1803829" y="5724592"/>
              <a:ext cx="838819" cy="84278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  <p:cxnSp>
          <p:nvCxnSpPr>
            <p:cNvPr id="78" name="Straight Connector 77"/>
            <p:cNvCxnSpPr>
              <a:stCxn id="94" idx="1"/>
              <a:endCxn id="94" idx="1"/>
            </p:cNvCxnSpPr>
            <p:nvPr/>
          </p:nvCxnSpPr>
          <p:spPr>
            <a:xfrm>
              <a:off x="2134593" y="588838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9" name="Group 7181"/>
            <p:cNvGrpSpPr>
              <a:grpSpLocks/>
            </p:cNvGrpSpPr>
            <p:nvPr/>
          </p:nvGrpSpPr>
          <p:grpSpPr bwMode="auto">
            <a:xfrm>
              <a:off x="1915058" y="5536974"/>
              <a:ext cx="616039" cy="613001"/>
              <a:chOff x="1905000" y="5621014"/>
              <a:chExt cx="616039" cy="613001"/>
            </a:xfrm>
          </p:grpSpPr>
          <p:sp>
            <p:nvSpPr>
              <p:cNvPr id="94" name="Oval 14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95" name="Oval 17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96" name="Straight Connector 95"/>
              <p:cNvCxnSpPr>
                <a:stCxn id="94" idx="1"/>
              </p:cNvCxnSpPr>
              <p:nvPr/>
            </p:nvCxnSpPr>
            <p:spPr>
              <a:xfrm flipH="1" flipV="1">
                <a:off x="1904908" y="5725247"/>
                <a:ext cx="224919" cy="247177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>
                <a:stCxn id="94" idx="0"/>
              </p:cNvCxnSpPr>
              <p:nvPr/>
            </p:nvCxnSpPr>
            <p:spPr>
              <a:xfrm flipV="1">
                <a:off x="2233027" y="5621014"/>
                <a:ext cx="10584" cy="303761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stCxn id="94" idx="7"/>
              </p:cNvCxnSpPr>
              <p:nvPr/>
            </p:nvCxnSpPr>
            <p:spPr>
              <a:xfrm flipV="1">
                <a:off x="2336224" y="5692487"/>
                <a:ext cx="187875" cy="27993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80" name="Freeform 79"/>
            <p:cNvSpPr/>
            <p:nvPr/>
          </p:nvSpPr>
          <p:spPr>
            <a:xfrm>
              <a:off x="1986410" y="6510797"/>
              <a:ext cx="465717" cy="202507"/>
            </a:xfrm>
            <a:custGeom>
              <a:avLst/>
              <a:gdLst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32801 h 112314"/>
                <a:gd name="connsiteX12" fmla="*/ 550 w 256696"/>
                <a:gd name="connsiteY12" fmla="*/ 8947 h 112314"/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13084 h 112314"/>
                <a:gd name="connsiteX12" fmla="*/ 550 w 256696"/>
                <a:gd name="connsiteY12" fmla="*/ 8947 h 112314"/>
                <a:gd name="connsiteX0" fmla="*/ 770 w 256916"/>
                <a:gd name="connsiteY0" fmla="*/ 915 h 119068"/>
                <a:gd name="connsiteX1" fmla="*/ 24624 w 256916"/>
                <a:gd name="connsiteY1" fmla="*/ 55457 h 119068"/>
                <a:gd name="connsiteX2" fmla="*/ 96186 w 256916"/>
                <a:gd name="connsiteY2" fmla="*/ 111116 h 119068"/>
                <a:gd name="connsiteX3" fmla="*/ 120040 w 256916"/>
                <a:gd name="connsiteY3" fmla="*/ 119068 h 119068"/>
                <a:gd name="connsiteX4" fmla="*/ 159796 w 256916"/>
                <a:gd name="connsiteY4" fmla="*/ 111116 h 119068"/>
                <a:gd name="connsiteX5" fmla="*/ 231358 w 256916"/>
                <a:gd name="connsiteY5" fmla="*/ 55457 h 119068"/>
                <a:gd name="connsiteX6" fmla="*/ 247261 w 256916"/>
                <a:gd name="connsiteY6" fmla="*/ 31603 h 119068"/>
                <a:gd name="connsiteX7" fmla="*/ 255212 w 256916"/>
                <a:gd name="connsiteY7" fmla="*/ 7749 h 119068"/>
                <a:gd name="connsiteX8" fmla="*/ 207504 w 256916"/>
                <a:gd name="connsiteY8" fmla="*/ 31603 h 119068"/>
                <a:gd name="connsiteX9" fmla="*/ 135942 w 256916"/>
                <a:gd name="connsiteY9" fmla="*/ 39555 h 119068"/>
                <a:gd name="connsiteX10" fmla="*/ 88235 w 256916"/>
                <a:gd name="connsiteY10" fmla="*/ 47506 h 119068"/>
                <a:gd name="connsiteX11" fmla="*/ 48478 w 256916"/>
                <a:gd name="connsiteY11" fmla="*/ 19838 h 119068"/>
                <a:gd name="connsiteX12" fmla="*/ 770 w 256916"/>
                <a:gd name="connsiteY12" fmla="*/ 915 h 119068"/>
                <a:gd name="connsiteX0" fmla="*/ 770 w 257189"/>
                <a:gd name="connsiteY0" fmla="*/ 915 h 119068"/>
                <a:gd name="connsiteX1" fmla="*/ 24624 w 257189"/>
                <a:gd name="connsiteY1" fmla="*/ 55457 h 119068"/>
                <a:gd name="connsiteX2" fmla="*/ 96186 w 257189"/>
                <a:gd name="connsiteY2" fmla="*/ 111116 h 119068"/>
                <a:gd name="connsiteX3" fmla="*/ 120040 w 257189"/>
                <a:gd name="connsiteY3" fmla="*/ 119068 h 119068"/>
                <a:gd name="connsiteX4" fmla="*/ 159796 w 257189"/>
                <a:gd name="connsiteY4" fmla="*/ 111116 h 119068"/>
                <a:gd name="connsiteX5" fmla="*/ 231358 w 257189"/>
                <a:gd name="connsiteY5" fmla="*/ 55457 h 119068"/>
                <a:gd name="connsiteX6" fmla="*/ 247261 w 257189"/>
                <a:gd name="connsiteY6" fmla="*/ 31603 h 119068"/>
                <a:gd name="connsiteX7" fmla="*/ 255212 w 257189"/>
                <a:gd name="connsiteY7" fmla="*/ 7749 h 119068"/>
                <a:gd name="connsiteX8" fmla="*/ 207504 w 257189"/>
                <a:gd name="connsiteY8" fmla="*/ 16816 h 119068"/>
                <a:gd name="connsiteX9" fmla="*/ 135942 w 257189"/>
                <a:gd name="connsiteY9" fmla="*/ 39555 h 119068"/>
                <a:gd name="connsiteX10" fmla="*/ 88235 w 257189"/>
                <a:gd name="connsiteY10" fmla="*/ 47506 h 119068"/>
                <a:gd name="connsiteX11" fmla="*/ 48478 w 257189"/>
                <a:gd name="connsiteY11" fmla="*/ 19838 h 119068"/>
                <a:gd name="connsiteX12" fmla="*/ 770 w 257189"/>
                <a:gd name="connsiteY12" fmla="*/ 915 h 119068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88235 w 257189"/>
                <a:gd name="connsiteY10" fmla="*/ 54767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97002 w 257189"/>
                <a:gd name="connsiteY10" fmla="*/ 44909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189" h="126329">
                  <a:moveTo>
                    <a:pt x="770" y="8176"/>
                  </a:moveTo>
                  <a:cubicBezTo>
                    <a:pt x="-3206" y="14112"/>
                    <a:pt x="8721" y="44351"/>
                    <a:pt x="24624" y="62718"/>
                  </a:cubicBezTo>
                  <a:cubicBezTo>
                    <a:pt x="40527" y="81085"/>
                    <a:pt x="79313" y="112752"/>
                    <a:pt x="96186" y="118377"/>
                  </a:cubicBezTo>
                  <a:lnTo>
                    <a:pt x="120040" y="126329"/>
                  </a:lnTo>
                  <a:cubicBezTo>
                    <a:pt x="133292" y="123678"/>
                    <a:pt x="147493" y="123969"/>
                    <a:pt x="159796" y="118377"/>
                  </a:cubicBezTo>
                  <a:cubicBezTo>
                    <a:pt x="183583" y="107564"/>
                    <a:pt x="213568" y="84066"/>
                    <a:pt x="231358" y="62718"/>
                  </a:cubicBezTo>
                  <a:cubicBezTo>
                    <a:pt x="237476" y="55377"/>
                    <a:pt x="241960" y="46815"/>
                    <a:pt x="247261" y="38864"/>
                  </a:cubicBezTo>
                  <a:cubicBezTo>
                    <a:pt x="249911" y="30913"/>
                    <a:pt x="261838" y="2688"/>
                    <a:pt x="255212" y="223"/>
                  </a:cubicBezTo>
                  <a:cubicBezTo>
                    <a:pt x="248586" y="-2241"/>
                    <a:pt x="227382" y="16312"/>
                    <a:pt x="207504" y="24077"/>
                  </a:cubicBezTo>
                  <a:cubicBezTo>
                    <a:pt x="187626" y="31842"/>
                    <a:pt x="154359" y="43344"/>
                    <a:pt x="135942" y="46816"/>
                  </a:cubicBezTo>
                  <a:cubicBezTo>
                    <a:pt x="117525" y="50288"/>
                    <a:pt x="112904" y="42259"/>
                    <a:pt x="97002" y="44909"/>
                  </a:cubicBezTo>
                  <a:cubicBezTo>
                    <a:pt x="83750" y="42259"/>
                    <a:pt x="60566" y="33143"/>
                    <a:pt x="48478" y="27099"/>
                  </a:cubicBezTo>
                  <a:cubicBezTo>
                    <a:pt x="48474" y="27097"/>
                    <a:pt x="4746" y="2240"/>
                    <a:pt x="770" y="8176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grpSp>
          <p:nvGrpSpPr>
            <p:cNvPr id="81" name="Group 92"/>
            <p:cNvGrpSpPr>
              <a:grpSpLocks/>
            </p:cNvGrpSpPr>
            <p:nvPr/>
          </p:nvGrpSpPr>
          <p:grpSpPr bwMode="auto">
            <a:xfrm>
              <a:off x="2391951" y="5933936"/>
              <a:ext cx="213071" cy="175546"/>
              <a:chOff x="1905000" y="5621014"/>
              <a:chExt cx="616039" cy="613001"/>
            </a:xfrm>
          </p:grpSpPr>
          <p:sp>
            <p:nvSpPr>
              <p:cNvPr id="89" name="Oval 14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90" name="Oval 1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91" name="Straight Connector 90"/>
              <p:cNvCxnSpPr>
                <a:stCxn id="89" idx="1"/>
              </p:cNvCxnSpPr>
              <p:nvPr/>
            </p:nvCxnSpPr>
            <p:spPr>
              <a:xfrm flipH="1" flipV="1">
                <a:off x="1903024" y="5711532"/>
                <a:ext cx="221863" cy="25998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>
                <a:stCxn id="89" idx="0"/>
              </p:cNvCxnSpPr>
              <p:nvPr/>
            </p:nvCxnSpPr>
            <p:spPr>
              <a:xfrm flipV="1">
                <a:off x="2231995" y="5617942"/>
                <a:ext cx="0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>
                <a:stCxn id="89" idx="7"/>
              </p:cNvCxnSpPr>
              <p:nvPr/>
            </p:nvCxnSpPr>
            <p:spPr>
              <a:xfrm flipV="1">
                <a:off x="2339103" y="5680337"/>
                <a:ext cx="183613" cy="291178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104"/>
            <p:cNvGrpSpPr>
              <a:grpSpLocks/>
            </p:cNvGrpSpPr>
            <p:nvPr/>
          </p:nvGrpSpPr>
          <p:grpSpPr bwMode="auto">
            <a:xfrm>
              <a:off x="1871482" y="5921099"/>
              <a:ext cx="213071" cy="175546"/>
              <a:chOff x="1905000" y="5621014"/>
              <a:chExt cx="616039" cy="613001"/>
            </a:xfrm>
          </p:grpSpPr>
          <p:sp>
            <p:nvSpPr>
              <p:cNvPr id="84" name="Oval 14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85" name="Oval 17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86" name="Straight Connector 85"/>
              <p:cNvCxnSpPr>
                <a:stCxn id="84" idx="1"/>
              </p:cNvCxnSpPr>
              <p:nvPr/>
            </p:nvCxnSpPr>
            <p:spPr>
              <a:xfrm flipH="1" flipV="1">
                <a:off x="1908311" y="5725164"/>
                <a:ext cx="221863" cy="239179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>
                <a:stCxn id="84" idx="0"/>
              </p:cNvCxnSpPr>
              <p:nvPr/>
            </p:nvCxnSpPr>
            <p:spPr>
              <a:xfrm flipV="1">
                <a:off x="2229634" y="5621171"/>
                <a:ext cx="22949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>
                <a:stCxn id="84" idx="7"/>
              </p:cNvCxnSpPr>
              <p:nvPr/>
            </p:nvCxnSpPr>
            <p:spPr>
              <a:xfrm flipV="1">
                <a:off x="2336742" y="5683567"/>
                <a:ext cx="183613" cy="28077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83" name="AutoShape 19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 rot="-5400000">
              <a:off x="2130172" y="6065759"/>
              <a:ext cx="208474" cy="530413"/>
            </a:xfrm>
            <a:prstGeom prst="moon">
              <a:avLst>
                <a:gd name="adj" fmla="val 27116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/>
            </a:p>
          </p:txBody>
        </p:sp>
      </p:grpSp>
      <p:grpSp>
        <p:nvGrpSpPr>
          <p:cNvPr id="99" name="Group 7182"/>
          <p:cNvGrpSpPr>
            <a:grpSpLocks/>
          </p:cNvGrpSpPr>
          <p:nvPr/>
        </p:nvGrpSpPr>
        <p:grpSpPr bwMode="auto">
          <a:xfrm>
            <a:off x="6771872" y="1467474"/>
            <a:ext cx="414337" cy="449262"/>
            <a:chOff x="1676815" y="5536974"/>
            <a:chExt cx="1066385" cy="1244825"/>
          </a:xfrm>
        </p:grpSpPr>
        <p:sp>
          <p:nvSpPr>
            <p:cNvPr id="100" name="Freeform 11"/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1676815" y="6461968"/>
              <a:ext cx="1066385" cy="319831"/>
            </a:xfrm>
            <a:custGeom>
              <a:avLst/>
              <a:gdLst>
                <a:gd name="T0" fmla="*/ 2147483647 w 1048"/>
                <a:gd name="T1" fmla="*/ 2147483647 h 250"/>
                <a:gd name="T2" fmla="*/ 2147483647 w 1048"/>
                <a:gd name="T3" fmla="*/ 2147483647 h 250"/>
                <a:gd name="T4" fmla="*/ 2147483647 w 1048"/>
                <a:gd name="T5" fmla="*/ 2147483647 h 250"/>
                <a:gd name="T6" fmla="*/ 2147483647 w 1048"/>
                <a:gd name="T7" fmla="*/ 2147483647 h 250"/>
                <a:gd name="T8" fmla="*/ 2147483647 w 1048"/>
                <a:gd name="T9" fmla="*/ 2147483647 h 250"/>
                <a:gd name="T10" fmla="*/ 2147483647 w 1048"/>
                <a:gd name="T11" fmla="*/ 2147483647 h 250"/>
                <a:gd name="T12" fmla="*/ 2147483647 w 1048"/>
                <a:gd name="T13" fmla="*/ 2147483647 h 250"/>
                <a:gd name="T14" fmla="*/ 0 w 1048"/>
                <a:gd name="T15" fmla="*/ 2147483647 h 250"/>
                <a:gd name="T16" fmla="*/ 2147483647 w 1048"/>
                <a:gd name="T17" fmla="*/ 2147483647 h 250"/>
                <a:gd name="T18" fmla="*/ 2147483647 w 1048"/>
                <a:gd name="T19" fmla="*/ 2147483647 h 250"/>
                <a:gd name="T20" fmla="*/ 2147483647 w 1048"/>
                <a:gd name="T21" fmla="*/ 2147483647 h 250"/>
                <a:gd name="T22" fmla="*/ 2147483647 w 1048"/>
                <a:gd name="T23" fmla="*/ 2147483647 h 250"/>
                <a:gd name="T24" fmla="*/ 2147483647 w 1048"/>
                <a:gd name="T25" fmla="*/ 2147483647 h 250"/>
                <a:gd name="T26" fmla="*/ 2147483647 w 1048"/>
                <a:gd name="T27" fmla="*/ 2147483647 h 250"/>
                <a:gd name="T28" fmla="*/ 2147483647 w 1048"/>
                <a:gd name="T29" fmla="*/ 2147483647 h 250"/>
                <a:gd name="T30" fmla="*/ 2147483647 w 1048"/>
                <a:gd name="T31" fmla="*/ 2147483647 h 2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48" h="250">
                  <a:moveTo>
                    <a:pt x="531" y="21"/>
                  </a:moveTo>
                  <a:cubicBezTo>
                    <a:pt x="673" y="0"/>
                    <a:pt x="778" y="50"/>
                    <a:pt x="910" y="83"/>
                  </a:cubicBezTo>
                  <a:cubicBezTo>
                    <a:pt x="923" y="92"/>
                    <a:pt x="937" y="102"/>
                    <a:pt x="951" y="111"/>
                  </a:cubicBezTo>
                  <a:cubicBezTo>
                    <a:pt x="965" y="120"/>
                    <a:pt x="993" y="138"/>
                    <a:pt x="993" y="138"/>
                  </a:cubicBezTo>
                  <a:cubicBezTo>
                    <a:pt x="1009" y="162"/>
                    <a:pt x="1023" y="163"/>
                    <a:pt x="1048" y="179"/>
                  </a:cubicBezTo>
                  <a:cubicBezTo>
                    <a:pt x="943" y="250"/>
                    <a:pt x="887" y="238"/>
                    <a:pt x="751" y="248"/>
                  </a:cubicBezTo>
                  <a:cubicBezTo>
                    <a:pt x="201" y="233"/>
                    <a:pt x="424" y="241"/>
                    <a:pt x="82" y="228"/>
                  </a:cubicBezTo>
                  <a:cubicBezTo>
                    <a:pt x="54" y="218"/>
                    <a:pt x="27" y="216"/>
                    <a:pt x="0" y="207"/>
                  </a:cubicBezTo>
                  <a:cubicBezTo>
                    <a:pt x="2" y="195"/>
                    <a:pt x="1" y="183"/>
                    <a:pt x="7" y="173"/>
                  </a:cubicBezTo>
                  <a:cubicBezTo>
                    <a:pt x="19" y="151"/>
                    <a:pt x="75" y="138"/>
                    <a:pt x="96" y="131"/>
                  </a:cubicBezTo>
                  <a:cubicBezTo>
                    <a:pt x="134" y="116"/>
                    <a:pt x="169" y="92"/>
                    <a:pt x="207" y="76"/>
                  </a:cubicBezTo>
                  <a:cubicBezTo>
                    <a:pt x="239" y="61"/>
                    <a:pt x="238" y="77"/>
                    <a:pt x="275" y="55"/>
                  </a:cubicBezTo>
                  <a:cubicBezTo>
                    <a:pt x="288" y="46"/>
                    <a:pt x="309" y="33"/>
                    <a:pt x="324" y="28"/>
                  </a:cubicBezTo>
                  <a:cubicBezTo>
                    <a:pt x="341" y="21"/>
                    <a:pt x="379" y="14"/>
                    <a:pt x="379" y="14"/>
                  </a:cubicBezTo>
                  <a:cubicBezTo>
                    <a:pt x="420" y="18"/>
                    <a:pt x="461" y="22"/>
                    <a:pt x="503" y="28"/>
                  </a:cubicBezTo>
                  <a:cubicBezTo>
                    <a:pt x="531" y="32"/>
                    <a:pt x="519" y="44"/>
                    <a:pt x="531" y="21"/>
                  </a:cubicBez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FD9D0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Oval 1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803829" y="5724592"/>
              <a:ext cx="838819" cy="84278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  <p:cxnSp>
          <p:nvCxnSpPr>
            <p:cNvPr id="102" name="Straight Connector 101"/>
            <p:cNvCxnSpPr>
              <a:stCxn id="118" idx="1"/>
              <a:endCxn id="118" idx="1"/>
            </p:cNvCxnSpPr>
            <p:nvPr/>
          </p:nvCxnSpPr>
          <p:spPr>
            <a:xfrm>
              <a:off x="2134593" y="588838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" name="Group 7181"/>
            <p:cNvGrpSpPr>
              <a:grpSpLocks/>
            </p:cNvGrpSpPr>
            <p:nvPr/>
          </p:nvGrpSpPr>
          <p:grpSpPr bwMode="auto">
            <a:xfrm>
              <a:off x="1915058" y="5536974"/>
              <a:ext cx="616039" cy="613001"/>
              <a:chOff x="1905000" y="5621014"/>
              <a:chExt cx="616039" cy="613001"/>
            </a:xfrm>
          </p:grpSpPr>
          <p:sp>
            <p:nvSpPr>
              <p:cNvPr id="118" name="Oval 14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119" name="Oval 17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120" name="Straight Connector 119"/>
              <p:cNvCxnSpPr>
                <a:stCxn id="118" idx="1"/>
              </p:cNvCxnSpPr>
              <p:nvPr/>
            </p:nvCxnSpPr>
            <p:spPr>
              <a:xfrm flipH="1" flipV="1">
                <a:off x="1904908" y="5725247"/>
                <a:ext cx="224919" cy="247177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>
                <a:stCxn id="118" idx="0"/>
              </p:cNvCxnSpPr>
              <p:nvPr/>
            </p:nvCxnSpPr>
            <p:spPr>
              <a:xfrm flipV="1">
                <a:off x="2233027" y="5621014"/>
                <a:ext cx="10584" cy="303761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>
                <a:stCxn id="118" idx="7"/>
              </p:cNvCxnSpPr>
              <p:nvPr/>
            </p:nvCxnSpPr>
            <p:spPr>
              <a:xfrm flipV="1">
                <a:off x="2336224" y="5692487"/>
                <a:ext cx="187875" cy="27993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104" name="Freeform 103"/>
            <p:cNvSpPr/>
            <p:nvPr/>
          </p:nvSpPr>
          <p:spPr>
            <a:xfrm>
              <a:off x="1986410" y="6510797"/>
              <a:ext cx="465717" cy="202507"/>
            </a:xfrm>
            <a:custGeom>
              <a:avLst/>
              <a:gdLst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32801 h 112314"/>
                <a:gd name="connsiteX12" fmla="*/ 550 w 256696"/>
                <a:gd name="connsiteY12" fmla="*/ 8947 h 112314"/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13084 h 112314"/>
                <a:gd name="connsiteX12" fmla="*/ 550 w 256696"/>
                <a:gd name="connsiteY12" fmla="*/ 8947 h 112314"/>
                <a:gd name="connsiteX0" fmla="*/ 770 w 256916"/>
                <a:gd name="connsiteY0" fmla="*/ 915 h 119068"/>
                <a:gd name="connsiteX1" fmla="*/ 24624 w 256916"/>
                <a:gd name="connsiteY1" fmla="*/ 55457 h 119068"/>
                <a:gd name="connsiteX2" fmla="*/ 96186 w 256916"/>
                <a:gd name="connsiteY2" fmla="*/ 111116 h 119068"/>
                <a:gd name="connsiteX3" fmla="*/ 120040 w 256916"/>
                <a:gd name="connsiteY3" fmla="*/ 119068 h 119068"/>
                <a:gd name="connsiteX4" fmla="*/ 159796 w 256916"/>
                <a:gd name="connsiteY4" fmla="*/ 111116 h 119068"/>
                <a:gd name="connsiteX5" fmla="*/ 231358 w 256916"/>
                <a:gd name="connsiteY5" fmla="*/ 55457 h 119068"/>
                <a:gd name="connsiteX6" fmla="*/ 247261 w 256916"/>
                <a:gd name="connsiteY6" fmla="*/ 31603 h 119068"/>
                <a:gd name="connsiteX7" fmla="*/ 255212 w 256916"/>
                <a:gd name="connsiteY7" fmla="*/ 7749 h 119068"/>
                <a:gd name="connsiteX8" fmla="*/ 207504 w 256916"/>
                <a:gd name="connsiteY8" fmla="*/ 31603 h 119068"/>
                <a:gd name="connsiteX9" fmla="*/ 135942 w 256916"/>
                <a:gd name="connsiteY9" fmla="*/ 39555 h 119068"/>
                <a:gd name="connsiteX10" fmla="*/ 88235 w 256916"/>
                <a:gd name="connsiteY10" fmla="*/ 47506 h 119068"/>
                <a:gd name="connsiteX11" fmla="*/ 48478 w 256916"/>
                <a:gd name="connsiteY11" fmla="*/ 19838 h 119068"/>
                <a:gd name="connsiteX12" fmla="*/ 770 w 256916"/>
                <a:gd name="connsiteY12" fmla="*/ 915 h 119068"/>
                <a:gd name="connsiteX0" fmla="*/ 770 w 257189"/>
                <a:gd name="connsiteY0" fmla="*/ 915 h 119068"/>
                <a:gd name="connsiteX1" fmla="*/ 24624 w 257189"/>
                <a:gd name="connsiteY1" fmla="*/ 55457 h 119068"/>
                <a:gd name="connsiteX2" fmla="*/ 96186 w 257189"/>
                <a:gd name="connsiteY2" fmla="*/ 111116 h 119068"/>
                <a:gd name="connsiteX3" fmla="*/ 120040 w 257189"/>
                <a:gd name="connsiteY3" fmla="*/ 119068 h 119068"/>
                <a:gd name="connsiteX4" fmla="*/ 159796 w 257189"/>
                <a:gd name="connsiteY4" fmla="*/ 111116 h 119068"/>
                <a:gd name="connsiteX5" fmla="*/ 231358 w 257189"/>
                <a:gd name="connsiteY5" fmla="*/ 55457 h 119068"/>
                <a:gd name="connsiteX6" fmla="*/ 247261 w 257189"/>
                <a:gd name="connsiteY6" fmla="*/ 31603 h 119068"/>
                <a:gd name="connsiteX7" fmla="*/ 255212 w 257189"/>
                <a:gd name="connsiteY7" fmla="*/ 7749 h 119068"/>
                <a:gd name="connsiteX8" fmla="*/ 207504 w 257189"/>
                <a:gd name="connsiteY8" fmla="*/ 16816 h 119068"/>
                <a:gd name="connsiteX9" fmla="*/ 135942 w 257189"/>
                <a:gd name="connsiteY9" fmla="*/ 39555 h 119068"/>
                <a:gd name="connsiteX10" fmla="*/ 88235 w 257189"/>
                <a:gd name="connsiteY10" fmla="*/ 47506 h 119068"/>
                <a:gd name="connsiteX11" fmla="*/ 48478 w 257189"/>
                <a:gd name="connsiteY11" fmla="*/ 19838 h 119068"/>
                <a:gd name="connsiteX12" fmla="*/ 770 w 257189"/>
                <a:gd name="connsiteY12" fmla="*/ 915 h 119068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88235 w 257189"/>
                <a:gd name="connsiteY10" fmla="*/ 54767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97002 w 257189"/>
                <a:gd name="connsiteY10" fmla="*/ 44909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189" h="126329">
                  <a:moveTo>
                    <a:pt x="770" y="8176"/>
                  </a:moveTo>
                  <a:cubicBezTo>
                    <a:pt x="-3206" y="14112"/>
                    <a:pt x="8721" y="44351"/>
                    <a:pt x="24624" y="62718"/>
                  </a:cubicBezTo>
                  <a:cubicBezTo>
                    <a:pt x="40527" y="81085"/>
                    <a:pt x="79313" y="112752"/>
                    <a:pt x="96186" y="118377"/>
                  </a:cubicBezTo>
                  <a:lnTo>
                    <a:pt x="120040" y="126329"/>
                  </a:lnTo>
                  <a:cubicBezTo>
                    <a:pt x="133292" y="123678"/>
                    <a:pt x="147493" y="123969"/>
                    <a:pt x="159796" y="118377"/>
                  </a:cubicBezTo>
                  <a:cubicBezTo>
                    <a:pt x="183583" y="107564"/>
                    <a:pt x="213568" y="84066"/>
                    <a:pt x="231358" y="62718"/>
                  </a:cubicBezTo>
                  <a:cubicBezTo>
                    <a:pt x="237476" y="55377"/>
                    <a:pt x="241960" y="46815"/>
                    <a:pt x="247261" y="38864"/>
                  </a:cubicBezTo>
                  <a:cubicBezTo>
                    <a:pt x="249911" y="30913"/>
                    <a:pt x="261838" y="2688"/>
                    <a:pt x="255212" y="223"/>
                  </a:cubicBezTo>
                  <a:cubicBezTo>
                    <a:pt x="248586" y="-2241"/>
                    <a:pt x="227382" y="16312"/>
                    <a:pt x="207504" y="24077"/>
                  </a:cubicBezTo>
                  <a:cubicBezTo>
                    <a:pt x="187626" y="31842"/>
                    <a:pt x="154359" y="43344"/>
                    <a:pt x="135942" y="46816"/>
                  </a:cubicBezTo>
                  <a:cubicBezTo>
                    <a:pt x="117525" y="50288"/>
                    <a:pt x="112904" y="42259"/>
                    <a:pt x="97002" y="44909"/>
                  </a:cubicBezTo>
                  <a:cubicBezTo>
                    <a:pt x="83750" y="42259"/>
                    <a:pt x="60566" y="33143"/>
                    <a:pt x="48478" y="27099"/>
                  </a:cubicBezTo>
                  <a:cubicBezTo>
                    <a:pt x="48474" y="27097"/>
                    <a:pt x="4746" y="2240"/>
                    <a:pt x="770" y="8176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grpSp>
          <p:nvGrpSpPr>
            <p:cNvPr id="105" name="Group 92"/>
            <p:cNvGrpSpPr>
              <a:grpSpLocks/>
            </p:cNvGrpSpPr>
            <p:nvPr/>
          </p:nvGrpSpPr>
          <p:grpSpPr bwMode="auto">
            <a:xfrm>
              <a:off x="2391951" y="5933936"/>
              <a:ext cx="213071" cy="175546"/>
              <a:chOff x="1905000" y="5621014"/>
              <a:chExt cx="616039" cy="613001"/>
            </a:xfrm>
          </p:grpSpPr>
          <p:sp>
            <p:nvSpPr>
              <p:cNvPr id="113" name="Oval 14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114" name="Oval 17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115" name="Straight Connector 114"/>
              <p:cNvCxnSpPr>
                <a:stCxn id="113" idx="1"/>
              </p:cNvCxnSpPr>
              <p:nvPr/>
            </p:nvCxnSpPr>
            <p:spPr>
              <a:xfrm flipH="1" flipV="1">
                <a:off x="1903024" y="5711532"/>
                <a:ext cx="221863" cy="25998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>
                <a:stCxn id="113" idx="0"/>
              </p:cNvCxnSpPr>
              <p:nvPr/>
            </p:nvCxnSpPr>
            <p:spPr>
              <a:xfrm flipV="1">
                <a:off x="2231995" y="5617942"/>
                <a:ext cx="0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>
                <a:stCxn id="113" idx="7"/>
              </p:cNvCxnSpPr>
              <p:nvPr/>
            </p:nvCxnSpPr>
            <p:spPr>
              <a:xfrm flipV="1">
                <a:off x="2339103" y="5680337"/>
                <a:ext cx="183613" cy="291178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106" name="Group 104"/>
            <p:cNvGrpSpPr>
              <a:grpSpLocks/>
            </p:cNvGrpSpPr>
            <p:nvPr/>
          </p:nvGrpSpPr>
          <p:grpSpPr bwMode="auto">
            <a:xfrm>
              <a:off x="1871482" y="5921099"/>
              <a:ext cx="213071" cy="175546"/>
              <a:chOff x="1905000" y="5621014"/>
              <a:chExt cx="616039" cy="613001"/>
            </a:xfrm>
          </p:grpSpPr>
          <p:sp>
            <p:nvSpPr>
              <p:cNvPr id="108" name="Oval 14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109" name="Oval 17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110" name="Straight Connector 109"/>
              <p:cNvCxnSpPr>
                <a:stCxn id="108" idx="1"/>
              </p:cNvCxnSpPr>
              <p:nvPr/>
            </p:nvCxnSpPr>
            <p:spPr>
              <a:xfrm flipH="1" flipV="1">
                <a:off x="1908311" y="5725164"/>
                <a:ext cx="221863" cy="239179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>
                <a:stCxn id="108" idx="0"/>
              </p:cNvCxnSpPr>
              <p:nvPr/>
            </p:nvCxnSpPr>
            <p:spPr>
              <a:xfrm flipV="1">
                <a:off x="2229634" y="5621171"/>
                <a:ext cx="22949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>
                <a:stCxn id="108" idx="7"/>
              </p:cNvCxnSpPr>
              <p:nvPr/>
            </p:nvCxnSpPr>
            <p:spPr>
              <a:xfrm flipV="1">
                <a:off x="2336742" y="5683567"/>
                <a:ext cx="183613" cy="28077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107" name="AutoShape 1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 rot="-5400000">
              <a:off x="2130172" y="6065759"/>
              <a:ext cx="208474" cy="530413"/>
            </a:xfrm>
            <a:prstGeom prst="moon">
              <a:avLst>
                <a:gd name="adj" fmla="val 27116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5095472" y="1534204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                                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68428" y="2819400"/>
            <a:ext cx="4683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'(fortnight 	(14.0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(day) () ) )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4114800" y="2133600"/>
            <a:ext cx="386556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47800" y="2819400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Quantity List</a:t>
            </a:r>
            <a:endParaRPr lang="en-US" dirty="0"/>
          </a:p>
        </p:txBody>
      </p:sp>
      <p:sp>
        <p:nvSpPr>
          <p:cNvPr id="152" name="TextBox 151"/>
          <p:cNvSpPr txBox="1"/>
          <p:nvPr/>
        </p:nvSpPr>
        <p:spPr>
          <a:xfrm>
            <a:off x="755238" y="3733800"/>
            <a:ext cx="215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Binary Search Tree</a:t>
            </a:r>
            <a:endParaRPr lang="en-US" dirty="0"/>
          </a:p>
        </p:txBody>
      </p:sp>
      <p:sp>
        <p:nvSpPr>
          <p:cNvPr id="153" name="Rectangle 152"/>
          <p:cNvSpPr/>
          <p:nvPr/>
        </p:nvSpPr>
        <p:spPr>
          <a:xfrm>
            <a:off x="3068428" y="3740727"/>
            <a:ext cx="53135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'(42 (2 () ()) (50 (45 () ()) ()))</a:t>
            </a:r>
            <a:endParaRPr lang="en-US" dirty="0"/>
          </a:p>
        </p:txBody>
      </p:sp>
      <p:sp>
        <p:nvSpPr>
          <p:cNvPr id="154" name="TextBox 153"/>
          <p:cNvSpPr txBox="1"/>
          <p:nvPr/>
        </p:nvSpPr>
        <p:spPr>
          <a:xfrm>
            <a:off x="755238" y="47244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Graph??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03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Oval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1981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1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76400" y="1981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2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71800" y="1981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3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76400" y="32004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4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76400" y="4267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5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667000" y="5029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6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676400" y="5791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7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85800" y="5029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8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2214563" y="2514600"/>
            <a:ext cx="8334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9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995363" y="2514600"/>
            <a:ext cx="8334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0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009775" y="268605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3" name="Line 1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123950" y="2286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4" name="Line 1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2381250" y="2286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5" name="Line 2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2019300" y="38766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6" name="Line 2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343150" y="474345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7" name="Line 2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rot="10800000" flipH="1">
            <a:off x="1304925" y="470535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8" name="Line 2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2314575" y="5514975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9" name="Line 2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 flipV="1">
            <a:off x="1304925" y="5553075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10" name="Text Box 26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024188" y="2057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14711" name="Text Box 27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04813" y="20669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14712" name="Text Box 28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719263" y="32861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114713" name="Text Box 29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709738" y="2057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N</a:t>
            </a:r>
          </a:p>
        </p:txBody>
      </p:sp>
      <p:sp>
        <p:nvSpPr>
          <p:cNvPr id="114714" name="Text Box 30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709863" y="5105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U</a:t>
            </a:r>
          </a:p>
        </p:txBody>
      </p:sp>
      <p:sp>
        <p:nvSpPr>
          <p:cNvPr id="114715" name="Text Box 3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38188" y="5105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L</a:t>
            </a:r>
          </a:p>
        </p:txBody>
      </p:sp>
      <p:sp>
        <p:nvSpPr>
          <p:cNvPr id="114716" name="Text Box 32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728788" y="58769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I</a:t>
            </a:r>
          </a:p>
        </p:txBody>
      </p:sp>
      <p:sp>
        <p:nvSpPr>
          <p:cNvPr id="114717" name="Text Box 33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738313" y="43561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E</a:t>
            </a:r>
          </a:p>
        </p:txBody>
      </p:sp>
      <p:grpSp>
        <p:nvGrpSpPr>
          <p:cNvPr id="114719" name="Group 35"/>
          <p:cNvGrpSpPr>
            <a:grpSpLocks/>
          </p:cNvGrpSpPr>
          <p:nvPr>
            <p:custDataLst>
              <p:tags r:id="rId27"/>
            </p:custDataLst>
          </p:nvPr>
        </p:nvGrpSpPr>
        <p:grpSpPr bwMode="auto">
          <a:xfrm>
            <a:off x="392113" y="1066800"/>
            <a:ext cx="8218487" cy="180975"/>
            <a:chOff x="295" y="1311"/>
            <a:chExt cx="5177" cy="114"/>
          </a:xfrm>
        </p:grpSpPr>
        <p:sp>
          <p:nvSpPr>
            <p:cNvPr id="114720" name="Rectangle 36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21" name="Rectangle 37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4722" name="Rectangle 38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798638" y="204788"/>
            <a:ext cx="54133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 i="1"/>
              <a:t>Graphical</a:t>
            </a:r>
            <a:r>
              <a:rPr lang="en-US" sz="4200" b="0"/>
              <a:t> programming</a:t>
            </a:r>
          </a:p>
        </p:txBody>
      </p:sp>
      <p:sp>
        <p:nvSpPr>
          <p:cNvPr id="114728" name="Rectangle 4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06438" y="224472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b="0">
                <a:latin typeface="Sand" charset="0"/>
              </a:rPr>
              <a:t>1</a:t>
            </a:r>
            <a:endParaRPr lang="en-US" sz="1600" b="0">
              <a:solidFill>
                <a:srgbClr val="090BF3"/>
              </a:solidFill>
              <a:latin typeface="Sand" charset="0"/>
            </a:endParaRPr>
          </a:p>
        </p:txBody>
      </p:sp>
      <p:sp>
        <p:nvSpPr>
          <p:cNvPr id="114729" name="Rectangle 4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322638" y="22431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b="0">
                <a:latin typeface="Sand" charset="0"/>
              </a:rPr>
              <a:t>2</a:t>
            </a:r>
            <a:endParaRPr lang="en-US" sz="1600" b="0">
              <a:solidFill>
                <a:srgbClr val="090BF3"/>
              </a:solidFill>
              <a:latin typeface="Sand" charset="0"/>
            </a:endParaRPr>
          </a:p>
        </p:txBody>
      </p:sp>
      <p:sp>
        <p:nvSpPr>
          <p:cNvPr id="114739" name="Line 21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466725" y="2630488"/>
            <a:ext cx="193675" cy="569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40" name="Oval 7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76213" y="3233738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41" name="Text Box 30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19075" y="330993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2" name="Rectangle 1"/>
          <p:cNvSpPr/>
          <p:nvPr/>
        </p:nvSpPr>
        <p:spPr>
          <a:xfrm>
            <a:off x="3243263" y="1423520"/>
            <a:ext cx="624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itchFamily="49" charset="0"/>
              </a:rPr>
              <a:t>(define </a:t>
            </a:r>
            <a:r>
              <a:rPr lang="en-US" sz="18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 '(</a:t>
            </a:r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(c1 n) (c1 y) (n  y) 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(c2 n) (c2 y) (y  e)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(e  u) (u  i) (i  l)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(l  e) (c1 s)  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290888" y="3739464"/>
            <a:ext cx="6248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itchFamily="49" charset="0"/>
              </a:rPr>
              <a:t>(define </a:t>
            </a:r>
            <a:r>
              <a:rPr lang="en-US" sz="18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 '(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</a:rPr>
              <a:t>(c1 (n y s))</a:t>
            </a:r>
          </a:p>
          <a:p>
            <a:r>
              <a:rPr lang="en-US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</a:rPr>
              <a:t>            (n  (y))</a:t>
            </a:r>
          </a:p>
          <a:p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</a:rPr>
              <a:t>            (c2 (n y))</a:t>
            </a:r>
          </a:p>
          <a:p>
            <a:r>
              <a:rPr lang="en-US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</a:rPr>
              <a:t>            (s  ())</a:t>
            </a:r>
          </a:p>
          <a:p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</a:rPr>
              <a:t>            (y  (e))</a:t>
            </a:r>
          </a:p>
          <a:p>
            <a:r>
              <a:rPr lang="en-US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</a:rPr>
              <a:t>            (e  (u))</a:t>
            </a:r>
          </a:p>
          <a:p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</a:rPr>
              <a:t>            (l  (e))</a:t>
            </a:r>
          </a:p>
          <a:p>
            <a:r>
              <a:rPr lang="en-US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Courier New" pitchFamily="49" charset="0"/>
              </a:rPr>
              <a:t>            (u  (i))</a:t>
            </a:r>
          </a:p>
          <a:p>
            <a:r>
              <a:rPr lang="en-US" sz="1800" b="1" dirty="0">
                <a:solidFill>
                  <a:srgbClr val="0000FF"/>
                </a:solidFill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0000FF"/>
                </a:solidFill>
                <a:latin typeface="Courier New" pitchFamily="49" charset="0"/>
              </a:rPr>
              <a:t>            (i  (l)) 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6885" y="3015734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43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Oval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1000" y="1981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1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76400" y="1981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2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71800" y="1981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3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76400" y="32004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4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76400" y="4267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5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667000" y="5029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6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676400" y="5791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7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85800" y="5029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8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2214563" y="2514600"/>
            <a:ext cx="8334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9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995363" y="2514600"/>
            <a:ext cx="8334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0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009775" y="268605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3" name="Line 18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123950" y="2286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4" name="Line 1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2381250" y="22860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5" name="Line 2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2019300" y="38766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6" name="Line 2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343150" y="474345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7" name="Line 22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rot="10800000" flipH="1">
            <a:off x="1304925" y="4705350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8" name="Line 23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2314575" y="5514975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9" name="Line 24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 flipV="1">
            <a:off x="1304925" y="5553075"/>
            <a:ext cx="3810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10" name="Text Box 26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024188" y="2057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14711" name="Text Box 27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04813" y="20669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114712" name="Text Box 28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719263" y="32861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Y</a:t>
            </a:r>
          </a:p>
        </p:txBody>
      </p:sp>
      <p:sp>
        <p:nvSpPr>
          <p:cNvPr id="114713" name="Text Box 29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709738" y="2057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N</a:t>
            </a:r>
          </a:p>
        </p:txBody>
      </p:sp>
      <p:sp>
        <p:nvSpPr>
          <p:cNvPr id="114714" name="Text Box 30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709863" y="5105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U</a:t>
            </a:r>
          </a:p>
        </p:txBody>
      </p:sp>
      <p:sp>
        <p:nvSpPr>
          <p:cNvPr id="114715" name="Text Box 3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38188" y="5105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L</a:t>
            </a:r>
          </a:p>
        </p:txBody>
      </p:sp>
      <p:sp>
        <p:nvSpPr>
          <p:cNvPr id="114716" name="Text Box 32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728788" y="587692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I</a:t>
            </a:r>
          </a:p>
        </p:txBody>
      </p:sp>
      <p:sp>
        <p:nvSpPr>
          <p:cNvPr id="114717" name="Text Box 33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738313" y="43561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E</a:t>
            </a:r>
          </a:p>
        </p:txBody>
      </p:sp>
      <p:grpSp>
        <p:nvGrpSpPr>
          <p:cNvPr id="114719" name="Group 35"/>
          <p:cNvGrpSpPr>
            <a:grpSpLocks/>
          </p:cNvGrpSpPr>
          <p:nvPr>
            <p:custDataLst>
              <p:tags r:id="rId27"/>
            </p:custDataLst>
          </p:nvPr>
        </p:nvGrpSpPr>
        <p:grpSpPr bwMode="auto">
          <a:xfrm>
            <a:off x="392113" y="1066800"/>
            <a:ext cx="8218487" cy="180975"/>
            <a:chOff x="295" y="1311"/>
            <a:chExt cx="5177" cy="114"/>
          </a:xfrm>
        </p:grpSpPr>
        <p:sp>
          <p:nvSpPr>
            <p:cNvPr id="114720" name="Rectangle 36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21" name="Rectangle 37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4722" name="Rectangle 38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798638" y="204788"/>
            <a:ext cx="54133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 i="1"/>
              <a:t>Graphical</a:t>
            </a:r>
            <a:r>
              <a:rPr lang="en-US" sz="4200" b="0"/>
              <a:t> programming</a:t>
            </a:r>
          </a:p>
        </p:txBody>
      </p:sp>
      <p:sp>
        <p:nvSpPr>
          <p:cNvPr id="114728" name="Rectangle 4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06438" y="2244725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b="0">
                <a:latin typeface="Sand" charset="0"/>
              </a:rPr>
              <a:t>1</a:t>
            </a:r>
            <a:endParaRPr lang="en-US" sz="1600" b="0">
              <a:solidFill>
                <a:srgbClr val="090BF3"/>
              </a:solidFill>
              <a:latin typeface="Sand" charset="0"/>
            </a:endParaRPr>
          </a:p>
        </p:txBody>
      </p:sp>
      <p:sp>
        <p:nvSpPr>
          <p:cNvPr id="114729" name="Rectangle 4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322638" y="2243138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600" b="0">
                <a:latin typeface="Sand" charset="0"/>
              </a:rPr>
              <a:t>2</a:t>
            </a:r>
            <a:endParaRPr lang="en-US" sz="1600" b="0">
              <a:solidFill>
                <a:srgbClr val="090BF3"/>
              </a:solidFill>
              <a:latin typeface="Sand" charset="0"/>
            </a:endParaRPr>
          </a:p>
        </p:txBody>
      </p:sp>
      <p:sp>
        <p:nvSpPr>
          <p:cNvPr id="114739" name="Line 21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466725" y="2630488"/>
            <a:ext cx="193675" cy="5699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40" name="Oval 7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76213" y="3233738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41" name="Text Box 30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19075" y="330993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latin typeface="Arial" charset="0"/>
              </a:rPr>
              <a:t>S</a:t>
            </a:r>
          </a:p>
        </p:txBody>
      </p:sp>
      <p:sp>
        <p:nvSpPr>
          <p:cNvPr id="114743" name="Text Box 34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471068" y="3076873"/>
            <a:ext cx="55967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dirty="0" smtClean="0">
                <a:latin typeface="Courier New" pitchFamily="49" charset="0"/>
              </a:rPr>
              <a:t>; function nodes returns </a:t>
            </a:r>
          </a:p>
          <a:p>
            <a:pPr algn="l"/>
            <a:r>
              <a:rPr lang="en-US" sz="1800" dirty="0" smtClean="0">
                <a:latin typeface="Courier New" pitchFamily="49" charset="0"/>
              </a:rPr>
              <a:t>; a list of nodes in G</a:t>
            </a:r>
          </a:p>
          <a:p>
            <a:pPr algn="l"/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</a:rPr>
              <a:t>define (nodes G)</a:t>
            </a:r>
          </a:p>
        </p:txBody>
      </p:sp>
      <p:sp>
        <p:nvSpPr>
          <p:cNvPr id="2" name="Rectangle 1"/>
          <p:cNvSpPr/>
          <p:nvPr/>
        </p:nvSpPr>
        <p:spPr>
          <a:xfrm>
            <a:off x="3243263" y="1423520"/>
            <a:ext cx="624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itchFamily="49" charset="0"/>
              </a:rPr>
              <a:t>(define </a:t>
            </a:r>
            <a:r>
              <a:rPr lang="en-US" sz="18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 '(</a:t>
            </a:r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(c1 n) (c1 y) (n  y) 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(c2 n) (c2 y) (y  e)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(e  u) (u  i) (i  l)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(l  e) (c1 s)  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67600" y="64008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Node-based?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4" name="Ink 3"/>
              <p14:cNvContentPartPr/>
              <p14:nvPr/>
            </p14:nvContentPartPr>
            <p14:xfrm>
              <a:off x="3900600" y="3693240"/>
              <a:ext cx="5172480" cy="30150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891240" y="3683880"/>
                <a:ext cx="5191200" cy="303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537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860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657475" y="1066800"/>
            <a:ext cx="5953125" cy="180975"/>
            <a:chOff x="295" y="1311"/>
            <a:chExt cx="5177" cy="114"/>
          </a:xfrm>
        </p:grpSpPr>
        <p:sp>
          <p:nvSpPr>
            <p:cNvPr id="120861" name="Rectangle 36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Rectangle 37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63" name="Rectangle 3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990850" y="230188"/>
            <a:ext cx="53244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/>
              <a:t>Graphical programming</a:t>
            </a:r>
          </a:p>
        </p:txBody>
      </p:sp>
      <p:sp>
        <p:nvSpPr>
          <p:cNvPr id="120870" name="Text Box 3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60375" y="3422650"/>
            <a:ext cx="2962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>
                <a:latin typeface="Courier New" pitchFamily="49" charset="0"/>
              </a:rPr>
              <a:t>(define (kids n G)</a:t>
            </a:r>
          </a:p>
        </p:txBody>
      </p:sp>
      <p:sp>
        <p:nvSpPr>
          <p:cNvPr id="120871" name="Text Box 3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17525" y="3257550"/>
            <a:ext cx="47037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50000"/>
              </a:lnSpc>
            </a:pPr>
            <a:r>
              <a:rPr lang="en-US" sz="1200" b="0"/>
              <a:t>How to extract the children of a particular node, </a:t>
            </a:r>
            <a:r>
              <a:rPr lang="en-US" sz="1200">
                <a:latin typeface="Courier New" pitchFamily="49" charset="0"/>
              </a:rPr>
              <a:t>n</a:t>
            </a:r>
            <a:r>
              <a:rPr lang="en-US" sz="1200" b="0"/>
              <a:t> in </a:t>
            </a:r>
            <a:r>
              <a:rPr lang="en-US" sz="1200">
                <a:latin typeface="Courier New" pitchFamily="49" charset="0"/>
              </a:rPr>
              <a:t>G</a:t>
            </a:r>
            <a:r>
              <a:rPr lang="en-US" sz="1200" b="0"/>
              <a:t>?</a:t>
            </a:r>
          </a:p>
        </p:txBody>
      </p:sp>
      <p:pic>
        <p:nvPicPr>
          <p:cNvPr id="120872" name="Picture 40" descr="Picture 9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91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873" name="Text Box 3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832475" y="3246438"/>
            <a:ext cx="2962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nodes</a:t>
            </a:r>
          </a:p>
        </p:txBody>
      </p:sp>
      <p:sp>
        <p:nvSpPr>
          <p:cNvPr id="120874" name="Text Box 34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380288" y="3094038"/>
            <a:ext cx="14001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50000"/>
              </a:lnSpc>
            </a:pPr>
            <a:r>
              <a:rPr lang="en-US" sz="1200" b="0">
                <a:solidFill>
                  <a:srgbClr val="FF0000"/>
                </a:solidFill>
              </a:rPr>
              <a:t>already written…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243263" y="1423520"/>
            <a:ext cx="624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itchFamily="49" charset="0"/>
              </a:rPr>
              <a:t>(define </a:t>
            </a:r>
            <a:r>
              <a:rPr lang="en-US" sz="18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 '(</a:t>
            </a:r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(c1 n) (c1 y) (n  y) 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(c2 n) (c2 y) (y  e)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(e  u) (u  i) (i  l)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(l  e) (c1 s)  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" name="Ink 1"/>
              <p14:cNvContentPartPr/>
              <p14:nvPr/>
            </p14:nvContentPartPr>
            <p14:xfrm>
              <a:off x="707400" y="3650400"/>
              <a:ext cx="7808400" cy="6717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98040" y="3641040"/>
                <a:ext cx="7827120" cy="69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2870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82" name="Group 3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657475" y="1066800"/>
            <a:ext cx="5953125" cy="180975"/>
            <a:chOff x="295" y="1311"/>
            <a:chExt cx="5177" cy="114"/>
          </a:xfrm>
        </p:grpSpPr>
        <p:sp>
          <p:nvSpPr>
            <p:cNvPr id="122883" name="Rectangle 36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884" name="Rectangle 37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885" name="Rectangle 3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990850" y="230188"/>
            <a:ext cx="53244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/>
              <a:t>Graphical programming</a:t>
            </a:r>
          </a:p>
        </p:txBody>
      </p:sp>
      <p:sp>
        <p:nvSpPr>
          <p:cNvPr id="122887" name="Text Box 3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60375" y="3422650"/>
            <a:ext cx="370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>
                <a:latin typeface="Courier New" pitchFamily="49" charset="0"/>
              </a:rPr>
              <a:t>(define (parents n G)</a:t>
            </a:r>
          </a:p>
        </p:txBody>
      </p:sp>
      <p:sp>
        <p:nvSpPr>
          <p:cNvPr id="122888" name="Text Box 3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17525" y="3257550"/>
            <a:ext cx="47037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50000"/>
              </a:lnSpc>
            </a:pPr>
            <a:r>
              <a:rPr lang="en-US" sz="1200" b="0"/>
              <a:t>How about the parents?</a:t>
            </a:r>
          </a:p>
        </p:txBody>
      </p:sp>
      <p:pic>
        <p:nvPicPr>
          <p:cNvPr id="122889" name="Picture 9" descr="Picture 9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0891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890" name="Text Box 3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832475" y="3246438"/>
            <a:ext cx="2962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nodes</a:t>
            </a:r>
          </a:p>
        </p:txBody>
      </p:sp>
      <p:sp>
        <p:nvSpPr>
          <p:cNvPr id="122891" name="Text Box 34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380288" y="3094038"/>
            <a:ext cx="14001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50000"/>
              </a:lnSpc>
            </a:pPr>
            <a:r>
              <a:rPr lang="en-US" sz="1200" b="0">
                <a:solidFill>
                  <a:srgbClr val="FF0000"/>
                </a:solidFill>
              </a:rPr>
              <a:t>already written…</a:t>
            </a:r>
          </a:p>
        </p:txBody>
      </p:sp>
      <p:sp>
        <p:nvSpPr>
          <p:cNvPr id="122892" name="Text Box 34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830888" y="3519488"/>
            <a:ext cx="2962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kids</a:t>
            </a:r>
          </a:p>
        </p:txBody>
      </p:sp>
      <p:sp>
        <p:nvSpPr>
          <p:cNvPr id="122893" name="Text Box 34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321175" y="6516688"/>
            <a:ext cx="47037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50000"/>
              </a:lnSpc>
            </a:pPr>
            <a:r>
              <a:rPr lang="en-US" sz="1200" b="0"/>
              <a:t>and the </a:t>
            </a:r>
            <a:r>
              <a:rPr lang="en-US" sz="1200">
                <a:latin typeface="Courier New" pitchFamily="49" charset="0"/>
              </a:rPr>
              <a:t>roots</a:t>
            </a:r>
            <a:r>
              <a:rPr lang="en-US" sz="1200" b="0"/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43263" y="1423520"/>
            <a:ext cx="6248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Courier New" pitchFamily="49" charset="0"/>
              </a:rPr>
              <a:t>(define </a:t>
            </a:r>
            <a:r>
              <a:rPr lang="en-US" sz="18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 '(</a:t>
            </a:r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(c1 n) (c1 y) (n  y) 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(c2 n) (c2 y) (y  e)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(e  u) (u  i) (i  l)</a:t>
            </a:r>
          </a:p>
          <a:p>
            <a:r>
              <a:rPr lang="en-US" sz="1800" b="1" dirty="0" smtClean="0">
                <a:solidFill>
                  <a:srgbClr val="090BF3"/>
                </a:solidFill>
                <a:latin typeface="Courier New" pitchFamily="49" charset="0"/>
              </a:rPr>
              <a:t>              (l  e) (c1 s)  </a:t>
            </a:r>
            <a:r>
              <a:rPr lang="en-US" sz="18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800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2" name="Ink 1"/>
              <p14:cNvContentPartPr/>
              <p14:nvPr/>
            </p14:nvContentPartPr>
            <p14:xfrm>
              <a:off x="1021680" y="3693240"/>
              <a:ext cx="3714840" cy="5004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12320" y="3683880"/>
                <a:ext cx="3733560" cy="51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3784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15" name="Rectangle 38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93675" y="239713"/>
            <a:ext cx="26447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 i="1"/>
              <a:t>Try it out…</a:t>
            </a:r>
            <a:endParaRPr lang="en-US" sz="4200" b="0"/>
          </a:p>
        </p:txBody>
      </p:sp>
      <p:sp>
        <p:nvSpPr>
          <p:cNvPr id="118823" name="Text Box 3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47650" y="1928813"/>
            <a:ext cx="4292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>
                <a:latin typeface="Courier New" pitchFamily="49" charset="0"/>
              </a:rPr>
              <a:t>(define (gkid gp gk G)</a:t>
            </a:r>
          </a:p>
        </p:txBody>
      </p:sp>
      <p:pic>
        <p:nvPicPr>
          <p:cNvPr id="118824" name="Picture 40" descr="Picture 9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3" y="125413"/>
            <a:ext cx="20891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825" name="Text Box 3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76225" y="1706563"/>
            <a:ext cx="52355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50000"/>
              </a:lnSpc>
            </a:pPr>
            <a:r>
              <a:rPr lang="en-US" sz="1200" b="0"/>
              <a:t>This function returns </a:t>
            </a:r>
            <a:r>
              <a:rPr lang="en-US" sz="1200">
                <a:latin typeface="Courier New" pitchFamily="49" charset="0"/>
              </a:rPr>
              <a:t>#t</a:t>
            </a:r>
            <a:r>
              <a:rPr lang="en-US" sz="1200" b="0"/>
              <a:t> if node </a:t>
            </a:r>
            <a:r>
              <a:rPr lang="en-US" sz="1200">
                <a:latin typeface="Courier New" pitchFamily="49" charset="0"/>
              </a:rPr>
              <a:t>gp</a:t>
            </a:r>
            <a:r>
              <a:rPr lang="en-US" sz="1200" b="0"/>
              <a:t> is a grandparent of node </a:t>
            </a:r>
            <a:r>
              <a:rPr lang="en-US" sz="1200">
                <a:latin typeface="Courier New" pitchFamily="49" charset="0"/>
              </a:rPr>
              <a:t>gk</a:t>
            </a:r>
            <a:r>
              <a:rPr lang="en-US" sz="1200" b="0"/>
              <a:t>, else </a:t>
            </a:r>
            <a:r>
              <a:rPr lang="en-US" sz="1200">
                <a:latin typeface="Courier New" pitchFamily="49" charset="0"/>
              </a:rPr>
              <a:t>#f</a:t>
            </a:r>
            <a:r>
              <a:rPr lang="en-US" sz="1200" b="0"/>
              <a:t>.</a:t>
            </a:r>
          </a:p>
        </p:txBody>
      </p:sp>
      <p:sp>
        <p:nvSpPr>
          <p:cNvPr id="118827" name="Text Box 3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76225" y="3829050"/>
            <a:ext cx="58102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50000"/>
              </a:lnSpc>
            </a:pPr>
            <a:r>
              <a:rPr lang="en-US" sz="1200" b="0"/>
              <a:t>This function returns </a:t>
            </a:r>
            <a:r>
              <a:rPr lang="en-US" sz="1200">
                <a:latin typeface="Courier New" pitchFamily="49" charset="0"/>
              </a:rPr>
              <a:t>#t</a:t>
            </a:r>
            <a:r>
              <a:rPr lang="en-US" sz="1200" b="0"/>
              <a:t> if node </a:t>
            </a:r>
            <a:r>
              <a:rPr lang="en-US" sz="1200">
                <a:latin typeface="Courier New" pitchFamily="49" charset="0"/>
              </a:rPr>
              <a:t>b</a:t>
            </a:r>
            <a:r>
              <a:rPr lang="en-US" sz="1200" b="0"/>
              <a:t> can be reached by any path from node </a:t>
            </a:r>
            <a:r>
              <a:rPr lang="en-US" sz="1200">
                <a:latin typeface="Courier New" pitchFamily="49" charset="0"/>
              </a:rPr>
              <a:t>a</a:t>
            </a:r>
            <a:r>
              <a:rPr lang="en-US" sz="1200" b="0"/>
              <a:t>, else </a:t>
            </a:r>
            <a:r>
              <a:rPr lang="en-US" sz="1200">
                <a:latin typeface="Courier New" pitchFamily="49" charset="0"/>
              </a:rPr>
              <a:t>#f</a:t>
            </a:r>
            <a:r>
              <a:rPr lang="en-US" sz="1200" b="0"/>
              <a:t>.</a:t>
            </a:r>
          </a:p>
        </p:txBody>
      </p:sp>
      <p:sp>
        <p:nvSpPr>
          <p:cNvPr id="118828" name="Text Box 3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47650" y="3976688"/>
            <a:ext cx="4292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dirty="0">
                <a:latin typeface="Courier New" pitchFamily="49" charset="0"/>
              </a:rPr>
              <a:t>(define (reach a b G)</a:t>
            </a:r>
          </a:p>
        </p:txBody>
      </p:sp>
      <p:sp>
        <p:nvSpPr>
          <p:cNvPr id="118829" name="Text Box 34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76225" y="6343650"/>
            <a:ext cx="58102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50000"/>
              </a:lnSpc>
            </a:pPr>
            <a:r>
              <a:rPr lang="en-US" sz="1200"/>
              <a:t>Thought experiment: </a:t>
            </a:r>
            <a:r>
              <a:rPr lang="en-US" sz="1200" b="0"/>
              <a:t>How could you determine if a graph contains a cycle or not?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94012" y="304800"/>
            <a:ext cx="39963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Courier New" pitchFamily="49" charset="0"/>
              </a:rPr>
              <a:t>(define </a:t>
            </a:r>
            <a:r>
              <a:rPr lang="en-US" sz="14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400" b="1" dirty="0" smtClean="0">
                <a:solidFill>
                  <a:srgbClr val="7D06AA"/>
                </a:solidFill>
                <a:latin typeface="Courier New" pitchFamily="49" charset="0"/>
              </a:rPr>
              <a:t> '(</a:t>
            </a:r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(c1 n) (c1 y) (n  y) 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(c2 n) (c2 y) (y  e)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(e  u) (u  i) (i  l)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(l  e) (c1 s)  </a:t>
            </a:r>
            <a:r>
              <a:rPr lang="en-US" sz="14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400" b="1" dirty="0" smtClean="0">
                <a:latin typeface="Courier New" pitchFamily="49" charset="0"/>
              </a:rPr>
              <a:t>)</a:t>
            </a:r>
            <a:endParaRPr lang="en-US" sz="1400" b="1" dirty="0">
              <a:latin typeface="Courier New" pitchFamily="49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429000" y="4160044"/>
            <a:ext cx="5181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13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38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47700" y="333375"/>
            <a:ext cx="139858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 i="1" dirty="0"/>
              <a:t>reach</a:t>
            </a:r>
            <a:endParaRPr lang="en-US" sz="4200" b="0" dirty="0"/>
          </a:p>
        </p:txBody>
      </p:sp>
      <p:pic>
        <p:nvPicPr>
          <p:cNvPr id="126981" name="Picture 5" descr="Picture 9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3505200" cy="4346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983" name="Text Box 3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27025" y="1693863"/>
            <a:ext cx="58102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50000"/>
              </a:lnSpc>
            </a:pPr>
            <a:r>
              <a:rPr lang="en-US" sz="1200" b="0"/>
              <a:t>This function returns </a:t>
            </a:r>
            <a:r>
              <a:rPr lang="en-US" sz="1200">
                <a:latin typeface="Courier New" pitchFamily="49" charset="0"/>
              </a:rPr>
              <a:t>#t</a:t>
            </a:r>
            <a:r>
              <a:rPr lang="en-US" sz="1200" b="0"/>
              <a:t> if node </a:t>
            </a:r>
            <a:r>
              <a:rPr lang="en-US" sz="1200">
                <a:latin typeface="Courier New" pitchFamily="49" charset="0"/>
              </a:rPr>
              <a:t>b</a:t>
            </a:r>
            <a:r>
              <a:rPr lang="en-US" sz="1200" b="0"/>
              <a:t> can be reached by any path from node </a:t>
            </a:r>
            <a:r>
              <a:rPr lang="en-US" sz="1200">
                <a:latin typeface="Courier New" pitchFamily="49" charset="0"/>
              </a:rPr>
              <a:t>a</a:t>
            </a:r>
            <a:r>
              <a:rPr lang="en-US" sz="1200" b="0"/>
              <a:t>, else </a:t>
            </a:r>
            <a:r>
              <a:rPr lang="en-US" sz="1200">
                <a:latin typeface="Courier New" pitchFamily="49" charset="0"/>
              </a:rPr>
              <a:t>#f</a:t>
            </a:r>
            <a:r>
              <a:rPr lang="en-US" sz="1200" b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894012" y="304800"/>
            <a:ext cx="39963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Courier New" pitchFamily="49" charset="0"/>
              </a:rPr>
              <a:t>(define </a:t>
            </a:r>
            <a:r>
              <a:rPr lang="en-US" sz="14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400" b="1" dirty="0" smtClean="0">
                <a:solidFill>
                  <a:srgbClr val="7D06AA"/>
                </a:solidFill>
                <a:latin typeface="Courier New" pitchFamily="49" charset="0"/>
              </a:rPr>
              <a:t> '(</a:t>
            </a:r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(c1 n) (c1 y) (n  y) 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(c2 n) (c2 y) (y  e)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(e  u) (u  i) (i  l)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(l  e) (c1 s)  </a:t>
            </a:r>
            <a:r>
              <a:rPr lang="en-US" sz="14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400" b="1" dirty="0" smtClean="0">
                <a:latin typeface="Courier New" pitchFamily="49" charset="0"/>
              </a:rPr>
              <a:t>)</a:t>
            </a:r>
            <a:endParaRPr lang="en-US" sz="1400" b="1" dirty="0">
              <a:latin typeface="Courier New" pitchFamily="49" charset="0"/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267200" y="2133600"/>
            <a:ext cx="4292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800" dirty="0" smtClean="0">
                <a:latin typeface="Courier New" pitchFamily="49" charset="0"/>
              </a:rPr>
              <a:t>(reach 'c1 'e </a:t>
            </a:r>
            <a:r>
              <a:rPr lang="en-US" sz="1800" dirty="0" err="1" smtClean="0">
                <a:latin typeface="Courier New" pitchFamily="49" charset="0"/>
              </a:rPr>
              <a:t>Gu</a:t>
            </a:r>
            <a:r>
              <a:rPr lang="en-US" sz="1800" dirty="0" smtClean="0">
                <a:latin typeface="Courier New" pitchFamily="49" charset="0"/>
              </a:rPr>
              <a:t>)</a:t>
            </a:r>
            <a:endParaRPr lang="en-US" sz="1800" dirty="0">
              <a:latin typeface="Courier New" pitchFamily="49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" name="Ink 1"/>
              <p14:cNvContentPartPr/>
              <p14:nvPr/>
            </p14:nvContentPartPr>
            <p14:xfrm>
              <a:off x="864360" y="2421720"/>
              <a:ext cx="7051320" cy="28720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55000" y="2412360"/>
                <a:ext cx="7070040" cy="2890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3302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38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47700" y="333375"/>
            <a:ext cx="139858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 i="1" dirty="0"/>
              <a:t>reach</a:t>
            </a:r>
            <a:endParaRPr lang="en-US" sz="4200" b="0" dirty="0"/>
          </a:p>
        </p:txBody>
      </p:sp>
      <p:pic>
        <p:nvPicPr>
          <p:cNvPr id="126981" name="Picture 5" descr="Picture 9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3" y="125413"/>
            <a:ext cx="20891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983" name="Text Box 3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27025" y="1693863"/>
            <a:ext cx="58102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50000"/>
              </a:lnSpc>
            </a:pPr>
            <a:r>
              <a:rPr lang="en-US" sz="1200" b="0"/>
              <a:t>This function returns </a:t>
            </a:r>
            <a:r>
              <a:rPr lang="en-US" sz="1200">
                <a:latin typeface="Courier New" pitchFamily="49" charset="0"/>
              </a:rPr>
              <a:t>#t</a:t>
            </a:r>
            <a:r>
              <a:rPr lang="en-US" sz="1200" b="0"/>
              <a:t> if node </a:t>
            </a:r>
            <a:r>
              <a:rPr lang="en-US" sz="1200">
                <a:latin typeface="Courier New" pitchFamily="49" charset="0"/>
              </a:rPr>
              <a:t>b</a:t>
            </a:r>
            <a:r>
              <a:rPr lang="en-US" sz="1200" b="0"/>
              <a:t> can be reached by any path from node </a:t>
            </a:r>
            <a:r>
              <a:rPr lang="en-US" sz="1200">
                <a:latin typeface="Courier New" pitchFamily="49" charset="0"/>
              </a:rPr>
              <a:t>a</a:t>
            </a:r>
            <a:r>
              <a:rPr lang="en-US" sz="1200" b="0"/>
              <a:t>, else </a:t>
            </a:r>
            <a:r>
              <a:rPr lang="en-US" sz="1200">
                <a:latin typeface="Courier New" pitchFamily="49" charset="0"/>
              </a:rPr>
              <a:t>#f</a:t>
            </a:r>
            <a:r>
              <a:rPr lang="en-US" sz="1200" b="0"/>
              <a:t>.</a:t>
            </a:r>
          </a:p>
        </p:txBody>
      </p:sp>
      <p:sp>
        <p:nvSpPr>
          <p:cNvPr id="126984" name="Text Box 3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98449" y="1841500"/>
            <a:ext cx="871061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 smtClean="0">
                <a:latin typeface="Courier New" pitchFamily="49" charset="0"/>
              </a:rPr>
              <a:t>(define (reach a b G)</a:t>
            </a:r>
          </a:p>
          <a:p>
            <a:r>
              <a:rPr lang="en-US" sz="1800" dirty="0" smtClean="0">
                <a:latin typeface="Courier New" pitchFamily="49" charset="0"/>
              </a:rPr>
              <a:t>  (reach-help b (list (list a)) G))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(define (reach-help </a:t>
            </a:r>
            <a:r>
              <a:rPr lang="en-US" sz="1800" dirty="0" err="1" smtClean="0">
                <a:latin typeface="Courier New" pitchFamily="49" charset="0"/>
              </a:rPr>
              <a:t>dst</a:t>
            </a:r>
            <a:r>
              <a:rPr lang="en-US" sz="1800" dirty="0" smtClean="0">
                <a:latin typeface="Courier New" pitchFamily="49" charset="0"/>
              </a:rPr>
              <a:t> path-list G)</a:t>
            </a:r>
          </a:p>
          <a:p>
            <a:r>
              <a:rPr lang="en-US" sz="1800" dirty="0" smtClean="0">
                <a:latin typeface="Courier New" pitchFamily="49" charset="0"/>
              </a:rPr>
              <a:t>  (if (null? path-list)</a:t>
            </a:r>
          </a:p>
          <a:p>
            <a:r>
              <a:rPr lang="en-US" sz="1800" dirty="0" smtClean="0">
                <a:latin typeface="Courier New" pitchFamily="49" charset="0"/>
              </a:rPr>
              <a:t>      #f</a:t>
            </a:r>
          </a:p>
          <a:p>
            <a:r>
              <a:rPr lang="en-US" sz="1800" dirty="0" smtClean="0">
                <a:latin typeface="Courier New" pitchFamily="49" charset="0"/>
              </a:rPr>
              <a:t>      (let ((active-path (first path-list))</a:t>
            </a:r>
          </a:p>
          <a:p>
            <a:r>
              <a:rPr lang="en-US" sz="1800" dirty="0" smtClean="0">
                <a:latin typeface="Courier New" pitchFamily="49" charset="0"/>
              </a:rPr>
              <a:t>            (remaining-paths (rest path-list)))</a:t>
            </a:r>
          </a:p>
          <a:p>
            <a:r>
              <a:rPr lang="en-US" sz="1800" dirty="0" smtClean="0">
                <a:latin typeface="Courier New" pitchFamily="49" charset="0"/>
              </a:rPr>
              <a:t>        ; If active path contains the destination, return #t</a:t>
            </a:r>
          </a:p>
          <a:p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     ; Otherwise, expand the active path by one node for </a:t>
            </a:r>
          </a:p>
          <a:p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     ; each edge, ignoring any paths with cycles, creating</a:t>
            </a:r>
          </a:p>
          <a:p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     ; a list of 0 or more new paths.</a:t>
            </a:r>
          </a:p>
          <a:p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     ; append this new list of paths onto the remaining</a:t>
            </a:r>
          </a:p>
          <a:p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     ; paths and </a:t>
            </a:r>
            <a:r>
              <a:rPr lang="en-US" sz="1800" dirty="0" err="1" smtClean="0">
                <a:latin typeface="Courier New" pitchFamily="49" charset="0"/>
              </a:rPr>
              <a:t>recurse</a:t>
            </a:r>
            <a:r>
              <a:rPr lang="en-US" sz="1800" dirty="0" smtClean="0">
                <a:latin typeface="Courier New" pitchFamily="49" charset="0"/>
              </a:rPr>
              <a:t>.</a:t>
            </a:r>
          </a:p>
          <a:p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     ; At least one helper function (to build the list </a:t>
            </a:r>
          </a:p>
          <a:p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     ; of new paths) is recommended.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2894012" y="304800"/>
            <a:ext cx="39963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Courier New" pitchFamily="49" charset="0"/>
              </a:rPr>
              <a:t>(define </a:t>
            </a:r>
            <a:r>
              <a:rPr lang="en-US" sz="14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400" b="1" dirty="0" smtClean="0">
                <a:solidFill>
                  <a:srgbClr val="7D06AA"/>
                </a:solidFill>
                <a:latin typeface="Courier New" pitchFamily="49" charset="0"/>
              </a:rPr>
              <a:t> '(</a:t>
            </a:r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(c1 n) (c1 y) (n  y) 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(c2 n) (c2 y) (y  e)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(e  u) (u  i) (i  l)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(l  e) (c1 s)  </a:t>
            </a:r>
            <a:r>
              <a:rPr lang="en-US" sz="14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400" b="1" dirty="0" smtClean="0">
                <a:latin typeface="Courier New" pitchFamily="49" charset="0"/>
              </a:rPr>
              <a:t>)</a:t>
            </a:r>
            <a:endParaRPr lang="en-US" sz="14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32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62" name="Rectangle 4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264391"/>
            <a:ext cx="43624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4200" b="0" dirty="0" err="1"/>
              <a:t>Hw</a:t>
            </a:r>
            <a:r>
              <a:rPr lang="en-US" sz="4200" b="0" dirty="0"/>
              <a:t> 3's trees!</a:t>
            </a:r>
          </a:p>
        </p:txBody>
      </p:sp>
      <p:grpSp>
        <p:nvGrpSpPr>
          <p:cNvPr id="86063" name="Group 4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68313" y="1143000"/>
            <a:ext cx="4400550" cy="188913"/>
            <a:chOff x="295" y="1311"/>
            <a:chExt cx="5177" cy="114"/>
          </a:xfrm>
        </p:grpSpPr>
        <p:sp>
          <p:nvSpPr>
            <p:cNvPr id="86064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65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86086" name="Picture 70" descr="180px-20q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04800"/>
            <a:ext cx="3276600" cy="246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087" name="Text Box 7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38200" y="1631950"/>
            <a:ext cx="353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dirty="0"/>
              <a:t>The game of 20 Questions</a:t>
            </a:r>
          </a:p>
        </p:txBody>
      </p:sp>
      <p:sp>
        <p:nvSpPr>
          <p:cNvPr id="86093" name="Text Box 7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49250" y="2820988"/>
            <a:ext cx="21764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b="0" dirty="0"/>
              <a:t>What is the tree here?</a:t>
            </a:r>
          </a:p>
        </p:txBody>
      </p:sp>
    </p:spTree>
    <p:extLst>
      <p:ext uri="{BB962C8B-B14F-4D97-AF65-F5344CB8AC3E}">
        <p14:creationId xmlns:p14="http://schemas.microsoft.com/office/powerpoint/2010/main" val="320285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38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47700" y="333375"/>
            <a:ext cx="139858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b="0" i="1" dirty="0"/>
              <a:t>reach</a:t>
            </a:r>
            <a:endParaRPr lang="en-US" sz="4200" b="0" dirty="0"/>
          </a:p>
        </p:txBody>
      </p:sp>
      <p:pic>
        <p:nvPicPr>
          <p:cNvPr id="126981" name="Picture 5" descr="Picture 9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3" y="125413"/>
            <a:ext cx="20891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983" name="Text Box 3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27025" y="1693863"/>
            <a:ext cx="58102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50000"/>
              </a:lnSpc>
            </a:pPr>
            <a:r>
              <a:rPr lang="en-US" sz="1200" b="0"/>
              <a:t>This function returns </a:t>
            </a:r>
            <a:r>
              <a:rPr lang="en-US" sz="1200">
                <a:latin typeface="Courier New" pitchFamily="49" charset="0"/>
              </a:rPr>
              <a:t>#t</a:t>
            </a:r>
            <a:r>
              <a:rPr lang="en-US" sz="1200" b="0"/>
              <a:t> if node </a:t>
            </a:r>
            <a:r>
              <a:rPr lang="en-US" sz="1200">
                <a:latin typeface="Courier New" pitchFamily="49" charset="0"/>
              </a:rPr>
              <a:t>b</a:t>
            </a:r>
            <a:r>
              <a:rPr lang="en-US" sz="1200" b="0"/>
              <a:t> can be reached by any path from node </a:t>
            </a:r>
            <a:r>
              <a:rPr lang="en-US" sz="1200">
                <a:latin typeface="Courier New" pitchFamily="49" charset="0"/>
              </a:rPr>
              <a:t>a</a:t>
            </a:r>
            <a:r>
              <a:rPr lang="en-US" sz="1200" b="0"/>
              <a:t>, else </a:t>
            </a:r>
            <a:r>
              <a:rPr lang="en-US" sz="1200">
                <a:latin typeface="Courier New" pitchFamily="49" charset="0"/>
              </a:rPr>
              <a:t>#f</a:t>
            </a:r>
            <a:r>
              <a:rPr lang="en-US" sz="1200" b="0"/>
              <a:t>.</a:t>
            </a:r>
          </a:p>
        </p:txBody>
      </p:sp>
      <p:sp>
        <p:nvSpPr>
          <p:cNvPr id="126984" name="Text Box 3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98449" y="1841500"/>
            <a:ext cx="871061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 smtClean="0">
                <a:latin typeface="Courier New" pitchFamily="49" charset="0"/>
              </a:rPr>
              <a:t>(define (reach a b G)</a:t>
            </a:r>
          </a:p>
          <a:p>
            <a:r>
              <a:rPr lang="en-US" sz="1400" dirty="0" smtClean="0">
                <a:latin typeface="Courier New" pitchFamily="49" charset="0"/>
              </a:rPr>
              <a:t>  (reach-help b (list (list a)) G))</a:t>
            </a:r>
          </a:p>
          <a:p>
            <a:endParaRPr lang="en-US" sz="1400" dirty="0" smtClean="0">
              <a:latin typeface="Courier New" pitchFamily="49" charset="0"/>
            </a:endParaRPr>
          </a:p>
          <a:p>
            <a:r>
              <a:rPr lang="en-US" sz="1400" dirty="0" smtClean="0">
                <a:latin typeface="Courier New" pitchFamily="49" charset="0"/>
              </a:rPr>
              <a:t>(define (reach-help </a:t>
            </a:r>
            <a:r>
              <a:rPr lang="en-US" sz="1400" dirty="0" err="1" smtClean="0">
                <a:latin typeface="Courier New" pitchFamily="49" charset="0"/>
              </a:rPr>
              <a:t>dst</a:t>
            </a:r>
            <a:r>
              <a:rPr lang="en-US" sz="1400" dirty="0" smtClean="0">
                <a:latin typeface="Courier New" pitchFamily="49" charset="0"/>
              </a:rPr>
              <a:t> path-list G)</a:t>
            </a:r>
          </a:p>
          <a:p>
            <a:r>
              <a:rPr lang="en-US" sz="1400" dirty="0" smtClean="0">
                <a:latin typeface="Courier New" pitchFamily="49" charset="0"/>
              </a:rPr>
              <a:t>  (if (null? path-list)</a:t>
            </a:r>
          </a:p>
          <a:p>
            <a:r>
              <a:rPr lang="en-US" sz="1400" dirty="0" smtClean="0">
                <a:latin typeface="Courier New" pitchFamily="49" charset="0"/>
              </a:rPr>
              <a:t>      #f</a:t>
            </a:r>
          </a:p>
          <a:p>
            <a:r>
              <a:rPr lang="en-US" sz="1400" dirty="0" smtClean="0">
                <a:latin typeface="Courier New" pitchFamily="49" charset="0"/>
              </a:rPr>
              <a:t>      (let ((active-path (first path-list))</a:t>
            </a:r>
          </a:p>
          <a:p>
            <a:r>
              <a:rPr lang="en-US" sz="1400" dirty="0" smtClean="0">
                <a:latin typeface="Courier New" pitchFamily="49" charset="0"/>
              </a:rPr>
              <a:t>            (remaining-paths (rest path-list)))</a:t>
            </a:r>
          </a:p>
          <a:p>
            <a:r>
              <a:rPr lang="en-US" sz="1400" dirty="0" smtClean="0">
                <a:latin typeface="Courier New" pitchFamily="49" charset="0"/>
              </a:rPr>
              <a:t>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94012" y="304800"/>
            <a:ext cx="39963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Courier New" pitchFamily="49" charset="0"/>
              </a:rPr>
              <a:t>(define </a:t>
            </a:r>
            <a:r>
              <a:rPr lang="en-US" sz="1400" b="1" dirty="0" err="1" smtClean="0">
                <a:solidFill>
                  <a:srgbClr val="7D06AA"/>
                </a:solidFill>
                <a:latin typeface="Courier New" pitchFamily="49" charset="0"/>
              </a:rPr>
              <a:t>Gu</a:t>
            </a:r>
            <a:r>
              <a:rPr lang="en-US" sz="1400" b="1" dirty="0" smtClean="0">
                <a:solidFill>
                  <a:srgbClr val="7D06AA"/>
                </a:solidFill>
                <a:latin typeface="Courier New" pitchFamily="49" charset="0"/>
              </a:rPr>
              <a:t> '(</a:t>
            </a:r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(c1 n) (c1 y) (n  y) 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(c2 n) (c2 y) (y  e)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(e  u) (u  i) (i  l)</a:t>
            </a:r>
          </a:p>
          <a:p>
            <a:r>
              <a:rPr lang="en-US" sz="1400" b="1" dirty="0" smtClean="0">
                <a:solidFill>
                  <a:srgbClr val="090BF3"/>
                </a:solidFill>
                <a:latin typeface="Courier New" pitchFamily="49" charset="0"/>
              </a:rPr>
              <a:t>              (l  e) (c1 s)  </a:t>
            </a:r>
            <a:r>
              <a:rPr lang="en-US" sz="1400" b="1" dirty="0" smtClean="0">
                <a:solidFill>
                  <a:srgbClr val="7D06AA"/>
                </a:solidFill>
                <a:latin typeface="Courier New" pitchFamily="49" charset="0"/>
              </a:rPr>
              <a:t>) </a:t>
            </a:r>
            <a:r>
              <a:rPr lang="en-US" sz="1400" b="1" dirty="0" smtClean="0">
                <a:latin typeface="Courier New" pitchFamily="49" charset="0"/>
              </a:rPr>
              <a:t>)</a:t>
            </a:r>
            <a:endParaRPr lang="en-US" sz="14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19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z="4000"/>
              <a:t>More Graph Algorithms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03780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68313" y="1038225"/>
            <a:ext cx="8218487" cy="180975"/>
            <a:chOff x="295" y="1311"/>
            <a:chExt cx="5177" cy="114"/>
          </a:xfrm>
        </p:grpSpPr>
        <p:sp>
          <p:nvSpPr>
            <p:cNvPr id="203781" name="Rectangle 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782" name="Rectangle 6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3783" name="Picture 7" descr="romania-distances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382000" cy="503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3784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6248400"/>
            <a:ext cx="4806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Find the shortest path from Bucharest to Arad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z="4000" dirty="0" smtClean="0"/>
              <a:t>Best </a:t>
            </a:r>
            <a:r>
              <a:rPr lang="en-US" sz="4000" smtClean="0"/>
              <a:t>First Search</a:t>
            </a:r>
            <a:endParaRPr lang="en-US" sz="4000" dirty="0"/>
          </a:p>
        </p:txBody>
      </p:sp>
      <p:grpSp>
        <p:nvGrpSpPr>
          <p:cNvPr id="207875" name="Group 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68313" y="1038225"/>
            <a:ext cx="8218487" cy="180975"/>
            <a:chOff x="295" y="1311"/>
            <a:chExt cx="5177" cy="114"/>
          </a:xfrm>
        </p:grpSpPr>
        <p:sp>
          <p:nvSpPr>
            <p:cNvPr id="207876" name="Rectangle 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877" name="Rectangle 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07878" name="Picture 6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3956050" cy="348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881" name="Text Box 9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28600" y="6172200"/>
            <a:ext cx="862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Intuition: explore from the node closest to the source that has not yet been explored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" name="Ink 1"/>
              <p14:cNvContentPartPr/>
              <p14:nvPr/>
            </p14:nvContentPartPr>
            <p14:xfrm>
              <a:off x="814320" y="1321560"/>
              <a:ext cx="7058520" cy="37648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04960" y="1312200"/>
                <a:ext cx="7077240" cy="3783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970" name="Group 15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83971" name="Rectangle 16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972" name="Rectangle 17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973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819400" y="239713"/>
            <a:ext cx="3516313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200" b="0"/>
              <a:t>Trees: benefits!</a:t>
            </a:r>
          </a:p>
        </p:txBody>
      </p:sp>
      <p:pic>
        <p:nvPicPr>
          <p:cNvPr id="83975" name="Picture 7" descr="Picture 5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1447800"/>
            <a:ext cx="5334000" cy="40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76" name="Text Box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905500" y="1514475"/>
            <a:ext cx="2638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fast storage and retrieval of data</a:t>
            </a:r>
          </a:p>
        </p:txBody>
      </p:sp>
      <p:sp>
        <p:nvSpPr>
          <p:cNvPr id="83977" name="Text 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00713" y="4344988"/>
            <a:ext cx="304165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1600" b="0"/>
              <a:t>File systems and databases tend to use trees with higher branching factors and advantageous </a:t>
            </a:r>
            <a:r>
              <a:rPr lang="en-US" sz="1600" b="0" i="1"/>
              <a:t>block sizes. </a:t>
            </a:r>
            <a:r>
              <a:rPr lang="en-US" sz="1600" b="0"/>
              <a:t>For example, a B+ tree.</a:t>
            </a:r>
          </a:p>
        </p:txBody>
      </p:sp>
      <p:sp>
        <p:nvSpPr>
          <p:cNvPr id="83978" name="Text Box 10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8938" y="5437188"/>
            <a:ext cx="112236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900"/>
              <a:t>wikipedia, B+ trees</a:t>
            </a:r>
          </a:p>
        </p:txBody>
      </p:sp>
      <p:pic>
        <p:nvPicPr>
          <p:cNvPr id="83979" name="Picture 11" descr="Picture 3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5818188"/>
            <a:ext cx="5561012" cy="804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31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003" name="Picture 11" descr="Picture 1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292100"/>
            <a:ext cx="4456113" cy="616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997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76438" y="119063"/>
            <a:ext cx="2287587" cy="731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200" b="0"/>
              <a:t>Macs, too</a:t>
            </a:r>
          </a:p>
        </p:txBody>
      </p:sp>
      <p:pic>
        <p:nvPicPr>
          <p:cNvPr id="85004" name="Picture 12" descr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013" y="422275"/>
            <a:ext cx="4446587" cy="574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178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20688" y="2540000"/>
            <a:ext cx="19304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N - 1</a:t>
            </a:r>
          </a:p>
        </p:txBody>
      </p:sp>
      <p:sp>
        <p:nvSpPr>
          <p:cNvPr id="86019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462088" y="742950"/>
            <a:ext cx="6056312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" pitchFamily="18" charset="0"/>
              </a:rPr>
              <a:t>summarizes the “order” of work</a:t>
            </a:r>
          </a:p>
        </p:txBody>
      </p:sp>
      <p:sp>
        <p:nvSpPr>
          <p:cNvPr id="86020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73202" y="150395"/>
            <a:ext cx="37112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3600" dirty="0" smtClean="0">
                <a:solidFill>
                  <a:srgbClr val="860196"/>
                </a:solidFill>
                <a:latin typeface="Times" pitchFamily="18" charset="0"/>
              </a:rPr>
              <a:t>Side-note: Big </a:t>
            </a:r>
            <a:r>
              <a:rPr lang="en-US" sz="3600" dirty="0">
                <a:solidFill>
                  <a:srgbClr val="860196"/>
                </a:solidFill>
                <a:latin typeface="Times" pitchFamily="18" charset="0"/>
              </a:rPr>
              <a:t>- O</a:t>
            </a:r>
          </a:p>
        </p:txBody>
      </p:sp>
      <p:sp>
        <p:nvSpPr>
          <p:cNvPr id="86021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419600" y="2703513"/>
            <a:ext cx="617538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" pitchFamily="18" charset="0"/>
              </a:rPr>
              <a:t> is</a:t>
            </a:r>
          </a:p>
        </p:txBody>
      </p:sp>
      <p:sp>
        <p:nvSpPr>
          <p:cNvPr id="86022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675313" y="2540000"/>
            <a:ext cx="19304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O(N)</a:t>
            </a:r>
          </a:p>
        </p:txBody>
      </p:sp>
      <p:sp>
        <p:nvSpPr>
          <p:cNvPr id="86023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20688" y="3854450"/>
            <a:ext cx="3135312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2N</a:t>
            </a:r>
            <a:r>
              <a:rPr lang="en-US" sz="3600" baseline="42000">
                <a:solidFill>
                  <a:schemeClr val="accent2"/>
                </a:solidFill>
                <a:latin typeface="Comic Sans MS" pitchFamily="66" charset="0"/>
              </a:rPr>
              <a:t>2</a:t>
            </a: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 + 5N</a:t>
            </a:r>
          </a:p>
        </p:txBody>
      </p:sp>
      <p:sp>
        <p:nvSpPr>
          <p:cNvPr id="86024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419600" y="4017963"/>
            <a:ext cx="617538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" pitchFamily="18" charset="0"/>
              </a:rPr>
              <a:t> is</a:t>
            </a:r>
          </a:p>
        </p:txBody>
      </p:sp>
      <p:sp>
        <p:nvSpPr>
          <p:cNvPr id="86025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675313" y="3854450"/>
            <a:ext cx="19304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O(N</a:t>
            </a:r>
            <a:r>
              <a:rPr lang="en-US" sz="3600" baseline="42000">
                <a:solidFill>
                  <a:schemeClr val="accent2"/>
                </a:solidFill>
                <a:latin typeface="Comic Sans MS" pitchFamily="66" charset="0"/>
              </a:rPr>
              <a:t>2</a:t>
            </a: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)</a:t>
            </a:r>
          </a:p>
        </p:txBody>
      </p:sp>
      <p:sp>
        <p:nvSpPr>
          <p:cNvPr id="86026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06400" y="5226050"/>
            <a:ext cx="313531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2N</a:t>
            </a:r>
            <a:r>
              <a:rPr lang="en-US" sz="3600" baseline="42000">
                <a:solidFill>
                  <a:schemeClr val="accent2"/>
                </a:solidFill>
                <a:latin typeface="Comic Sans MS" pitchFamily="66" charset="0"/>
              </a:rPr>
              <a:t>2</a:t>
            </a: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 + 4N</a:t>
            </a:r>
            <a:r>
              <a:rPr lang="en-US" sz="3600" baseline="42000">
                <a:solidFill>
                  <a:schemeClr val="accent2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86027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05313" y="5389563"/>
            <a:ext cx="617537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" pitchFamily="18" charset="0"/>
              </a:rPr>
              <a:t> is</a:t>
            </a:r>
          </a:p>
        </p:txBody>
      </p:sp>
      <p:sp>
        <p:nvSpPr>
          <p:cNvPr id="86028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659438" y="5226050"/>
            <a:ext cx="19304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O(    )</a:t>
            </a:r>
          </a:p>
        </p:txBody>
      </p:sp>
      <p:sp>
        <p:nvSpPr>
          <p:cNvPr id="86029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1892300" y="2400300"/>
            <a:ext cx="850900" cy="193675"/>
          </a:xfrm>
          <a:prstGeom prst="line">
            <a:avLst/>
          </a:prstGeom>
          <a:noFill/>
          <a:ln w="9525">
            <a:solidFill>
              <a:srgbClr val="04850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0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763838" y="2251075"/>
            <a:ext cx="41656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 dirty="0">
                <a:solidFill>
                  <a:srgbClr val="048501"/>
                </a:solidFill>
                <a:latin typeface="Comic Sans MS" pitchFamily="66" charset="0"/>
              </a:rPr>
              <a:t>ignore all but the biggest term</a:t>
            </a:r>
          </a:p>
        </p:txBody>
      </p:sp>
      <p:sp>
        <p:nvSpPr>
          <p:cNvPr id="86031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727200" y="1885950"/>
            <a:ext cx="41656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 dirty="0">
                <a:solidFill>
                  <a:srgbClr val="048501"/>
                </a:solidFill>
                <a:latin typeface="Comic Sans MS" pitchFamily="66" charset="0"/>
              </a:rPr>
              <a:t>ignore constant coefficients</a:t>
            </a:r>
          </a:p>
        </p:txBody>
      </p:sp>
      <p:sp>
        <p:nvSpPr>
          <p:cNvPr id="86032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857248" y="2089150"/>
            <a:ext cx="823914" cy="520700"/>
          </a:xfrm>
          <a:prstGeom prst="line">
            <a:avLst/>
          </a:prstGeom>
          <a:noFill/>
          <a:ln w="9525">
            <a:solidFill>
              <a:srgbClr val="04850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33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09600" y="6343650"/>
            <a:ext cx="77216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" pitchFamily="18" charset="0"/>
              </a:rPr>
              <a:t>key to </a:t>
            </a:r>
            <a:r>
              <a:rPr lang="en-US" sz="2400" i="1">
                <a:latin typeface="Times" pitchFamily="18" charset="0"/>
              </a:rPr>
              <a:t>comparing</a:t>
            </a:r>
            <a:r>
              <a:rPr lang="en-US" sz="2400">
                <a:latin typeface="Times" pitchFamily="18" charset="0"/>
              </a:rPr>
              <a:t> programs and problems!</a:t>
            </a:r>
          </a:p>
        </p:txBody>
      </p:sp>
      <p:sp>
        <p:nvSpPr>
          <p:cNvPr id="20" name="Text Box 15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57249" y="1371600"/>
            <a:ext cx="562848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dirty="0" smtClean="0">
                <a:solidFill>
                  <a:srgbClr val="048501"/>
                </a:solidFill>
                <a:latin typeface="Comic Sans MS" pitchFamily="66" charset="0"/>
              </a:rPr>
              <a:t>Count the number of steps (in the worst case), then…</a:t>
            </a:r>
            <a:endParaRPr lang="en-US" sz="1400" dirty="0">
              <a:solidFill>
                <a:srgbClr val="04850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1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Oval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55763" y="2068513"/>
            <a:ext cx="457200" cy="457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1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265363" y="2525713"/>
            <a:ext cx="457200" cy="457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2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969963" y="2601913"/>
            <a:ext cx="457200" cy="457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3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>
            <a:off x="1350963" y="2449513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4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2112963" y="2449513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5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350963" y="3059113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6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989013" y="2671763"/>
            <a:ext cx="4270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/>
              <a:t>20</a:t>
            </a:r>
          </a:p>
        </p:txBody>
      </p:sp>
      <p:sp>
        <p:nvSpPr>
          <p:cNvPr id="94217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>
            <a:off x="893763" y="3059113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8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2265363" y="2982913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9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646363" y="2982913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20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674813" y="2144713"/>
            <a:ext cx="4270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/>
              <a:t>42</a:t>
            </a:r>
          </a:p>
        </p:txBody>
      </p:sp>
      <p:sp>
        <p:nvSpPr>
          <p:cNvPr id="94221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255838" y="2601913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/>
              <a:t>100</a:t>
            </a:r>
          </a:p>
        </p:txBody>
      </p:sp>
      <p:grpSp>
        <p:nvGrpSpPr>
          <p:cNvPr id="94222" name="Group 14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1274763" y="3363913"/>
            <a:ext cx="609600" cy="685800"/>
            <a:chOff x="1008" y="1968"/>
            <a:chExt cx="384" cy="432"/>
          </a:xfrm>
        </p:grpSpPr>
        <p:sp>
          <p:nvSpPr>
            <p:cNvPr id="94223" name="Oval 15"/>
            <p:cNvSpPr>
              <a:spLocks noChangeArrowheads="1"/>
            </p:cNvSpPr>
            <p:nvPr/>
          </p:nvSpPr>
          <p:spPr bwMode="auto">
            <a:xfrm>
              <a:off x="1056" y="1968"/>
              <a:ext cx="288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24" name="Line 16"/>
            <p:cNvSpPr>
              <a:spLocks noChangeShapeType="1"/>
            </p:cNvSpPr>
            <p:nvPr/>
          </p:nvSpPr>
          <p:spPr bwMode="auto">
            <a:xfrm>
              <a:off x="1296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25" name="Line 17"/>
            <p:cNvSpPr>
              <a:spLocks noChangeShapeType="1"/>
            </p:cNvSpPr>
            <p:nvPr/>
          </p:nvSpPr>
          <p:spPr bwMode="auto">
            <a:xfrm flipH="1">
              <a:off x="1008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26" name="Text Box 18"/>
            <p:cNvSpPr txBox="1">
              <a:spLocks noChangeArrowheads="1"/>
            </p:cNvSpPr>
            <p:nvPr/>
          </p:nvSpPr>
          <p:spPr bwMode="auto">
            <a:xfrm>
              <a:off x="1080" y="2016"/>
              <a:ext cx="2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sz="1600" b="0"/>
                <a:t>21</a:t>
              </a:r>
            </a:p>
          </p:txBody>
        </p:sp>
      </p:grpSp>
      <p:grpSp>
        <p:nvGrpSpPr>
          <p:cNvPr id="94227" name="Group 19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1655763" y="4049713"/>
            <a:ext cx="609600" cy="685800"/>
            <a:chOff x="1008" y="1968"/>
            <a:chExt cx="384" cy="432"/>
          </a:xfrm>
        </p:grpSpPr>
        <p:sp>
          <p:nvSpPr>
            <p:cNvPr id="94228" name="Oval 20"/>
            <p:cNvSpPr>
              <a:spLocks noChangeArrowheads="1"/>
            </p:cNvSpPr>
            <p:nvPr/>
          </p:nvSpPr>
          <p:spPr bwMode="auto">
            <a:xfrm>
              <a:off x="1056" y="1968"/>
              <a:ext cx="288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29" name="Line 21"/>
            <p:cNvSpPr>
              <a:spLocks noChangeShapeType="1"/>
            </p:cNvSpPr>
            <p:nvPr/>
          </p:nvSpPr>
          <p:spPr bwMode="auto">
            <a:xfrm>
              <a:off x="1296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0" name="Line 22"/>
            <p:cNvSpPr>
              <a:spLocks noChangeShapeType="1"/>
            </p:cNvSpPr>
            <p:nvPr/>
          </p:nvSpPr>
          <p:spPr bwMode="auto">
            <a:xfrm flipH="1">
              <a:off x="1008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1" name="Text Box 23"/>
            <p:cNvSpPr txBox="1">
              <a:spLocks noChangeArrowheads="1"/>
            </p:cNvSpPr>
            <p:nvPr/>
          </p:nvSpPr>
          <p:spPr bwMode="auto">
            <a:xfrm>
              <a:off x="1080" y="2016"/>
              <a:ext cx="2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sz="1600" b="0"/>
                <a:t>35</a:t>
              </a:r>
            </a:p>
          </p:txBody>
        </p:sp>
      </p:grpSp>
      <p:sp>
        <p:nvSpPr>
          <p:cNvPr id="94232" name="Oval 2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646363" y="3287713"/>
            <a:ext cx="457200" cy="457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33" name="Line 25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027363" y="3668713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34" name="Line 26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2570163" y="3668713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35" name="Text Box 27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655888" y="3373438"/>
            <a:ext cx="571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/>
              <a:t>211</a:t>
            </a:r>
          </a:p>
        </p:txBody>
      </p:sp>
      <p:grpSp>
        <p:nvGrpSpPr>
          <p:cNvPr id="94236" name="Group 28"/>
          <p:cNvGrpSpPr>
            <a:grpSpLocks/>
          </p:cNvGrpSpPr>
          <p:nvPr>
            <p:custDataLst>
              <p:tags r:id="rId19"/>
            </p:custDataLst>
          </p:nvPr>
        </p:nvGrpSpPr>
        <p:grpSpPr bwMode="auto">
          <a:xfrm>
            <a:off x="1274763" y="4735513"/>
            <a:ext cx="609600" cy="685800"/>
            <a:chOff x="1008" y="1968"/>
            <a:chExt cx="384" cy="432"/>
          </a:xfrm>
        </p:grpSpPr>
        <p:sp>
          <p:nvSpPr>
            <p:cNvPr id="94237" name="Oval 29"/>
            <p:cNvSpPr>
              <a:spLocks noChangeArrowheads="1"/>
            </p:cNvSpPr>
            <p:nvPr/>
          </p:nvSpPr>
          <p:spPr bwMode="auto">
            <a:xfrm>
              <a:off x="1056" y="1968"/>
              <a:ext cx="288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8" name="Line 30"/>
            <p:cNvSpPr>
              <a:spLocks noChangeShapeType="1"/>
            </p:cNvSpPr>
            <p:nvPr/>
          </p:nvSpPr>
          <p:spPr bwMode="auto">
            <a:xfrm>
              <a:off x="1296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39" name="Line 31"/>
            <p:cNvSpPr>
              <a:spLocks noChangeShapeType="1"/>
            </p:cNvSpPr>
            <p:nvPr/>
          </p:nvSpPr>
          <p:spPr bwMode="auto">
            <a:xfrm flipH="1">
              <a:off x="1008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40" name="Text Box 32"/>
            <p:cNvSpPr txBox="1">
              <a:spLocks noChangeArrowheads="1"/>
            </p:cNvSpPr>
            <p:nvPr/>
          </p:nvSpPr>
          <p:spPr bwMode="auto">
            <a:xfrm>
              <a:off x="1080" y="2016"/>
              <a:ext cx="2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sz="1600" b="0"/>
                <a:t>25</a:t>
              </a:r>
            </a:p>
          </p:txBody>
        </p:sp>
      </p:grpSp>
      <p:grpSp>
        <p:nvGrpSpPr>
          <p:cNvPr id="94241" name="Group 34"/>
          <p:cNvGrpSpPr>
            <a:grpSpLocks/>
          </p:cNvGrpSpPr>
          <p:nvPr>
            <p:custDataLst>
              <p:tags r:id="rId20"/>
            </p:custDataLst>
          </p:nvPr>
        </p:nvGrpSpPr>
        <p:grpSpPr bwMode="auto">
          <a:xfrm>
            <a:off x="2036763" y="4735513"/>
            <a:ext cx="609600" cy="685800"/>
            <a:chOff x="1008" y="1968"/>
            <a:chExt cx="384" cy="432"/>
          </a:xfrm>
        </p:grpSpPr>
        <p:sp>
          <p:nvSpPr>
            <p:cNvPr id="94242" name="Oval 35"/>
            <p:cNvSpPr>
              <a:spLocks noChangeArrowheads="1"/>
            </p:cNvSpPr>
            <p:nvPr/>
          </p:nvSpPr>
          <p:spPr bwMode="auto">
            <a:xfrm>
              <a:off x="1056" y="1968"/>
              <a:ext cx="288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43" name="Line 36"/>
            <p:cNvSpPr>
              <a:spLocks noChangeShapeType="1"/>
            </p:cNvSpPr>
            <p:nvPr/>
          </p:nvSpPr>
          <p:spPr bwMode="auto">
            <a:xfrm>
              <a:off x="1296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44" name="Line 37"/>
            <p:cNvSpPr>
              <a:spLocks noChangeShapeType="1"/>
            </p:cNvSpPr>
            <p:nvPr/>
          </p:nvSpPr>
          <p:spPr bwMode="auto">
            <a:xfrm flipH="1">
              <a:off x="1008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45" name="Text Box 38"/>
            <p:cNvSpPr txBox="1">
              <a:spLocks noChangeArrowheads="1"/>
            </p:cNvSpPr>
            <p:nvPr/>
          </p:nvSpPr>
          <p:spPr bwMode="auto">
            <a:xfrm>
              <a:off x="1080" y="2016"/>
              <a:ext cx="2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sz="1600" b="0"/>
                <a:t>39</a:t>
              </a:r>
            </a:p>
          </p:txBody>
        </p:sp>
      </p:grpSp>
      <p:grpSp>
        <p:nvGrpSpPr>
          <p:cNvPr id="94246" name="Group 39"/>
          <p:cNvGrpSpPr>
            <a:grpSpLocks/>
          </p:cNvGrpSpPr>
          <p:nvPr>
            <p:custDataLst>
              <p:tags r:id="rId21"/>
            </p:custDataLst>
          </p:nvPr>
        </p:nvGrpSpPr>
        <p:grpSpPr bwMode="auto">
          <a:xfrm>
            <a:off x="512763" y="3363913"/>
            <a:ext cx="609600" cy="685800"/>
            <a:chOff x="1008" y="1968"/>
            <a:chExt cx="384" cy="432"/>
          </a:xfrm>
        </p:grpSpPr>
        <p:sp>
          <p:nvSpPr>
            <p:cNvPr id="94247" name="Oval 40"/>
            <p:cNvSpPr>
              <a:spLocks noChangeArrowheads="1"/>
            </p:cNvSpPr>
            <p:nvPr/>
          </p:nvSpPr>
          <p:spPr bwMode="auto">
            <a:xfrm>
              <a:off x="1056" y="1968"/>
              <a:ext cx="288" cy="28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48" name="Line 41"/>
            <p:cNvSpPr>
              <a:spLocks noChangeShapeType="1"/>
            </p:cNvSpPr>
            <p:nvPr/>
          </p:nvSpPr>
          <p:spPr bwMode="auto">
            <a:xfrm>
              <a:off x="1296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49" name="Line 42"/>
            <p:cNvSpPr>
              <a:spLocks noChangeShapeType="1"/>
            </p:cNvSpPr>
            <p:nvPr/>
          </p:nvSpPr>
          <p:spPr bwMode="auto">
            <a:xfrm flipH="1">
              <a:off x="1008" y="2208"/>
              <a:ext cx="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50" name="Text Box 43"/>
            <p:cNvSpPr txBox="1">
              <a:spLocks noChangeArrowheads="1"/>
            </p:cNvSpPr>
            <p:nvPr/>
          </p:nvSpPr>
          <p:spPr bwMode="auto">
            <a:xfrm>
              <a:off x="1080" y="2016"/>
              <a:ext cx="2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sz="1600" b="0"/>
                <a:t>12</a:t>
              </a:r>
            </a:p>
          </p:txBody>
        </p:sp>
      </p:grpSp>
      <p:sp>
        <p:nvSpPr>
          <p:cNvPr id="94251" name="Rectangle 4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027238" y="222250"/>
            <a:ext cx="53292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4200" b="0" dirty="0" smtClean="0"/>
              <a:t>Trees: Not </a:t>
            </a:r>
            <a:r>
              <a:rPr lang="en-US" sz="4200" b="0" dirty="0"/>
              <a:t>so fast…</a:t>
            </a:r>
          </a:p>
        </p:txBody>
      </p:sp>
      <p:grpSp>
        <p:nvGrpSpPr>
          <p:cNvPr id="94252" name="Group 47"/>
          <p:cNvGrpSpPr>
            <a:grpSpLocks/>
          </p:cNvGrpSpPr>
          <p:nvPr>
            <p:custDataLst>
              <p:tags r:id="rId23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94253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54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4255" name="Text Box 4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403850" y="1704975"/>
            <a:ext cx="1149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Worst-case?</a:t>
            </a:r>
          </a:p>
        </p:txBody>
      </p:sp>
      <p:sp>
        <p:nvSpPr>
          <p:cNvPr id="94256" name="Text Box 4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177088" y="1704975"/>
            <a:ext cx="14525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90BF3"/>
                </a:solidFill>
              </a:rPr>
              <a:t>Average-case?</a:t>
            </a:r>
          </a:p>
        </p:txBody>
      </p:sp>
      <p:sp>
        <p:nvSpPr>
          <p:cNvPr id="94257" name="Text Box 4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956050" y="2971800"/>
            <a:ext cx="915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latin typeface="Courier New" pitchFamily="49" charset="0"/>
              </a:rPr>
              <a:t>find</a:t>
            </a:r>
          </a:p>
        </p:txBody>
      </p:sp>
      <p:sp>
        <p:nvSpPr>
          <p:cNvPr id="94258" name="Text Box 5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773488" y="4191000"/>
            <a:ext cx="1281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latin typeface="Courier New" pitchFamily="49" charset="0"/>
              </a:rPr>
              <a:t>insert</a:t>
            </a:r>
          </a:p>
        </p:txBody>
      </p:sp>
      <p:sp>
        <p:nvSpPr>
          <p:cNvPr id="94259" name="Text Box 5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773488" y="5486400"/>
            <a:ext cx="1281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latin typeface="Courier New" pitchFamily="49" charset="0"/>
              </a:rPr>
              <a:t>delete</a:t>
            </a:r>
          </a:p>
        </p:txBody>
      </p:sp>
    </p:spTree>
    <p:extLst>
      <p:ext uri="{BB962C8B-B14F-4D97-AF65-F5344CB8AC3E}">
        <p14:creationId xmlns:p14="http://schemas.microsoft.com/office/powerpoint/2010/main" val="184980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07" name="Rectangle 4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27238" y="222250"/>
            <a:ext cx="53292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4200" b="0"/>
              <a:t>Lopsided trees</a:t>
            </a:r>
          </a:p>
        </p:txBody>
      </p:sp>
      <p:grpSp>
        <p:nvGrpSpPr>
          <p:cNvPr id="88108" name="Group 4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88109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110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8111" name="Text Box 4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695450" y="5595938"/>
            <a:ext cx="5894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800"/>
              <a:t>Suppose elements are being inserted into a binary tree. </a:t>
            </a:r>
          </a:p>
        </p:txBody>
      </p:sp>
      <p:sp>
        <p:nvSpPr>
          <p:cNvPr id="88113" name="Text Box 49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355850" y="6362700"/>
            <a:ext cx="45735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How tall is such an N-node tree?</a:t>
            </a:r>
          </a:p>
        </p:txBody>
      </p:sp>
      <p:sp>
        <p:nvSpPr>
          <p:cNvPr id="88116" name="Text Box 5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63600" y="5962650"/>
            <a:ext cx="7559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800"/>
              <a:t>At each decision point </a:t>
            </a:r>
            <a:r>
              <a:rPr lang="en-US" sz="1800">
                <a:solidFill>
                  <a:srgbClr val="FF0000"/>
                </a:solidFill>
              </a:rPr>
              <a:t>99% of elements</a:t>
            </a:r>
            <a:r>
              <a:rPr lang="en-US" sz="1800"/>
              <a:t> are larger and sort to the right.</a:t>
            </a:r>
          </a:p>
        </p:txBody>
      </p:sp>
    </p:spTree>
    <p:extLst>
      <p:ext uri="{BB962C8B-B14F-4D97-AF65-F5344CB8AC3E}">
        <p14:creationId xmlns:p14="http://schemas.microsoft.com/office/powerpoint/2010/main" val="336525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4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27238" y="222250"/>
            <a:ext cx="53292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4200" b="0"/>
              <a:t>Trees </a:t>
            </a:r>
            <a:r>
              <a:rPr lang="en-US" sz="4200" i="1"/>
              <a:t>are </a:t>
            </a:r>
            <a:r>
              <a:rPr lang="en-US" sz="4200" b="0" i="1"/>
              <a:t>fast</a:t>
            </a:r>
            <a:endParaRPr lang="en-US" sz="4200" b="0"/>
          </a:p>
        </p:txBody>
      </p:sp>
      <p:grpSp>
        <p:nvGrpSpPr>
          <p:cNvPr id="90115" name="Group 4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90116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7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118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547938" y="5934075"/>
            <a:ext cx="4152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rgbClr val="090BF3"/>
                </a:solidFill>
              </a:rPr>
              <a:t>What if the data conspire against you -- and create an O(N) path?</a:t>
            </a:r>
          </a:p>
        </p:txBody>
      </p:sp>
      <p:sp>
        <p:nvSpPr>
          <p:cNvPr id="90121" name="Rectangle 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62000" y="2895600"/>
            <a:ext cx="445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800"/>
              <a:t>For any </a:t>
            </a:r>
            <a:r>
              <a:rPr lang="en-US" sz="1800" i="1"/>
              <a:t>constant</a:t>
            </a:r>
            <a:r>
              <a:rPr lang="en-US" sz="1800"/>
              <a:t> left/right split-ratio of the data, all operations on trees are O(logN).</a:t>
            </a:r>
          </a:p>
        </p:txBody>
      </p:sp>
      <p:sp>
        <p:nvSpPr>
          <p:cNvPr id="90122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680200" y="1524000"/>
            <a:ext cx="733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find</a:t>
            </a:r>
          </a:p>
        </p:txBody>
      </p:sp>
      <p:sp>
        <p:nvSpPr>
          <p:cNvPr id="90123" name="Rectangle 1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43675" y="1831975"/>
            <a:ext cx="100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insert</a:t>
            </a:r>
          </a:p>
        </p:txBody>
      </p:sp>
      <p:sp>
        <p:nvSpPr>
          <p:cNvPr id="90124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543675" y="2147888"/>
            <a:ext cx="1006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delete</a:t>
            </a:r>
          </a:p>
        </p:txBody>
      </p:sp>
    </p:spTree>
    <p:extLst>
      <p:ext uri="{BB962C8B-B14F-4D97-AF65-F5344CB8AC3E}">
        <p14:creationId xmlns:p14="http://schemas.microsoft.com/office/powerpoint/2010/main" val="238007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27238" y="222250"/>
            <a:ext cx="53292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4200" b="0"/>
              <a:t>Trees </a:t>
            </a:r>
            <a:r>
              <a:rPr lang="en-US" sz="4200" i="1"/>
              <a:t>are </a:t>
            </a:r>
            <a:r>
              <a:rPr lang="en-US" sz="4200" b="0" i="1"/>
              <a:t>fast</a:t>
            </a:r>
            <a:endParaRPr lang="en-US" sz="4200" b="0"/>
          </a:p>
        </p:txBody>
      </p:sp>
      <p:grpSp>
        <p:nvGrpSpPr>
          <p:cNvPr id="92163" name="Group 4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92164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65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66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547938" y="5934075"/>
            <a:ext cx="4152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800">
                <a:solidFill>
                  <a:srgbClr val="090BF3"/>
                </a:solidFill>
              </a:rPr>
              <a:t>What if the data conspire against you -- and create an O(N) path?</a:t>
            </a:r>
          </a:p>
        </p:txBody>
      </p:sp>
      <p:sp>
        <p:nvSpPr>
          <p:cNvPr id="92168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680200" y="1524000"/>
            <a:ext cx="733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find</a:t>
            </a:r>
          </a:p>
        </p:txBody>
      </p:sp>
      <p:sp>
        <p:nvSpPr>
          <p:cNvPr id="92169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543675" y="1831975"/>
            <a:ext cx="1006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insert</a:t>
            </a:r>
          </a:p>
        </p:txBody>
      </p:sp>
      <p:sp>
        <p:nvSpPr>
          <p:cNvPr id="92170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543675" y="2147888"/>
            <a:ext cx="1006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>
                <a:latin typeface="Courier New" pitchFamily="49" charset="0"/>
              </a:rPr>
              <a:t>delete</a:t>
            </a:r>
          </a:p>
        </p:txBody>
      </p:sp>
      <p:pic>
        <p:nvPicPr>
          <p:cNvPr id="92171" name="Picture 11" descr="Picture 6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8725" y="2649538"/>
            <a:ext cx="5988050" cy="299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72" name="Text Box 1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15963" y="2686050"/>
            <a:ext cx="15843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1400" b="0">
                <a:solidFill>
                  <a:srgbClr val="7D06AA"/>
                </a:solidFill>
              </a:rPr>
              <a:t>The solution:</a:t>
            </a:r>
            <a:r>
              <a:rPr lang="en-US" sz="1400">
                <a:solidFill>
                  <a:srgbClr val="7D06AA"/>
                </a:solidFill>
              </a:rPr>
              <a:t> </a:t>
            </a:r>
            <a:r>
              <a:rPr lang="en-US" sz="1400" i="1">
                <a:solidFill>
                  <a:srgbClr val="7D06AA"/>
                </a:solidFill>
              </a:rPr>
              <a:t>self-balancing trees.</a:t>
            </a:r>
            <a:endParaRPr lang="en-US" sz="1400">
              <a:solidFill>
                <a:srgbClr val="7D06AA"/>
              </a:solidFill>
            </a:endParaRPr>
          </a:p>
        </p:txBody>
      </p:sp>
      <p:sp>
        <p:nvSpPr>
          <p:cNvPr id="92173" name="Text Box 13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927100" y="3400425"/>
            <a:ext cx="1584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r"/>
            <a:r>
              <a:rPr lang="en-US" sz="1400">
                <a:solidFill>
                  <a:srgbClr val="7D06AA"/>
                </a:solidFill>
              </a:rPr>
              <a:t>AVL tree</a:t>
            </a:r>
          </a:p>
        </p:txBody>
      </p:sp>
      <p:sp>
        <p:nvSpPr>
          <p:cNvPr id="92174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213350" y="4995863"/>
            <a:ext cx="31337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900"/>
              <a:t>http://www.csi.uottawa.ca/~stan/csi2514/applets/avl/BT.html</a:t>
            </a:r>
          </a:p>
        </p:txBody>
      </p:sp>
      <p:sp>
        <p:nvSpPr>
          <p:cNvPr id="92175" name="AutoShap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41338" y="2479675"/>
            <a:ext cx="8237537" cy="3295650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7D06A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176" name="Text Box 1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36600" y="4313238"/>
            <a:ext cx="15843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200" b="0"/>
              <a:t>Adelson-Velskii and Landis, </a:t>
            </a:r>
            <a:r>
              <a:rPr lang="en-US" sz="1200" b="0" i="1"/>
              <a:t>An algorithm for the organization of information</a:t>
            </a:r>
            <a:r>
              <a:rPr lang="en-US" sz="1200" b="0"/>
              <a:t>, 1960</a:t>
            </a:r>
          </a:p>
        </p:txBody>
      </p:sp>
      <p:sp>
        <p:nvSpPr>
          <p:cNvPr id="92178" name="Rectangle 18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122363" y="1685925"/>
            <a:ext cx="445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800"/>
              <a:t>For any </a:t>
            </a:r>
            <a:r>
              <a:rPr lang="en-US" sz="1800" i="1"/>
              <a:t>constant</a:t>
            </a:r>
            <a:r>
              <a:rPr lang="en-US" sz="1800"/>
              <a:t> left/right split-ratio of the data, all operations on trees are O(logN).</a:t>
            </a:r>
          </a:p>
        </p:txBody>
      </p:sp>
    </p:spTree>
    <p:extLst>
      <p:ext uri="{BB962C8B-B14F-4D97-AF65-F5344CB8AC3E}">
        <p14:creationId xmlns:p14="http://schemas.microsoft.com/office/powerpoint/2010/main" val="410473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4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71550" y="247650"/>
            <a:ext cx="42100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sz="4200" b="0" dirty="0" err="1"/>
              <a:t>Hw</a:t>
            </a:r>
            <a:r>
              <a:rPr lang="en-US" sz="4200" b="0" dirty="0"/>
              <a:t> 3's trees!</a:t>
            </a:r>
          </a:p>
        </p:txBody>
      </p:sp>
      <p:grpSp>
        <p:nvGrpSpPr>
          <p:cNvPr id="96259" name="Group 47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68313" y="1143000"/>
            <a:ext cx="4400550" cy="188913"/>
            <a:chOff x="295" y="1311"/>
            <a:chExt cx="5177" cy="114"/>
          </a:xfrm>
        </p:grpSpPr>
        <p:sp>
          <p:nvSpPr>
            <p:cNvPr id="96260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1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96262" name="Picture 6" descr="180px-20q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04800"/>
            <a:ext cx="3276600" cy="246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26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38200" y="1631950"/>
            <a:ext cx="353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The game of 20 Questions</a:t>
            </a:r>
          </a:p>
        </p:txBody>
      </p:sp>
      <p:sp>
        <p:nvSpPr>
          <p:cNvPr id="96264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341563" y="3498850"/>
            <a:ext cx="4652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090BF3"/>
                </a:solidFill>
                <a:latin typeface="Comic Sans MS" pitchFamily="66" charset="0"/>
              </a:rPr>
              <a:t>Is it bigger than a breadbox?</a:t>
            </a:r>
          </a:p>
        </p:txBody>
      </p:sp>
      <p:sp>
        <p:nvSpPr>
          <p:cNvPr id="96265" name="Line 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>
            <a:off x="2582863" y="4079875"/>
            <a:ext cx="1819275" cy="720725"/>
          </a:xfrm>
          <a:prstGeom prst="line">
            <a:avLst/>
          </a:prstGeom>
          <a:noFill/>
          <a:ln w="19050">
            <a:solidFill>
              <a:srgbClr val="090BF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6266" name="Line 10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4545013" y="4089400"/>
            <a:ext cx="1776412" cy="736600"/>
          </a:xfrm>
          <a:prstGeom prst="line">
            <a:avLst/>
          </a:prstGeom>
          <a:noFill/>
          <a:ln w="19050">
            <a:solidFill>
              <a:srgbClr val="090BF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6267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997200" y="4159250"/>
            <a:ext cx="423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 b="0">
                <a:solidFill>
                  <a:srgbClr val="090BF3"/>
                </a:solidFill>
                <a:latin typeface="Comic Sans MS" pitchFamily="66" charset="0"/>
              </a:rPr>
              <a:t>no</a:t>
            </a:r>
          </a:p>
        </p:txBody>
      </p:sp>
      <p:sp>
        <p:nvSpPr>
          <p:cNvPr id="96268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02263" y="4097338"/>
            <a:ext cx="539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1800" b="0">
                <a:solidFill>
                  <a:srgbClr val="090BF3"/>
                </a:solidFill>
                <a:latin typeface="Comic Sans MS" pitchFamily="66" charset="0"/>
              </a:rPr>
              <a:t>yes</a:t>
            </a:r>
          </a:p>
        </p:txBody>
      </p:sp>
      <p:sp>
        <p:nvSpPr>
          <p:cNvPr id="96269" name="Text 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49250" y="2820988"/>
            <a:ext cx="21764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b="0"/>
              <a:t>What is the tree here?</a:t>
            </a:r>
          </a:p>
        </p:txBody>
      </p:sp>
      <p:pic>
        <p:nvPicPr>
          <p:cNvPr id="96270" name="Picture 14" descr="images-1"/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75" y="4913313"/>
            <a:ext cx="1546225" cy="1309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271" name="Picture 15" descr="Picture 7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350" y="4592638"/>
            <a:ext cx="1914525" cy="1671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272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604963" y="6262688"/>
            <a:ext cx="1127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400" b="0">
                <a:solidFill>
                  <a:srgbClr val="090BF3"/>
                </a:solidFill>
                <a:latin typeface="Comic Sans MS" pitchFamily="66" charset="0"/>
              </a:rPr>
              <a:t>spam</a:t>
            </a:r>
          </a:p>
        </p:txBody>
      </p:sp>
      <p:sp>
        <p:nvSpPr>
          <p:cNvPr id="96273" name="Rectangle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134100" y="6315075"/>
            <a:ext cx="2646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400" b="0">
                <a:solidFill>
                  <a:srgbClr val="090BF3"/>
                </a:solidFill>
                <a:latin typeface="Comic Sans MS" pitchFamily="66" charset="0"/>
              </a:rPr>
              <a:t>a computer scientist</a:t>
            </a:r>
          </a:p>
        </p:txBody>
      </p:sp>
      <p:sp>
        <p:nvSpPr>
          <p:cNvPr id="96274" name="Text Box 18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7454900" y="4267200"/>
            <a:ext cx="9747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900"/>
              <a:t>Robin Burgener</a:t>
            </a:r>
          </a:p>
        </p:txBody>
      </p:sp>
      <p:sp>
        <p:nvSpPr>
          <p:cNvPr id="96275" name="Rectangle 1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645275" y="4397375"/>
            <a:ext cx="17843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90B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900" dirty="0"/>
              <a:t>gelconference.com/07/robin.html</a:t>
            </a:r>
          </a:p>
        </p:txBody>
      </p:sp>
    </p:spTree>
    <p:extLst>
      <p:ext uri="{BB962C8B-B14F-4D97-AF65-F5344CB8AC3E}">
        <p14:creationId xmlns:p14="http://schemas.microsoft.com/office/powerpoint/2010/main" val="151456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356" y="38100"/>
            <a:ext cx="7772400" cy="1143000"/>
          </a:xfrm>
        </p:spPr>
        <p:txBody>
          <a:bodyPr/>
          <a:lstStyle/>
          <a:p>
            <a:r>
              <a:rPr lang="en-US" dirty="0" smtClean="0"/>
              <a:t>How are things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pace of lectures is: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Way too slow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A little too slow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Just about right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A little too fast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Way too fast</a:t>
            </a:r>
            <a:endParaRPr lang="en-US" dirty="0"/>
          </a:p>
        </p:txBody>
      </p:sp>
      <p:grpSp>
        <p:nvGrpSpPr>
          <p:cNvPr id="4" name="Group 47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5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58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356" y="38100"/>
            <a:ext cx="7772400" cy="1143000"/>
          </a:xfrm>
        </p:spPr>
        <p:txBody>
          <a:bodyPr/>
          <a:lstStyle/>
          <a:p>
            <a:r>
              <a:rPr lang="en-US" dirty="0" smtClean="0"/>
              <a:t>How are things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amount of homework is: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Way too much!  Help!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A little too much, but I'm (barely) managing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Just about right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Not quite enough, but I can live with that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Not nearly enough, I want more!</a:t>
            </a:r>
          </a:p>
        </p:txBody>
      </p:sp>
      <p:grpSp>
        <p:nvGrpSpPr>
          <p:cNvPr id="4" name="Group 47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5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2136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356" y="38100"/>
            <a:ext cx="7772400" cy="1143000"/>
          </a:xfrm>
        </p:spPr>
        <p:txBody>
          <a:bodyPr/>
          <a:lstStyle/>
          <a:p>
            <a:r>
              <a:rPr lang="en-US" dirty="0" smtClean="0"/>
              <a:t>How are things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much time did you spend on HW2?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less than 5 hours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5-7 hours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7-10 hours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10-15 hours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more than 15 hours</a:t>
            </a:r>
          </a:p>
        </p:txBody>
      </p:sp>
      <p:grpSp>
        <p:nvGrpSpPr>
          <p:cNvPr id="4" name="Group 47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5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189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356" y="38100"/>
            <a:ext cx="7772400" cy="1143000"/>
          </a:xfrm>
        </p:spPr>
        <p:txBody>
          <a:bodyPr/>
          <a:lstStyle/>
          <a:p>
            <a:r>
              <a:rPr lang="en-US" dirty="0" smtClean="0"/>
              <a:t>How are things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you get help from the </a:t>
            </a:r>
            <a:r>
              <a:rPr lang="en-US" dirty="0" err="1" smtClean="0"/>
              <a:t>grutors</a:t>
            </a:r>
            <a:r>
              <a:rPr lang="en-US" dirty="0"/>
              <a:t> </a:t>
            </a:r>
            <a:r>
              <a:rPr lang="en-US" dirty="0" smtClean="0"/>
              <a:t>or Prof. Alvarado?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No, I didn't need it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No, I wanted to, but forgot about </a:t>
            </a:r>
            <a:r>
              <a:rPr lang="en-US" dirty="0" err="1" smtClean="0"/>
              <a:t>grutoring</a:t>
            </a:r>
            <a:r>
              <a:rPr lang="en-US" dirty="0" smtClean="0"/>
              <a:t> hours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No, I wanted to, but I couldn't make it to any of the </a:t>
            </a:r>
            <a:r>
              <a:rPr lang="en-US" dirty="0" err="1" smtClean="0"/>
              <a:t>grutoring</a:t>
            </a:r>
            <a:r>
              <a:rPr lang="en-US" dirty="0" smtClean="0"/>
              <a:t> hours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dirty="0" smtClean="0"/>
              <a:t>Yes</a:t>
            </a:r>
          </a:p>
        </p:txBody>
      </p:sp>
      <p:grpSp>
        <p:nvGrpSpPr>
          <p:cNvPr id="4" name="Group 47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68313" y="1143000"/>
            <a:ext cx="8218487" cy="180975"/>
            <a:chOff x="295" y="1311"/>
            <a:chExt cx="5177" cy="114"/>
          </a:xfrm>
        </p:grpSpPr>
        <p:sp>
          <p:nvSpPr>
            <p:cNvPr id="5" name="Rectangle 48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9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4786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93713" y="0"/>
            <a:ext cx="8229600" cy="715963"/>
          </a:xfrm>
        </p:spPr>
        <p:txBody>
          <a:bodyPr/>
          <a:lstStyle/>
          <a:p>
            <a:r>
              <a:rPr lang="en-US" sz="4000" dirty="0" smtClean="0"/>
              <a:t>Written Feedback</a:t>
            </a:r>
            <a:endParaRPr lang="en-US" sz="4000" dirty="0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990600"/>
            <a:ext cx="8229600" cy="49069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1400" dirty="0"/>
              <a:t>What is the most important thing you have learned so far</a:t>
            </a:r>
            <a:r>
              <a:rPr lang="en-US" sz="1400" dirty="0" smtClean="0"/>
              <a:t>?</a:t>
            </a:r>
          </a:p>
          <a:p>
            <a:pPr marL="609600" indent="-609600">
              <a:buFontTx/>
              <a:buAutoNum type="arabicPeriod"/>
            </a:pPr>
            <a:endParaRPr lang="en-US" sz="1400" dirty="0"/>
          </a:p>
          <a:p>
            <a:pPr marL="609600" indent="-609600">
              <a:buFontTx/>
              <a:buAutoNum type="arabicPeriod"/>
            </a:pPr>
            <a:endParaRPr lang="en-US" sz="1400" dirty="0" smtClean="0"/>
          </a:p>
          <a:p>
            <a:pPr marL="609600" indent="-609600">
              <a:buFontTx/>
              <a:buAutoNum type="arabicPeriod"/>
            </a:pPr>
            <a:endParaRPr lang="en-US" sz="1400" dirty="0"/>
          </a:p>
          <a:p>
            <a:pPr marL="609600" indent="-609600">
              <a:buFontTx/>
              <a:buAutoNum type="arabicPeriod"/>
            </a:pPr>
            <a:endParaRPr lang="en-US" sz="1400" dirty="0"/>
          </a:p>
          <a:p>
            <a:pPr marL="609600" indent="-609600">
              <a:buFontTx/>
              <a:buAutoNum type="arabicPeriod"/>
            </a:pPr>
            <a:r>
              <a:rPr lang="en-US" sz="1400" dirty="0" smtClean="0"/>
              <a:t>What are you still confused about?</a:t>
            </a:r>
            <a:endParaRPr lang="en-US" sz="1400" dirty="0"/>
          </a:p>
          <a:p>
            <a:pPr marL="609600" indent="-609600">
              <a:buFontTx/>
              <a:buAutoNum type="arabicPeriod"/>
            </a:pPr>
            <a:endParaRPr lang="en-US" sz="1400" dirty="0" smtClean="0"/>
          </a:p>
          <a:p>
            <a:pPr marL="609600" indent="-609600">
              <a:buFontTx/>
              <a:buAutoNum type="arabicPeriod"/>
            </a:pPr>
            <a:endParaRPr lang="en-US" sz="1400" dirty="0"/>
          </a:p>
          <a:p>
            <a:pPr marL="609600" indent="-609600">
              <a:buFontTx/>
              <a:buAutoNum type="arabicPeriod"/>
            </a:pPr>
            <a:endParaRPr lang="en-US" sz="1400" dirty="0" smtClean="0"/>
          </a:p>
          <a:p>
            <a:pPr marL="609600" indent="-609600">
              <a:buFontTx/>
              <a:buAutoNum type="arabicPeriod"/>
            </a:pPr>
            <a:endParaRPr lang="en-US" sz="1400" dirty="0"/>
          </a:p>
          <a:p>
            <a:pPr marL="609600" indent="-609600">
              <a:buFontTx/>
              <a:buAutoNum type="arabicPeriod"/>
            </a:pPr>
            <a:r>
              <a:rPr lang="en-US" sz="1400" dirty="0" smtClean="0"/>
              <a:t>What </a:t>
            </a:r>
            <a:r>
              <a:rPr lang="en-US" sz="1400" dirty="0"/>
              <a:t>is one thing that is helping you learn in this class?</a:t>
            </a:r>
          </a:p>
          <a:p>
            <a:pPr marL="609600" indent="-609600">
              <a:buFontTx/>
              <a:buAutoNum type="arabicPeriod"/>
            </a:pPr>
            <a:endParaRPr lang="en-US" sz="1400" dirty="0" smtClean="0"/>
          </a:p>
          <a:p>
            <a:pPr marL="609600" indent="-609600">
              <a:buFontTx/>
              <a:buAutoNum type="arabicPeriod"/>
            </a:pPr>
            <a:endParaRPr lang="en-US" sz="1400" dirty="0"/>
          </a:p>
          <a:p>
            <a:pPr marL="609600" indent="-609600">
              <a:buFontTx/>
              <a:buAutoNum type="arabicPeriod"/>
            </a:pPr>
            <a:endParaRPr lang="en-US" sz="1400" dirty="0" smtClean="0"/>
          </a:p>
          <a:p>
            <a:pPr marL="609600" indent="-609600">
              <a:buFontTx/>
              <a:buAutoNum type="arabicPeriod"/>
            </a:pPr>
            <a:endParaRPr lang="en-US" sz="1400" dirty="0"/>
          </a:p>
          <a:p>
            <a:pPr marL="609600" indent="-609600">
              <a:buFontTx/>
              <a:buAutoNum type="arabicPeriod"/>
            </a:pPr>
            <a:r>
              <a:rPr lang="en-US" sz="1400" dirty="0" smtClean="0"/>
              <a:t>What </a:t>
            </a:r>
            <a:r>
              <a:rPr lang="en-US" sz="1400" dirty="0"/>
              <a:t>is one thing that I can do to help your learning improve?</a:t>
            </a:r>
          </a:p>
        </p:txBody>
      </p:sp>
      <p:grpSp>
        <p:nvGrpSpPr>
          <p:cNvPr id="235524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68313" y="685800"/>
            <a:ext cx="8218487" cy="180975"/>
            <a:chOff x="295" y="1311"/>
            <a:chExt cx="5177" cy="114"/>
          </a:xfrm>
        </p:grpSpPr>
        <p:sp>
          <p:nvSpPr>
            <p:cNvPr id="235525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26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921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Oval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04800" y="29718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Oval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524000" y="15240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38400" y="30480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Oval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05000" y="44196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Oval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5800" y="5029200"/>
            <a:ext cx="685800" cy="6096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1" name="Text Box 9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01650" y="6359525"/>
            <a:ext cx="3363913" cy="287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0" dirty="0">
                <a:latin typeface="Times" pitchFamily="18" charset="0"/>
              </a:rPr>
              <a:t>The “Oracle of Bacon”  at  </a:t>
            </a:r>
            <a:r>
              <a:rPr lang="en-US" sz="1200" dirty="0">
                <a:latin typeface="Arial" charset="0"/>
              </a:rPr>
              <a:t>oracleofbacon.org/</a:t>
            </a:r>
            <a:endParaRPr lang="en-US" dirty="0"/>
          </a:p>
        </p:txBody>
      </p:sp>
      <p:sp>
        <p:nvSpPr>
          <p:cNvPr id="100362" name="Line 10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043113" y="2093913"/>
            <a:ext cx="560387" cy="1001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3" name="Line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>
            <a:off x="874713" y="2041525"/>
            <a:ext cx="739775" cy="965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Line 1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2413000" y="3648075"/>
            <a:ext cx="315913" cy="809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5" name="Line 1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1363663" y="4914900"/>
            <a:ext cx="600075" cy="315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4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048000" y="350520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Kevin Bacon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38400" y="495300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Chelcie Ross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95275" y="5629275"/>
            <a:ext cx="1828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Cate Blanchett</a:t>
            </a:r>
          </a:p>
        </p:txBody>
      </p:sp>
      <p:sp>
        <p:nvSpPr>
          <p:cNvPr id="100370" name="Text Box 1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28600" y="3600450"/>
            <a:ext cx="1504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sz="1600" b="0">
                <a:latin typeface="Impact" pitchFamily="34" charset="0"/>
              </a:rPr>
              <a:t>Edward Norton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57200" y="1447800"/>
            <a:ext cx="990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sz="1600" b="0">
                <a:latin typeface="Impact" pitchFamily="34" charset="0"/>
              </a:rPr>
              <a:t>Brad Pitt</a:t>
            </a:r>
          </a:p>
        </p:txBody>
      </p:sp>
      <p:sp>
        <p:nvSpPr>
          <p:cNvPr id="100372" name="Text Box 20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498725" y="4038600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srgbClr val="009900"/>
                </a:solidFill>
                <a:latin typeface="Times" pitchFamily="18" charset="0"/>
              </a:rPr>
              <a:t>Novocaine</a:t>
            </a:r>
          </a:p>
        </p:txBody>
      </p:sp>
      <p:sp>
        <p:nvSpPr>
          <p:cNvPr id="100373" name="Text Box 21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801688" y="4708525"/>
            <a:ext cx="1143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>
                <a:solidFill>
                  <a:srgbClr val="009900"/>
                </a:solidFill>
                <a:latin typeface="Times" pitchFamily="18" charset="0"/>
              </a:rPr>
              <a:t>The Gift</a:t>
            </a:r>
          </a:p>
        </p:txBody>
      </p:sp>
      <p:grpSp>
        <p:nvGrpSpPr>
          <p:cNvPr id="100376" name="Group 24"/>
          <p:cNvGrpSpPr>
            <a:grpSpLocks/>
          </p:cNvGrpSpPr>
          <p:nvPr>
            <p:custDataLst>
              <p:tags r:id="rId18"/>
            </p:custDataLst>
          </p:nvPr>
        </p:nvGrpSpPr>
        <p:grpSpPr bwMode="auto">
          <a:xfrm>
            <a:off x="392113" y="1112838"/>
            <a:ext cx="8218487" cy="180975"/>
            <a:chOff x="295" y="1311"/>
            <a:chExt cx="5177" cy="114"/>
          </a:xfrm>
        </p:grpSpPr>
        <p:sp>
          <p:nvSpPr>
            <p:cNvPr id="100377" name="Rectangle 25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78" name="Rectangle 26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0379" name="Rectangle 27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609026" y="228600"/>
            <a:ext cx="584397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200" dirty="0" smtClean="0"/>
              <a:t>Another Tree Example?</a:t>
            </a:r>
            <a:endParaRPr lang="en-US" sz="4200" b="0" dirty="0"/>
          </a:p>
        </p:txBody>
      </p:sp>
      <p:sp>
        <p:nvSpPr>
          <p:cNvPr id="28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183245" y="2154238"/>
            <a:ext cx="11430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600" dirty="0">
                <a:solidFill>
                  <a:srgbClr val="009900"/>
                </a:solidFill>
                <a:latin typeface="Times" pitchFamily="18" charset="0"/>
              </a:rPr>
              <a:t>Sleepers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77274" y="2241520"/>
            <a:ext cx="10372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40000"/>
              </a:lnSpc>
            </a:pPr>
            <a:r>
              <a:rPr lang="en-US" sz="1600" b="1" dirty="0" smtClean="0">
                <a:solidFill>
                  <a:srgbClr val="009900"/>
                </a:solidFill>
                <a:latin typeface="Times" pitchFamily="18" charset="0"/>
              </a:rPr>
              <a:t>Fight</a:t>
            </a:r>
          </a:p>
          <a:p>
            <a:pPr>
              <a:lnSpc>
                <a:spcPct val="40000"/>
              </a:lnSpc>
            </a:pPr>
            <a:endParaRPr lang="en-US" sz="1600" b="1" dirty="0" smtClean="0">
              <a:solidFill>
                <a:srgbClr val="009900"/>
              </a:solidFill>
              <a:latin typeface="Times" pitchFamily="18" charset="0"/>
            </a:endParaRPr>
          </a:p>
          <a:p>
            <a:pPr>
              <a:lnSpc>
                <a:spcPct val="40000"/>
              </a:lnSpc>
            </a:pPr>
            <a:r>
              <a:rPr lang="en-US" sz="1600" b="1" dirty="0" smtClean="0">
                <a:solidFill>
                  <a:srgbClr val="009900"/>
                </a:solidFill>
                <a:latin typeface="Times" pitchFamily="18" charset="0"/>
              </a:rPr>
              <a:t>Club</a:t>
            </a:r>
            <a:endParaRPr lang="en-US" sz="1600" b="1" dirty="0">
              <a:solidFill>
                <a:srgbClr val="009900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12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defRPr sz="1800" dirty="0" smtClean="0">
            <a:latin typeface="Courier New" pitchFamily="49" charset="0"/>
          </a:defRPr>
        </a:defPPr>
      </a:lst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4016</TotalTime>
  <Words>1799</Words>
  <Application>Microsoft Office PowerPoint</Application>
  <PresentationFormat>On-screen Show (4:3)</PresentationFormat>
  <Paragraphs>330</Paragraphs>
  <Slides>29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Design</vt:lpstr>
      <vt:lpstr>PowerPoint Presentation</vt:lpstr>
      <vt:lpstr>PowerPoint Presentation</vt:lpstr>
      <vt:lpstr>PowerPoint Presentation</vt:lpstr>
      <vt:lpstr>How are things going?</vt:lpstr>
      <vt:lpstr>How are things going?</vt:lpstr>
      <vt:lpstr>How are things going?</vt:lpstr>
      <vt:lpstr>How are things going?</vt:lpstr>
      <vt:lpstr>Written Feedback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More Graph Algorithms</vt:lpstr>
      <vt:lpstr>Best First Search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alvarado</dc:creator>
  <cp:lastModifiedBy>Christine</cp:lastModifiedBy>
  <cp:revision>478</cp:revision>
  <cp:lastPrinted>2010-09-14T18:47:28Z</cp:lastPrinted>
  <dcterms:created xsi:type="dcterms:W3CDTF">2007-09-03T22:32:38Z</dcterms:created>
  <dcterms:modified xsi:type="dcterms:W3CDTF">2011-06-21T17:24:48Z</dcterms:modified>
</cp:coreProperties>
</file>