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ink/ink1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2.xml" ContentType="application/vnd.openxmlformats-officedocument.presentationml.notesSlide+xml"/>
  <Override PartName="/ppt/ink/ink6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3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4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6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8.xml" ContentType="application/vnd.openxmlformats-officedocument.presentationml.notesSlide+xml"/>
  <Override PartName="/ppt/ink/ink8.xml" ContentType="application/inkml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9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0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1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22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3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24.xml" ContentType="application/vnd.openxmlformats-officedocument.presentationml.notesSlide+xml"/>
  <Override PartName="/ppt/ink/ink9.xml" ContentType="application/inkml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25.xml" ContentType="application/vnd.openxmlformats-officedocument.presentationml.notesSlide+xml"/>
  <Override PartName="/ppt/ink/ink10.xml" ContentType="application/inkml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6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27.xml" ContentType="application/vnd.openxmlformats-officedocument.presentationml.notesSlide+xml"/>
  <Override PartName="/ppt/ink/ink11.xml" ContentType="application/inkml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2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29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notesSlides/notesSlide30.xml" ContentType="application/vnd.openxmlformats-officedocument.presentationml.notesSlide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notesSlides/notesSlide31.xml" ContentType="application/vnd.openxmlformats-officedocument.presentationml.notesSlide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notesSlides/notesSlide32.xml" ContentType="application/vnd.openxmlformats-officedocument.presentationml.notesSlide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91" r:id="rId2"/>
    <p:sldId id="439" r:id="rId3"/>
    <p:sldId id="440" r:id="rId4"/>
    <p:sldId id="441" r:id="rId5"/>
    <p:sldId id="442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43" r:id="rId39"/>
    <p:sldId id="423" r:id="rId40"/>
    <p:sldId id="444" r:id="rId41"/>
    <p:sldId id="424" r:id="rId42"/>
    <p:sldId id="425" r:id="rId43"/>
    <p:sldId id="426" r:id="rId44"/>
    <p:sldId id="427" r:id="rId45"/>
    <p:sldId id="445" r:id="rId46"/>
    <p:sldId id="446" r:id="rId47"/>
    <p:sldId id="429" r:id="rId48"/>
  </p:sldIdLst>
  <p:sldSz cx="9144000" cy="6858000" type="screen4x3"/>
  <p:notesSz cx="6985000" cy="9271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66FF66"/>
    <a:srgbClr val="C0C0C0"/>
    <a:srgbClr val="9966FF"/>
    <a:srgbClr val="00CC00"/>
    <a:srgbClr val="33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0:31:39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17701 15875,'0'0,"0"0,0 0,0-20,19-20,-19 1,0-21,20 0,-20 1,0-20,0 19,0-19,0 19,20 1,-20-1,0 1,0 19,0 0,20 20,-20 0,0 1,0 19,20 0,-20 0,20 19,0 21,-1 0,1 19,20 1,-20-1,39 21,-19-21,0 1,-1-1,1-19,0-20,-1-20,1 0,-20-40,0 1,19-21,-39-19,20-1,-20 1,0 0,0-1,0 21,-20 19,20 0,0 20,-19 1,19 19,0 0,19-20</inkml:trace>
  <inkml:trace contextRef="#ctx0" brushRef="#br0" timeOffset="819.0468">18435 14525,'0'0,"-20"0,20 0,0 0,20 0,0 0,0 0,-1 0,1 0,0 0,0 20,0 0,0 0,-20 20,19-21,-19 1,0 0,0 0,0 0,0 0,0-20,-19 0,19 0,0 0,0 0,0 0,0 20,19-20,-19 0,20 19,-20 1,20 0,-20 0,0 0,0 0,0-1,-20 1,0-20,1 20,19-20,-20 0,-20 0,40 0,-40-20,40 20,-19 0,19-20,-20 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21:39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19209 8314,'20'-20,"-1"-19,-19-1,0 0,-19 1,-1-1,-20 20,0 0,1 20,-1 0,-20 20,21 0,-21 0,40 20,-19-21,19 21,20 0,0-20,20 19,19 1,-19-20,40 20,-21-1,-19 1,20 0,-20-1,-20 1,0 0,-40-21,20 1,-19 0,-1-20,0 0,-19-20,19 0,20 1,0-1,0 0,20 0</inkml:trace>
  <inkml:trace contextRef="#ctx0" brushRef="#br0" timeOffset="556.0318">18812 9009,'20'20,"-20"-20,20 0,-40 19,-20 1,0 20,-19 0,-1-1,1 1,-21 20,1-1,19-19,21 0,-1-1,0-19,21 0,-1-20,20 0,0 0,0 0,0 0,0 0,0-20,20 0</inkml:trace>
  <inkml:trace contextRef="#ctx0" brushRef="#br0" timeOffset="888.0508">18217 9326,'0'0,"0"-20,0 20,-20 0,20 0,-20 0,0 20,0 20,0 0,-19-1,-1 1,20 20,0-21,-19 1,19 0,20-1,0-19,0 0,0 0,20-20,-1 0,1 0,20 0,0 0,-20 0,19 0,-19 0,20 0,-40 0,39 0,-39 0,20 0,-20 0,0 0</inkml:trace>
  <inkml:trace contextRef="#ctx0" brushRef="#br0" timeOffset="1606.0918">17205 9922,'0'0,"0"0,0 0,0 0,0 0,0 0,0 0,0 0,0 0,0 19,19 1,1 20,0 0,0-1,20 1,-21 20,21-21,-20 1,20 0,-21-21,1 1,0-20,0 0,0-20,-20-19,20-1,0 0,-20 1,0-21,19 21,-19-21,0 40,0-20,0 21,0-1,20 0,-20 0,20 20,0 0</inkml:trace>
  <inkml:trace contextRef="#ctx0" brushRef="#br0" timeOffset="2362.1351">19030 9108,'0'0,"20"0,-20 0,0 20,0 0,0 19,0 1,0 20,0-21,0 21,-20-1,20 1,20-20,-20-1,0 1,0-20,0 0,0-20,0 0,-20-20,0 20,0-20,20 0</inkml:trace>
  <inkml:trace contextRef="#ctx0" brushRef="#br0" timeOffset="2612.1493">18891 9505,'0'20,"0"19,0 1,0 0,20 0,0-1,20-19,-21 20,21-20,-20-20,20 0,-20-20,-1 0,-19 0,20-20,-20 21,0-21,20 40,-40-20,20 20,0-20,0 40,0-20</inkml:trace>
  <inkml:trace contextRef="#ctx0" brushRef="#br0" timeOffset="3022.1729">18891 10180,'20'0,"20"19,-20-19,19 0,1-19,0 19,-1-20,1 20,-20-20,-20 20,0 0,0-20,0 20</inkml:trace>
  <inkml:trace contextRef="#ctx0" brushRef="#br0" timeOffset="3181.1819">19070 10080,'0'40,"0"0,20 19,-20-19,0 0,0-1,0 1,0-20,0-20,0 0,20-20</inkml:trace>
  <inkml:trace contextRef="#ctx0" brushRef="#br0" timeOffset="3662.2095">19368 9048,'0'0,"0"0,0 0,19 0,-19 0,20 20,20 0,0 0,-1 0,21 20,-1-21,1 21,19-20,-19 20,19-21,-19 21,-1-20,-19 0,-20 0,19 0,-19-1,-20-19,20 20,-20-20,0 0,-20-20</inkml:trace>
  <inkml:trace contextRef="#ctx0" brushRef="#br0" timeOffset="4060.2323">20241 9227,'0'0,"0"0,0-20,19 40,-19-20,20 0,0 20,0 0,20 0,-20-1,-1 1,21 20,-20-20,0 20,-20-21,20 1,-20 0,-20 0,20 0,0 0,-20-20,-20 19,1-19,19 0,-40 20,20-20,1 20,-1 0,0 0,1-20,19 20,20-20,0 0</inkml:trace>
  <inkml:trace contextRef="#ctx0" brushRef="#br0" timeOffset="4797.2743">20876 9842,'0'-20,"0"1,0 19,-20-20,-20 20,0 0,21 0,-21 0,0 20,20-1,1 1,19 0,19 0,1 20,20-21,0 1,19 20,-19 0,-1-1,-19 1,0 0,-20-1,-20 1,0-20,-19 0,-1 0,0-20,1 0,-1-20,0 20,21-20,19 20</inkml:trace>
  <inkml:trace contextRef="#ctx0" brushRef="#br0" timeOffset="5256.3007">20578 10656,'0'20,"0"19,0 1,0 20,0-1,0 1,0-1,20 21,-20-21,0 1,20-1,-20-19,20-20,-20 0,19-1,-19-19,0 0,-19-39,19 19,-20 0</inkml:trace>
  <inkml:trace contextRef="#ctx0" brushRef="#br0" timeOffset="5527.3162">20518 11112,'0'20,"0"20,20-20,-20 19,40 1,-40-20,40 20,-1-1,-19-19,20 0,-20 0,0-20,-1 0,1-20,-20 0,20-20,-20 1,20 19,-20-20,0 20,0 0,0 1,0 19,0 0,0 0</inkml:trace>
  <inkml:trace contextRef="#ctx0" brushRef="#br0" timeOffset="6241.357">20518 11906,'0'0,"20"-20,-20 20,20 20,0 0,-20 20,20-1,20 1,-21 0,1 19,0-19,20 0,-20-1,-1-19,1 0,0 0,0-40,0 0,0 0,-20-19,19-1,-19-20,0 21,0-21,20 20,-20 1,0 19,0-20,0 20,0 0,0 1,0 19,0 0</inkml:trace>
  <inkml:trace contextRef="#ctx0" brushRef="#br0" timeOffset="6933.3966">17224 10636,'0'0,"0"0,0 0,0 0,0 40,0-1,20 1,-20 39,0-19,0 39,20-19,-40-1,20 0,0 1,0-21,0-19,0 0,0-21,0-19,0 0,0-19,0-1,0 0,0-20</inkml:trace>
  <inkml:trace contextRef="#ctx0" brushRef="#br0" timeOffset="7218.4129">17066 11251,'0'20,"19"0,-19 20,20-21,0 21,20 0,-20-1,0 1,-1-20,1 20,0-21,20 1,-20-20,-20 0,19-20,-19 1,20-21,-20 20,20-20,-20 1,20-1,-20 20,20-19,-20 19,20 0</inkml:trace>
  <inkml:trace contextRef="#ctx0" brushRef="#br0" timeOffset="8319.4758">17006 12065,'0'0,"0"-20,0 20,0-20,0 40,0-20,0 0,20 0,-40 20,20 19,0-19,-20 20,20 0,-20-20,20 19,-19-19,38 20,-19-40,20 20,0-1,-20-19,40 0,-20 0,19 0,-19 0,0 0,0 0,20 0,-40 0,19 0,-19-19</inkml:trace>
  <inkml:trace contextRef="#ctx0" brushRef="#br0" timeOffset="8524.4875">17284 12005,'-20'20,"20"40,-20-1,20 21,-20-1,20 0,0 20,0-19,0-1,0 1,0-41,0 1,0-20,0-20</inkml:trace>
  <inkml:trace contextRef="#ctx0" brushRef="#br0" timeOffset="9278.5307">20757 12680,'0'0,"0"20,0 19,0-19,0 40,0-21,0 41,-20-21,20 21,0-21,0 1,0-1,0-19,0 20,-20-41,20 1,0-20,0 0,-20 20,20-20</inkml:trace>
  <inkml:trace contextRef="#ctx0" brushRef="#br0" timeOffset="9609.5497">20499 13176,'0'20,"0"0,59 39,-39-39,0 20,0-1,0 1,-1 0,1 0,0-21,0 21,-20-40,20 20,-20-20,20-20,-1 0,-19-19,20 19,-20-20,20 0,-20 1,0 19,20 0,-20 20,0-20,0 20,0 20,0 0</inkml:trace>
  <inkml:trace contextRef="#ctx0" brushRef="#br0" timeOffset="10092.5772">20717 13930,'0'0,"-20"0,0 20,20-20,0 20,-20 0,1-1,19 1,-20 0,20 0,0 0,0 19,0-19,20 0,-1 0,1 0,0 0,20 0,-1 19,-19-19,20 20,-20-20,0 19,-20-19,0 0,0 0,-20 0,-20 0,20-20,-19 0,-1-20,0 20,1-40,19 20,-20-20,20 21</inkml:trace>
  <inkml:trace contextRef="#ctx0" brushRef="#br0" timeOffset="10247.5862">20638 14009,'39'-19,"1"-1,19 20,-19 0,0-20,-1 40,1-40,-20 20,-20-20,20 20,-20-20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22:53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4901 11053,'0'-20,"0"20,-19-40,19 20,-20 20,-20-19,0 19,1 19,-21-19,20 20,1 20,19-20,0 19,20 1,20 0,0-1,19 1,1-20,20 20,-1-1,1 1,-21 0,-19-1,0 21,-40-20,0-1,-19 1,-1-20,-20 0,1-20,19-20,1 0,-1 0,20 0,20-19</inkml:trace>
  <inkml:trace contextRef="#ctx0" brushRef="#br0" timeOffset="597.0341">4663 11946,'0'20,"-20"19,-19-19,-1 40,-19-21,-1 1,0 20,-19-1,20-19,-1-1,20-19,-19 20,19-20,20 0,0-1,20-19,0 0,0 0,0-19,0 19</inkml:trace>
  <inkml:trace contextRef="#ctx0" brushRef="#br0" timeOffset="888.0508">3969 12323,'-20'20,"20"-20,-20 39,0-19,0 20,1-1,-1 21,20-20,-20 19,0-19,0 0,20-1,0 1,20-20,0-20,0 20,19-20,1 0,0 0,-1 0,-19 0,20 0,0-20,-1 20,-19-20,0 0</inkml:trace>
  <inkml:trace contextRef="#ctx0" brushRef="#br0" timeOffset="1902.1088">3433 13156,'0'-20,"-20"0,0 20,-19 0,-1 0,0 20,1 20,-1-20,0 20,0-1,40-19,0 0,0 20,40-40,0 19,0 1,19 0,1 0,-21 0,1 20,0-1,-21 1,-19 0,0-1,-19-19,-1 0,-20 0,0-40,21 0,-1-20,0-19,20-1</inkml:trace>
  <inkml:trace contextRef="#ctx0" brushRef="#br0" timeOffset="2248.1285">4862 12124,'0'0,"0"20,-20 20,20 0,-20-1,20 21,0-1,0 1,0 19,20-19,-20-21,20 21,-20-40,0 0,20-1,-20-19,0 0,-20-19</inkml:trace>
  <inkml:trace contextRef="#ctx0" brushRef="#br0" timeOffset="2496.1427">4743 12640,'0'40,"0"0,0-21,19 41,-19-40,40 19,-20-19,0-20,0 20,19-40,-19 20,20-39,-40 19,20-20,0 20,-20-19,19 19,-19-20,0 40,0 0,0 0</inkml:trace>
  <inkml:trace contextRef="#ctx0" brushRef="#br0" timeOffset="2917.1667">4921 13236,'0'0,"0"19,0 1,0 20,0 0,0-1,0 1,0 0,0-1,0 1,0-20,0 0,0-20,0 0,0 0,-20-40</inkml:trace>
  <inkml:trace contextRef="#ctx0" brushRef="#br0" timeOffset="3070.1756">4822 13414,'20'0,"20"20,-1-20,1 0,0-20,-1 0,1 20,0-20,-20-19</inkml:trace>
  <inkml:trace contextRef="#ctx0" brushRef="#br0" timeOffset="3519.2013">5001 11966,'-20'19,"20"-19,0 0,0 20,20-20,19 20,1-20,20 20,-1 0,20 19,1-19,19 20,0-20,0 20,-19-21,-1 21,-19 0,19-20,-39-1,-1 1,-19 0,0-20,0 0,0-20,-20 0</inkml:trace>
  <inkml:trace contextRef="#ctx0" brushRef="#br0" timeOffset="3837.2195">5913 12144,'-19'0,"-1"0,20 0,0 0,20 0,-1 20,21-20,0 20,19 0,-19 0,20 19,-1 1,-19 0,-20-1,-1 1,-19 0,0-1,-19 1,-1 0,-20-20,0 19,1-39,-1 20,-20-20,41 0,-21 0,20 0</inkml:trace>
  <inkml:trace contextRef="#ctx0" brushRef="#br0" timeOffset="4373.2501">6747 12978,'20'0,"0"0,-20 0,0 0,19-20,-19 20,-19-20,-1 20,0-20,-20 20,1-20,-21 20,20 20,1-20,-1 20,0 0,40 0,0-1,0 1,40 20,0-20,-1 19,21 1,-1 0,-19 0,0-1,-1-19,-39 20,0-1,-19-19,-21 0,0 0,-19-20,39-20,-20 20,0-20,21 0</inkml:trace>
  <inkml:trace contextRef="#ctx0" brushRef="#br0" timeOffset="5027.2874">6648 13771,'20'0,"-20"0,0 20,0 20,-40 0,-20 39,1 0,-21 20,1 21,-20-21,0 20,-1-20,21-20,19-19,1-20,39-1,0-39,20-19,0-1,20 0,-20-20</inkml:trace>
  <inkml:trace contextRef="#ctx0" brushRef="#br0" timeOffset="5331.3049">5834 14446,'-20'0,"20"0,-20 20,1 0,19 0,-20 19,0 1,20 0,-20-1,0 21,0-20,20 19,-20-19,20-1,20-19,-20 0,40 0,-20-20,20 0,-1 0,1-20,19 0,-19 0,20 1,-21-1,-19 0,20 0</inkml:trace>
  <inkml:trace contextRef="#ctx0" brushRef="#br0" timeOffset="5889.3368">6727 13791,'-20'0,"20"0,0-20,0 20,-20 20,40 0,-20 0,0 20,20-1,0 21,-20-1,20 21,0-21,-20 1,19-1,-19 1,20-21,-20 1,0 0,0-40,0 0,0 0,0 0,0 0,0 0,20-20,-20 20,0-20,0 20,0-20</inkml:trace>
  <inkml:trace contextRef="#ctx0" brushRef="#br0" timeOffset="6209.3552">6648 14347,'-20'0,"20"20,0-20,0 39,20-19,0 0,-1 20,1-20,20 19,-20-19,0 0,19 0,-19 0,0-40,20 20,-21-20,1-20,-20 1,20 19,-20-20,20 20,-20 0,0 0,0 1,0 19,0-20</inkml:trace>
  <inkml:trace contextRef="#ctx0" brushRef="#br0" timeOffset="6609.378">6886 13751,'0'0,"0"20,0 0,39 0,-19 0,40 0,-1 0,21 19,-1 1,0 0,21-1,-21 21,20-21,-19 1,-1 20,0-21,1-19,-21 20,21-20,-41 0,21-1,-40-19,19 20,-19-40,-20 20,0-19</inkml:trace>
  <inkml:trace contextRef="#ctx0" brushRef="#br0" timeOffset="6955.3978">8096 14109,'0'0,"0"0,20 19,-20 1,40 0,-20 0,19 0,-19 0,20 0,0-1,-1 21,1-20,0 0,-21 0,1-1,0 1,-20-20,0 20,-20 0,0-20,1 20,-21-20,0 20,-19 0,19 19,-20-19,21 0,19 0,-20 0</inkml:trace>
  <inkml:trace contextRef="#ctx0" brushRef="#br0" timeOffset="7632.4365">5655 15359,'0'-20,"0"20,0-20,0 20,-19-20,-21 20,20 0,-20 0,21 20,-21 0,20 0,0 19,20-19,20 0,0 0,20 20,-1-20,21-1,-1 21,1-20,-40 20,19-1,-19 1,-20 20,-20-21,1-19,-21 20,0-20,0-20,1-20,19 0,-20 0,40-20,0 1</inkml:trace>
  <inkml:trace contextRef="#ctx0" brushRef="#br0" timeOffset="7986.4568">6707 15379,'0'19,"0"-19,20 20,0-20,20 0,-1 0,1 0,0 0,-1 0,-19 0,20-20,-20 20,-20-19,0-1</inkml:trace>
  <inkml:trace contextRef="#ctx0" brushRef="#br0" timeOffset="8136.4654">6906 15240,'0'59,"-20"-19,20 19,0-19,0 0,0 0,20-1,-1-39,-19 20,20-40</inkml:trace>
  <inkml:trace contextRef="#ctx0" brushRef="#br0" timeOffset="8752.5006">8612 15021,'20'0,"-20"-19,0 19,-20-20,0 20,0 0,1 20,-21-20,0 19,1-19,-1 20,20 0,0 0,20 20,0-20,20-1,20 1,-1 20,1 0,20-1,-21 1,1 0,-20-1,0-19,-20 20,-20 0,20-21,-40 1,0 0,1 0,-1-40,0 20,21-20,-1 0</inkml:trace>
  <inkml:trace contextRef="#ctx0" brushRef="#br0" timeOffset="9504.5436">3274 14148,'0'0,"0"0,0 20,0 0,0 20,0 19,0 1,0 19,0 1,0-1,20-20,-20 1,0-20,0-1,0-39,0 0,0 0,-20-19,0-1</inkml:trace>
  <inkml:trace contextRef="#ctx0" brushRef="#br0" timeOffset="9768.5587">3096 14684,'0'40,"0"0,19-1,-19 21,20-21,0 21,-20-20,20-1,0-19,0-20,0 0,-1-20,21-19,-20-1,0 0,0 1,-1-21,21 40,-40-19,20 19,-20-20,0 40,-20 0</inkml:trace>
  <inkml:trace contextRef="#ctx0" brushRef="#br0" timeOffset="10309.5897">2977 15438,'0'0,"0"20,0-20,0 40,-20-20,20-1,-20 21,0-20,20 20,-20-1,20 1,0-20,0 0,20 0,0-1,0-19,19 0,1 0,0 0,-20-19,19 19,-19-20,0 0,0-20,0 20,0-19</inkml:trace>
  <inkml:trace contextRef="#ctx0" brushRef="#br0" timeOffset="10482.5996">3274 15398,'0'40,"-20"20,20 19,0-19,0 19,-19 0,19-19,19 19,-19-19,0-20,0-21,20-19</inkml:trace>
  <inkml:trace contextRef="#ctx0" brushRef="#br0" timeOffset="11184.6397">5735 16232,'20'0,"-40"20,40 0,-40 19,20 21,0-1,20 1,-20 19,0 1,0-1,0-39,20 19,-20-19,0-40,0 0,0 0,0-20</inkml:trace>
  <inkml:trace contextRef="#ctx0" brushRef="#br0" timeOffset="11414.6528">5655 16728,'20'60,"-20"-21,20 21,-20-21,20 1,0 0,0-20,0 0,19-20,-19-40,0 20,0-20,19-19,-39 19,20 20,0-19,-20 19,0 20,-20 0</inkml:trace>
  <inkml:trace contextRef="#ctx0" brushRef="#br0" timeOffset="11893.6803">5814 17601,'-20'-20,"20"20,-19 0,19 0,-20 0,20 20,-20-20,20 20,0 0,0 0,20 0,-20-1,20-19,19 20,1-20,0 20,-1 0,1 0,0 0,-1-1,-19 21,-20-20,0 0,0 0,-20-1,0-19,-19 0,-1 0,20-19,-19-21,-1 0,0-19</inkml:trace>
  <inkml:trace contextRef="#ctx0" brushRef="#br0" timeOffset="12042.6888">5775 17482,'39'0,"1"-20,0 0,-1 1,21 19,-1-20,1 0,-1 0,1 0,-20 0,19-19</inkml:trace>
  <inkml:trace contextRef="#ctx0" brushRef="#br0" timeOffset="13144.7518">2897 15279,'0'0,"0"20,0-20,20 40,-20 19,20 1,0 0,-20-1,39 1,-19-1,20-19,-20-20,19 19,-19-39,0 0,0-19,0-1,0-20,0 0,-1 1,-19-21,20 1,-20 19,0-20,0 40,0-19,0 19,0 0,0 20,0 0,20 20</inkml:trace>
  <inkml:trace contextRef="#ctx0" brushRef="#br0" timeOffset="13850.7922">3096 16034,'0'19,"0"21,0 0,0-1,-20 21,20 19,-20-19,20 19,0-19,-20-1,40-19,-40-20,40 0,-20-20,0 0</inkml:trace>
  <inkml:trace contextRef="#ctx0" brushRef="#br0" timeOffset="14122.8078">2917 16609,'0'40,"0"19,20-19,-20 0,20-1,0-19,19 0,-19-20,0 0,0-20,0 0,-1 0,1 1,0-1,-20-20,20 40,-20-20,0 20,0 0,0 20</inkml:trace>
  <inkml:trace contextRef="#ctx0" brushRef="#br0" timeOffset="14595.8348">2798 17304,'0'0,"0"0,0 0,0 19,0 21,-20-20,20 20,20 19,-20-39,0 20,0-1,20-19,0 0,0-20,-1 0,21 0,0-20,-20 0,39 0,-39 1,20-21,-1 20,-39-20,20 1,-20-21</inkml:trace>
  <inkml:trace contextRef="#ctx0" brushRef="#br0" timeOffset="14753.8439">3096 17224,'0'40,"0"19,0 21,0-1,0 0,19-19,-19 19,40-19,-40-20,20-1,0-19,0-20</inkml:trace>
  <inkml:trace contextRef="#ctx0" brushRef="#br0" timeOffset="15727.8996">5735 17343,'0'20,"0"0,20 20,-20-1,0 1,20 19,-1 1,21 0,-20-21,20 21,-1-21,-19-19,20 0,-20-40,-1 0,1-19,-20-1,20 0,-20-19,0-1,-20-19,20 19,0 21,0-21,-20 21,20 19,0 0,0 0,0 0,0 20,0 0,0-20,0 0,0 20,20 0,-20 0,0 0,0 20,0 0,0 20,0 19,0-19,0 20,0 19,0 0,0-19,0-1,0 1,0-20,0-1,0-19,0-20,0 0,0 0,0-20,0-19,-20 19,20-20,0 20,-19-19,19-1,-20 0,20 20,-20 0,20-19,0 19,-20 0,20 0,-20-19</inkml:trace>
  <inkml:trace contextRef="#ctx0" brushRef="#br0" timeOffset="16325.9338">6013 18177,'0'0,"-20"19,20-19,0 20,0 0,0 0,0-20,20 79,-20-79,0 60,0-60,19 59,-19-59,0 0,0 0</inkml:trace>
  <inkml:trace contextRef="#ctx0" brushRef="#br0" timeOffset="16610.9501">5854 18395,'0'0,"0"0,20 59,-20-59,0 40,0-40,39 60,-39-60,0 0,60 39,-60-39,40-19,-40 19,39-60,-19 40,0 0,-20 20,0 0,20-39,-20 39,0 0,0 0</inkml:trace>
  <inkml:trace contextRef="#ctx0" brushRef="#br0" timeOffset="17265.9876">6330 18554,'0'0,"0"0,0 0,0 0,0 0,0 0,0 0,-40 0,40 0,0 0,0 39,0-39,0 0,0 60,0-60,0 0,60 20,-60-20,60 0,-60 0,79 39,-79-39,59 40,-59-40,20 60,-20-60,0 59,0-59,0 0,-59 20,59-20,-60-40,60 40,-59-79</inkml:trace>
  <inkml:trace contextRef="#ctx0" brushRef="#br0" timeOffset="17404.9955">6310 18554,'20'-40,"-20"40,40-60,19 41,-19-1,0 0,39 0,-19 0,-21 0,21 1,-20-1</inkml:trace>
  <inkml:trace contextRef="#ctx0" brushRef="#br0" timeOffset="17929.0255">8612 15815,'0'0,"0"0,20 0,-20 20,0 20,0-1,20 21,-20 19,0-19,20 19,-20 1,20-21,-20-19,19 0,-19-1,0-19,0-20,20 0,-20 0,0-20</inkml:trace>
  <inkml:trace contextRef="#ctx0" brushRef="#br0" timeOffset="18220.0421">8553 16351,'0'20,"19"0,-19 0,0 19,20-19,0 20,0-1,-20-19,20 0,0-20,-20 0,20-20,-20 0,19-19,1 19,-20-20,20 1,0-1,0 20,-20 0,39 20,-39 0,20 0,-20 0</inkml:trace>
  <inkml:trace contextRef="#ctx0" brushRef="#br0" timeOffset="18686.0688">8652 16847,'0'0,"0"0,0 0,20 20,-20 20,20-1,-20 1,19 0,1-1,0 21,0-20,0-21,0 1,-1-20,1 0,0 0,0-39,-20 19,20-20,0-19,-20-1,0 20,0-19,0 19,0 20,0-19,0 19,0 20,0 0,0 0</inkml:trace>
  <inkml:trace contextRef="#ctx0" brushRef="#br0" timeOffset="19183.0972">8910 17323,'20'20,"-20"0,0 20,0-20,20 39,-20-19,0 19,19 1,-19-20,0-1,20 1,-20 0,0-21,0 1,0-20,-20 0,20-20</inkml:trace>
  <inkml:trace contextRef="#ctx0" brushRef="#br0" timeOffset="19453.1125">8811 17681,'0'19,"0"1,0 0,19 0,1 20,0-1,0-19,20 20,-20-20,-1-20,1 0,20 0,-20-20,-20 0,20 0,-20-20,19 21,-19-21,0 20,0 0,0 0,0 20,0 0</inkml:trace>
  <inkml:trace contextRef="#ctx0" brushRef="#br0" timeOffset="19958.1414">9009 18196,'0'-19,"0"19,0-20,0 20,0 39,0-19,-20 0,20-20,20 80,-20-21,20 1,0-21,0 21,-20-60,79 59,-79-59,60 20,-60-20,59-20,-39-19,0-1,-20 0,0-19,0 19,-20 20,0-19,0 19,20 20,0 0,-39 59,39-59,0 80,0-21,0-19,0 0,0-40,19 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09-29T22:42:13.1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102 135 34,'-6'-15'39,"6"15"0,-4-13 0,4 13-24,-5-11-3,5 11-4,0 0-3,0 0-1,0 0-2,-11 6 0,7 4-1,-2 8 0,-1 2-1,0 2 1,-1 4-1,-1 1 0,1 0 1,1-4-1,1-2 0,2-4 1,0-5-1,3-2 0,1-10 0,0 14 1,0-14-1,10 4 0,-10-4 1,20-3-1,-3-1 0,4 1 0,3-1 0,7 3 0,3 2 0,1 5 0,-1 3 0,-2 5 0,-3 8 1,-5 2 0,-9 3-1,-8 3 1,-9 3 0,-8 0 0,-11 0 0,-6-3-2,-6-7 0,-7-5-2,1-2-5,-12-12-33,11-5 0,-3-13-2,11 0 1</inkml:trace>
  <inkml:trace contextRef="#ctx0" brushRef="#br0" timeOffset="544">81 167 68,'0'0'41,"22"-1"0,-13-16-3,16 12-30,-7-6-3,10-2-2,3 0-2,4-1-1,4 4-4,-6-3-5,9 11-32,-13-6 1,-1 9-2,-7-1 1</inkml:trace>
  <inkml:trace contextRef="#ctx0" brushRef="#br0" timeOffset="985">674 68 37,'0'0'38,"0"0"1,13 10-5,-13-10-16,0 0-5,-7 18-5,7 0-2,-6 5-2,0 5 0,-4 2-2,-2 3-1,-1 0 0,0-4 0,2-4 0,1-4-1,4-5 0,0-4 1,5-2 0,1-10-1,11 13 1,0-8 0,5-1-1,2-2 1,7-1-1,3-1 0,6-3 0,0 1-1,3-2-1,-2-3-2,5 6-9,-11-9-30,1 3 3,-12-6-3,3 0 2</inkml:trace>
  <inkml:trace contextRef="#ctx0" brushRef="#br0" timeOffset="1396">955 0 82,'3'26'43,"-6"4"-2,4 19-7,-8-2-30,1 13 1,-9 6-2,3 6 0,-4 2-1,1 0-1,2-4 0,0-6 0,4-7-1,6-12 0,3-4-2,2-14-1,5 2-8,-7-18-32,0-11 1,0 0-2,-3-12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09-29T22:42:34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105 203 27,'-13'-3'37,"-2"-1"2,4-1-1,-1-10-18,12 15-9,-12-21-4,12 9-3,3-2-2,7 1 0,8-2-1,7 2 0,10 3 0,8 0-1,2 5 1,4 5 0,-3 6-1,-2 8 1,-11 4 0,-11 8 0,-13 5 0,-12 7 1,-14-1-1,-6 3 0,-8-5 0,-3-1 0,-3-7 0,1-5 0,4-6-1,4-5 0,6-5 0,6-3 0,5 1-1,11-4 1,6 10-1,7 1 0,10 4 1,3 4-1,2 4 1,2 6 0,-4 1 0,-6 1 0,-11 1 0,-9-1 0,-11-3 1,-12-4-1,-5-4 0,-7-8-1,-2-5 0,-2-8-2,6 0-5,-9-13-29,14-5-3,5-8-1,7-1 2</inkml:trace>
  <inkml:trace contextRef="#ctx0" brushRef="#br0" timeOffset="567">573 127 50,'13'-11'39,"-13"11"0,0 0 0,-12 15-28,12 8-3,-11 0-4,2 9 0,-5 4-2,0 3 1,1 0-1,-2-2 0,2-5-1,2-5 1,2-8-1,5-4-1,4-15 1,5 11-1,5-14 1,7-2-1,5-4 1,3 0-2,4 1 0,0-1-1,3 3-3,-7-5-4,8 14-20,-15-10-12,-1 2 0,-7-6 0</inkml:trace>
  <inkml:trace contextRef="#ctx0" brushRef="#br0" timeOffset="928">815 8 45,'14'-8'37,"-14"8"2,15 5-1,-15-5-24,8 28-4,-10-2-3,6 12-3,-7 8 0,0 12 0,-5 3-2,1 6 1,-2 1-2,-1 0 1,0-4-2,2-3 1,0-11-1,1-8 0,2-8-2,0-9 0,4-2-4,-10-14-36,11-9 0,-6-9 0,6-6-1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42.9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79D8D7-EEAB-412F-AE85-4924DE439ACD}" emma:medium="tactile" emma:mode="ink">
          <msink:context xmlns:msink="http://schemas.microsoft.com/ink/2010/main" type="inkDrawing" rotatedBoundingBox="6370,9908 6677,10125 6522,10345 6214,10128" semanticType="callout" shapeName="Other">
            <msink:sourceLink direction="from" ref="{D3FE1706-7C2A-481B-A753-4CAF3D3C0128}"/>
            <msink:sourceLink direction="to" ref="{42E91FFB-4A8B-4686-A0C6-9F280F57D3AD}"/>
          </msink:context>
        </emma:interpretation>
      </emma:emma>
    </inkml:annotationXML>
    <inkml:trace contextRef="#ctx0" brushRef="#br0">0 45 6342,'0'0'1121,"0"0"1889,0 0-992,0 0-480,0 0-257,0 0-608,0 0-321,21 0 481,-21 23 416,23-23-256,0 23-128,0 0-97,-23 0-127,23 0-96,0 23-1,1-23-160,-1-23-95,0 22-129,0 2 64,0-24-160,-23 22 96,23-22-96,-23 0 161,0 0 31,0 0 192,0-22-63,23 22-193,-23-24-64,0-21-96,0 21-32,0 2 64,0-1-32,0-23-64,0 23 96,0 0-96,0 23 32,0-23 0,0 1-96,0 22-385,0 0-415,0 0-642,0 0-768,0 0-1249,0 0-3108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41.5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EA52449-0F09-4A9B-9075-7E348A47FD2D}" emma:medium="tactile" emma:mode="ink">
          <msink:context xmlns:msink="http://schemas.microsoft.com/ink/2010/main" type="inkDrawing" rotatedBoundingBox="5979,9641 6247,9545 6322,9756 6054,9851" semanticType="callout" shapeName="Other">
            <msink:sourceLink direction="with" ref="{D3FE1706-7C2A-481B-A753-4CAF3D3C0128}"/>
          </msink:context>
        </emma:interpretation>
      </emma:emma>
    </inkml:annotationXML>
    <inkml:trace contextRef="#ctx0" brushRef="#br0">0 134 4003,'0'0'1634,"0"0"384,0 0-801,0 0 384,0 0-287,23 0-257,-23 23-64,23-23-65,0 22-127,0-22 64,0 0 64,-23 24-160,23-24-129,0 0-63,0 0-33,0 23-127,0-23-65,0 0-96,-23-23-64,21 23 1,-21 0 31,23-24 32,-23 24-64,0-22-128,0-1 32,0 23-128,-23-23 129,23 0-65,0 0-32,-21 23 96,21-23-96,0 23 0,-23-23 32,23 23-32,0 0-32,0-22-64,0 22-353,0 0-448,0 0-512,0 0-513,0 0-288,23 0-1345,-23 0-3204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9.3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8E4C5D-0FDD-4598-93C9-1272ECADD438}" emma:medium="tactile" emma:mode="ink">
          <msink:context xmlns:msink="http://schemas.microsoft.com/ink/2010/main" type="inkDrawing" rotatedBoundingBox="5298,9962 5388,10306 5363,10313 5273,9969" semanticType="callout" shapeName="Other">
            <msink:sourceLink direction="with" ref="{58FD4AF2-B423-4BB1-853A-DCD9C5921A12}"/>
          </msink:context>
        </emma:interpretation>
      </emma:emma>
    </inkml:annotationXML>
    <inkml:trace contextRef="#ctx0" brushRef="#br0">-2 0 3267,'0'0'4804,"0"0"-2402,0 0-159,0 0-930,0 23-352,0-1-32,23 2-129,-23 21 33,23-22-64,-23 23 96,21 0-129,-21-24-191,0 25-257,23-25-96,-23-22-160,0 24 129,0-24-97,0 0-64,0 0-129,0 0-287,0 0-641,0-24-384,-23 24-737,23-22-801,0 22-1537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9.6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FD4AF2-B423-4BB1-853A-DCD9C5921A12}" emma:medium="tactile" emma:mode="ink">
          <msink:context xmlns:msink="http://schemas.microsoft.com/ink/2010/main" type="inkDrawing" rotatedBoundingBox="5197,10187 5494,10194 5493,10216 5196,10209" shapeName="Other">
            <msink:destinationLink direction="with" ref="{2C8E4C5D-0FDD-4598-93C9-1272ECADD438}"/>
          </msink:context>
        </emma:interpretation>
      </emma:emma>
    </inkml:annotationXML>
    <inkml:trace contextRef="#ctx0" brushRef="#br0">0 6 9480,'0'0'2147,"0"0"351,0 0-1217,0 0-865,0 0-416,23 0 353,0 0 448,0 0-65,0 0-287,23 0-129,-25 0-96,2 0-64,0 0-64,23 0-31,-23 0-130,-23 0 33,23 0-672,-23 0-1122,0 0-1121,0 22-3779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8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2F49F6-5FB7-4B56-8142-15B34305FFD9}" emma:medium="tactile" emma:mode="ink">
          <msink:context xmlns:msink="http://schemas.microsoft.com/ink/2010/main" type="inkDrawing" rotatedBoundingBox="4804,9564 5106,9501 5163,9779 4861,9841" semanticType="callout" shapeName="Other">
            <msink:sourceLink direction="to" ref="{CC2972F6-F26E-4192-9663-91A872E683E3}"/>
            <msink:sourceLink direction="from" ref="{CC2972F6-F26E-4192-9663-91A872E683E3}"/>
          </msink:context>
        </emma:interpretation>
      </emma:emma>
    </inkml:annotationXML>
    <inkml:trace contextRef="#ctx0" brushRef="#br0">22 174 6918,'0'0'1730,"0"0"1152,0 0-1280,-23 0-289,23 0-224,0 0-704,23 0-1,-23 0 128,23 23 129,0-23-128,0 0-1,0 22-32,0-22-127,23 24 63,-25-24-128,2 0 33,0 23-1,0-23-32,0 0 1,-23 0-33,23 0 32,-23 0-96,0 0 0,0-23-63,0 23 31,0-24-96,0 2-64,-23-1 64,23 0-32,-23 23 64,23-23-96,0 0 96,-23 0-96,23 0 0,0 1 0,0 22-32,0-23 32,0 23-64,0 0-160,0-23-481,0 23-416,0 0-641,0 0-544,0 0-1089,0 23-2915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6.3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9CCDC4B-113B-432D-BDCA-CF823E9C14E8}" emma:medium="tactile" emma:mode="ink">
          <msink:context xmlns:msink="http://schemas.microsoft.com/ink/2010/main" type="inkDrawing" rotatedBoundingBox="3945,9746 4427,9604 4503,9864 4022,10006" semanticType="callout" shapeName="Other">
            <msink:sourceLink direction="to" ref="{CC2972F6-F26E-4192-9663-91A872E683E3}"/>
          </msink:context>
        </emma:interpretation>
      </emma:emma>
    </inkml:annotationXML>
    <inkml:trace contextRef="#ctx0" brushRef="#br0">24 241 1473,'0'0'2114,"0"0"833,0 0-641,0 0 160,-24 0-512,24 0-449,0 0-127,0-23-257,0 23-160,0 0-417,0 0-352,24 0 97,-24 0 63,23 23 129,0-23 95,23 0-95,-2 0 31,2 23-32,0-23 1,0 0-97,0 0-31,0 0 31,-23 0-128,-2-23-64,2 23-63,0-23-33,0 23 96,-23-22-96,0-2 32,-23 2-64,23-1 0,0-1-32,-23 2-64,0-1 0,23 23 96,-21-23-96,21 0-128,0 23-256,-23 0-289,23-23-544,0 23-705,0 0-1185,23 0-1634,-23 0-4355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0:32:39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15042 8394,'0'-20,"-20"0,0 0,0 0,-20 40,1-20,-1 40,0 0,1 19,-21 20,40 21,-19-1,39 0,0-20,19 1,21-1,0-39,39 0,-19-40,19-20,0-20,-19-20,19-19,-39-20,0 20,-20-21,-40 1,-20 20,0-1,-19 41,-1-1,1 40,-21-20,41 40,-1 0,20 0,0-20,20 0</inkml:trace>
  <inkml:trace contextRef="#ctx0" brushRef="#br0" timeOffset="331.0188">15776 7937,'0'0,"-20"20,0 20,-20 19,-19 21,19 19,-19 0,-1 20,20 20,21-20,-1 20,0-40,20 20,40-39,-21-1,21-19,0-21,0-19,-1 0,-19-20,20-20,-20 0</inkml:trace>
  <inkml:trace contextRef="#ctx0" brushRef="#br0" timeOffset="948.0542">15915 8969,'0'0,"0"0,0 0,-20 0,20-20,0 0,0 1,0-21,20 0,-20 1,0-21,0 20,0-19,20 19,-20-19,0 19,0 20,0-20,0 21,0 19,0 0,19 19,-19 1,20 20,20 0,-20 19,0 1,19-1,-19 1,20-1,-1 1,-19-21,20 1,-20-20,20 0,-40-40,19 0,1 0,0-19,-20-1,0-20,0 21,0-21,0 20,-20 1,20-1,-20 0,20 21,0-1,0 0,0 20,20-20,-20 20,20-20</inkml:trace>
  <inkml:trace contextRef="#ctx0" brushRef="#br0" timeOffset="1249.0713">16490 7997,'20'20,"0"19,20 1,-21 20,41-1,-20 40,-1 1,1 19,0 0,-20 0,-20 0,-20 0,20-20,-20 0,-20-19,20-21,-19-19,19-20</inkml:trace>
  <inkml:trace contextRef="#ctx0" brushRef="#br0" timeOffset="14792.8461">14228 11985,'0'-19,"0"19,0-20,0 20,-20-20,20 20,-20 20,0 0,1-1,-1 41,0-1,0 1,20 19,0 1,20-1,0-19,19-1,21-39,0-20,19-20,-20-20,1-19,-1-1,1-19,-40 0,-20-1,-20 21,0-1,-39 21,-1-1,-19 20,-1 20,21 0,-21 0,41 20,-1-20,20 20,20-20</inkml:trace>
  <inkml:trace contextRef="#ctx0" brushRef="#br0" timeOffset="15176.868">15161 11569,'0'0,"19"19,-38 21,-1 0,0 19,-20 21,1-1,-1 20,0 1,0 19,21-40,19 20,19-19,1-21,20-19,0 0,-1-40,1 0</inkml:trace>
  <inkml:trace contextRef="#ctx0" brushRef="#br0" timeOffset="15716.8988">15419 12243,'0'20,"0"-20,0 0,-20-20,20 1,0-21,0 0,20 0,-20 1,0-21,0 1,19 19,-19 0,20 1,-20 19,0 0,20 20,-20 20,20 0,0 19,0 1,0 0,19 19,-19-19,0 0,20-1,-21-19,1 0,20-20,-20-20,0 0,-1-19,1-1,-20-20,20 1,-20-1,0 21,0-21,-20 20,20 21,0-1,0 20,0 0,0 0</inkml:trace>
  <inkml:trace contextRef="#ctx0" brushRef="#br0" timeOffset="16019.9163">15994 11311,'0'-20,"20"40,20 0,-1 19,21 1,-1 39,21 1,-21 19,-19 20,0 0,-21 0,-19 20,-19-20,-1 0,-20-40,0 1,1-21,19-39,0 0,0-40</inkml:trace>
  <inkml:trace contextRef="#ctx0" brushRef="#br0" timeOffset="22119.2651">13970 15359,'-20'0,"20"20,-20-20,0 39,1 1,19 20,-20 19,40 0,-20 1,19 19,21-20,0 1,0-21,19 1,-19-40,19-20,-19-20,0-40,-1 1,-39-21,20 1,-20-20,-20-1,-19 1,-1 20,0 19,-19 21,19 19,-19 20,-1 0,40 39,-20-19,40 20,-19-20,38 0,1 0</inkml:trace>
  <inkml:trace contextRef="#ctx0" brushRef="#br0" timeOffset="22561.2904">14962 15002,'0'0,"-20"0,0 19,20 21,-39 20,-1-1,20 40,-19 1,19-1,0 0,20 20,20 0,0-20,-1-19,1-1,20-19,0-1,-1-19,1-20,-20-20,0 0</inkml:trace>
  <inkml:trace contextRef="#ctx0" brushRef="#br0" timeOffset="23117.3222">15200 16053,'0'0,"0"0,0-39,0 19,0-20,0 0,-20 1,40-21,-20 1,0-1,-20-19,20 19,0 21,0-21,0 20,0 20,0 1,0 19,0 0,20 0,-20 19,20 21,0 0,0 0,0 19,19 1,-19-21,0 21,20-20,-20-1,-1 1,21-20,-20-20,0 0,-20-20,20 0,0-20,-20-19,0-1,19 1,-19-21,0 21,0-21,0 21,-19 19,19 1,0 39,0-20,0 20,0 0,0 0</inkml:trace>
  <inkml:trace contextRef="#ctx0" brushRef="#br0" timeOffset="23471.3425">15716 14744,'0'0,"0"0,-20-40,40 40,-20 20,20 0,20 0,-1 39,1 1,20 39,-21 0,1 40,0 0,-20 20,-20-1,0 1,-20-20,0 0,0-20,-20-40,21-19,-1-20,0-21,0-19</inkml:trace>
  <inkml:trace contextRef="#ctx0" brushRef="#br0" timeOffset="66708.8155">19070 8533,'0'-20,"0"0,0 20,-20-20,20 20,-40 20,20 20,1-1,-21 21,20-1,0 21,0-1,20 0,20-19,20-1,0-39,19 0,21-40,-1-19,-20-1,1-39,0-1,-21 1,-39-20,0 19,-39 1,-1 0,-20 39,-19 0,0 20,19 20,0 0,21 20,-1 0</inkml:trace>
  <inkml:trace contextRef="#ctx0" brushRef="#br0" timeOffset="67140.8401">20181 8036,'-20'20,"-19"20,-1 0,0 19,-19 21,-1-1,1 40,19 0,0-20,20 20,20-19,20-21,0-20,20 1,-1-40,21 0,-20-20</inkml:trace>
  <inkml:trace contextRef="#ctx0" brushRef="#br0" timeOffset="67565.8645">20459 8334,'0'0,"0"0,0 20,0 0,0 20,-20-1,0 41,0-1,1 0,-1-19,20 19,-20-19,20-21,20 1,0-40,-1 0,1-20,20 0</inkml:trace>
  <inkml:trace contextRef="#ctx0" brushRef="#br0" timeOffset="67863.8816">20657 8691,'-19'0,"19"20,-20-20,0 20,20-20,0 20,0-20,0 0,0 0,0 0,0 0,0 20,0-20,20 0,-20 0,20 0,-20 0,0 0,0 0,0 0,19 0,-19 0,0-20,0 20,0-20,0 0</inkml:trace>
  <inkml:trace contextRef="#ctx0" brushRef="#br0" timeOffset="68392.9117">20717 8552,'0'0,"0"0,20 20,-20-20,20 0,-20 0,0 0,-20 20,20-20,-20 20,0-20,0 20,-19 0,19-1,-20 21,40-20,-20 0,20 20,20-21,-20 1,40-20,-20 0,19 0,1-20,0 1,-21-1,21-20,-20 20,0-20,-20 1,0 19,0-20,-20 20,0 1,0-1,20 20,-20 0,1 0,19 0,0 20</inkml:trace>
  <inkml:trace contextRef="#ctx0" brushRef="#br0" timeOffset="68946.9434">21094 8632,'20'-20,"0"20,-1 0,-19-20,20 20,-20-20,0 20,0-20,-20 20,20 0,-19-19,-1 19,-20 19,20-19,0 20,1 0,19 20,-20-20,20 19,0-19,20 0,-1 0,1 0,0-20,20 0,-20 0,-1 0,1-20,-20 20,20 0,-20 0,0 0,0 20,0 19,0 1,0 20,0-1,0 1,-20-1,20 1,-20-1,1 1,-21-40,0 19,1-39,-1 0,0-20,0 1,21-21,-1 20,20-39,0 19,20-20</inkml:trace>
  <inkml:trace contextRef="#ctx0" brushRef="#br0" timeOffset="69550.9781">21848 8731,'-20'0,"20"0,0 0,0 0,0-20,0 0,0 0,20 1,-20-21,20 20,-20-20,0 1,0-1,0 0,20 21,-20-21,0 20,0 20,0 0,20 0,-20 20,19 0,1 19,0 1,0 0,0-1,19 21,-19-20,20-1,-20-19,19 0,-19 0,20-40,-20 0,0 0,0-19,-20-21,0 1,0-1,0 1,0 19,-20-20,20 40,-20-19,20 39,0 0,0 0</inkml:trace>
  <inkml:trace contextRef="#ctx0" brushRef="#br0" timeOffset="69833.9942">22423 7838,'0'-40,"0"40,20 0,40 20,-21 20,21 19,0 1,-1 39,-19 20,-1-20,-19 21,-20 18,-20-38,1 19,-21-20,-20-40,21 1,-21-20,40-21,0-19</inkml:trace>
  <inkml:trace contextRef="#ctx0" brushRef="#br0" timeOffset="84799.8503">18852 11430,'-20'-20,"-20"20,20 0,-20 20,1 19,19 1,-20 39,1 1,-1 39,20-20,20 0,0 1,20-21,20-19,19-21,1-39,19-20,0-19,1-21,-21-19,-19-20,-20-1,-20 21,-20-20,-20 39,-19 1,-1 19,1 20,-21 0,41 20,-1 0,20 20,0-20</inkml:trace>
  <inkml:trace contextRef="#ctx0" brushRef="#br0" timeOffset="85068.8656">19606 11211,'0'0,"-20"20,0 20,-20 0,1 19,19 21,-40 19,40 0,-19 0,19 0,0 21,20-41,20 20,20-19,-1-41,1 1,19-20,1-20</inkml:trace>
  <inkml:trace contextRef="#ctx0" brushRef="#br0" timeOffset="85644.8986">20082 11251,'0'0,"0"0,0 40,0-20,0 39,0 21,0 19,0-20,-20 20,20 1,0-21,0 0,0-19,20-40,0 0,19-20,-19-20,0-20,0 0,20 1,-21-21,21 20,-20 1,0-1,0 40,-20-20,20 20,-20 0,0 40,-20-20,20 19,0 1,0 0,0 0,0-1,20 1,-1-20,1 0,20-20,-20 0,19-40,1 20,-20-39,0 19,-20-20,0 21,0-21,-20 40,0-19,0 39,-19 0,19 0,20 0,0 19,0 1</inkml:trace>
  <inkml:trace contextRef="#ctx0" brushRef="#br0" timeOffset="86099.9246">20856 11966,'39'0,"21"0,-40-40,0 20,0-20,-20-19,0 19,-20 20,0-19,-20 39,0 0,1 0,-1 39,20-19,0 20,1-1,19 1,-20 0,40 0,-1-21,-19 1,40-20,0 0,-1 0,1-20,-20 1,20-1,-20 0,-1 0,1 20,-20 0,0 20,0 20,0-21,0 41,0-1,0 21,0-1,0 1,-20-1,20 0,-19-19,-1-1,-20-19,0-20,1 0,-21-40,20 0,-19 0,19-19,1-1,19 0</inkml:trace>
  <inkml:trace contextRef="#ctx0" brushRef="#br0" timeOffset="86617.9543">21709 11926,'-20'20,"0"0,20-1,-19 1,19 0,0 0,0-20,19 0,1 0,-20-20,0-20,20 1,-20-1,20-20,0 1,0-1,-20-19,19 19,1 21,0-21,0 40,0 1,0-1,-20 40,20-1,-1 1,-19 20,20 0,0 19,0-19,0 19,0-19,19-20,-19 0,20-40,-1 0,-19-20,0 1,0-21,0 1,-20-21,0 41,0-21,0 20,-20 1,20-1,20 20</inkml:trace>
  <inkml:trace contextRef="#ctx0" brushRef="#br0" timeOffset="86858.9679">22523 10834,'39'40,"1"20,20 19,-1 0,-19 40,-1-19,1 19,-20 20,-20-20,0 0,-20-20,-20 0,1-39,-21-1,1-19,-1-20</inkml:trace>
  <inkml:trace contextRef="#ctx0" brushRef="#br0" timeOffset="87649.0131">18375 15656,'20'-19,"-20"-1,0-20,-20 0,20 1,-20-1,20 20,-19-20,-1 21,0 19,0 19,-20 1,21 20,-1 20,0-1,0 20,20 1,20-1,0-19,19-1,21-19,-1-20,21-20,-1-40,20 0,-39-39,-1 0,1-21,-60 21,0 0,-40-1,1 41,-21-1,-19 20,-1 20,21 20,19-20,0 40,1-21,19 1</inkml:trace>
  <inkml:trace contextRef="#ctx0" brushRef="#br0" timeOffset="88574.0661">19427 14982,'-59'59,"-1"21,0-1,1 40,-1 0,21-20,39 20,0 1,39-21,1-20,20-19,-1-1,21-39,-41 0</inkml:trace>
  <inkml:trace contextRef="#ctx0" brushRef="#br0" timeOffset="89557.1224">19883 15021,'0'20,"0"0,-19 40,-1-21,20 41,-20-21,0 40,0-19,20-21,0 21,0-41,20 1,0-20,20 0</inkml:trace>
  <inkml:trace contextRef="#ctx0" brushRef="#br0" timeOffset="89841.1386">20201 15518,'20'0,"-20"-20,0 20,-20 0,0 0,0 0,0 20,20-1,0 21,0-20,20 0,0 0,0-1,20 1,-1-20,1-20,0 1,-20-1,19 0,-19-20,-20 1,-20 19,0-20,1 20,-1 0,0 20,-20-20,40 20</inkml:trace>
  <inkml:trace contextRef="#ctx0" brushRef="#br0" timeOffset="90293.1645">20717 15557,'40'0,"-21"-20,21 20,-40-39,20 19,-40-20,20 20,-20 20,0 0,-19 0,19 20,-20 20,20-20,1 39,-1-19,20 0,0-1,0-19,20 0,-1-20,1 20,0-40,0 0,20 20,-21-20,-19 0,20 20,-20 20,20 0,0 20,0 19,0 1,-20 19,19 1,-19-1,-19 0,-1 1,0-21,-40-19,21-20,-21-20,1 0,19-20,-20 0,21-20,19-19,0 19,20-19</inkml:trace>
  <inkml:trace contextRef="#ctx0" brushRef="#br0" timeOffset="90818.1945">21312 15716,'0'20,"0"-20,0 20,0-20,0-20,20 0,-20 0,20-20,-20 1,20-1,0-19,-20 19,19-20,1 21,0-1,0 20,-20 0,0 20,20 0,-20 20,20 0,-1 20,1-1,-20 21,20-20,0-1,0 1,0-20,19 0,-19-1,0-38,0-1,20 0,-21-40,1 21,0-21,-20 1,0 19,0-20,0 41,-20-1,20 20,0-20,0 20</inkml:trace>
  <inkml:trace contextRef="#ctx0" brushRef="#br0" timeOffset="91068.2087">21987 14744,'40'20,"-1"19,21 1,-21 19,21 21,0 19,-1 0,-19 20,-20 0,-20 20,0-20,-20 0,0 0,-20-19,1-41,-1 21,-20-41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0.6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7DFF7B-0E10-47E9-A6CB-87BEE14C5B95}" emma:medium="tactile" emma:mode="ink">
          <msink:context xmlns:msink="http://schemas.microsoft.com/ink/2010/main" type="inkDrawing" rotatedBoundingBox="2827,8477 2932,8093 3235,8176 3130,8560" semanticType="callout" shapeName="Other"/>
        </emma:interpretation>
      </emma:emma>
    </inkml:annotationXML>
    <inkml:trace contextRef="#ctx0" brushRef="#br0">320 23 3459,'0'0'2242,"0"0"705,0 0-449,0 0-256,0 0-480,0 0-129,0 0-223,0-22-353,0 22-128,0 0-257,0 0-255,-23 0-289,0 0-128,0 0-64,-23 0 0,0 22 96,23 1-32,-23 0 32,23-23-32,23 23 0,0-23-96,-23 23 128,23-23-160,0 0-65,0 23 161,23-23-32,0 0 64,0 23 0,23-23 32,0 0 0,-23 22 64,23 2 33,-23-1 31,-23-1-32,23 2 32,-23-2 32,-23 1-64,0-23 96,0 23 33,-23-23-321,0 0-32,0 0-1,23 0-159,0 0-224,0-23-161,0 23-480,2-23-769,21 23-1569,0 0-5798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41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FFEF15-2323-4D25-A65C-7A7BB3F8FF4E}" emma:medium="tactile" emma:mode="ink">
          <msink:context xmlns:msink="http://schemas.microsoft.com/ink/2010/main" type="inkDrawing" rotatedBoundingBox="3095,8584 6246,9417 6179,9672 3027,8839" semanticType="callout" shapeName="Other">
            <msink:sourceLink direction="with" ref="{D3FE1706-7C2A-481B-A753-4CAF3D3C0128}"/>
            <msink:sourceLink direction="with" ref="{802C5751-352F-4266-A04B-2D9E78296203}"/>
          </msink:context>
        </emma:interpretation>
      </emma:emma>
    </inkml:annotationXML>
    <inkml:trace contextRef="#ctx0" brushRef="#br0">-11 1 864,'-23'0'1954,"23"0"448,0 0-896,0 0-257,0 0 32,0 0-288,0 0-256,23 0-64,-23 0 448,0 0-193,23 0-191,-23 0-128,23 0-193,0 0 33,0 23-161,-2-23-96,2 0 32,0 0-64,0 0 65,23 0-1,-23 0 0,23 0-96,-23 0 0,24 0 0,-1 0-96,-25 0 32,25 0 1,-23 0-33,23 0 64,-23 22-96,23-22 64,-23 0-32,23 24-64,-23-24 96,-2 0-64,25 23 0,-23-23 32,23 22-32,-23-22 0,23 0 32,1 24-32,-1-24 0,-2 0 64,2 22-64,0-22 32,0 0-32,0 0 64,0 0-64,0 23 0,-25-23 32,25 23 0,0-23-32,0 0 32,-23 23-32,24-23 32,-1 23-64,-23-23 64,21 22 32,2-22-64,0 24 0,0-24 32,0 0 32,-23 22-96,23-22 64,-2 23-32,2-23-32,-23 23 64,23-23 32,1 0-96,-24 23 96,0-23-64,23 23 0,-23-23 32,0 23-32,-2-23 64,25 23-64,-23-23 0,0 22-96,23-22 192,-23 24-96,23-24-32,-23 22 0,23-22 96,-25 23-64,25-23 0,0 24-64,-23-2 96,1-22-32,-1 23 32,0 0-32,0-23 0,0 23 0,0-23 0,0 23 0,-23 0 65,23-23-65,-2 23 64,2 0-32,-23-23 64,23 23 64,0-1 0,0-22-96,0 23 32,-23-23-64,23 23-32,0-23 96,-23 0-32,23 23-64,-23-23 0,23 0 0,-23 0 64,0 23-96,0-23 96,0 0-64,0 0-160,0 0-288,0 0-65,0 0-448,-23 0-800,23 0-1666,0 0-5029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8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5802F5-E1DB-44CA-9AA7-75004F15925B}" emma:medium="tactile" emma:mode="ink">
          <msink:context xmlns:msink="http://schemas.microsoft.com/ink/2010/main" type="inkDrawing" rotatedBoundingBox="3059,8737 5071,9528 5032,9628 3020,8836" semanticType="callout" shapeName="Other">
            <msink:sourceLink direction="with" ref="{CC2972F6-F26E-4192-9663-91A872E683E3}"/>
            <msink:sourceLink direction="with" ref="{802C5751-352F-4266-A04B-2D9E78296203}"/>
          </msink:context>
        </emma:interpretation>
      </emma:emma>
    </inkml:annotationXML>
    <inkml:trace contextRef="#ctx0" brushRef="#br0">-14 0 160,'0'23'1601,"0"-23"609,0 0-961,0 0 65,0 0-129,0 0 64,0 0 256,0 0-287,0 0-161,0 0-289,23 0-191,-23 22-1,23-22 97,0 24-64,23-24-65,-25 23 161,25-1-65,23-22-415,-23 24-1,0-2 128,24 1-128,-26 0 65,25 0-65,-23 0-64,0-23 32,23 22 32,-2 2-95,2-24-1,-23 22 64,23 1-32,1 0 32,-3 0-96,2 0 64,-23 0-96,23 0 1,0-1 31,-25 2-64,25-2 0,-23 1 64,0 1-64,24 21 32,-24-22-32,-2 0-64,2 0 160,0 23-64,0-23-64,-23 0 32,23-23 0,-23 22 0,0-22-32,0 23 0,-23-23 0,21 0 32,-21 0-64,0 0 32,0 0 0,0 0 32,0 23-32,0-23-32,0 0-160,0 0-256,0 0-609,0 0-801,0 0-1441,-21 0-3556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5.8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BB4AF4-97FC-4A93-85C3-7B3594C9E6E6}" emma:medium="tactile" emma:mode="ink">
          <msink:context xmlns:msink="http://schemas.microsoft.com/ink/2010/main" type="inkDrawing" rotatedBoundingBox="3262,8592 4733,10304 4431,10563 2960,8852" semanticType="callout" shapeName="Other">
            <msink:sourceLink direction="to" ref="{CC2972F6-F26E-4192-9663-91A872E683E3}"/>
            <msink:sourceLink direction="from" ref="{802C5751-352F-4266-A04B-2D9E78296203}"/>
          </msink:context>
        </emma:interpretation>
      </emma:emma>
    </inkml:annotationXML>
    <inkml:trace contextRef="#ctx0" brushRef="#br0">-5 0 5252,'0'0'929,"0"0"833,0 0-737,0 24-192,0-24 608,0 0-160,0 23-288,23-23 0,0 22-96,-23-22-160,46 24-129,-23-2-95,23 1-65,-2 0 193,2 23-193,23-24 97,0 24-97,1 0-127,-3 0 95,-21 22 32,23-22 65,-23 1-1,0-2-95,21 1-33,-21 0-224,0 0 32,23-1 1,-22 1-65,22-23 96,-25 23-96,25-1-64,-23-21 32,-23 21 32,0-21-128,0-24 96,-23 22-96,23-22-96,-23 0-128,-23-22-192,23 22-353,0 0-320,0-24-641,-23 24-672,23-22-833,-23 22-1954</inkml:trace>
    <inkml:trace contextRef="#ctx0" brushRef="#br0" timeOffset="1192.0682">1185 1397 4452,'0'-22'2242,"0"22"2018,0 0-1441,0-23-673,0 23-993,0 0-609,0 0 1,0 23 63,23-23 161,0 46-224,0-23-97,0 23 0,-23-1 33,23 1-33,0-23-95,0 23 95,0-24-64,0 2 33,-2-24-129,-21 22-32,23-22-32,0 0-31,-23-22 31,0-2-128,0 2-32,0-1 32,0-23-64,0 0 0,0 23-64,0-23 32,0 24-64,23-1 64,-23-1-128,0 2 0,0 22-192,0-23-129,0 23-288,0 0-448,0 0-480,0 0-1506,0 0-2851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9CB3A1-C062-4BBE-8EB1-2FDBB94E36EB}" emma:medium="tactile" emma:mode="ink">
          <msink:context xmlns:msink="http://schemas.microsoft.com/ink/2010/main" type="inkDrawing" rotatedBoundingBox="2838,9870 2953,8866 3028,8874 2913,9878" semanticType="callout" shapeName="Other">
            <msink:sourceLink direction="with" ref="{802C5751-352F-4266-A04B-2D9E78296203}"/>
          </msink:context>
        </emma:interpretation>
      </emma:emma>
    </inkml:annotationXML>
    <inkml:trace contextRef="#ctx0" brushRef="#br0">93 0 3331,'0'0'2978,"0"0"-671,0 0 159,0 0-864,0 0-385,0 0-641,0 0-288,0 22 289,0 2 64,23-2 159,-23 24-127,0 0-193,0 22-95,0 1-1,0 0 65,0-1 191,-23 24-31,23-23-65,0 0-159,-23 22-129,0-22-64,23-24-96,-23 24 32,23-45-64,0-2-96,0 1 96,-23-23 97,23 0 63,0 0-192,0-23-224,0 23-353,0-22-160,0-2-384,0 2-544,0-1-481,0-1-1217,0 2-3075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4.3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BD7EF6-1672-4FF5-838F-718E4748C073}" emma:medium="tactile" emma:mode="ink">
          <msink:context xmlns:msink="http://schemas.microsoft.com/ink/2010/main" type="inkDrawing" rotatedBoundingBox="2861,9548 3098,9731 2910,9973 2674,9790" semanticType="callout" shapeName="Other">
            <msink:sourceLink direction="to" ref="{802C5751-352F-4266-A04B-2D9E78296203}"/>
            <msink:sourceLink direction="from" ref="{802C5751-352F-4266-A04B-2D9E78296203}"/>
          </msink:context>
        </emma:interpretation>
      </emma:emma>
    </inkml:annotationXML>
    <inkml:trace contextRef="#ctx0" brushRef="#br0">28-5 6566,'-23'0'768,"23"0"1635,0 0-1154,0 23-544,0 0 288,0-23-225,0 46-31,23-23 32,-23-1 192,0 2 64,24 21-257,-1-22 65,-23 0-32,21-23-257,2 23-95,-23-23-225,23 0 64,-23 0-64,23 0 65,0-23-33,-23 0-96,23 0-96,-23-22-32,23 21 32,-23-21-64,23 21 0,-23 2-160,0-1-256,0 23-289,0 0-608,0 0-961,23 0-1154,-23 0-3682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4.9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6735A4-8E4E-4784-8D24-34F5AA82E719}" emma:medium="tactile" emma:mode="ink">
          <msink:context xmlns:msink="http://schemas.microsoft.com/ink/2010/main" type="inkDrawing" rotatedBoundingBox="2631,10374 2906,10347 2908,10367 2633,10395" shapeName="Other"/>
        </emma:interpretation>
      </emma:emma>
    </inkml:annotationXML>
    <inkml:trace contextRef="#ctx0" brushRef="#br0">0 26 5541,'0'0'1409,"0"0"1794,0 0-1121,0 0-544,0 0-866,0 0-223,23 0 479,0 0 65,0 0-160,23 0-192,-23 0-161,24 0-320,-24-23-63,-2 23-33,2 0-64,-23 0-129,23 0-703,-23 0-898,0 0-1441,0 0-4580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31.9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8DB8E0-66E8-430A-B176-154C8A6FA392}" emma:medium="tactile" emma:mode="ink">
          <msink:context xmlns:msink="http://schemas.microsoft.com/ink/2010/main" type="inkDrawing" rotatedBoundingBox="1700,9661 2852,8593 3121,8882 1969,9951" semanticType="callout" shapeName="Other">
            <msink:sourceLink direction="to" ref="{802C5751-352F-4266-A04B-2D9E78296203}"/>
            <msink:sourceLink direction="from" ref="{802C5751-352F-4266-A04B-2D9E78296203}"/>
          </msink:context>
        </emma:interpretation>
      </emma:emma>
    </inkml:annotationXML>
    <inkml:trace contextRef="#ctx0" brushRef="#br0">1016-11 6149,'23'0'2018,"-23"0"-32,0 0-769,0 0 321,0 0-257,0 0-416,-23 0-97,23 0-223,0 23-33,-23-23-63,0 23-193,0-1 64,0 2-95,-21 21-65,-3 1-64,1 0 0,0 22 64,0-22 32,0 23-128,-21-23-64,21 23 193,-23-24-161,0 24 0,23-23-64,-24 0 64,26 23-32,-2-24 96,0-22-96,0 0 64,0 0-32,23 0 64,0-23-128,23 0 192,-23 0-96,23 0-32,0 0-128,0 0-96,0 0-513,0 0-288,0 0-160,23 0-801,-23 0-1409,23 0-3203</inkml:trace>
    <inkml:trace contextRef="#ctx0" brushRef="#br0" timeOffset="500.0286">31 653 5252,'0'-23'1282,"0"23"1472,0 0-768,0 0-1153,0 23-353,-23-23 97,23 23-33,-23 23-95,23-23 159,-21 23 65,-2-1-128,23-22 95,-23 23-159,0-23-161,23 22-160,0-21 96,0-1-127,0-1-1,0-22-64,0 24 64,23-24 32,-23 0 32,23 0 257,0 0-193,-2 0-64,2-24-96,0 24-96,0-22 96,0 22-96,0 0 0,0 0 0,0 0 0,-23 0-288,23 0-513,-23 0-512,23 0-545,-23 0-1217,0 0-3267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14.3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CA51D5-5349-4E59-B563-6124D857E569}" emma:medium="tactile" emma:mode="ink">
          <msink:context xmlns:msink="http://schemas.microsoft.com/ink/2010/main" type="writingRegion" rotatedBoundingBox="4924,10866 4573,15942 3915,15896 4266,10821">
            <msink:destinationLink direction="with" ref="{42E91FFB-4A8B-4686-A0C6-9F280F57D3AD}"/>
          </msink:context>
        </emma:interpretation>
      </emma:emma>
    </inkml:annotationXML>
    <inkml:traceGroup>
      <inkml:annotationXML>
        <emma:emma xmlns:emma="http://www.w3.org/2003/04/emma" version="1.0">
          <emma:interpretation id="{66C95186-CDE3-4819-BEA3-D7D11898654C}" emma:medium="tactile" emma:mode="ink">
            <msink:context xmlns:msink="http://schemas.microsoft.com/ink/2010/main" type="paragraph" rotatedBoundingBox="4924,10866 4573,15942 3915,15896 4266,10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A94FF-53B7-4DF0-9E98-D458979E89B0}" emma:medium="tactile" emma:mode="ink">
              <msink:context xmlns:msink="http://schemas.microsoft.com/ink/2010/main" type="line" rotatedBoundingBox="4924,10866 4573,15942 3915,15896 4266,10821"/>
            </emma:interpretation>
          </emma:emma>
        </inkml:annotationXML>
        <inkml:traceGroup>
          <inkml:annotationXML>
            <emma:emma xmlns:emma="http://www.w3.org/2003/04/emma" version="1.0">
              <emma:interpretation id="{CC2972F6-F26E-4192-9663-91A872E683E3}" emma:medium="tactile" emma:mode="ink">
                <msink:context xmlns:msink="http://schemas.microsoft.com/ink/2010/main" type="inkWord" rotatedBoundingBox="4464,14190 4370,15536 3942,15506 4035,14160">
                  <msink:destinationLink direction="to" ref="{29CCDC4B-113B-432D-BDCA-CF823E9C14E8}"/>
                  <msink:destinationLink direction="to" ref="{972F49F6-5FB7-4B56-8142-15B34305FFD9}"/>
                  <msink:destinationLink direction="from" ref="{972F49F6-5FB7-4B56-8142-15B34305FFD9}"/>
                  <msink:destinationLink direction="to" ref="{7CBB4AF4-97FC-4A93-85C3-7B3594C9E6E6}"/>
                  <msink:destinationLink direction="with" ref="{9C5802F5-E1DB-44CA-9AA7-75004F15925B}"/>
                  <msink:destinationLink direction="from" ref="{15B7E5FF-AF96-45AD-9B5F-B582742D2715}"/>
                  <msink:destinationLink direction="with" ref="{C7F0957C-0C0A-431D-B926-86E3B86FE1B7}"/>
                </msink:context>
              </emma:interpretation>
              <emma:one-of disjunction-type="recognition" id="oneOf0">
                <emma:interpretation id="interp0" emma:lang="en-US" emma:confidence="0">
                  <emma:literal>i!</emma:literal>
                </emma:interpretation>
                <emma:interpretation id="interp1" emma:lang="en-US" emma:confidence="0">
                  <emma:literal>it...</emma:literal>
                </emma:interpretation>
                <emma:interpretation id="interp2" emma:lang="en-US" emma:confidence="0">
                  <emma:literal>i!!</emma:literal>
                </emma:interpretation>
                <emma:interpretation id="interp3" emma:lang="en-US" emma:confidence="0">
                  <emma:literal>,?:,.</emma:literal>
                </emma:interpretation>
                <emma:interpretation id="interp4" emma:lang="en-US" emma:confidence="0">
                  <emma:literal>,?:..</emma:literal>
                </emma:interpretation>
              </emma:one-of>
            </emma:emma>
          </inkml:annotationXML>
          <inkml:trace contextRef="#ctx0" brushRef="#br0">2908 1838 800,'0'0'2050,"0"0"64,0 0-288,0 0 320,0 0-545,23-23-31,-23 23-1,0 0-191,0 0-129,0 0-128,0 0 32,0 0-288,0 0 0,0 0-257,0 0-480,-23 0-224,0 0 96,0 0-64,0 0 0,0 0 32,0 0 0,0 23 32,0-23 0,2 23 0,-2-23-32,23 22-32,-23-22 0,23 23 0,0 0 64,0-23-64,0 23 64,23 0 0,0-23 96,-2 23 96,25 0 96,-23-23 129,23 22-1,-23 2-224,0-2-31,-23 1-65,0 1 96,0-2 0,0 1-32,-23 0 32,-23 23 1,23-46-65,-23 23-128,23-23-128,-21 0-193,21 0-191,0 0-129,23-23-480,-23 0-1025,23 0-2274</inkml:trace>
          <inkml:trace contextRef="#ctx0" brushRef="#br0" timeOffset="3683.2106">2770 2570 4772,'0'0'2402,"0"0"481,0 0-673,0 0-512,0 0-769,0 0-609,0 0 321,23 22 416,-23 3-289,0-3-31,23 24-64,-23 0-1,0 0-63,23 0-33,-23 22 65,0-22-97,23 0-159,-23-24-129,0 25-160,0-25 0,23-22 0,-23 24 0,0-24 1,0 0-33,0 0-64,0 0-193,0-24-511,-23 24-321,23-22-577,0-1-832,0 23-1346,-23-24-3426</inkml:trace>
          <inkml:trace contextRef="#ctx0" brushRef="#br0" timeOffset="4039.231">2703 2960 8872,'0'0'769,"23"0"95,-23 0 1154,0 0-352,21 23-417,2-1 32,0 2-256,0-1-96,0-1-192,-23 2-129,23-2-95,0 1 63,0-23-95,-23 23-65,23-23-63,0 0-65,-23 0 96,23 0-31,-23 0-65,23-23-96,-23 0-32,0 1-64,0-2-96,0 2-64,0-1-64,0-1-128,0 24-160,0-22-193,0-1-352,0 23-448,0 0-769,0 0-1890,0 0-6630</inkml:trace>
          <inkml:trace contextRef="#ctx0" brushRef="#br0" timeOffset="-87661.014">3090-1506 352,'0'-23'2626,"0"23"-319,0 0 223,0 0-1121,0 0-896,0 0-257,0 0 224,0 23 257,0 0 192,0 0 32,0 23-224,0-24-97,23 47-159,-23-23 127,0-1 1,0 24-33,0 0-127,0-23-97,0 23-64,23-47-63,-23 24-161,0 0 32,0-23 0,0 23-96,0-23 64,0 23 32,0-23-32,0-1-32,0 2 32,-23-24 0,23 22 32,0-22 32,0 0 33,0 0-610,0-22-832,0-2-1346,-23 2-2049,23-1-5125</inkml:trace>
          <inkml:trace contextRef="#ctx0" brushRef="#br0" timeOffset="-87292.9928">3023-865 4708,'0'23'256,"0"0"1346,21 0 672,-21 0-961,0-1 128,23 2-95,-23 21-417,0-21 0,23 21-129,-23 1-191,23-23-129,-23 0-63,23 0-65,-23-23-160,23 22 32,-23-22-95,0 0-33,23 0 128,-23 0 32,23-22-96,-23 22-32,24-23-32,-24-23-31,23 23-1,-23 0-96,23 0 64,-23 1-64,23-2 64,-23 2-161,0 22-223,0-23-160,0 23-321,0 0-224,0-24-833,0 24-2274</inkml:trace>
          <inkml:trace contextRef="#ctx0" brushRef="#br0" timeOffset="-85760.9053">3205-132 10345,'0'0'1089,"0"23"32,0-23-480,0 23 416,0 23 32,0-23-384,0 23-1,24-1 193,-24 24 32,0-23-64,23-1-160,-23 1-193,0 0-352,0-23-96,23 0 0,-23 0-64,0-23-224,0 0-352,0 0-1,-23 0-1024,23 0-1410,0-23-4228</inkml:trace>
          <inkml:trace contextRef="#ctx0" brushRef="#br0" timeOffset="-86071.9231">3067-63 6374,'0'0'4420,"0"0"-2210,0 23-833,0-23-960,0 0 287,0 23 129,0-1-353,0 2 33,0-2-161,0 1 65,0 0 63,0 0-192,0-23-31,0 23-65,0-23 0,0 0-96,0 0-64,0 0-32,0 0 96,0 0 0,23 22 64,-23-22-31,23 0 31,-23 0-64,23 0 0,-23 0-32,23 0-32,-23 0 0,0-22-352,23 22-929,-23 0-1090,0 0-1312,0 0-2755</inkml:trace>
          <inkml:trace contextRef="#ctx0" brushRef="#br0" timeOffset="4976.2846">2862 3555 7975,'0'0'2082,"0"0"673,0 0-705,0 0-449,0 0-704,23 0-32,0 0 32,-23 0-97,46 0-63,-23-22-96,0 22-129,21 0-192,-21 0-31,0 0-193,0 0-64,-23 0 32,23 0-64,0 0-32,-23 0-160,23 0-417,-23 0-736,23-23-1730,-23 23-4452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50.4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E7A290-E810-4890-A278-8898406C61E7}" emma:medium="tactile" emma:mode="ink">
          <msink:context xmlns:msink="http://schemas.microsoft.com/ink/2010/main" type="writingRegion" rotatedBoundingBox="6767,11454 6999,12555 6519,12656 6287,11556"/>
        </emma:interpretation>
      </emma:emma>
    </inkml:annotationXML>
    <inkml:traceGroup>
      <inkml:annotationXML>
        <emma:emma xmlns:emma="http://www.w3.org/2003/04/emma" version="1.0">
          <emma:interpretation id="{782C4126-F8A2-4B0D-A71E-1B57CA86F2B9}" emma:medium="tactile" emma:mode="ink">
            <msink:context xmlns:msink="http://schemas.microsoft.com/ink/2010/main" type="paragraph" rotatedBoundingBox="6767,11454 6999,12555 6519,12656 6287,11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4C3BB-1C47-4A6B-BA54-FAEDE12CF28C}" emma:medium="tactile" emma:mode="ink">
              <msink:context xmlns:msink="http://schemas.microsoft.com/ink/2010/main" type="line" rotatedBoundingBox="6767,11454 6999,12555 6519,12656 6287,11556"/>
            </emma:interpretation>
          </emma:emma>
        </inkml:annotationXML>
        <inkml:traceGroup>
          <inkml:annotationXML>
            <emma:emma xmlns:emma="http://www.w3.org/2003/04/emma" version="1.0">
              <emma:interpretation id="{D3FE1706-7C2A-481B-A753-4CAF3D3C0128}" emma:medium="tactile" emma:mode="ink">
                <msink:context xmlns:msink="http://schemas.microsoft.com/ink/2010/main" type="inkWord" rotatedBoundingBox="6767,11454 6999,12555 6519,12656 6287,11556">
                  <msink:destinationLink direction="with" ref="{9CFFEF15-2323-4D25-A65C-7A7BB3F8FF4E}"/>
                  <msink:destinationLink direction="with" ref="{AEA52449-0F09-4A9B-9075-7E348A47FD2D}"/>
                  <msink:destinationLink direction="from" ref="{D779D8D7-EEAB-412F-AE85-4924DE439ACD}"/>
                </msink:context>
              </emma:interpretation>
              <emma:one-of disjunction-type="recognition" id="oneOf0">
                <emma:interpretation id="interp0" emma:lang="en-US" emma:confidence="0">
                  <emma:literal>¥5</emma:literal>
                </emma:interpretation>
                <emma:interpretation id="interp1" emma:lang="en-US" emma:confidence="1">
                  <emma:literal>V 5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us</emma:literal>
                </emma:interpretation>
              </emma:one-of>
            </emma:emma>
          </inkml:annotationXML>
          <inkml:trace contextRef="#ctx0" brushRef="#br0">-2 0 9352,'0'0'1378,"0"0"-225,0 0-641,0 23-223,0 0 319,0-1 65,23 2-97,-23 21 129,23-21 96,-23 21 128,24 1-289,-24-23 1,23 0-97,0 0-95,-23-1-161,23 2-96,-23-2-64,23-22 64,-23 0 65,23 0 95,-23-22 0,23-2-127,0-21-193,21 22 32,-21 0-64,-23-23-32,23 23 64,0 23-96,-23-22-161,23-2-255,-23 24-513,0 0-544,0 0-1538,0 0-2915</inkml:trace>
          <inkml:trace contextRef="#ctx0" brushRef="#br0" timeOffset="1097.0627">160 733 7719,'0'0'1089,"0"-23"2210,0 23-1537,0 0-417,23 0-64,0-23-256,0 23-192,21 0-32,-21-23-225,23 23-159,0-22-161,0 22-128,-23-24 0,0 2-64,0 22-32,0 0-32,-2 0 0,-21 0-96,0 0 32,23 0-384,-23 0-353,0 22-609,0-22-992,0 0-1698,-23 24-5445</inkml:trace>
          <inkml:trace contextRef="#ctx0" brushRef="#br0" timeOffset="792.0453">206 733 6886,'0'-23'4965,"0"23"-3268,0-23 866,0 23-1410,0 0-192,0 0-385,0 0-319,0 23-225,-23-23 96,23 23 224,0 0 64,0 0-95,0 22 63,-23-21-96,23-2-127,0 1 63,0 0-96,23-23-32,-23 23 0,0-23 0,23 0 128,-23 0-96,23-23-96,-2 23 129,2 0-257,0 0 128,0 0-32,0 0 0,0 0 32,0 0 32,-23 0 0,23 23 96,0-23-32,-23 23-32,0-23 32,0 22 32,0 2-32,0-24-31,-23 22 63,0 1-96,0-23-160,0 24-193,0-24-127,-23 0-257,23 0-384,2 0-384,-2-24-513,0 24-1249,0-23-2915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0:35:43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12025 5219,'0'0,"20"-20,-20 20,0 0,20 0,-20 0,0 0,0 0,-20 0,0 20,0-1,-19 1,-21 20,1 20,-21-1,-19 1,0 19,0 0,-20 1,19-1,-19-19,20 19,20-19,-1-21,21 1,19-20,0 0,1-1,19-19,0 0,20 0,0 0,0-19,20 19,-20-40,40 20</inkml:trace>
  <inkml:trace contextRef="#ctx0" brushRef="#br0" timeOffset="954.0546">12045 5238,'0'0,"0"0,0 0,-20 0,20 0,0 0,0 0,0 0,20 20,-20-20,20 0,0 0,0 20,-20-20,39 20,-19-20,20 20,-20 0,19 0,21-1,-1 1,1 0,19 20,1-20,19 19,0 1,20 0,-19-1,19 21,0-20,0 19,-20-19,0 0,-20-1,-19 1,19 0,-19-1,-20-19,-1 0,-19 0,0 0,0-20,-20 0,20 0,-40 0</inkml:trace>
  <inkml:trace contextRef="#ctx0" brushRef="#br0" timeOffset="5030.2876">13553 7163,'0'0,"0"0,0 0,0 0,0 0,0 0,0 0,0 0,0 0,0 0,20 0,-20 0,0 0,0 0,0 0,0-19,0-1,0 0,0 20,0 0,-20-20,20 20,-20 0,20 0,0 20,0-20,0 0,0-20,20 0</inkml:trace>
  <inkml:trace contextRef="#ctx0" brushRef="#br0" timeOffset="5579.3191">14069 6687,'0'0,"0"0,0-20,0 20,-20-20,20 1,-39-1,39 20,-40 0,20 0,-20 0,21 0,-1 20,0-1,0 1,0 20,20-20,0 0,0 19,0-19,20-20,0 20,0-20,19 0,-19 0,0 0,0 0,0 0,0 0,0 0,-20 20,0 0,19 19,-19-19,0 20,-19 0,19-1,0 1,0-20,0 0,-20 0,20-20,20 19,-20-19,19-19</inkml:trace>
  <inkml:trace contextRef="#ctx0" brushRef="#br0" timeOffset="6060.3466">14486 6747,'20'-20,"-20"0,0-20,0 20,0-19,-20 19,0-20,0 20,-19 20,-1-20,0 20,1 20,-1 0,0 0,20 0,0 20,20-1,0-19,20 20,0-20,20-1,0-19,-1 0,21 0,-40-19,19 19,-19-20,0 20,0-20,-20 20,0 0,0 0,-20 20,20 0,0 19,0 1,0-20,0 39,-20-19,20 0,0-20,0 19,0-19,0 0,20 0,-20-20,0 0,0 0</inkml:trace>
  <inkml:trace contextRef="#ctx0" brushRef="#br0" timeOffset="6601.3776">14843 7084,'0'0,"0"0,0 0,0-20,0 0,0 0,0-19,0 19,0-20,0-19,20 19,-20 0,0 1,-20-1,20 0,0 20,0 1,0 19,0 0,20 19,-20 1,20 20,0 0,-1 19,1-19,20 19,-20-19,20 20,-1-41,-19 21,20-40,-1 0,-19 0,0-20,0 0,0-19,0-1,-20-19,0 19,-20-20,20 21,-20-1,0-20,20 41,-20-1,20 0,-20 0,20 20,0 0,0 0</inkml:trace>
  <inkml:trace contextRef="#ctx0" brushRef="#br0" timeOffset="7467.4271">9763 6945,'-20'0,"20"20,0-20,0 0,0 0,-20 20,20-20,0 0,0 0,0 20,0-20,20 19,-20-19,0 0,20 0,-20 0,20-19,-20 19,0-20,0 20,0-20,0 20,-20-20,0 20,20 0,-20 0,20 0,-19 20,19-20,0 0,0 0,0 20,0-20,0 0,0 20,19-20,1-20</inkml:trace>
  <inkml:trace contextRef="#ctx0" brushRef="#br0" timeOffset="7910.4525">10081 6489,'0'0,"0"0,0 0,0 19,0 1,0 0,0 20,0 0,0 19,0-19,-20-1,40 21,-20-40,0 20,0-21,0 1,0-20,0 0,0 0,0 0,0-20,0 1,0 19</inkml:trace>
  <inkml:trace contextRef="#ctx0" brushRef="#br0" timeOffset="9203.5264">10120 6608,'0'0,"0"-20,0 20,-20-20,20 20,-19-20,19 20,-20 20,0-20,20 20,0 20,0-1,0 1,0 19,0 1,20-20,-20 19,20-19,19 0,-19-21,20-19,0-19,-1-1,1-20,0-19,-21 19,1-20,-20 1,-20-1,1 1,-1 19,-20 0,0 20,1 1,-1 19,20 0,0 0,0 19,1-19,19 20,0 0,19 0</inkml:trace>
  <inkml:trace contextRef="#ctx0" brushRef="#br0" timeOffset="9451.5406">10517 6588,'0'0,"0"40,0-21,0 21,-20 0,20-1,0 21,0-20,20 19,-20-19,0-20,20 0,-20-20,0 0</inkml:trace>
  <inkml:trace contextRef="#ctx0" brushRef="#br0" timeOffset="10008.5725">10795 7005,'0'0,"0"0,0 0,-20-40,20 20,0 0,0-19,0-1,0 0,0 0,0 1,0-1,0 0,0 21,0-1,-20 0,20 20,0 0,20 0,0 20,0 0,-20 19,20-19,19 20,1 19,-20-19,20 0,-21-1,21-19,0 0,-20-20,-1 0,21-20,-20 0,-20 1,20-21,-20-20,0 21,0-21,0 20,-20 1,20 19,-20-20,0 40,20-20,0 20,0-20</inkml:trace>
  <inkml:trace contextRef="#ctx0" brushRef="#br0" timeOffset="26287.5036">14367 7739,'20'0,"-20"0,0 0,20 0,-20 0,0 0,-40 0,40 20,-40-1,1 1,-21 20,0 0,-19-1,-20 21,0-1,-20 21,19-21,-19 1,40-1,-20 1,19-20,21-1,19-19,0-20,21 20,19-20,0 0,0 0,0-20,0 0,19 20,1-19</inkml:trace>
  <inkml:trace contextRef="#ctx0" brushRef="#br0" timeOffset="27891.5953">14486 7759,'0'0,"0"0,0 0,0 0,0 0,0 0,0 0,0 0,0 0,20 19,-20 1,39 0,1 0,0 20,19-1,1 1,19 20,1-21,19 21,0-20,0 19,1 1,-21-21,0 21,1-20,-21-1,1 1,-21-20,-19 0,0-1,0 1,-20-20,0 20,0-20,0-20,-20 20,20-20,-20 1</inkml:trace>
  <inkml:trace contextRef="#ctx0" brushRef="#br0" timeOffset="32836.8782">11251 9684,'0'19,"0"1,0-20,0 0,0 0,0 0,0 0,0-20,20 1,-20-21,0 20,0 0</inkml:trace>
  <inkml:trace contextRef="#ctx0" brushRef="#br0" timeOffset="33202.899">11509 9247,'0'0,"0"0,0 20,-19 0,19-1,-20 1,20 20,0 20,0-21,0 1,20 0,-1-1,21 1,0-40,-1 0,1 0,-20-40,20 20,-20-39,-20 19,0-19,-20 19,0 0,0 1,-20-1,1 20,19 0,-20 0,20 20,0 0,20 0,0 0</inkml:trace>
  <inkml:trace contextRef="#ctx0" brushRef="#br0" timeOffset="33714.9284">11966 9168,'0'19,"0"21,0-20,0 20,0 19,0-19,0 19,0 1,0-20,0-1,0-19,0 0,0-20,0 0,0-20</inkml:trace>
  <inkml:trace contextRef="#ctx0" brushRef="#br0" timeOffset="34068.9486">12085 8929,'0'20,"20"0,0 0,19 20,-19-1,20 21,-20 19,-1-19,1 19,0 20,-40-19,20-1,-39 1,-1-21,20-19,-39-20,39-1,-20-19</inkml:trace>
  <inkml:trace contextRef="#ctx0" brushRef="#br0" timeOffset="34506.9736">11013 8949,'20'0,"-20"20,0 0,-20 0,20 39,-20-19,1 20,-21 19,20 0,0 1,0-1,20 0,0 1,0-21,20 21,0-21,0-19,20 0,-21-1,1-19,20-20,-20 0,0 0</inkml:trace>
  <inkml:trace contextRef="#ctx0" brushRef="#br0" timeOffset="34917.9972">12462 9723,'0'0,"0"20,0-20,0 0,0 0,0-20,0 20,0-20,0 20,-20-19,20 19</inkml:trace>
  <inkml:trace contextRef="#ctx0" brushRef="#br0" timeOffset="35836.0496">12601 9088,'0'0,"0"0,20 0,-40 20,20 20,-20-20,0 39,-20 1,21-1,-21 21,20-1,0 0,20-19,0-1,0-19,20 0,20-1,-1-19,-19-20,20 20,-20-40,-20 20,0 0,20-20,-20 20,-20-19</inkml:trace>
  <inkml:trace contextRef="#ctx0" brushRef="#br0" timeOffset="36301.0763">12819 9703,'0'0,"0"20,0-40,0 20,0 0,0-19,0 19,0-20,0 0,0 0,0 0</inkml:trace>
  <inkml:trace contextRef="#ctx0" brushRef="#br0" timeOffset="36715.1">13077 9287,'0'-20,"0"-20,0 20,-20 0,20 1,-20-1,1 20,-1 0,0 0,0 20,0-1,20 1,-20 0,20 0,0 0,20 0,-20-20,20 19,0-19,0 0,0-19,-1 19,1-20,0 20,0 0,-20 0,0 20,0 19,0-19,0 20,0 0,0-1,0 1,0 0,0-1,0-19,0-20,20 0,-20 0</inkml:trace>
  <inkml:trace contextRef="#ctx0" brushRef="#br0" timeOffset="37160.1253">13454 9287,'0'-20,"20"0,-20-20,0 20,-20-19,0 19,0 0,1 20,-1 0,0 0,-20 20,20-20,0 20,1 19,19-19,-20 0,20 0,0 0,0-20,20 20,-1-20,1 0,0-20,0 20,0 0,-20 0,20 0,0 20,-20-1,0 21,0 0,0 0,0 19,0-19,0-1,-20 1,20-20,0 0,0 0,0-20,39-20</inkml:trace>
  <inkml:trace contextRef="#ctx0" brushRef="#br0" timeOffset="37652.1536">13613 9664,'0'20,"0"-20,-20 0,20 0,0-20,0 0,0 0,0 0,0-20,0 21,20-21,-20 0,0 1,0 19,0-20,0 20,0 0,0 0,0 1,0 19,0 0,0 0,20 19,-20 1,19 0,1 20,-20-20,20 19,0-19,0 20,0-20,0 0,-1-20,1 0,0 0,0-20,0 0,-20 0,20-20,-20 21,19-21,-19 0,-19 20,19-19,0 39,-20-20,0 20,20 0,-20 20,20-20</inkml:trace>
  <inkml:trace contextRef="#ctx0" brushRef="#br0" timeOffset="38295.1903">13295 8949,'20'-20,"0"20,0 20,0-20,19 40,1-20,0 19,-20 21,-1 0,1 19,0 0,-40 1,20-1,-20 0,1 1,-1-1,-20-19,20-1,-19-19,19 0,-20-21,20 1,-20 0,21-20,-1 0</inkml:trace>
  <inkml:trace contextRef="#ctx0" brushRef="#br0" timeOffset="39136.2385">15776 9068,'0'0,"-20"20,0 0,0 0,-19 20,19 19,-20-19,0 39,21-19,-1 19,20 0,0-19,20 0,19-1,1-19,-20-1,19-19,-19-20,0 0,-20 0</inkml:trace>
  <inkml:trace contextRef="#ctx0" brushRef="#br0" timeOffset="40115.2944">15935 9664,'0'20,"0"-20,0 0,0 0,0 0,0 0,0 0,0 0,0-20,19 0,-38 0,38 0,-19 0</inkml:trace>
  <inkml:trace contextRef="#ctx0" brushRef="#br0" timeOffset="40535.3185">16272 9386,'20'-20,"-20"-20,20 20,-20-19,0-1,-20 20,20 0,-20 1,-20-1,20 20,0 0,-19 20,19-1,0 1,20 0,0 20,0-20,0-1,20 1,20 0,-21-20,1 20,20-20,-20 20,0 0,-20 0,0-1,20 1,-40 0,20 0,0 20,-20-21,20 21,0-40,0 20,0-20,20 20,-20-20</inkml:trace>
  <inkml:trace contextRef="#ctx0" brushRef="#br0" timeOffset="40987.3443">16748 9346,'0'-40,"20"21,-20-21,0 20,-20-20,20 21,-20-21,0 40,1-20,-21 20,0 0,20 20,-19 0,19 0,0 19,0-19,20 0,0 20,20-21,-20 1,40-20,-20 0,19 0,1 0,0-20,-21 20,1 0,0 0,-20 0,20 20,-20 0,0 20,0-20,-20 19,20 1,0-20,0 20,0-1,-20-19,20 0,0-20,0 0,20 0</inkml:trace>
  <inkml:trace contextRef="#ctx0" brushRef="#br0" timeOffset="41346.3649">16828 8969,'0'20,"39"0,-19 19,20 1,-1 0,1 39,0-19,-1 19,-19 1,-20 19,0-20,0-19,0 19,-39-19,19-21,-20 1,20-20,0 0,1-20,19 0</inkml:trace>
  <inkml:trace contextRef="#ctx0" brushRef="#br0" timeOffset="41746.3878">17661 8969,'-20'20,"0"-20,0 20,1 0,-21 19,20 1,-20 20,20-1,1 1,-1 19,20-19,0 19,0-20,20 1,-1-20,1-1,20 1,-20-40,0 20,0-20,-1-20</inkml:trace>
  <inkml:trace contextRef="#ctx0" brushRef="#br0" timeOffset="41936.3986">17740 9664,'0'20,"0"-20,0 0,0 0,0 0,0-20,0 20,0-40,20 20,-20 0</inkml:trace>
  <inkml:trace contextRef="#ctx0" brushRef="#br0" timeOffset="42393.4248">18137 9306,'0'-19,"20"-21,-20 0,0 1,-20-1,20 0,-20 20,1 0,-1 1,0 19,-20 0,20 19,0 1,1 0,-1 0,20 20,0-20,0-1,20 1,-1 0,1-20,0 0,0 0,20 0,-20 0,-20 0,19 0,-19 20,20 0,-20 0,-20 19,20 1,0 0,0-1,-19 1,19 0,0-1,0-19,-20 0,20 0,0-20,0 0,20 0</inkml:trace>
  <inkml:trace contextRef="#ctx0" brushRef="#br0" timeOffset="42858.4514">18455 9366,'20'-20,"-1"-20,1 21,0-21,0 0,0 1,-20 19,0 0,-20-20,0 20,-20 20,21-20,-1 20,-20 20,20-20,-20 20,21 0,-1 20,20-20,0-1,0 1,0 0,20 0,-1-20,21 0,-20 0,0 0,20 0,-21-20,-19 20,20 20,0-20,-20 40,-20-21,20 21,-20-20,20 40,0-21,-19-19,19 20,-20-20,20-1,0-19,0 0,0-19,20-1</inkml:trace>
  <inkml:trace contextRef="#ctx0" brushRef="#br0" timeOffset="43175.4695">18594 8711,'19'60,"1"-21,20 21,-20 19,19 1,1-1,-20 20,20 0,-40-19,0 19,-20 0,0-19,0-1,0-19,-19-21,19 1,0-20,0-20,20 0,0-20</inkml:trace>
  <inkml:trace contextRef="#ctx0" brushRef="#br0" timeOffset="43847.5078">19070 9584,'0'0,"-20"-20,20 20,0 0,0 0,0-19,0-1,0 0,20-20,-20 20,0-19,20-21,-20 20,0 1,20-21,-1 21,-19-1,20 0,-20 20,0 0,20 20,-20 0,20 20,0 20,0-20,-1 39,1-19,0 20,20-1,-20-19,19 19,-19-19,20 0,0-20,-21-1,1-19,0-19,0-1,0 0,0-40,-1 21,-19-21,20 1,-20-1,0-19,20 19,-20 1,0 19,-20 0,20 1,0 19,0 0,0 0,0 20,20 0,-20 0,0 0</inkml:trace>
  <inkml:trace contextRef="#ctx0" brushRef="#br0" timeOffset="106462.0893">1965 8156,'0'0,"0"19,0-19,0 0,0 0,0 0,0 20,0-20,0 0,0 20,0-20,0 0,0 0,0 0,0-20,0 20,0-20,0 1,0 19,0 0,-20-20,20 20,-20 0,20 0,0 20,0-20,20 0,-20 19,20-19,-20 0,19 0,1-19,0 19,-20 0,0-20,0 0,0 20,-20 0,0 0,1-20,19 20,-20 0,20 0,-20 0,20 0,20-40,-20 40</inkml:trace>
  <inkml:trace contextRef="#ctx0" brushRef="#br0" timeOffset="107052.123">2461 7679,'0'-20,"19"20,-19-19,0 19,0-40,0 20,0 0,0-19,-19 19,-1 0,0 20,-20 0,1 0,-1 20,0 0,20-1,-19 21,19 0,0-1,20 1,0-20,0 0,40 0,-21-20,21 0,-20-20,20 0,-1 20,-19-20,20 0,-40 0,20 1,0 19,-20 0,0 19,0 1,0 0,0 20,0-1,0 1,0 20,0-21,0 1,0 0,0-20,0-1,0 1,0-20,0 20,0-20,39-20,-39 20</inkml:trace>
  <inkml:trace contextRef="#ctx0" brushRef="#br0" timeOffset="107583.1534">2957 7580,'0'-20,"0"0,0 1,-20-1,0 0,20 0,-40 0,21 20,-1 20,-20-20,0 40,20-20,1 19,-1-19,0 20,0-1,40-19,-20 0,20-20,19 0,-19 0,20-20,-20 0,20 1,-21-1,1 0,0 0,0 0,-20 20,0 0,0 20,0 0,0 0,0 39,0-19,-20 19,20 1,-20 0,20-1,-20-19,20-1,0 1,0-20,0-20,20 20,-20-20,20-20,0 0</inkml:trace>
  <inkml:trace contextRef="#ctx0" brushRef="#br0" timeOffset="108571.2099">3215 8056,'0'0,"0"0,0 0,0 0,0 0,0-20,0 1,-20 19,20-40,0 20,0-20,0 1,-20-21,20 20,0-19,0-1,-20 1,20 19,0 1,0-1,0 40,0 0,20 0,-20 20,20 19,20 1,-21 0,21 19,0-19,-1 0,-19-1,20-19,0 20,-21-40,1 0,0 0,0-20,-20-20,20 20,-20-39,0 19,-20-19,20 19,0-19,0 19,-20 0,20 0,0 21,0 19,0 0,0 0,20 0,0 0,0 19,19-19</inkml:trace>
  <inkml:trace contextRef="#ctx0" brushRef="#br0" timeOffset="108865.2267">3929 7521,'0'0,"0"0,20 0,0 0,0 0,19-20,1 20,0-20,-1 20,1 0,-20 0,0 0,-20 0</inkml:trace>
  <inkml:trace contextRef="#ctx0" brushRef="#br0" timeOffset="109038.2366">3989 7739,'0'0,"0"20,19-20,1 0,20-20,-20 20,20-20,-1 20,1 0,0-20</inkml:trace>
  <inkml:trace contextRef="#ctx0" brushRef="#br0" timeOffset="110249.3059">5199 6747,'0'-20,"0"20,0 0,0 0,0 0,0 39,0-19,20 40,-20-20,20 19,-20 1,20-1,-20-19,19 19,1-19,-20-20,0 0,0-20,0 0,-20 0</inkml:trace>
  <inkml:trace contextRef="#ctx0" brushRef="#br0" timeOffset="111895.4001">5199 6667,'0'0,"0"0,0 20,0-20,0 0,20 0,-20 20,20 0,0 0,-20-1,19 21,1 0,20 0,-20-1,0 1,19 0,1-1,-20-19,20 20,-21-40,1 20,20-20,-20 0,-20 0,20-20,-20-20,19 20,-19-19,0-1,-19-20,19 1,0 19,-20-19,20 19,-20 0,20 1,-20-1,20 20,0 0,0 20,0-20,0 20,0 0,0 20,20 0,-20 0</inkml:trace>
  <inkml:trace contextRef="#ctx0" brushRef="#br0" timeOffset="112436.431">4643 7521,'0'0,"0"19,0-19,20 0,-20 0,40 0,0-19,-1 19,41-20,-1 20,20-20,20 0,20 0,0 0,0 20,0-20,0 1,20 19,-40-20,0 20,-20-20,-20 20,-19 0,-20 0,-21 0,1-20,-20 20,0 0,-20 0,1-20,-1 20</inkml:trace>
  <inkml:trace contextRef="#ctx0" brushRef="#br0" timeOffset="113308.4809">5060 7798,'0'0,"0"0,0 0,20 20,-20 0,0 0,0 20,20 19,-20-19,0 39,0-19,20-21,-20 21,0-20,0-1,20-19,-20 0,0-20,0 20,0-20,0 0,0-20,0 20,0-20,0 0</inkml:trace>
  <inkml:trace contextRef="#ctx0" brushRef="#br0" timeOffset="113812.5097">5477 8235,'0'0,"0"0,0 0,20 20,-20-20,0 0,0 0,0 0,0 0,0-20,0 20,0 0,0 0,-20-20,20 20,0 0</inkml:trace>
  <inkml:trace contextRef="#ctx0" brushRef="#br0" timeOffset="114903.5721">5715 7818,'0'0,"0"0,0 0,20 0,-20 0,0 0,0 0,0 0,-20 20,40-20,-40 20,40 0,-20 19,0 1,0-20,20 20,-20-1,20-19,-1 20,1-20,20 0,-20-20,19 19,1-19,0-19,-1-1,-19 0,0 0,0-20,0 1,-20-21,-20 20,0-19,0 19,-19-19,19 19,-20 20,0 0,1 0,-1 20,20 20,-19 0,19 0,0 0,20 0,0-1,0-19</inkml:trace>
  <inkml:trace contextRef="#ctx0" brushRef="#br0" timeOffset="115752.6207">6350 7640,'20'0,"-20"0,0 0,0 19,0 1,0 0,0 20,0-20,0 19,0 21,0-20,0-1,20 1,-20 0,0-1,0-19,20 0,-20 0,0 0,0-20,0 0,-20-20,20 0,-20-20</inkml:trace>
  <inkml:trace contextRef="#ctx0" brushRef="#br0" timeOffset="116503.6636">3889 7501,'0'0,"0"0,0 0,20 0,-20-20,0 20,0 0,0-20,20 0,-20 0,20 20,-20-20,20 20,0 0,19 20,-19 0,0 0,0 0,20 0,-21-20,21 20,-20-20,20 0,-21-20,21 0,-20 0,0 0,-20 0,20 0,-20 1,0 19,0-20,0 20,0 0</inkml:trace>
  <inkml:trace contextRef="#ctx0" brushRef="#br0" timeOffset="117188.7027">3909 7878,'0'0,"0"0,0-20,0 20,20-20,-20 20,0-20,20 0,-20 0,20 20,0-19,-20 19,19 0,1 0,0 0,-20 19,20-19,0 20,0 0,0-20,-1 20,1-20,0 20,20-20,-20-20,-1 20,21-20,-20 20,0-20,0 0,-1 1,-19-1,20 20,-20-20,0 0,0 0,0 0,0 1,20-1</inkml:trace>
  <inkml:trace contextRef="#ctx0" brushRef="#br0" timeOffset="154159.8174">2004 10993,'0'20,"0"0,20 0,0-20,0-20,19 0,1-20,-20-19,20-1,-1-19,-19 0,0-1,-20-19,0 20,0-1,-20 21,0 19,-19 0,-1 40,20 0,0 40,-19 0,19 19,20 1,0 19,0 0,0 1,20-21,19 1,-19-20,0-21,20 21,-1-40,-19 20,-20-40,20 20</inkml:trace>
  <inkml:trace contextRef="#ctx0" brushRef="#br0" timeOffset="154746.8509">2639 10616,'20'0,"-20"-20,0 20,20-20,-40 20,20 0,-20-19,-19 19,-1 19,20 1,-40 0,41 0,-21 20,0-1,20 1,20 0,0-1,20-19,20 0,-20-20,19 0,1-20,0 0,0 1,-21-21,1 0,0 1,-40-1,20 20,-20 0,1 0,-21 20,20 0,0 0,0 0,20 0,0 20</inkml:trace>
  <inkml:trace contextRef="#ctx0" brushRef="#br0" timeOffset="155241.8793">2957 10557,'0'-20,"-20"0,20 20,-20-20,0 20,0 20,1-20,-1 20,0 0,0-1,-20 21,40-20,0 0,0 20,0-21,20-19,0 20,0-20,20 0,-21-20,1 1,0-1,0 20,-20-20,0 0,0 20,0 0,0 0,0 0,20 20,-20 0,20 19,-1 1,-19 0,20 19,0 1,-20-1,0 1,-20-1,-19 1,-1-20,0-21,-19 1,-1-20,20 0,1-20,-1 1,20-1,0-20,20 0,0 1,0-1</inkml:trace>
  <inkml:trace contextRef="#ctx0" brushRef="#br0" timeOffset="155903.9172">3274 10656,'0'0,"0"20,0 0,0 19,0-19,0 20,0-1,20 1,-20 0,0 0,20-1,-20-39,0 20,0-20,0 0,0-20,20 0</inkml:trace>
  <inkml:trace contextRef="#ctx0" brushRef="#br0" timeOffset="156100.9284">3492 10934,'0'0,"20"20,-20-20,20-20,-20 20,-20-20,20 20,0-20,0 20,0-20,0 0</inkml:trace>
  <inkml:trace contextRef="#ctx0" brushRef="#br0" timeOffset="156625.9584">3671 10576,'0'20,"0"-20,-20 20,20-20,0 40,0-20,0 0,0-1,0 21,20-20,-20 0,20 0,20-20,-21 0,1 0,0-20,0 0,0 0,-20 0,20-19,-40 19,0 0,0-20,0 40,0-20,1 0,-21 20,20 0,0 0,20 0</inkml:trace>
  <inkml:trace contextRef="#ctx0" brushRef="#br0" timeOffset="157023.9812">4008 10517,'20'20,"-20"-20,0 20,0 19,0-19,0 20,0-20,20 19,-20-19,0 0,20 0,-20-20,0 0,0-20</inkml:trace>
  <inkml:trace contextRef="#ctx0" brushRef="#br0" timeOffset="158180.0474">4128 10259,'0'0,"0"0,0 0,0 0,0 0,0 0,-20 0,20-20,0 0,0-19,0 19,0-20,-20 0,20 1,0-1,-20 0,20 1,0-1,-20 20,20 0,0 0,0 20,0 0,20 0,0 20,0 0,19 0,1 0,0 0,-1 19,21-19,-1 20,-19-20,0 19,0-19,-1 0,1-20,-20 0,0 0,-1 0,-19-20,20-19,-20 19,0-20,0 0,0-19,-20-1,20 21,-19-21,-1 1,20 19,-20 0,0 20,20 0,0 1,0 19,0 0,20 19,-20-19,20 20</inkml:trace>
  <inkml:trace contextRef="#ctx0" brushRef="#br0" timeOffset="173064.8988">814 10517,'0'0,"0"0,0 0,0 0,0 0,-40 59,20-19,20 20,0 19,0 0,0 1,20-1,0-19,0-1,-20-59,79 60,-20-60,-39-40,40-19,-40-1,0-19,-1-21,-19 21,-19 0,-1-1,-20 41,0-1,-19 0,19 40,40 0,-79 20,79-20,0 0,-40 40,40-40</inkml:trace>
  <inkml:trace contextRef="#ctx0" brushRef="#br0" timeOffset="173522.9248">1707 10021,'0'0,"0"-20,0 40,-20-20,0 40,0-1,-20 21,1 19,19 0,-20 21,20-1,0 20,20 0,0-20,20 20,20-39,0 19,-1-40,21 1,-20-20,-1-20,-19-1,0-19,0-19</inkml:trace>
  <inkml:trace contextRef="#ctx0" brushRef="#br0" timeOffset="174244.9662">4762 9108,'0'0,"0"0,40 0,-20 20,40 20,-1-1,20 41,1-1,-1 40,-19 0,-1 20,-39 0,-20 20,0-20,-20-1,-19-18,-1-21,0-20,1 1,19-41,0-19,0 0</inkml:trace>
  <inkml:trace contextRef="#ctx0" brushRef="#br0" timeOffset="200094.4448">5735 9684,'0'0,"0"0,20 0,-20 0,20 0,-1-20,21 20,-20-20,20 20,-21-20,21 0,-20 0,0 20,19-20,-19 20,-20 0,0 0,0 20</inkml:trace>
  <inkml:trace contextRef="#ctx0" brushRef="#br0" timeOffset="200285.4557">5794 9862,'0'0,"0"0,0 0,20 20,0-40,20 0,-1 0,21 1,-1-1,-19-20,20 20,-40 0,19 1</inkml:trace>
  <inkml:trace contextRef="#ctx0" brushRef="#br0" timeOffset="200931.4926">6509 9346,'-20'20,"20"0,-20 20,0-1,20 21,0-1,20 21,0-1,0 0,19-19,21-1,-20-19,39-20,-19-20,19-20,-20 0,21-39,-40-21,19 1,-39-20,0 19,-40-19,-20 20,-19-1,-21 41,1-1,0 20,-1 20,21 0,19 0,0 20,20 0,20-20,20 20</inkml:trace>
  <inkml:trace contextRef="#ctx0" brushRef="#br0" timeOffset="201281.5126">7560 8791,'0'0,"-19"19,-1 1,-20 20,0 19,1 1,-1 19,20 21,-20-1,21 0,19 0,0-19,19 19,21-40,0 21,0-41,-1 1,21-20,-21 0,1-20,-20 0,0-20</inkml:trace>
  <inkml:trace contextRef="#ctx0" brushRef="#br0" timeOffset="201980.5526">7838 9088,'0'-20,"0"20,0 0,0 0,-20 20,20 0,-19 20,19 19,0 1,0-1,19 21,-19-1,0-19,20-1,-20 1,20-21,0-39,-20 0,20-19,0-1</inkml:trace>
  <inkml:trace contextRef="#ctx0" brushRef="#br0" timeOffset="202308.5713">8156 9386,'0'20,"-20"-20,20 20,-40-1,40 1,0 0,20 0,-20 0,40 0,-20-1,19 1,1-20,0-20,-1 20,1-19,-20-21,0 0,0 20,-40-19,0-1,-20 20,1 0,-1 0,0 20,0 0,1 0,19 0,20 20,0-20,20 20,0-20</inkml:trace>
  <inkml:trace contextRef="#ctx0" brushRef="#br0" timeOffset="202778.5983">8652 9386,'40'-20,"-21"0,1 0,-40-19,1 19,-1 0,0 0,-20 0,0 20,21 20,-21 0,20 0,20 0,-20 19,20 1,20-20,0 0,0 0,19-1,-19-19,20 0,0 0,-20-19,19-1,-39 0,20 0,-20 20,0 0,0-20,0 20,20 40,-20-20,20 19,0 1,-20 20,19-1,1 1,-20-1,0 1,-20-21,-19 21,-1-40,20 0,-39-20,19 0,-20 0,21-20,19 0,0 0,0-20,20 1,0 19,20-20</inkml:trace>
  <inkml:trace contextRef="#ctx0" brushRef="#br0" timeOffset="203352.6311">9128 9168,'-20'0,"20"0,0 19,0-19,0 0,0 0,0 0,0 0,0-19,-20-1,20 0,0 0,-19-20,-1 20,20-19,-20 19,20 0,0 0,-20 0,20 20,20 0,0 20,-20 0,39 0,-19 20,20-1,0-19,-1 20,1-20,0 0,-1-1,-19-19,0-19,0 19,0-40,0 0,-20 0,-20 1,20-21,-20 21,0-1,0 0,0 1,1 19,-1 20,0-20,20 20,0 0,0 0,0 0</inkml:trace>
  <inkml:trace contextRef="#ctx0" brushRef="#br0" timeOffset="203623.6466">9346 8453,'20'20,"60"20,-21-1,21 41,-21-21,20 21,-19 19,-20-20,-21 20,1-19,-20-1,-39-19,19-21,-20 1,0-20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2:50.0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E91FFB-4A8B-4686-A0C6-9F280F57D3AD}" emma:medium="tactile" emma:mode="ink">
          <msink:context xmlns:msink="http://schemas.microsoft.com/ink/2010/main" type="inkDrawing" rotatedBoundingBox="6547,10605 6548,11773 6455,11774 6454,10606" semanticType="verticalRange" shapeName="Other">
            <msink:sourceLink direction="with" ref="{73CA51D5-5349-4E59-B563-6124D857E569}"/>
            <msink:destinationLink direction="to" ref="{D779D8D7-EEAB-412F-AE85-4924DE439ACD}"/>
          </msink:context>
        </emma:interpretation>
      </emma:emma>
    </inkml:annotationXML>
    <inkml:trace contextRef="#ctx0" brushRef="#br0">-5 0 7366,'0'0'737,"0"0"2082,0 0-1634,0 0-1089,0 0 224,0 0 225,23 23-161,-23 0-31,0 22 31,0 2-96,23-2 33,-23 1 95,0 23 0,23-1 33,-23 1 31,0 0 129,23 22-161,-23-22-192,0 0 1,0-1-161,0 1 0,-23 23-32,0-47-32,23 24 128,-23-23-32,23-23-64,-23 0 32,23-23 193,0 0 127,0 0-832,0-23-1955,23 0-1728,-23 1-4742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37.3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10F4A1-6C57-4885-99B8-314A90D87979}" emma:medium="tactile" emma:mode="ink">
          <msink:context xmlns:msink="http://schemas.microsoft.com/ink/2010/main" type="inkDrawing" rotatedBoundingBox="10518,9034 11743,8274 11989,8670 10764,9430" semanticType="callout" shapeName="Other">
            <msink:sourceLink direction="from" ref="{E630A449-C923-4CF0-9207-D17B2D976FAD}"/>
            <msink:sourceLink direction="to" ref="{CEF82309-08B6-46D4-995C-86AEEB9DC752}"/>
          </msink:context>
        </emma:interpretation>
      </emma:emma>
    </inkml:annotationXML>
    <inkml:trace contextRef="#ctx0" brushRef="#br0">1178-5 3331,'0'0'1857,"0"0"930,0 0-641,0-23-224,0 23-577,0 0-544,0 0-449,0 0 65,0 0-161,0 23 160,-23-23 65,23 23-1,-23-23-95,0 23-65,-23 0 64,0-1 193,25 2-161,-48-2-31,23 24-33,-24 0-32,1 0-256,2 0 64,-2-1 33,0 1 255,0-23-192,23 23-96,23-23-32,-21 0 32,-2 0-63,0-1-1,-1 2-32,1-2 0,23-22-32,-23 23 32,2 0-96,21-23 64,0 23 64,23-23-64,0 0 96,-23 0 0,23 0-128,0 0-192,23 0-865,-23 0-385,0 0-896,23-23-1185,0 23-3844</inkml:trace>
    <inkml:trace contextRef="#ctx0" brushRef="#br0" timeOffset="400.0229">193 339 1153,'0'0'5541,"0"0"-3812,0 0 418,0 0-1411,0 0 257,-23 0 224,23 22-352,-23 2 64,0-2-64,23 1-32,-23 23-225,0-23-63,2 23-161,-2 0-32,0-24 1,0 24 127,23-23-127,-23 0-65,23 0-96,0-23 96,0 23-64,23-23-63,-23 22-33,23-22 32,0 0 64,21 0-96,-21 0 96,23 0-63,0 0-33,-23 0-96,24 0-96,-24 0 128,0 0-64,-23 0-289,23 0-415,-23 0-321,0 0-705,0 0-832,23 0-1987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42.5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1951F3B-E3CC-43C9-B342-A279A8EACC2B}" emma:medium="tactile" emma:mode="ink">
          <msink:context xmlns:msink="http://schemas.microsoft.com/ink/2010/main" type="writingRegion" rotatedBoundingBox="14207,8590 15117,13600 14436,13723 13526,8713"/>
        </emma:interpretation>
      </emma:emma>
    </inkml:annotationXML>
    <inkml:traceGroup>
      <inkml:annotationXML>
        <emma:emma xmlns:emma="http://www.w3.org/2003/04/emma" version="1.0">
          <emma:interpretation id="{2498918D-0679-479A-BBCE-8C234BD54D62}" emma:medium="tactile" emma:mode="ink">
            <msink:context xmlns:msink="http://schemas.microsoft.com/ink/2010/main" type="paragraph" rotatedBoundingBox="14207,8590 15117,13600 14436,13723 13526,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4F94E-8C19-4585-BFFC-78C4959089E6}" emma:medium="tactile" emma:mode="ink">
              <msink:context xmlns:msink="http://schemas.microsoft.com/ink/2010/main" type="line" rotatedBoundingBox="14207,8590 15117,13600 14436,13723 13526,8713"/>
            </emma:interpretation>
          </emma:emma>
        </inkml:annotationXML>
        <inkml:traceGroup>
          <inkml:annotationXML>
            <emma:emma xmlns:emma="http://www.w3.org/2003/04/emma" version="1.0">
              <emma:interpretation id="{D2D593A6-17B1-40AD-9E5E-92CBF707872C}" emma:medium="tactile" emma:mode="ink">
                <msink:context xmlns:msink="http://schemas.microsoft.com/ink/2010/main" type="inkWord" rotatedBoundingBox="14207,8590 15117,13600 14436,13723 13526,8713">
                  <msink:destinationLink direction="with" ref="{3690D346-8E9C-4670-BB1A-941ACCA69A95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?</emma:literal>
                </emma:interpretation>
              </emma:one-of>
            </emma:emma>
          </inkml:annotationXML>
          <inkml:trace contextRef="#ctx0" brushRef="#br0">1624 181 11146,'-21'0'1281,"21"-23"961,0 23-800,0 0-417,0 0-513,0 23-191,21-23 159,-21 0-96,23 23-127,23-23-33,-23 22 0,23 2 32,0-1 33,-23-1 95,23 2 0,-23-2-95,21 1-129,2 0 32,-22 0-64,-1 0-128,0 0 96,-23 0-128,23-1 96,-23 2-32,0-24 0,0 22 32,-23-22-32,0 23 128,0-23-128,-1 23 65,-22-23-290,2 0-95,21 0-64,-23 0-161,23 23-416,0-23-576,0 0-1346,23 0-3427</inkml:trace>
          <inkml:trace contextRef="#ctx0" brushRef="#br0" timeOffset="812.0463">2265 914 1217,'0'-23'993,"0"0"1377,23 23-320,-23 0-32,0-23 320,0 23-416,0-23-321,0 23-127,-23-22-289,23 22-673,-23 0-320,2 0 97,-2 0-161,0 0 96,0 22-32,0-22-32,0 23 33,23-23-290,-23 23 194,23 0-129,0-23 96,0 23 32,0-23 32,23 22 160,-23 2-128,46-2 96,-23 1 129,0 0 63,0 0 1,-2 0-1,2 0-192,0-23-31,-23 23-33,0-1-64,0-22-64,-23 24 96,23-24-96,-44 0 64,21 0-128,-23 0-192,0 0-256,23 0-257,0-24-480,0 24-1089,23-22-1794</inkml:trace>
          <inkml:trace contextRef="#ctx0" brushRef="#br0" timeOffset="16699.9552">2242 1509 6630,'0'0'2338,"0"-23"417,0 23-193,0 0-1825,0 23-225,0-23 609,0 23-64,23 23-160,-23-23 64,23 23-32,-23-1-64,23 24-97,-23-23-127,23 0 96,-23 23-129,0-24-223,0 1-1,0 0-128,0-1-64,23-21 1,-23 21-65,0-21 0,0-24-96,0 22-32,0-22-32,0 0 0,0 0-96,0 0-257,0 0-928,-23-22-737,23-2-993,0 2-2978</inkml:trace>
          <inkml:trace contextRef="#ctx0" brushRef="#br0" timeOffset="17087.9774">2221 2013 9160,'0'0'2723,"0"23"-2179,0-23 1218,0 23-289,0 0-352,21-1-64,-21 25-32,23-25 64,0 24 32,-23-23-224,23 23-96,0-23-128,0 0-97,0 0 1,0-23-97,0 22-159,0-22 95,0 0-160,0-22 0,0 22-63,-23-23-97,21 0 64,-21 23-128,23-23 64,-23 0-96,0-23 0,0 24 32,23-2-128,-23 2-128,0 22-33,-23-23-191,23 23-257,0-24-416,0 24-544,0 0-930,0 0-1280,0 0-2435</inkml:trace>
          <inkml:trace contextRef="#ctx0" brushRef="#br0" timeOffset="18224.0423">2311 2769 4932,'0'0'1313,"0"0"962,0 0-706,0 0 481,0 0-288,23 23-225,0-1-160,-23 2-31,23-2-257,0 24-64,23-23-64,-23 23-161,-23-1-95,23-21 64,0 21-193,-2-21 33,-21-2-257,23 1-96,-23-23-31,23 23-33,-23-23 64,24-23-32,-24 23 1,23-45-129,-23 21-64,23-21 0,-23-1-96,0 23 128,23-23-64,-23 23-32,0-23 32,0 24-96,0-2-65,0 2-63,0-1-128,0 0-289,0 23-384,0 0-993,0 0-1313,0 0-1345,23 0-6086</inkml:trace>
          <inkml:trace contextRef="#ctx0" brushRef="#br0" timeOffset="18896.0808">2518 3479 1665,'0'0'8008,"21"-23"-6535,-21 23 289,0 0-1026,0 23 97,0-23 224,0 22-32,0 25-64,23-25-96,-23 24 32,0 0-64,0 0-33,0 22-127,0-22 64,0 23-129,0-23 1,0 0-33,0 0-416,0 0 1,0-24-1,23 1-64,-23-23-96,0 0 32,0 0-160,0 0-193,0 0-351,0 0-481,0 0-577,-23-23-1057,23 1-2209</inkml:trace>
          <inkml:trace contextRef="#ctx0" brushRef="#br0" timeOffset="19284.103">2449 3868 8359,'0'23'3075,"0"0"-1569,0-23 672,0 23-737,0 0-512,0 23-192,23-23 96,-23 23 192,23-24-65,0 24-223,-2-23 128,-21 23-160,23-23-65,0-1-159,1-22 63,-24 24-256,23-24 33,0 0-65,0 0 0,-23 0-128,23-24 33,0 24-65,-23-22-64,23-1 64,-23 0-96,0-23 0,23 23-32,-23 0-64,0 1-33,0-2-191,0 2-128,0 22-385,0 0-352,0 0-481,0-23-800,0 23-2243</inkml:trace>
          <inkml:trace contextRef="#ctx0" brushRef="#br0" timeOffset="21568.2336">2701 4739 5445,'0'0'2946,"0"0"-287,0 0-1218,0 0-288,0 0-96,0 0 32,0 0-128,0 0-32,0 0-160,0 0-128,0 22-65,0-22 65,-23 23-1,23 0 33,-23 0-257,0 0 65,0 0-161,23-1-192,0-22 64,0 24-192,0-24 97,0 0-1,0 0-64,0 0 64,23 0-64,0 0 192,0 0-160,23 0-32,0 0-32,0-24-32,-23 48 64,21-24 64,-21 22-64,0-22 96,0 23 0,-23 1 1,0-24 127,0 22-32,0 0-64,-23-22-64,0 24 0,0-1-32,0 0-32,-21-23-64,21 0-192,0 0-160,0 0-417,0-23-384,0 23-513,0-23-384,23-1-1537,-23-20-4036</inkml:trace>
          <inkml:trace contextRef="#ctx0" brushRef="#br0" timeOffset="21829.2486">2678 4692 10089,'23'0'2627,"-23"0"31,23 0-576,0 0-577,0 0-448,0-22-192,23 22-256,-2 0-65,2-23-351,0 23-65,0-23-160,-23 23 96,0 0-417,0 0-351,-23 0-513,23 0-673,-23 0-1377,-23 23-3716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42.2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90D346-8E9C-4670-BB1A-941ACCA69A95}" emma:medium="tactile" emma:mode="ink">
          <msink:context xmlns:msink="http://schemas.microsoft.com/ink/2010/main" type="inkDrawing" rotatedBoundingBox="12042,8439 13743,8898 13711,9016 12010,8556" semanticType="callout" shapeName="Other">
            <msink:sourceLink direction="with" ref="{D2D593A6-17B1-40AD-9E5E-92CBF707872C}"/>
            <msink:sourceLink direction="with" ref="{E630A449-C923-4CF0-9207-D17B2D976FAD}"/>
          </msink:context>
        </emma:interpretation>
      </emma:emma>
    </inkml:annotationXML>
    <inkml:trace contextRef="#ctx0" brushRef="#br0">-6 3 1345,'0'0'1665,"0"0"-287,0 0 511,0 0-191,-23 0 32,23 0-289,0 0-384,0 0-352,23 0-289,-23 0 417,0 0-32,23 0-65,0 0 65,0 23 96,24-23-64,22 22-161,-23-22-95,21 24-65,2-2-63,23-22-33,-23 23-160,21 0 33,3-23-65,-1 23 0,21-23-96,-21 23-64,0 0-64,-23 0 0,21-1 128,-20 25-63,-24-25-65,23 2 0,-23-2 0,-25 1 64,25 0-32,-23 0 32,23 0-96,-46-23 96,23 0-64,-23 23-64,23-23 32,-23 0-193,0 0 1,0 0-512,-23 0-898,23-23-1281,0 23-2946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55.7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7FAA9E7-7759-455F-B7AE-27038C711494}" emma:medium="tactile" emma:mode="ink">
          <msink:context xmlns:msink="http://schemas.microsoft.com/ink/2010/main" type="inkDrawing" rotatedBoundingBox="10656,9997 11862,10703 11722,10941 10517,10234" semanticType="callout" shapeName="Other">
            <msink:sourceLink direction="to" ref="{606F3F28-C14D-4C05-8374-5B8C0766C8BF}"/>
            <msink:sourceLink direction="from" ref="{7D5870B1-3256-442D-97F2-CB23EA4527DC}"/>
          </msink:context>
        </emma:interpretation>
      </emma:emma>
    </inkml:annotationXML>
    <inkml:trace contextRef="#ctx0" brushRef="#br0">21 20 288,'0'0'1505,"0"0"641,0 0-352,0 0 128,-23-23-97,23 23-127,0 0-257,0 0-287,0 0-162,0 0-543,0 0-225,23 0 289,-23 23 159,23-23 1,0 22-33,0 2 1,0-24 32,23 23-161,-2-1-31,2 2 31,0 21-63,0-22-1,24 0-64,-24 0-31,-2 0 63,2 0-64,0-1-63,0 2-33,0 21-64,0-22 64,0 0-63,-25-23-97,25 23 0,-23 0-96,0 0 96,-23-23-64,23 22-32,-23-22-32,23 0-128,-23 0-33,0 24-255,0-24-128,0 0 95,0 0-192,0 0-223,0 0-258,-23 0-575,23 0-1058,0 0-1217,-23 0-2658</inkml:trace>
    <inkml:trace contextRef="#ctx0" brushRef="#br0" timeOffset="499.0284">731 547 7302,'23'0'2082,"-23"0"-96,0 23-96,0-23 0,23 0-545,-2 22-288,2 2-64,0-24-192,23 22 32,-23 1-33,24-23-95,-24 23-225,23 0 129,-23-23-128,23 23-129,-25-23 0,2 0-96,0 0-95,-23 0-1,23 0 32,-23 0 64,0-23-128,0 0-96,0 23-32,-23-46-96,0 24 64,23-2-64,-23 2 96,2-1 0,21-1-32,-23 2 0,23-1 32,0 23-96,-23-23 96,23 23-288,0 0-1,0-23-319,0 23-417,0 0-673,0 23-288,23-23-1089,-23 0-3555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52.3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9ABC53C-6FB1-4F74-BFC8-B74AB0DF3916}" emma:medium="tactile" emma:mode="ink">
          <msink:context xmlns:msink="http://schemas.microsoft.com/ink/2010/main" type="writingRegion" rotatedBoundingBox="13022,9909 9900,12374 8657,10799 11778,8334"/>
        </emma:interpretation>
      </emma:emma>
    </inkml:annotationXML>
    <inkml:traceGroup>
      <inkml:annotationXML>
        <emma:emma xmlns:emma="http://www.w3.org/2003/04/emma" version="1.0">
          <emma:interpretation id="{9E18F946-70C0-4944-AFF5-740B9D224271}" emma:medium="tactile" emma:mode="ink">
            <msink:context xmlns:msink="http://schemas.microsoft.com/ink/2010/main" type="paragraph" rotatedBoundingBox="9199,11334 10809,10492 11260,11354 9649,121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1A68FD-7DBA-4A82-8C48-9D8726DD9A39}" emma:medium="tactile" emma:mode="ink">
              <msink:context xmlns:msink="http://schemas.microsoft.com/ink/2010/main" type="line" rotatedBoundingBox="9199,11334 10809,10492 11260,11354 9649,12196"/>
            </emma:interpretation>
          </emma:emma>
        </inkml:annotationXML>
        <inkml:traceGroup>
          <inkml:annotationXML>
            <emma:emma xmlns:emma="http://www.w3.org/2003/04/emma" version="1.0">
              <emma:interpretation id="{24836687-2D83-4D57-86A8-41B168B9982E}" emma:medium="tactile" emma:mode="ink">
                <msink:context xmlns:msink="http://schemas.microsoft.com/ink/2010/main" type="inkWord" rotatedBoundingBox="9329,11584 9574,11455 9745,11781 9499,1191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2405 251 4260,'-23'0'1953,"23"-22"642,0 22-129,0 0-1121,0 0-95,-23 0-450,23 0-159,0 0-193,0 0-63,-23 22-129,23 2 32,0-2 1,-23 25-97,23-25-96,23 24 0,-23 0 32,23-23-64,0 0 96,0-1 129,-2 2-1,25-24 0,-23-24 96,0 2-191,23-24-161,-23 0 128,-23 23-96,0-22-32,-23-2 0,0 25-64,0-2 32,-23 2-64,23-1 32,-21 23 64,21 0-32,0 0-32,0 0-32,23 23-64,-23-23-961,23 22-1634,0 2-3747</inkml:trace>
        </inkml:traceGroup>
        <inkml:traceGroup>
          <inkml:annotationXML>
            <emma:emma xmlns:emma="http://www.w3.org/2003/04/emma" version="1.0">
              <emma:interpretation id="{606F3F28-C14D-4C05-8374-5B8C0766C8BF}" emma:medium="tactile" emma:mode="ink">
                <msink:context xmlns:msink="http://schemas.microsoft.com/ink/2010/main" type="inkWord" rotatedBoundingBox="10356,10729 10809,10492 11260,11354 10807,11591">
                  <msink:destinationLink direction="to" ref="{07FAA9E7-7759-455F-B7AE-27038C711494}"/>
                </msink:context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228.0701">3480-710 9384,'0'23'353,"0"-23"1408,0 22-159,0-22-225,0 24-128,23-1-224,0-1 128,0 2-224,0-2-32,0 1-192,-23 23-97,23-23-95,0 0-65,-2-23-63,2 23-33,-23-23-128,23 0 0,-23 22 33,0-22 127,23-22-64,-23 22-95,23-23-129,-23 0 32,23 0-32,-23 0-96,23 0 0,-23-22-32,0 21-96,0 2-129,0-1-127,0 23-224,0-24-257,0 24-416,0 0-577,0 0-1569,-23 0-2851</inkml:trace>
          <inkml:trace contextRef="#ctx0" brushRef="#br0" timeOffset="2120.1213">3618 91 4548,'0'0'2210,"0"0"224,0 0-256,0 0-192,0 0-512,0 0-257,0 0-481,0 0-159,0 0 192,23 23 160,-2-23-33,2 0-191,23 0-64,0 0-65,-23 23-31,0-23-129,24 0-128,-24 0-127,0 0-1,-23 0-128,23-23 0,-23 23 0,21 0-64,-21 23-224,0-23-609,0 0-481,0 0-832,-21 0-2178,21 0-9096</inkml:trace>
        </inkml:traceGroup>
      </inkml:traceGroup>
    </inkml:traceGroup>
    <inkml:traceGroup>
      <inkml:annotationXML>
        <emma:emma xmlns:emma="http://www.w3.org/2003/04/emma" version="1.0">
          <emma:interpretation id="{39D1ECAA-D047-408F-A00D-3A30D4567434}" emma:medium="tactile" emma:mode="ink">
            <msink:context xmlns:msink="http://schemas.microsoft.com/ink/2010/main" type="paragraph" rotatedBoundingBox="12722,9530 9733,11890 8789,10694 11778,8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EFBA56-262A-4E59-9ADA-F85533968EF4}" emma:medium="tactile" emma:mode="ink">
              <msink:context xmlns:msink="http://schemas.microsoft.com/ink/2010/main" type="line" rotatedBoundingBox="12722,9530 9733,11890 8789,10694 11778,8334"/>
            </emma:interpretation>
          </emma:emma>
        </inkml:annotationXML>
        <inkml:traceGroup>
          <inkml:annotationXML>
            <emma:emma xmlns:emma="http://www.w3.org/2003/04/emma" version="1.0">
              <emma:interpretation id="{7D5870B1-3256-442D-97F2-CB23EA4527DC}" emma:medium="tactile" emma:mode="ink">
                <msink:context xmlns:msink="http://schemas.microsoft.com/ink/2010/main" type="inkWord" rotatedBoundingBox="11212,10358 9556,11666 8789,10694 10445,9387">
                  <msink:destinationLink direction="from" ref="{07FAA9E7-7759-455F-B7AE-27038C711494}"/>
                </msink:context>
              </emma:interpretation>
              <emma:one-of disjunction-type="recognition" id="oneOf2">
                <emma:interpretation id="interp10" emma:lang="en-US" emma:confidence="0">
                  <emma:literal>on,</emma:literal>
                </emma:interpretation>
                <emma:interpretation id="interp11" emma:lang="en-US" emma:confidence="0">
                  <emma:literal>oil</emma:literal>
                </emma:interpretation>
                <emma:interpretation id="interp12" emma:lang="en-US" emma:confidence="0">
                  <emma:literal>of,</emma:literal>
                </emma:interpretation>
                <emma:interpretation id="interp13" emma:lang="en-US" emma:confidence="0">
                  <emma:literal>04,</emma:literal>
                </emma:interpretation>
                <emma:interpretation id="interp14" emma:lang="en-US" emma:confidence="0">
                  <emma:literal>ox,</emma:literal>
                </emma:interpretation>
              </emma:one-of>
            </emma:emma>
          </inkml:annotationXML>
          <inkml:trace contextRef="#ctx0" brushRef="#br0" timeOffset="-13460.7699">3182-1764 5413,'0'0'1121,"0"-23"2210,0 23-993,-23 0-800,23 0-225,0 0-448,0 0-577,23 0-128,-23 0 449,0 23 63,0-23-63,23 23 160,-23 0-193,23 23 65,-23-23-1,24-1-95,-1 24-1,0-23-191,0 1 63,-23-2-128,21 1-128,2-23 65,-23 23-65,23-23 128,0 0-128,-23 0 129,23 0-129,-23 0 128,23-23-96,-23 0-96,0 1 0,23-2 0,-23 1-96,0 1 0,0-2 64,0 2-96,0-1 64,0 0-32,0 0-32,0 23-64,0-23-128,0 23-449,0 0-448,0 0-576,23 0-1090,-23 0-2274</inkml:trace>
          <inkml:trace contextRef="#ctx0" brushRef="#br0" timeOffset="860.0492">3457-1168 2850,'0'0'897,"0"-23"1441,0 23-768,0 0 320,0 0-353,0 0 0,0 0-127,0 0-641,0 0-417,0 0 545,0 23 64,23-1-65,-23 2-127,0-1 96,23 23-160,-23-1 63,0 1-127,23 0-64,-23-1 31,23-21-127,-23 21-65,23 1-96,-23-23-63,23 23-97,-23-24 32,0 2-64,0-1 0,0-1-32,0 2-32,23-24 0,-23 0 32,0 0 65,0 0-33,0 0-128,0 0-321,-23 0-383,23-24-449,0 24-577,0 0-672,0-22-1634,0-1-3747</inkml:trace>
          <inkml:trace contextRef="#ctx0" brushRef="#br0" timeOffset="-7140.4084">3365-1168 4067,'23'-23'1826,"-23"23"1089,0-23-481,0 23-384,0 0-448,0 0-321,0 0-384,0 0-513,0 0-224,0 0 257,-23 23 127,23 0-31,-23 23 31,2-1-160,-2 1 1,0 0 159,-24 0-95,24 22-33,-23 1-31,0 0 31,0-23-192,2 23-32,-2-1-64,23-45-96,0 23 97,0-23-65,0 0 0,23-23 32,-23 0-32,23 0 128,0 0-160,0 0-32,0 0-64,-23 0 32,23 0 0,0-23-160,23 23 32,-23 0-353,0-23-352,23 0-736,0 0-834,-23 0-1664,23 23-6696</inkml:trace>
          <inkml:trace contextRef="#ctx0" brushRef="#br0" timeOffset="-6744.3858">2862-779 4868,'0'23'1377,"0"-23"-992,-23 0 1665,23 23-257,0-23 161,0 23-416,0 0-385,0-1-128,23 25-32,-46-25-289,23 24-63,0 0-32,-23-23-97,23 23-31,-23-23-33,23-1-96,0 2-63,0-24-161,0 22 160,23-22-96,-23 0 96,23 0-31,0 0-1,23-22-96,-23 22 32,23 0-64,0-24-32,-25 24 1,25 0-97,-23 0 0,-23 0 0,0 0-161,23 0-511,-23 0-577,0 0-385,0 0-2370,-23 0-10057</inkml:trace>
          <inkml:trace contextRef="#ctx0" brushRef="#br0" timeOffset="-428.0245">2405-69 6342,'-23'0'352,"23"0"2114,0 0-672,-23 0-513,23-23-32,0 23-576,-23 0-161,23 0 65,-23 23-321,0-23 97,23 23 95,-23-23-128,0 23-160,23 0 97,0 0-1,0-1 0,0 2 417,23-2 128,23 1-193,0 0-192,-23-23-63,44 0-65,-21 0-96,0-23-32,-23-22 1,23 21-97,-23-21 0,-23 22-32,-23 0-289,0 0-191,-23 23 160,0-23 160,0 23 96,2 0 0,-2 0 0,0 0 64,23 0-96,0 23-97,0 0-319,23-23-833,0 23-1282,0 23-2145,0-24-5990</inkml:trace>
        </inkml:traceGroup>
        <inkml:traceGroup>
          <inkml:annotationXML>
            <emma:emma xmlns:emma="http://www.w3.org/2003/04/emma" version="1.0">
              <emma:interpretation id="{32CCA763-EEBF-4605-B3FB-3C51FC5456AA}" emma:medium="tactile" emma:mode="ink">
                <msink:context xmlns:msink="http://schemas.microsoft.com/ink/2010/main" type="inkWord" rotatedBoundingBox="12722,9530 12221,9925 11441,8937 11942,8541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but</emma:literal>
                </emma:interpretation>
                <emma:interpretation id="interp18" emma:lang="en-US" emma:confidence="0">
                  <emma:literal>It.</emma:literal>
                </emma:interpretation>
                <emma:interpretation id="interp19" emma:lang="en-US" emma:confidence="0">
                  <emma:literal>It,</emma:literal>
                </emma:interpretation>
              </emma:one-of>
            </emma:emma>
          </inkml:annotationXML>
          <inkml:trace contextRef="#ctx0" brushRef="#br0" timeOffset="-12204.6981">4831-2771 1665,'0'0'1890,"0"0"704,0 0-512,0 0 32,0 0-352,0 0-385,0 0-416,0 0-384,23 0-161,-23 0 193,0 0 31,0 22-159,23 2 63,-23-2 225,0 1-160,21 23-1,-21 0-95,0-1 63,23-21-127,-23 21-1,0 1-160,23 0 33,-23-23-65,0 23-96,0-23 64,0 23 0,0-24-31,0 1-65,0 0 0,23 0-128,-23-23 192,0 0-160,0 0 64,0 0-96,0 0-576,0 0-513,0-23-385,-23 23-608,23-23-993,0 23-2306</inkml:trace>
          <inkml:trace contextRef="#ctx0" brushRef="#br0" timeOffset="-11844.6775">4808-2382 5477,'0'23'1057,"0"-23"1249,0 23 64,23 0-896,-23 0-97,0-1-128,23 2-32,0 21-160,-2-22 0,2 0-160,0 0-128,0 0-33,0 0-159,0-1-65,0 2 33,1-24-161,-1 0-63,-23 0 31,23 0-64,0 0-32,-23-24-31,23 2-193,-23-1-32,0-23-96,23 23 0,-23 0 31,0 0-191,0 1 32,0 22-160,0-24-257,0 24-288,0 0-448,0 0-1121,0 0-2243,0 0-2818</inkml:trace>
          <inkml:trace contextRef="#ctx0" brushRef="#br0" timeOffset="-11267.6445">4944-1627 5477,'0'0'1825,"0"0"1186,0 0-480,0 0-417,23 0-769,-23 0-384,0 0-64,23 0-32,0 0-65,24-22-319,-24 22-225,23 0 32,-23 0-160,0 0-64,0 0-64,-2 0 0,-21 0-96,23 0-512,-23 0-609,0 0-801,0 0-2274,0 0-6022</inkml:trace>
          <inkml:trace contextRef="#ctx0" brushRef="#br0" timeOffset="-11048.6319">5152-1741 10666,'-23'23'864,"23"0"1859,0 0-737,0 0-609,0 23-320,0-24-288,0 25-128,0-25-225,0 24-160,0-23-224,23-23 64,-23 23-320,0-23-481,0 0-672,0 0-897,0 0-1217,0 0-8264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3:36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138379-6202-4D91-B3FD-64B07EE8335D}" emma:medium="tactile" emma:mode="ink">
          <msink:context xmlns:msink="http://schemas.microsoft.com/ink/2010/main" type="writingRegion" rotatedBoundingBox="11767,7751 12133,7751 12133,8255 11767,8255"/>
        </emma:interpretation>
      </emma:emma>
    </inkml:annotationXML>
    <inkml:traceGroup>
      <inkml:annotationXML>
        <emma:emma xmlns:emma="http://www.w3.org/2003/04/emma" version="1.0">
          <emma:interpretation id="{5626D77B-BE97-4CE2-8D39-5BC74EF230AB}" emma:medium="tactile" emma:mode="ink">
            <msink:context xmlns:msink="http://schemas.microsoft.com/ink/2010/main" type="paragraph" rotatedBoundingBox="11767,7751 12133,7751 12133,8255 11767,8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AE0BB-D81C-4DA0-91B7-D2A37327806A}" emma:medium="tactile" emma:mode="ink">
              <msink:context xmlns:msink="http://schemas.microsoft.com/ink/2010/main" type="line" rotatedBoundingBox="11767,7751 12133,7751 12133,8255 11767,8255"/>
            </emma:interpretation>
          </emma:emma>
        </inkml:annotationXML>
        <inkml:traceGroup>
          <inkml:annotationXML>
            <emma:emma xmlns:emma="http://www.w3.org/2003/04/emma" version="1.0">
              <emma:interpretation id="{E630A449-C923-4CF0-9207-D17B2D976FAD}" emma:medium="tactile" emma:mode="ink">
                <msink:context xmlns:msink="http://schemas.microsoft.com/ink/2010/main" type="inkWord" rotatedBoundingBox="11767,7751 12133,7751 12133,8255 11767,8255">
                  <msink:destinationLink direction="with" ref="{3690D346-8E9C-4670-BB1A-941ACCA69A95}"/>
                  <msink:destinationLink direction="from" ref="{6910F4A1-6C57-4885-99B8-314A90D87979}"/>
                </msink:context>
              </emma:interpretation>
              <emma:one-of disjunction-type="recognition" id="oneOf0">
                <emma:interpretation id="interp0" emma:lang="en-US" emma:confidence="0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SS</emma:literal>
                </emma:interpretation>
              </emma:one-of>
            </emma:emma>
          </inkml:annotationXML>
          <inkml:trace contextRef="#ctx0" brushRef="#br0">136-667 5381,'0'-23'2050,"0"23"1793,0-22-1441,23 22-640,-23-24-417,0 24-480,-23-22-160,23 22-97,0-23-287,-23 23 127,0 0-192,0 0-95,-21-23-33,21 23 0,-23 23 64,23-23 0,0 0-32,0 23-160,0-23 0,23 22-32,-23-22 32,23 24 32,0-24 0,0 22-64,23 1 128,0 1 1,0-2 63,0 1 96,23 0 32,0 0 0,-2 23-63,-21-23 31,23 23 0,-23-1-64,0-22-192,-23 0 128,23 0-63,-46 0-1,23-23 96,-23 0 96,-23 0-192,23 0-32,-21 0 32,-2 0-224,23-23-64,-23 23-161,46-23-95,-23 23-257,0-23-128,23 23-544,0-23-737,23 23-1601,-23-23-5542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06.8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02CFDC-9886-410D-9021-95188ED4FB86}" emma:medium="tactile" emma:mode="ink">
          <msink:context xmlns:msink="http://schemas.microsoft.com/ink/2010/main" type="inkDrawing"/>
        </emma:interpretation>
      </emma:emma>
    </inkml:annotationXML>
    <inkml:trace contextRef="#ctx0" brushRef="#br0">0 302 7559,'0'23'1377,"0"-23"1121,0 0-384,0 22-544,0-22-289,0 0-32,0 0-128,0 0-128,0 0-288,0-22-353,0 22-192,0-23-64,0-23-64,0 23-64,0-23 97,0 0-65,23 1 96,-23 21-32,0 2-32,23-1 0,-23 0-32,0 23-32,23 0 64,-2 0 64,2 23-64,1-23 96,-1 23 32,0-1 0,0 2 0,0 21-31,0-21-1,-23-2 0,23 24-96,-23-23 64,23 0-32,-23 0-32,23 0-192,-23-23-417,0 0-608,0 0-737,0 0-768,0 0-962,0 0-7238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07.0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1BFB549-9258-45AE-AAD8-C6641B00CA1F}" emma:medium="tactile" emma:mode="ink">
          <msink:context xmlns:msink="http://schemas.microsoft.com/ink/2010/main" type="inkDrawing"/>
        </emma:interpretation>
      </emma:emma>
    </inkml:annotationXML>
    <inkml:trace contextRef="#ctx0" brushRef="#br0">0 115 12716,'0'0'864,"0"0"-511,23 0 1056,0-23-64,21 0-224,-21 23-544,24-23-385,-1 0-192,-23 23 64,0-22-256,0 22-577,0 0-864,0 0-1474,-23 0-2979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07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785BFA-5547-41AA-B1DC-538B25DF9B05}" emma:medium="tactile" emma:mode="ink">
          <msink:context xmlns:msink="http://schemas.microsoft.com/ink/2010/main" type="inkDrawing"/>
        </emma:interpretation>
      </emma:emma>
    </inkml:annotationXML>
    <inkml:trace contextRef="#ctx0" brushRef="#br0">505 95 8904,'-46'-45'480,"-1"22"1987,26 23-1314,-25-23-705,0 23 481,0 0-448,0 0-33,23 23-160,-23 0 65,23 22 63,2-21 0,-2 21-159,-23 1-1,46 23-32,-23-23 192,23 23-383,0-1 127,0 1 32,0 0-96,46-1 160,0-22 0,-2 0 161,25 0 63,23-23 65,0-23 127,-24 0-383,1-23 31,0-1-288,-23-21 160,0-24-96,-23 23 0,-2-22-32,2 22-96,-46-23 0,23 0-128,-44 0 0,21 1 96,-23 22-128,0 0 96,0 0-32,0 24 0,-1-1-161,3 23 97,-2 0-352,23 0-321,0 23-929,23-23-1954,-23 22-6982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0:49:17.5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3750 6608,'0'0,"20"0,-20 0,0 0,0 20,0-20,0 19,-20 1,20 0,-19 0,-1 0,0 19,0-19,20 0,-20-20,20 20,0-20,0 0,0 0,20-20,-20 20,20-20,0 0,0 1,-20 19,19-20,-19 20,0 0,0 0,0 0,0 0,0 0,-19 20,19-1,-20 1,0-20,20 20,-20-20,20 0,-20 20,20-20,0 0,0 0,0-20,20 0,-20 20,20-20,-20 1,20-1,-20 0,0 0,0 20,0-20,0 20,0-20,0 20,-20 0,20 0,0 0,0 0,-20 0,20 0,0 0,-20 20,20-20,0 0,0 0,0 0,0 0,0-20,0 20,20-19,-20-1,20 0,0 0,-20 20,0 0,0-20,0 20,-20 20,0 0,0 0,0 0,1-1,-1 1,0 0,20 0,0-20,20 0,-20 0,20 0,-1-20,1 20,-20 0,20 0,-20 0,0 0,0 0,0 0,0 0,0 0,-20 20,20-20,0 0,0 0,0 0,0 0,0 0,0 0</inkml:trace>
  <inkml:trace contextRef="#ctx0" brushRef="#br0" timeOffset="1151.0659">4703 6608,'0'0,"0"0,0 0,0 0,0 0,0 0,-20 0,20 0,-20 20,20-20,0 19,-20-19,20 20,-19-20,19 0,0 20,0-20,19 0,-19 0,20 0,0 0,0-20,-20 20,20 0,0 0,-20 0,0 0,19 0,-19 0,0 0,0 0,0 0,-19 20,19 0,-20-20,20 20,-20 0,20-20,0 0,0 19,0-19,0 0,0-19,0 19,20-20,-20 20,20-20,-20 20,0 0,0 0,0 0,0 0,0 0,0 0,0 20,0-20,0 0,-20 20,20-20,0 0,0 0,20-20,-20 20,0 0,0 0,0 0,19-20,-19 20,0 0,-19 0,-1 0,20 20,0-20,-20 0,20 0,0 0,0 0,20 0,-20 0,0 0,0 0,20 0,-20 0,0 20,0-20,-20 19,20 1,0-20,-20 20,20-20,0 0,0 0,20-20,0 0,-1 20</inkml:trace>
  <inkml:trace contextRef="#ctx0" brushRef="#br0" timeOffset="2489.1423">5517 6667,'0'0,"0"0,0 0,-20-20,20 20,0 20,0-20,-20 0,0 20,0-20,20 20,-20-20,1 20,-1-20,20 0,0 0,0 0,0 0,0 0,0 0,0 0,0-20,0 20,20-20,-1 0,-19 20,0-20,0 20,20 0,-20 0,0 0,0 0,-20-19,1 38,-1-19,0 20,0 0,0-20,0 20,20-20,0 0,-20 20,20-20,20 0,-20 0,20 0,0-20,0 20,-20 0,20-20,0 20,-20 0,0 0,19-20,-19 20,0 0,0 0,0 0,0 20,-19 0,19-20,-20 20,0 0,20-1,0-19,-20 20,20-20,0 0,0 0,0 0,0 0,0 0,20-20,0 1,-20 19,20 0,-20-20,0 20,19 0,-19 0,0 0,20-20,-20 20,0 0,0 0,0 0,-20 0,20 0,0 0,0 20,0-20,0 0,0 0,0 0,-19 20,19-20,0 0,0 0,0 0,0 0,0 0,-20 19,20-19,0 0,0 0,0 0,0 0,0 0,0 0,0 0,-20 0,20 0,-20 0,20 0</inkml:trace>
  <inkml:trace contextRef="#ctx0" brushRef="#br0" timeOffset="4079.2333">8950 6667,'0'0,"0"0,0 0,-20-20,20 20,-20 20,0 0,0-20,0 20,0-20,1 20,19 0,-20-20,20 0,-20 19,20-19,0 0,0 0,0 0,20 0,-20 0,20 0,-1-19,1 19,-20-20,20 20,0 0,-20-20,0 20,0 0,0 0,0 0,-20 20,0-20,0 20,1-20,-1 19,0 1,0 0,0-20,20 20,-20-20,20 0,0 0,0 0,0-20,20 20,-20-20,20 0,0 1,0-1,0 0,-1 20,1-20,0 0,-20 20,0 0,-20-20,20 20,-20 0,1 0,-1 0,0 0,0 20,20-20,-20 0,0 0,20 0,0 0,0 0,0 0,0 0,0 0,20-20,0 20,-20-19,20 19,0-20,0 20,-1-20,1 20,-20 0,0 0,-20 20,1 0,-1-20,0 19,0 1,20 0,-20 0,0-20,20 20,0-20,0 0,0 0,0 0,0 0,0-20,0 20,20-20,-20 20,0 0,0 0,0 20,-20-20,1 20,-1-20,20 20,-20-1,0-19,0 0,20 0,20-19</inkml:trace>
  <inkml:trace contextRef="#ctx0" brushRef="#br0" timeOffset="5403.3091">11132 6628,'0'0,"20"0,-20 0,0 0,0 0,0 0,0 0,0 0,0 0,-20 0,0 19,20-19,0 0,-19 20,-1-20,20 20,0-20,-20 0,20 0,20 20,-20-20,20 0,-1 0,1-20,0 20,0 0,0-20,0 20,-20 0,0 0,0 0,0 0,0 0,-20 20,0 0,0 0,-20-20,21 20,-1-1,0-19,20 20,0-20,0 0,0 0,0-20,20 20,0-19,-1-1,1 20,0-20,20 0,-20 20,-20-20,20 20,-20 0,0 0,0 20,-20 0,20-20,-20 20,0 0,0-20,0 19,0-19,20 20,0-20,0 0,0 0,0-20,0 1,0 19,20-20,0 20,0-20,-20 20,20 0,-20 0,0 0,0 0,0 20,0-20,0 0,0 0,0 0,-20 20,20-20,0 0,0 0,0 0,0 0,0 0,0 0,0 0,0 0,0 0,-20-20,20 20,0-20</inkml:trace>
  <inkml:trace contextRef="#ctx0" brushRef="#br0" timeOffset="6632.3794">7541 6608,'19'20,"-19"-20,-19 0,-1 0,20 0,-20 19,0-19,0 0,0 0,1 0,-1 20,0-20,0 0,20 0,0 0,-20-20,20 20,20 0,0-19,0 19,0-20,-1 0,21 20,-20 0,-20-20,0 20,0 20,-20-20,-20 20,21 0,-21-1,0 1,20 0,-19 0,19-20,20 20,0-20,0 0,0 0,20 0,-1 0,1-20,0 20,0 0,0 0,-20-20,0 20,20 0,-20 0,0 0,0 0,0 0,0 0,-20 20,20-20,0 20,0-20,-20 0,20 0,-20 20,20-20,0 0,0 0,0 0,20-20,0 20,0 0,0-20,-1 0,-19 20,20 0,0 0,-20 0,0 0,0 20,0-20,-20 20,20 0,-20-20,20 19,0 1,-19-20,19 0,19 20,-19-20,0 0,20 0,-20 0,0 0,20 0,-20 0,0 0,0 0,-20 0,0 0,20 0,-19 0</inkml:trace>
  <inkml:trace contextRef="#ctx0" brushRef="#br0" timeOffset="8542.4885">11867 6727,'19'0,"-19"-20,20 20,-20-20,0 20,0-20,0 20,0 0,0 0,-20 0,20 0,-39 20,19-20,0 20,20-20,-20 0,0 20,20-20,0 0,0 0,20-20,0 20,20-20,-20 0,19 0,-19 1,20 19,-20-20,-1 20,1-20,-20 20,0 0,-20 20,20 0,-39-1,19 1,-20 0,20 0,1 0,-1 0,0-20,20 0,0 19,0-19,0-19,20 19,0 0,-1-20,1 0,-20 20,20-20,0 20,0-20,-20 20,0 0,0 0,-20 20,0 0,0-20,0 20,1 0,-21-1,20 1,20-20,-20 20,20-20,0 0,0 0,20-20,-20 20,0-20,20 1,0 19,-20 0,20-20,-20 20,0 0,0 0,0 20,0-20,-20 19,0 1,20-20,-20 20,20-20,0 0,0 0,0 0,0-20,0 0,20 20,-20-19,0-1,20 0,-20 0,0 20,0 0,0-20,-20 20,0 20,0-20,0 20,1-20,-1 20,0-20,0 20,20-20,0 0,20-20,0 20,0-20,19 0,-19 0,0 20,0-20,0 20,-20 0,0 20,0-20,0 0,0 0,-20 20,20-20,0 0,0 0,0 0,0 0,0 0,0 0,0 0,0 0,20 0,-20 0,-20 20,20-20,0 20,-20-20,20 20,0-20,0 0,0 19,0-19,20 0,-20 0,20 0,-20 0,19 0,-19 0,0 20,0-20,0 20,-19 0,-1 0,0 0,0 0,0-1,20-19,0 0,0 0,0 0,20-19,-20 19,20-20,0 20,0-20,-20 20,0 0,19-20,-19 20,0 0,0 0,0 0,-19 0,19 0,-20-20</inkml:trace>
  <inkml:trace contextRef="#ctx0" brushRef="#br0" timeOffset="10323.5905">14327 6608,'0'20,"0"-20,-20 0,20 19,-19-19,19 20,-20-20,0 0,-20 20,40-20,-20 0,0 20,1-20,-1 0,20 0,0 0,0 0,20 0,-1 0,1 0,0-20,0 20,20-20,-20 20,19-20,-19 20,0-19,0 19,-20 0,0 0,-20 0,0 19,0-19,-19 20,-1 0,0-20,20 20,0-20,-19 20,19-20,20 0,0 0,0 0,40 0,-21 0,21-20,0 20,0-20,-21 0,21 20,-20-20,0 20,-20 0,0 0,0 0,-20 0,-20 0,20 0,1 0,-21 20,0 0,20-20,0 20,-19-20,19 20,20-20,0 0,-20 0,20 0,20 0,0-20,0 20,19 0,-19-20,0 20,0 0,0 0,0 0,-20 0,0 20,0-20,-20 20,0-20,0 20,0-1,20 1,-20-20,0 20,20-20,0 20,0-20,0-20,20 20,-20-20,20 0,0 20,0-19,0-1,0 20,-20 0,0 0,0 0,0 0,0 0,-20 0,20 20,-20-20,20 19,0-19,-20 0,20 0,0 0,0 0,0 0,0 0,0 0,-20 0,20 0,0-19,0 19,0-20,0 20,0-20,20 0,-20 0,0 20,20-20,-20 20,-20-19,20 19,-20 19,20-19,-20 0,0 0,1 20,-1-20,20 0,0 0,0 0,0 0,0 0,0 0,20 0,-20 0,0-20,0 20,19 0,-19 0,0-19,0 19,0 0,20-20,-20 20,0-20,20 20,-20 0,0 0,0-20,0 20</inkml:trace>
  <inkml:trace contextRef="#ctx0" brushRef="#br1" timeOffset="16799.9609">5001 8711,'0'0,"0"0,0 20,0-20,0 0,0 0,0 20,0 0,-20 0,20-1,-20 1,20 0,-20 0,20-20,0 0,-20 20,20-20,20-20,-20 20,20-20,-20 0,20 0,0-19,-1 19,1 20,-20-20,20 0,-20 20,0 0,0 0,0 0,-20 0,0 20,20-20,-19 20,19 0,-20 0,20-20,0 0,-20 19,20-19,20-19,-20-1,20 0,-20 0,19 0,1-20,-20 21,0 19,0-20,0 20,-20 0,20 0,-19 20,-1-20,0 19,0 1,0 0,20-20,0 0,-20 20,20-20,0 0,0 0,0-20,0 20,0 0,0 0,0-20,0 20,0-20,0 20,0 0,0 0,0 0,0 0,0 0,0 0,0 0,20 0,0-19,-20 19,20-20,0 20,0-20,-20 20,19-20,1 20,-20 0,0 0,0 0,0 0,0 0,-20 20,20 0,-19-20,19 20,0-20,0 0,0 19,0-19,0 20,0-20,0 20,0-20,19 0,-19 0,0 0,0 0,0 0,20-20,0 20,-20-20,0 20,0 0,20-19,-20 19,0 0,0 0,0 19,0 1,0-20,-20 20,20 20,-20-20,20 0,-20-20,20 19,0-19,0 20,0-20,20-20,-20 20,20-19,-20-1,20 0,0 0,-20 20,20-20,-20 0,0 20,0 0,0 0,0 0,0 20,-20-20,20 20,-20 0,20-20,-20 20,20-20,-20 0,20 0,0 20,0-20,0 0,-20 0,20 0,0-20,0 20,-19-20,19 20,0-20,0 0,0 0,0 20,0 0,-20-20,20 20,-20 20,20 0,-20-20,0 20,20 0,-20 0,20-20,0 0,-19 20,19-20,0 0,0 0,0 0,0-20,0 20,-20-20,20 20,0-20,0 0,0 20,0-20,0 20,20-20,-20 20,0 0,0 0,0 0,0 20,0-20,0 0,0 0,19 20,-19 0,0-20,0 0,20 20,-20-20,0 20,0-20,0 0,0 0,0-20,0 20,20 0,-20 0,20-20,-20 20,20 0,-20 20,0-20,20 0,-20 0,0 0,0-20</inkml:trace>
  <inkml:trace contextRef="#ctx0" brushRef="#br1" timeOffset="18930.0828">7382 8632,'0'0,"0"0,0-20,0 20,0 0,0 0,0 20,0 0,-20-1,20 1,-20 0,20 0,-20 0,20 0,0 0,0-20,0 0,20 0,-20 0,20 0,-20-20,20 0,0 0,-20 0,0 0,20 0,-20 1,0-1,0 20,0 0,0-20,0 20,-20 20,20-20,-20 20,20-1,-20 1,20 0,-20 0,20 0,0 0,0-20,0 0,0 0,0 0,20 0,-20-20,0 0,20 0,0 0,-20 0,20 1,-1-1,-19 0,20 20,-20 0,0 0,0 0,0 0,-20 20,20-20,0 20,-19-1,19 1,-20-20,20 20,-20 0,20-20,0 0,0 0,0 0,0 0,20 0,-20-20,20 20,-20-20,19 20,-19-20,20 20,-20 0,0 0,0 0,0 0,20 0,-20 20,0-20,0 20,0-20,0 0,0 20,0-20,0 0,0 0,0 0,0 0,0 0,0 0,0-20,0 0,0 20,0-20,0 20,0 0,0 0,0 0,0 20,0 0,-20 0,20 0,0 0,0 0,-20-1,20-19,0 0,0 0,0 0,0 0,0-19,0 19,0-20,0 0,0 20,0 0,0-20,0 20,0 0,0 20,0-20,-19 20,19 0,0-20,-20 0,20 0,-20 0,20 0,0-20,0 20,0-20,0 0,0 0,0 20,0 0,0-20,0 20,0 0,0 20,0-20,-20 20,20-20,0 0,0 0,-20 20,20-20,0-20,0 20,0-20,0 0,0 20,0-20,0 20,-20-19,20 19,0 0,0 0,-20 0,20 0,-19 0,19 0,0 19,0-19,0 20,0-20,0 20,0-20,0 0,0 20,0-20,0 0,0 0,0 20,0-20,0 0,0 0,0-20,0 20,0-20,0 20,0 0,0 0,0-20,0 20,0-20,0 20,0 0,0 0,19 0,-19 0,0 0,0 0,0 0,0 0,0 20,20 0,-20-20,20 0,-20 0,0 20</inkml:trace>
  <inkml:trace contextRef="#ctx0" brushRef="#br1" timeOffset="21899.2526">8910 6588,'0'0,"0"0,-20 20,20-20,-20 20,20-20,-20 19,20 21,-20-20,20 20,-19-21,19 21,-20 0,20-20,-20 0,20-20,0 0,0 0,-20-20,20 0,0 0,0-20,0 1,0 19,20-20,-20 0,0 1,0 19,0 0,0 0,0 20,0 0,0 0,0 20,-20 0,20 0,0 19,0-19,-20 20,20-20,-20 19,20-19,0-20,0 0,0 0,-19 0,19-20,0 20,0-19,0-21,0 20,0 0,0 0,0 1,0 19,0 0,0 0,0 0,0 0,0 19,0 1,0 0,0 20,0-20,-20-1,20 1,0 0,0 0,0-20,0 0,-20-20,20 0,0 0,0-19,0-1,0 20,0-19,0 19,0 0,0 20,0 0,0 0,0 20,0 0,0-1,0 21,0 0,-20-20,20 19,0-19,-20 0,20 0,0-20,0 0,0 0,-20-20,20 0,0 0,-20 0,20 1,0-1,0 0,0 0,0 0,0 20,0 0,20 20,0-20,-20 20,0 0,0 0,20-1,-20 1,0 0,0-20,20 0,-20 0,0-20,20 0,-20-19,20 19,-1-20,-19 20,20-19,0 19,-20 0,0 0,20 20,-20 0,0 0,0 0,0 20,0-20,0 40,-20-20,20 19,0 1,-20 0,20-1,0 1,-20-20,20 0,0-20,0 0,20 0,-20-40,0 20,20-20,-20 1,20-1,-20-19,20 19,0 0,-20 20,19 0,-19 1,20-1,-20 20,0 0,0 39,0-19,0 0,-20 20,1 0,19-1,-20 21,0-21,0-19,20 20,-20-20,20-20,0 0,0 0,0-20,20-20,-20 20,20-19,0-1,0 0,-1 1,1-1,0 20,0-20,0 21,-20 19,0 0,0 0,0 0,0 19,0 1,0 0,-20 0,20 20,-20-20,20-1,0 21,0-20,-20-20,20 0,0 0,0 0,20 0,-20-20,20 0,-20 0,20 1,-20-1,20 0,-20 0,0 20,0 0,0 0,0 0,0 0,20 0,-40 20,20 0,0 0,-20 19,20-19,0 0,-20 0,20-20,0 0,0 20,0-20,0 0,20-20,-20 0,0 0,20 0,-20 0,20 20,-20-19,0-1,0 20,0 0,0 0,0 0,0 0,19 20,-19-20,0 0,0 0,0 19,0-19,0 20,0-20,0 0,0 0,0 0,0 0,0-20,0 20,0-19,0 19,0 0,0 0,0 0,0 19,0-19,0 0,0 0,0 0,0 0</inkml:trace>
  <inkml:trace contextRef="#ctx0" brushRef="#br1" timeOffset="24816.4194">11152 6548,'0'0,"0"0,0 0,0 20,0-20,0 40,-20-20,20-1,0 1,-20 20,20 0,0-21,-19 1,19 0,0-20,0 20,0-20,0-20,0-20,0 21,0-1,19-20,-19 0,0 1,0 19,0 0,0 0,0 0,0 20,0 0,0 0,0 20,0 0,0 0,0 20,0-21,0 21,0-20,0-20,0 20,0-20,0 0,0 0,0 0,0-20,20 0,-20 0,0 0,0 1,0-1,0 0,0 0,0 20,0 0,0 0,-20 0,20 20,0 0,-19 19,19-19,0 0,-20 0,20 0,0 0,0-20,0 0,0 0,0 0,0-20,20 0,-20-20,0 20,0 1,0-21,19 20,-19 0,0 0,0 20,0 0,0 0,0 0,0 0,0 0,0 20,0 0,-19 0,19 0,-20 0,20 19,0-39,-20 20,20 0,0-20,0 0,0 0,0-20,20 0,-20 0,0 1,20-1,-20 0,0 20,19-20,-19 0,0 20,0 0,0 0,20 0,-20 20,0 0,0 0,20 19,-40-19,20 0,0 20,0-20,0-1,0-19,0 0,0 0,0 0,0-19,20-1,-20-20,20 20,-20-19,20 19,-20-20,20 20,-20 20,0 0,20 0,-20 0,-20 20,20 0,0 20,0-21,-20 21,20 0,0-20,-20-1,20 1,0 0,0-20,0 0,0-20,0 0,0 1,0-21,20 20,-20-20,20 21,-20-21,0 20,0 20,0 0,0 0,0 0,20 20,-20 0,-20 0,20 19,0-19,-20 20,20-1,0 1,-20-20,20 0,0-20,0 0,0 0,0-20,0-20,0 20,20-19,-20 19,0-20,0 20,20 1,-20-1,0 0,0 20,0 0,0 0,0 20,0 0,0-1,0 1,-20 20,20-20,0 0,0-20,0 19,0-19,0 0,0 0,20-19,-20-1,0 0,20 0,-20 0,19 0,-19 1,20-1,-20 20,0 0,0-20,0 20,0 0,0 20,-20 0,20-1,0 1,-19 20,19-20,-20 0,20-1,0-19,0 0,0 0,0 0,0-19,0-1,0 0,0 0,20 0,-20 0,0 1,0 19,0-20,0 20,0 0,0 0,0 20,0-1,-20 1,20-20,-20 20,0 0,20 0,-20 0,20-20,-20 19,20-19,-20 0,20 0,0-19,0-1,-19 20,19-20,0 0,0 20,-20-20,20 20,0 0,0 0,0 0,0 20,0 0,0-20,0 20,-20 19,20-19,0-20,0 20,0 0,-20-20,20 0,0 0,0 0,0 0,0-20,0 20,0-20,0 0,0 1,0-1,0 20,0-20,0 0,0 20,0 0,0 0,0 0,0 0,0 20,-20 0,20 0,0-1,0-19,0 20,0 0,0-20,0 0,0 0,0 0,0 0,20 0,-20 0,0-20,0 20,0 0,20-20,-20 20,0 0</inkml:trace>
  <inkml:trace contextRef="#ctx0" brushRef="#br1" timeOffset="27335.5635">11986 6449,'0'0,"0"0,0 20,-20-20,20 20,-20-1,20 21,-20 0,0 0,20-21,-20 41,1-40,19 19,-20-19,20 20,-20-40,20 0,0 0,0 0,0-20,20-20,-20 21,20-21,-20 0,19 1,-19-1,20 0,-20 20,0 0,20 1,-20 19,0 0,0 0,-20 19,20 1,-20 20,1 0,-1-1,20 1,-20 0,0-1,20-19,-20 20,20-40,0 0,0 0,20 0,-20-20,0-20,20 21,0-21,-20 0,20 1,-1 19,1-20,-20 20,0 0,20 20,-20 0,0 0,0 20,0 0,0 0,-20 20,20-1,-20-19,1 20,-1-1,0 1,20-20,-20 0,20-20,0 0,0 0,0-20,0 0,20 0,0-19,0 19,-1-20,1 0,-20 1,20 19,0 0,0 0,-20 0,0 20,0 0,0 0,0 20,0 0,-20 20,0-20,0 19,20 21,-39-21,19 1,0 0,20 0,-20-21,20 1,0-20,0 0,0 0,0-20,20-19,-20 19,20-20,0 0,19 1,-19-1,0 0,0 1,19-1,-39 20,20 0,0 20,-20 0,0-20,0 20,0 20,0 0,-20 0,0 20,1-1,-1-19,0 20,0 0,0-21,20 21,-20-20,1-20,19 20,0-20,0 0,0 0,0-20,0 0,0 20,19-20,1-19,-20 19,20 0,0-20,0 20,0-19,-1 19,-19 0,20 20,-20 0,0-20,0 20,0 0,0 20,-20 0,20 0,-19 0,19 19,-20 1,0-20,0 19,0-19,20 0,-20 0,1 0,19-20,0 0,0 0,0-20,0 20,0-20,0 0,0-19,0 19,19-20,-19 20,0 0,0 1,0-1,0 0,0 20,-19 0,-1 0,20 0,-20 20,0 0,20-1,-20 1,0 0,1 0,19 0,-20 0,20-20,0 0,0 0,0 0,0-20,20 0,-20-20,19 20,-19-19,0 19,0 0,20 20,-20 0,0 0,0 0,-20 0,1 20,19 0,-20 19,0-19,20 20,-20-20,0 0,20-1,-20-19,20 0,-20 20,20-20,0 0,0-20,20 1,-20-1,0 0,20 20,-20-20,20 0,-20 20,0 0,0 0,20 0,-20 20,0-20,0 20,20 0,-20-20,0 20,0-20,0 19,0-19,0 0,0 0,20-19,-20 19,0-20,19 0,1 0,-20 20,20-20,-20 20,0-20,0 20,0 0,0 20,0-20,0 20,0 0,-20 0,0 0,20-1,-19 1,19 0,-20 0,20-20,0 0,0 0,0 0,0-20,0 0,20 0,-1-19,1-1,0 20,-20-19,20 19,-20 0,20 20,-20 0,0 0,0 0,0 0,-20 20,20 0,0-1,-20 1,20 0,-20 0,0 0,20 0,-19-1,19 1,-20-20,20 0,-20 20,20-20,0-20</inkml:trace>
  <inkml:trace contextRef="#ctx0" brushRef="#br1" timeOffset="30132.7235">14248 6508,'0'0,"0"0,0-19,20 19,-20 0,0 0,0 0,0 19,-20 1,20 0,-20 20,20 0,-20-1,0 21,20-21,-20 1,20-20,0 0,0 0,0-20,0 0,0 0,0-20,0-20,0 20,20-19,-20-1,0 0,0 1,0-1,0 20,0 0,0 0,0 20,0 0,0 0,-20 20,20-20,0 20,0 20,0-20,-19 19,19-19,0 20,0-20,0-1,0 1,0-20,0 0,0 0,0 0,0-20,-20 1,20-1,0 0,0 0,20-20,-20 21,0-1,0 0,19 20,-19 0,0 0,0 0,0 20,0 0,-19-1,19 1,-20 0,20 20,-20-20,20-1,0 1,-20 0,20-20,0 0,0 0,0 0,20-40,-20 21,0-1,0-20,20 20,-20-19,20 19,-20 0,0 0,19 0,-19 0,0 20,0 0,0 0,0 0,0 20,-19-20,19 20,-20 0,20 20,-20-21,20 1,0 0,-20 0,20 0,0 0,0-20,0 0,20 0,-20-20,20 20,-20-20,20 0,-20 0,19 0,-19 1,20-1,-20 20,0 0,20-20,-20 20,0 20,0 0,0-1,0 21,0-20,-20 0,20 0,0-1,0 1,0-20,0 20,0-20,20-20,-20 0,0 1,20-1,0-20,0 20,-20-19,20 19,-1 0,1 0,-20 0,0 20,20 0,-20 0,0 20,-20 0,20 20,-20-21,20 21,-19-20,19 20,-20-1,20-19,-20 0,20 20,0-40,0 0,0 0,0 0,0-20,20 0,-20 0,20 0,-1-19,1-1,0 0,0 20,-20-19,20 19,0 0,-20 20,0 0,0 0,0 0,0 0,0 20,-20 0,20 0,-20 19,0-19,20 20,-20-20,20-1,-20 1,20 0,0-20,0 0,0 0,0 0,0-20,20 20,-20-20,20 1,-20-1,20 0,-20 0,20 20,-20-20,0 20,20-20,-20 20,0 0,0 0,0 20,0-20,-20 20,20-20,0 20,0-20,0 20,0-20,0 0,0 0,0 0,0 0,0 0,-20 20,20-20,0 0,0 0,0 0,0 0,0 0,0 0,0 19,0-19,0 0,-20 0,20 0,-20 20,20 0,-20-20,20 20,0 0,-19-20,19 20,0-20,0 0,0 0,0 0,-20 0,40-20,-20 0,0 0,0 0,0 0,0 1,0 19,0-20,0 0,0 20,0 0,0 0,0 0,0 0,0 20,0 0,0-1,0-19,-20 20,20-20,0 20,0-20,0 20,0-20,0 0,0 0,0-20,0 20,0-20,0 20,0-20,0 20,0 0,20 0,-20 0,0 20,0 0,0-20,0 20,0 0,0-20,0 0,-20 20,20-20,0 0,0 0,0 20,0-20,0 0,0 0,0 0,0 0</inkml:trace>
  <inkml:trace contextRef="#ctx0" brushRef="#br1" timeOffset="32545.8615">7382 6508,'0'0,"0"20,0-20,0 40,0-20,0 20,0-1,0 1,-20 0,20 19,0-19,-20-20,20 19,0-19,0-20,0 0,0 0,0-20,0 1,0-21,0 0,0 0,0 1,0-1,0 0,0 1,0 19,0 0,0 0,0 20,0 0,0 20,0 0,0 0,-20 19,20 1,0 0,0-20,0 19,0 1,0-20,0-20,0 0,0 0,0 0,0-20,0-20,0 20,0-19,-20-1,20 20,0-19,0 19,0 0,0 20,0 0,0 0,0 0,0 20,0 0,0-1,0 1,-19 0,19 0,0 0,0 0,0-1,0 1,0-20,0 0,0 20,0-20,0 0,-20-20,20 20,0-20,0 20,0-19,0-1,0 0,20 0,-20 0,0 20,0-20,0 20,0 0,0 0,0 0,0 0,0 0,0 0,0 0,0 0,0 20,-20 0,20-20,0 20,0 0,0-20,0 20,0-20,0 0,0 0,0 0,20 0,-20-20,19 20,-19-20,0 0,20-20,0 21,-20-1,0 0,20 20,-20-20,0 20,20 0,-20 20,0 0,0 0,0 19,0-19,0 20,0-1,0-19,0 0,0 0,0-20,0 0,0 0,0-20,20 0,-20-19,20 19,-20-20,0 0,19 21,-19-21,0 20,20 0,-20 0,0 0,0 20,0 0,0 20,0 0,0 0,0 0,0 20,-20-1,20-19,0 20,0-1,0-19,0 0,0-20,0 0,0 0,0-20,0 0,20-19,-20 19,0-20,20 1,0-1,-20 20,20 0,-20 0,20 0,-20 20,0 0,0 20,0-20,0 40,-20-20,20 0,0 19,-20 1,20-20,0 0,-20 19,20-39,0 20,0-20,0 20,0-20,0-20,0 20,20-20,-20 1,0-21,20 20,-20 0,20 0,-20 1,0-1,0 20,0 0,0 0,0 0,0 0,0 20,0-1,0 1,0 0,-20 0,20 0,0 19,-20-19,20-20,0 20,0-20,0 20,0-20,0 0,0-20,0 20,0-20,0 20,0 0,0 0,0 0,0 0,-20-20,20 20,0 0,0 0</inkml:trace>
  <inkml:trace contextRef="#ctx0" brushRef="#br1" timeOffset="35554.0335">5358 6469,'0'0,"0"0,0 0,0 0,0 0,20 20,-40-1,40 21,-40-20,20 20,0-1,0 21,0-20,0-21,0 21,0-20,0-20,0 0,0-20,0 0,0-19,0 19,0-20,20-19,-20 39,0-20,20 0,-20 20,0 1,0 19,0 0,0 0,0 39,-20-19,20 0,0 20,-20-1,20 1,0 0,-20-20,20 19,0-19,0 0,0-20,0 0,0-20,0 0,0-19,0 19,20-20,-20 0,0 1,0 19,0-20,0 20,20 20,-20 0,0 0,0 0,-20 20,20 0,0 0,-20 20,20-21,0 21,-20-20,20 0,0-20,0 20,0-20,0 0,0-20,0 0,0 0,0 0,0 0,0 1,0-1,0 0,0 0,0 0,0 20,0-20,0 20,0 0,0 0,0 20,-20 0,20 0,0 0,-20 19,20-19,0 0,0 0,-19 0,19-20,0 0,0 0,19-20,-19 0,0 0,20 0,-20 1,0-1,20 0,-20 0,0 20,0-20,0 20,0 0,20 0,-20 20,0-20,0 20,0 20,0-21,0 1,-20 0,20 0,0 0,0-20,0 0,0 0,0-20,20 0,-20 0,0-19,0 19,0 0,0-20,0 20,0 20,0 0,0 0,0 20,-20 0,20 0,-20 20,20-21,-20 21,20 0,-19-20,19-1,0 1,-20 0,20-20,0 0,0 0,0-20,20 0,-20 1,0-21,19 20,-19-20,20 21,0-21,0 20,-20 0,20 20,-20 0,0 0,0 0,0 20,0 0,0 0,0 0,0 19,0-19,0 20,0-20,0-1,0 1,0 0,0-20,0 0,0 0,20-20,-20 0,0-19,0 19,20-20,-20 1,19 19,-19-20,20 20,-20 0,0 20,0 0,0 0,0 0,20 0,-20 20,-20 0,20 0,0 20,0-21,-20 1,20 20,0-20,0 0,0-1,0-19,0 0,0 0,0 0,0-19,0-1,0 0,0 0,20 0,-20-19,20 19,-20 0,0 0,20 0,-20 20,0 0,0 0,0 0,0 20,0-20,-20 20,20 0,0 19,0-19,0 0,0 0,0-20,0 20,0-20,0 0,0 0,0-20,0 20,0-20,0 0,20 0,-20 20,0-19,20-1,-20 20,0 0,0 0,0 0,0 0,0 0,0 0,0 0,0 0,0 0,0 0,0 0,0 0,0 0,0 0,0 20,0-20,0 0,0 0,0 0,0 0,0 0,0 0,0 0,0 19,0-19,0 0,-20 0,20 0,0 0,0 0,0 0,0 0,0 0,0 0,20 0,-20-19,0 19,20-20,-20 20,0 0,0-20,0 20,0 0,0 0,0 0,0 0,0 20,0-20,0 20,0-1,0 1,-20-20,20 20,0-20,0 20,0-20,0 0,0 0,0 0,0 0,0 0,0 0,0 0,0-20,0 20,0 0,20-40,-20 40,0-19,0 19,0 0,0 0,0 0,0 0,0 0,0 0,0 0,0 0,0 0,0 0,0 19,-20 1,20-20,0 0,-20 0,20 0,0 0,0 0</inkml:trace>
  <inkml:trace contextRef="#ctx0" brushRef="#br1" timeOffset="38885.224">4822 6608,'0'20,"0"-1,-20 21,20 0,0-1,0 1,0-20,0 20,0-20,0-1,0-19,0 0,-20-19,20-1,0 0,0-20,0 0,0-19,20 19,-20 1,0-1,0 20,0 0,0 0,0 20,0 0,0 0,0 20,0 20,-20-20,20 19,0-19,-20 20,20-20,0 0,0-1,0-19,0 20,0-20,0-20,0 1,0-1,0 0,-19 0,19-20,0 21,0-1,0 0,0 0,0 20,0 0,0 0,0 0,19 20,-19 20,0-21,0 1,0 20,0-20,0 0,0-1,0 1,0-20,0 0,0 0,0-20,0 1,0-1,0-20,-19 20,19-19,0 19,0-20,0 20,0 0,0 20,0 0,0-20,0 20,0 20,0-20,0 20,0 0,0 20,0-20,0-1,-20 21,20-20,0 0,0 0,0-1,0-19,0 0,0 0,-20-19,20 19,0-20,0-20,0 20,0 0,0 1,0-1,0 0,0 0,0 20,0-20,0 20,0 0,0 20,0 0,0 0,0 0,-20-1,20 1,0 20,0-20,0 0,0-1,-20 1,20-20,0 0,0 0,0 0,0-20,0 1,0-1,0 0,0-20,0 20,20 1,-20-1,0 0,0 0,0 0,0 20,0 0,0 0,0 0,0 20,0 0,0-20,0 20,-20 0,20 19,0-19,0 0,0 0,0 0,-20-1,20-19,0 20,0-20,0-20,0 1,0-1,0 0,20 0,-20 0,0 0,0-19,0 19,0 0,0 20,0-20,0 20,0 0,0 0,0 0,0 0,0 0,0 0,0 20,0-20,0 0,0 0,0 0,0 0,0 0,0 0,0 20,0-20,0 20,0 0,0-1,0 1,0 0,-20 20,20-20,0-1,0 1,0 0,0-20,0 0,0 20,0-20,0 0,0 0,0-20,0 0,0 0,0 1,0-21,0 20,0 0,0 0,0 1,0-1,0 0,0 20,0-20,0 20,0 0,0 0,0 0,0 0,0 0,-19 20,19 0,0-20,0 20,0-1,-20 1,20-20,0 0,0 0,0 0,0 0,0-20,0 20,0-19,0-1,0 0,0 20,0 0,0-20,0 20,0 0,0 0,0 0,20 0,-20 0,0 20,0-20,0 20,19-20,-19 20,0-20,0 19,0 1,0 0,0 0,0 0,0 0,0 19,0-19,-19 0,19 0,0 0,0-20,0 0,0 0,0 0,0 0,0-20,19 0,-19 0,20 0,-20 0,0 20,20-19,-20-1,0 20,0 0,0-20,0 20,0 0,0 0,20 20,-20 0,0-20,0 19,0-19,0 0,0 0,0 0,0 0,0 0,20-19,-20-1,0 20,0-20,0 20,20-20,-20 20,0 0,0 20,0-20,0 20,0 0,0-1,0 1,0 0,0-20,-20 20,20 0,0-20,0 0,0 0,0 0,0 0,0-20,0 0,0 20,0-20,0 0,0 20,0 0,0-19,0 19,0 0,-20 19,20-19,0 20,0-20,0 0,0 0,0 0,0 20,0-20,0 0,0-20,0 20,0 0,20 0,-20 0,0 0,0 0,0 0,0 20,0-20,0 20,0 0,0-20,0 20,0 0,0-20,0 0,0 0,0 0,20 19,-20-19,0 0,0 0,0 0,0-19,19-1,-19 20,0-20,0 0,0 20,0 0,0-20,0 20,0 0,0 0,0 0,0 0,0 0,0 0,0 0,0 0,0 20,20-20,-20 20,0 0,0 0,0-1,0-19,20 20,-20-20,0 20,0-20,0 0,0-20</inkml:trace>
  <inkml:trace contextRef="#ctx0" brushRef="#br1" timeOffset="39769.2746">5477 6647,'0'0,"0"0,0 0,0 20,0-20,0 0,0 20,0 0,0-20,0 40,0-21,0 1,-20 20,20-20,0 0,0 0,0-1,0-19,0 0,0 0,0 0,-20-19,20-1,20 0,-20 0,0 0,0-20,0 21,20-1,-20 0,0 0,0 20,20 0,-20 0,0 0,0 20,0-20,0 20,0 0,0-1,0 1,0-20,0 0,-20 20,20-20,0 0,0 0,-20-20,20 0,0 20,0-19,0-1,0 0,0 20,0 0,0-20,0 20,0 0,0 0,-20 20,20 0,-20-20,20 20,-19-20,19 19,-20-19,20 20,0-20,-20 20</inkml:trace>
  <inkml:trace contextRef="#ctx0" brushRef="#br1" timeOffset="42766.4461">3651 6508,'0'-19,"0"19,0 0,20 0,-20 0,0 19,-20-19,20 20,0 20,0-20,0 20,0-1,0 1,0 0,0-1,-20 1,20-20,0 0,0-20,0 0,0 0,0-40,0 20,0 0,0-19,0-1,0 0,0 20,0-19,0-1,0 20,0 0,0 20,0 0,0 0,0 20,-19 0,19 0,-20 0,20 19,0 1,-20-20,20 20,-20-21,20 1,0 0,0 0,0-20,0 0,0 0,0-20,0 0,0 0,0 1,0-21,0 0,0 20,0-19,0 19,0 0,0 0,0 0,0 20,0 0,0 0,0 20,0 0,0 0,0 0,0 19,-20-19,20 0,0 0,0 0,-20 0,20-20,0 0,0 0,0 0,0-20,0 0,20 0,-20 0,0-19,20 19,-20-20,20 20,-20 0,0 0,0 20,20 0,-20 20,0-20,0 40,0-20,0 0,0 19,0 1,0-20,0 0,0 0,0-1,0-19,0 0,20-19,-20-1,0 0,19 0,-19-20,20 21,-20-21,20 0,0 0,0 21,-20-1,20 0,-20 0,0 20,19 0,-19 0,0 20,0 0,-19 0,19 19,-20 1,20-20,-20 20,20-1,-20 1,20-20,0 0,-20-1,20 1,0 0,0-20,0 0,0 0,0-20,0 0,0 1,0-1,20-20,-20 20,20-19,-20-1,20 20,-20 0,0 0,20 0,-20 20,0 0,0 0,0 20,0 0,0 0,0 20,0-20,-20 19,20 1,-20 0,20-1,0-19,-20 20,20-20,0 0,0-20,0 0,0 0,0-20,0 0,0 0,0-20,20 20,-20-19,0-1,20 20,-20 0,20-19,-20 39,0-20,0 20,0 0,19 0,-19 20,0 0,0-1,0 21,-19-20,19 20,0-21,0 1,-20 0,20 0,0-20,0 0,0 0,0 0,0-20,0 0,20 0,-20-19,0-1,19 20,-19-19,20-1,-20 20,20 0,-20 0,0 20,20 0,-20 0,0 20,0 0,0 0,-20 0,20 19,0 1,-20-20,20 20,0-21,-20 1,20 0,0-20,0 0,0 20,0-20,0 0,0 0,0 0,0-20,0 0,0 0,0 1,20-1,-20 0,20 0,-20 0,0 0,20 1,-20 19,0 0,0 0,0 0,0 19,0 1,0 0,0 0,0 0,-20 0,20-1,0 1,-20 0,20 0,0-20,0 0,0 20,0-20,0 0,0 0,0 0,0 0,-20-20,20 20,0-20,0 20,0-20</inkml:trace>
  <inkml:trace contextRef="#ctx0" brushRef="#br1" timeOffset="72176.1283">9604 1151,'20'0,"-20"0,0 0,-20 0,20 0,-19 0,-1 20,0-20,0 19,0 1,-20 20,21-20,-1 0,0-1,0 1,0-20,20 0,0 0,0 0,20-20,0 1,0-1,0 0,-1-20,21 20,-20 1,0-1,0-20,0 40,-20 0,0 0,-20 20,0 0,0 0,-20-1,1 21,19-20,0 0,-20 0,20-1,20-19,-19 20,19-20,0 0,0-20,0 1,19-1,-19 20,20-20,0 0,20 0,-20 0,-1 1,1 19,0 0,0 0,-20 0,0 19,-20 1,0 0,0 0,1 0,-1 19,0-19,0-20,0 20,20-20,0 0,0 0,20-20,0 0,20 1,-21-1,21-20,0 20,0-19,-1 19,-19 0,0 20,-20 0,0 0,-20 20,20 0,-40-1,1 21,19-20,-20 20,-19-21,39 1,-20 0,20 20,0-40,20 20,0-20,0 0,0-20,20 20,0-40,20 20,-1 0,1-19,20 19,-21 0,1-20,0 21,-1-1,-19 0,0 20,-20 0,0 20,-20 0,0-20,1 39,-21 1,0-20,-19 19,19-19,0 20,1 0,19-21,0-19,0 20,20-20,0 0,0 0,20-20,20 1,-21-1,21 0,0-20,19 20,1-19,-20 19,-1-20,1 20,0 1,-21-1,1 0,-20 20,-20 20,1 0,-21-1,0 21,-19 0,19-1,-19-19,19 20,0 0,0-21,1 1,19 0,20-20,0 0,0 0,20 0,0-20,19 0,1 1,0-1,19-20,1 0,-1 1,1-1,-21 20,1-19,-20 39,0-20,-20 20,0 0,-20 20,0-1,0 21,-19-20,-1 20,0-1,-19-19,19 20,-19-1,-1 1,20-20,1 0,19 0,0-20,20 0,0 0,20-20,0 20,-1-20,1-20,40 20,-20-19,19-1,1 20,-21-39,21 39,-21-20,1 20,0 1,-40 19,0 0,0 0,-20 19,-20 21,20-20,-39 20,19-1,-19 1,-1 0,1-1,19 1,-20-20,21 20,-1-21,20 1,20-20,0 0,20 0,0-20,20 1,-1-1,21-20,19 20,-19-20,19 1,-19-1,19 0,-39 1,19 19,-39 0,0 0,-20 20,0 0,-20 20,-20 0,1 20,-21-1,20 1,-39 0,20-1,-1 1,1 20,19-41,0 1,0 20,21-20,19-20,0 0,0 0,19-20,21 0,0-20,0 21,19-21,20 0,1 0,-21 1,21-1,-21 20,1-19,-21 19,1 20,-40-20,0 20,0 20,-20 0,-19-1,-1 21,-20-20,1 20,-1-1,1 1,-1 20,-19-41,39 21,-19 0,19-20,20-1,0 1,20-20,0 0,20-20,0 1,20-1,-1 0,21-20,-1 1,21-21,-21 20,21 1,-21-1,1 0,-21 20,-19-19,-20 39,0 0,-20 0,1 0,-41 39,20-19,-19 20,-21 0,21-21,-1 21,1 0,19 0,1-21,-1 1,20-20,20 0,0 0,20-20,0 1,19-21,1 0,20 0,-21 1,21-21,-1 40,-19-19,0 19,-20 0,-20 0,0 20,-20 20,0 0,-20 0,0 19,-19-19,-1 20,1 0,19-1,1-19,-1 0,20 0,0 0,20-20,0-20,20 0,0 0,20-20,-1 21,1-21,19 0,-19 1,20-1,-21 20,1 0,-20 0,0 20,-20 0,0 40,-20-20,-20 20,0-1,-19 1,-1 0,1 19,-1-19,1 0,19-21,0 21,1-20,19-20,20 0,0 0,40-20,-21 0,21 0,20 1,-1-41,1 40,19-39,0 39,1-20,-21 0,1 21,-20-1,-1 0,-19 20,-20 0,0 0,-20 20,0 0,-19-1,-1 1,0 20,-19 0,-1-1,1 1,-21 20,21-21,19 1,-19-20,39 0,0-1,20-19,0 0,20-19,0-1,19 20,1-40,20 0,-1 21,20-21,-19 0,19 0,-19 1,-1 19,-19-20,-20 40,0 0,-20 0,-40 0,20 20,-39 0,-1 20,1-21,-21 41,21-20,-21-1,21 1,-1 0,1-1,39-19,-20 0,20-20,1 20,19-20,19-20,21 0,0 0,0-19,19-1,1 0,19 1,0-1,1-20,-1 21,-19-1,-1 20,-19 20,0-20,-40 20,0 0,-40 20,0 0,0 0,-19 20,-1-1,-19 1,0 20,-1-21,1 21,19-40,1 19,39-19,-20 0,20 0,20-20,20-20,0 0,20 0,0 0,19-19,20-1,-19 0,19-19,1 39,-1-20,-19 1,-21 19,21 0,-40 20,-20 0,0 0,-40 20,0 0,-19 19,-1 1,1 0,-41 19,21-19,20 19,-21-19,21 0,19-20,0 0,20-1,20-19,0 0,20-19,0-1,20-20,19 0,1-19,19 19,-19 0,19 1,1-1,-21 0,1 1,-21 39,1-20,-40 20,0 0,0 0,-40 20,20-1,-39 1,-1 20,-19 20,19-21,-39 21,40-21,-21 1,21 0,19 0,0-21,21 1,19-20,0 0,19-20,1 1,20-1,0-20,19 0,21-19,-1 19,0 0,1-19,-1 39,-19-20,-1 20,-19 1,-20 19,-20 0,-20 19,-20-19,0 40,-19-20,-1 20,-19-1,0 21,-1-20,21 19,-21-19,21 0,19-1,0 1,21-20,-1-20,20 0,20-20,-1 0,1 0,40-19,-20-1,19 0,20 0,1 1,-1-21,-19 40,19-19,-39 19,19 0,-39 0,0 20,-20 0,-20 20,-20 0,1 0,-21 19,-19 1,-1 0,1 19,20-19,-1 0,1-20,19 19,0-19,20-20,0 20,20-20,20-20,0 0,20 0,-20-19,39-1,1 0,19 1,0-1,1-20,-21 41,21-21,-21 20,-19 0,0 20,-40 0,0 0,-20 0,-20 20,20 0,-39 20,-1-21,1 21,-1 0,1-1,-21 1,41 0,-21 0,20-21,21 1,-1 0,0-20,20 0,20 0,0-20,-1-19,21 19,0 0,19-20,21 0,-1 1,-19 19,19-20,-20 20,1-19,-20 19,-1 20,-39-20,0 20,-19 20,-21 0,-20 19,1-19,-1 40,-19-21,-1 1,1 20,0-21,19 21,1-20,19-1,0-19,20 20,1-40,19 0,19 0,1-20,20-20,0 20,19-39,1 19,19 1,0-21,1 20,-1 1,-19-1,-1 20,-19-20,-20 40,-20 0,0 0,-40 20,0 0,-19 20,-1-1,-19 1,0 20,-1-1,1-19,19 19,1-19,19 0,0-20,21-20,-1 20,20-20,0-20,20 0,19 0,1 0,0-20,19-19,1 19,19-19,0 19,1-20,-21 21,1 19,-1-20,-39 40,0-20,-20 20,0 0,-20 40,-19-20,-21 0,1 39,-21-19,1 20,-1-1,-19 1,40-21,-1 21,1-20,19-21,20 1,0-20,20 0,20-20,20 1,-20-21,39 0,-19-19,39-1,-19 20,-1-19,1 19,-1 0,-19 1,-20 19,-20 20,-20 0,0 20,-20 0,-19 19,19-19,-39 20,19 0,1-1,19 1,0-20,1 19,19-39,0 0,20 0,20-19,0-1,0-20,19 0,21 21,-20-41,19 20,20 1,-19-1,-20 0,-1 20,1 1,-20-1,-20 20,0 0,-40 20,20-20,-19 19,-21 21,20 0,-39-20,20 39,19-39,-20 20,21-1,19-19,-20 0,40 0,0-20,20 0,0-20,0 0,39-19,-19 19,39-20,-19 0,19 1,0-1,1 0,-21 20,-19 1,0 19,-20 0,-20 0,-40 19,20 1,-39 20,19 0,-40 19,21 1,-20-21,19 21,-19-1,39-19,-20 0,21-20,19 19,0-39,20 0,20-19,20-1,-21 0,41-20,-20 0,39-19,-19 19,-1-19,20 19,-19 0,0 1,-21-1,1 20,-20 20,-20 0,-20 0,0 20,-20 20,-19-1,-1 1,-19 20,19-1,-19 1,20-1,-1-19,0 0,41-1,-21-19,40-20,0 0,20-20,0 0,39-19,-19-1,19 0,21-19,-1-1,0 21,1-21,-21 20,1 1,-20 19,-21 20,-19 0,-19 20,-1 19,-40 1,1 0,-1 19,1 1,-21-1,1 1,0-1,19-19,0 20,41-41,-21 21,20-20,0-20,20 0,20-20,20-20,-1 21,1-21,20 0,19-19,0-1,1 20,-1-19,1-1,-21 21,1-1,-21 20,-19 20,-20 0,-20 0,0 20,-39 20,-1-1,1 21,-21-1,1 1,20 0,-21-21,1 21,39-21,-19 1,39-20,-20 0,40-20,0 0,0 0,20-20,0 0,19-20,1 21,20-41,19 20,-19-19,19-1,-20 21,21-21,-40 40,19-19,-39 19,0 20,-20 0,-40 20,20-1,-19 21,-21 0,0 19,-19 1,20-1,-21-19,21 20,-1-21,20 1,1-20,19-20,20 0,0 0,40-20,-21 0,21 0,20-19,-1-1,21 0,-21-19,20-1,-19 20,0 1,-21 19,1 0,-20 0,-20 20,0 20,-40 0,20 20,-39-1,-1 21,1-20,-21 19,21 1,-1-21,1 1,19-20,0 0,20-1,20-19,0 0,40-19,0-1,-20-20,39 0,1 1,-1-1,21 0,-21-19,1 19,-1 0,-19 21,0-1,-21 0,1 20,-20 0,-39 20,19 19,-20-19,-19 20,-1 0,0 19,1-19,-1 0,1-1,39 1,-20-40,21 20,19-20,0 0,19-20,21 0,-20 0,39-19,1-21,-1 20,1 1,0-1,-1 0,-19 1,-1 19,-19 0,-20 20,0 0,-20 20,1 19,-21-19,0 40,-19-40,19 39,-20-19,21 0,-1-21,20 21,0-20,20-20,0 0,0 0,20-20,0 0,20 0,-1-19,1-1,20 20,-21-19,21-1,-20 20,-21 0,1 20,0-20,-20 20,0 20,-20-20,20 40,-39-20,-1 0,20 19,-20-19,1 20,19-20,0-20,0 19,20-19,0 0,20-19,0 19,0-20,19 0,1-20,0 40,-20-39,19 19,-19 20,0-20,0 20,-20 0,0 20,-20 0,0-1,0 1,0 0,-19 20,19-20,0-20,0 19,20-19,0 20,0-20,0 0,20-20,0 20,0-19,0-1,-1 0,1 0,0 20,0-20,-20 20,0 0,0 0,0 20,-20 0,0 0,0 0,-19-1,19 21,-20-20,20-20,1 20,19 0,0-20,0 0,19-20,1 0,0 0,0 0,20 0,-21 1,21-1,-20 20,0-20,0 20,-20 0,0 0,20 0,-40 20,20 0,-20-20,20 19,-20-19,0 20,20 0,-20-20,20 0,0 20,0-20,20-20,-20 20,20-20,0 0,0 1,0 19,-1-20,-19 20,20 0,-20 0,20 0,-20 0,-20 0,20 20,-20-20,20 19,-19 1,19 0,-20 0,0-20,20 20,-20-20,20 0,0 0,20 20,0-40,-20 0,20 20,-1-20,1 20,0-20,-20 0,20 20,-20 0,0 0,0 0,0 0,0 0,0 0,0 20,0-20,0 20,0-20,0 0,0 0,0 0,20 0,-20 0,0-20,0 20,20-20,-20 20,19 0,-19 0,0 0,0 0,0 20,0-20,0 20,0-20,0 0,0 0,0 20,0-20,0 0,0 20,0-20,0 0,-19-20,19 20,-20-20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11.1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F82309-08B6-46D4-995C-86AEEB9DC752}" emma:medium="tactile" emma:mode="ink">
          <msink:context xmlns:msink="http://schemas.microsoft.com/ink/2010/main" type="inkDrawing" rotatedBoundingBox="10383,6674 11342,7239 10861,8057 9902,7492" semanticType="enclosure" shapeName="Other">
            <msink:destinationLink direction="to" ref="{6910F4A1-6C57-4885-99B8-314A90D87979}"/>
          </msink:context>
        </emma:interpretation>
      </emma:emma>
    </inkml:annotationXML>
    <inkml:trace contextRef="#ctx0" brushRef="#br0">462 44 10345,'-46'-24'-288,"23"24"865,-21 0 640,21 0-1025,-23 0-32,-1 0 160,24 24 289,-23-1 128,23 23 192,0-24 31,-23 47-127,25-23-160,-2 23-257,0-1-63,23 24-97,0-23 128,23-1 1,21 1 255,2-24-31,0 24 31,23-23-95,1-23-161,-3 0-128,2 0 33,23-23 31,0 0-192,-2-23-32,2-23 32,-22 23-160,22-23 160,-25 0-63,-21 1-98,-23-24-31,-23 23-32,0 0-64,-23 1 96,0-24 0,0 0 32,-23 1 0,-21 22-32,21-23 32,-1 24 32,1-1 0,0 23-64,0-1-64,2 2-257,-2 22-191,23 0-321,-23 0-416,23 22-705,0-22-1506,23 24-3330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20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B7E5FF-AF96-45AD-9B5F-B582742D2715}" emma:medium="tactile" emma:mode="ink">
          <msink:context xmlns:msink="http://schemas.microsoft.com/ink/2010/main" type="inkDrawing" rotatedBoundingBox="4352,14844 5752,15168 5693,15425 4293,15101" semanticType="callout" shapeName="Other">
            <msink:sourceLink direction="from" ref="{CC2972F6-F26E-4192-9663-91A872E683E3}"/>
            <msink:sourceLink direction="to" ref="{D4558BB9-D65F-4CFE-8906-1F698EEA1CBE}"/>
          </msink:context>
        </emma:interpretation>
      </emma:emma>
    </inkml:annotationXML>
    <inkml:trace contextRef="#ctx0" brushRef="#br0">-1992 3436 5188,'0'0'769,"0"0"1153,-23-25-705,23 25-672,0 0 63,0 0 257,0 0-192,0 0-417,0 0-160,23 0 609,-23 0 544,0 25-288,23-25-96,0 0-1,-2 22 65,2-22 64,0 23-64,23-23-128,0 23 0,24-23-65,-1 23-63,-2-23-97,25 23-63,-23-23-225,23 0-32,-25 23-95,2-23-65,1 23 0,-24-23-32,0 22 32,-2-22-64,-21 24 32,0-24-64,0 0-32,-23 0-32,0 0-320,0 0 31,0 0 33,0 0-160,0 0-449,0 0-417,0 0-928,-23 0-1922,23 0-6021</inkml:trace>
    <inkml:trace contextRef="#ctx0" brushRef="#br0" timeOffset="360.0206">-1030 3527 10473,'0'0'3300,"0"0"-738,0 0-608,0 0-705,0 0-512,0 0-353,0 0-64,23 0 97,-2 23-65,2 0 97,0-23-257,23 23 128,-23-1-64,23-22 161,0 24-65,-23-2-64,23-22-96,-25 23-128,25 0-64,-23-23 0,-23 23 0,0-23-32,0 23-96,-23-23 0,0 23 64,0-23-192,-21 23 32,21-23 128,0 0-33,0 0 33,0 22-448,0-22-225,0 0-256,23 0-576,0 0-1314,-23 0-2306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28.4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A3B2CC-2445-4BAD-B89A-58C23906A912}" emma:medium="tactile" emma:mode="ink">
          <msink:context xmlns:msink="http://schemas.microsoft.com/ink/2010/main" type="inkDrawing" rotatedBoundingBox="6317,16031 7836,16305 7828,16354 6308,16079" semanticType="callout" shapeName="Other">
            <msink:sourceLink direction="with" ref="{8AE3BF7D-B4EB-4F58-8AD1-0D1AE086D74B}"/>
            <msink:sourceLink direction="with" ref="{1527F76D-5C0C-46CB-99D7-BD5A65CAE837}"/>
          </msink:context>
        </emma:interpretation>
      </emma:emma>
    </inkml:annotationXML>
    <inkml:trace contextRef="#ctx0" brushRef="#br0">0 0 4452,'0'0'1473,"0"0"1282,0 0-481,0 0-288,0 0-577,0 0-832,0 0-513,0 0 480,23 23 449,0-23-32,24 22-192,-1 2 32,0-24-65,44 22 1,2-22-32,0 23-257,0 1-64,-2-24 65,3 22-65,22-22 65,-25 23 31,2-23-224,-23 23 1,23 0-129,-25-1-64,3-22 64,-24 24-128,0-24 32,-23 22-128,0-22-192,0 0-193,-2 0 1,-21 0-97,0 23-288,0-23 64,0 0-384,0 0-480,0 0-1058,0 0-2626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30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862B5B-D9CE-47CE-958F-D0FE56558E46}" emma:medium="tactile" emma:mode="ink">
          <msink:context xmlns:msink="http://schemas.microsoft.com/ink/2010/main" type="writingRegion" rotatedBoundingBox="8163,15988 8813,18445 8295,18581 7646,16125"/>
        </emma:interpretation>
      </emma:emma>
    </inkml:annotationXML>
    <inkml:traceGroup>
      <inkml:annotationXML>
        <emma:emma xmlns:emma="http://www.w3.org/2003/04/emma" version="1.0">
          <emma:interpretation id="{4ACFACB7-A919-45B7-A5CE-90AEA4948174}" emma:medium="tactile" emma:mode="ink">
            <msink:context xmlns:msink="http://schemas.microsoft.com/ink/2010/main" type="paragraph" rotatedBoundingBox="8163,15988 8813,18445 8295,18581 7646,16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49936-86E7-40DA-99C1-7511C7FEAA92}" emma:medium="tactile" emma:mode="ink">
              <msink:context xmlns:msink="http://schemas.microsoft.com/ink/2010/main" type="line" rotatedBoundingBox="8163,15988 8813,18445 8295,18581 7646,16125"/>
            </emma:interpretation>
          </emma:emma>
        </inkml:annotationXML>
        <inkml:traceGroup>
          <inkml:annotationXML>
            <emma:emma xmlns:emma="http://www.w3.org/2003/04/emma" version="1.0">
              <emma:interpretation id="{8AE3BF7D-B4EB-4F58-8AD1-0D1AE086D74B}" emma:medium="tactile" emma:mode="ink">
                <msink:context xmlns:msink="http://schemas.microsoft.com/ink/2010/main" type="inkWord" rotatedBoundingBox="8163,15988 8813,18445 8295,18581 7646,16125">
                  <msink:destinationLink direction="with" ref="{2BA3B2CC-2445-4BAD-B89A-58C23906A912}"/>
                </msink:context>
              </emma:interpretation>
              <emma:one-of disjunction-type="recognition" id="oneOf0">
                <emma:interpretation id="interp0" emma:lang="en-US" emma:confidence="0">
                  <emma:literal>"ser</emma:literal>
                </emma:interpretation>
                <emma:interpretation id="interp1" emma:lang="en-US" emma:confidence="0">
                  <emma:literal>"ser.</emma:literal>
                </emma:interpretation>
                <emma:interpretation id="interp2" emma:lang="en-US" emma:confidence="0">
                  <emma:literal>-ser</emma:literal>
                </emma:interpretation>
                <emma:interpretation id="interp3" emma:lang="en-US" emma:confidence="0">
                  <emma:literal>"syli</emma:literal>
                </emma:interpretation>
                <emma:interpretation id="interp4" emma:lang="en-US" emma:confidence="0">
                  <emma:literal>-ser.</emma:literal>
                </emma:interpretation>
              </emma:one-of>
            </emma:emma>
          </inkml:annotationXML>
          <inkml:trace contextRef="#ctx0" brushRef="#br0">1899 5771 864,'0'-22'9129,"0"22"-6919,0 0 801,0 0-2114,0 0-801,23 22 705,-23 24 320,23-23-224,-23 46-193,23-23 97,0 0 64,-23-1-129,23-22-63,-23 23-321,0-23-31,23 0-225,-23-23 64,0 22-128,0-22-352,0 0-481,0 0 0,0-22-1153,0 22-1889,-23-23-3236</inkml:trace>
          <inkml:trace contextRef="#ctx0" brushRef="#br0" timeOffset="331.0188">1853 6069 10121,'0'0'929,"0"0"737,0 23-65,0-23-96,23 23-255,0 0-97,0 0-224,0-1-65,23 2-31,-23-1 0,0-1-64,0 1-225,0-23-95,-2 0 31,2 0-95,0 0-97,0 0 0,0-23-96,0 1-96,-23-25 32,0 25-96,0-1-96,0-23-128,0 23-96,0 23-385,0-23-320,0 23-352,0 0-705,0-23-1697,0 23-6055</inkml:trace>
          <inkml:trace contextRef="#ctx0" brushRef="#br0" timeOffset="-1665.0952">1304 4580 13164,'0'0'1473,"0"0"930,0 0-1154,0 0-480,23 0 159,-23 23-95,46-23-352,-23 24-97,23-2-64,-23-22-31,21 23 127,2 23-64,-23-24 129,23 2-33,0-2-224,-23-22-127,0 23-33,0 1-161,-23-2 130,0 1-33,-23-23 0,23 23-33,-23-1 66,-23-22-33,23 0-33,-23 24 1,23-24-96,-23 0-160,23 23-577,2-23-512,21 0-833,0 23-2082,0-23-5830</inkml:trace>
          <inkml:trace contextRef="#ctx0" brushRef="#br0" timeOffset="1151.0658">1922 6573 4131,'23'0'5029,"-23"0"-3459,0 0 1312,0 0-1024,0 0-64,0 0-737,0 0-417,0 0-415,0 23 31,0-23 320,23 22 161,0 24-96,0 1-33,-23-26 1,23 26-65,0-1-127,-23 0-33,23-24-192,-2 2 33,-21-2-1,23 1-128,-23-23 32,0 0 32,0 23 0,23-23 161,-23-23 95,0 23-160,0-23-160,23 1-64,-23-24 32,23 23-64,-23-23 32,23 0-64,-23 1 32,23-2-32,-23 1-128,23 24-288,-23-1-289,0 23-864,-23 0-1314,23 0-1986,0 0-5413</inkml:trace>
          <inkml:trace contextRef="#ctx0" brushRef="#br0" timeOffset="-809.0463">1991 5153 12043,'0'-23'2178,"0"23"897,0-23-1634,0 0-512,-23 23-416,0 0-257,0 0-160,0 0-32,0 0 128,-24 23 161,24-23-193,2 23-64,21 0-64,-23-23 32,23 23-64,0-23 0,0 23 64,23-1 64,-2 2-32,26-1 32,-1-1 32,-23-22 193,23 24-65,-23-2-160,0 1 96,0 0-128,-23 0 1,-23 0-1,0 0 32,0 0-64,-23-23-64,0 22-64,-1 2-64,24-24-161,-21 0-159,44 0-481,-23-24-480,23 24-1346,0-22-3523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32.6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97884A-0634-4272-BFE8-C1A92BC386C3}" emma:medium="tactile" emma:mode="ink">
          <msink:context xmlns:msink="http://schemas.microsoft.com/ink/2010/main" type="writingRegion" rotatedBoundingBox="8911,18283 10690,18369 10667,18825 8889,18738"/>
        </emma:interpretation>
      </emma:emma>
    </inkml:annotationXML>
    <inkml:traceGroup>
      <inkml:annotationXML>
        <emma:emma xmlns:emma="http://www.w3.org/2003/04/emma" version="1.0">
          <emma:interpretation id="{7ED49D3C-8F16-44B0-AD71-BEA51F27E30B}" emma:medium="tactile" emma:mode="ink">
            <msink:context xmlns:msink="http://schemas.microsoft.com/ink/2010/main" type="paragraph" rotatedBoundingBox="8911,18283 10690,18369 10667,18825 8889,18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11F391-1D6D-4ECB-9E78-3264294A5E1A}" emma:medium="tactile" emma:mode="ink">
              <msink:context xmlns:msink="http://schemas.microsoft.com/ink/2010/main" type="line" rotatedBoundingBox="8911,18283 10690,18370 10667,18825 8889,18738"/>
            </emma:interpretation>
          </emma:emma>
        </inkml:annotationXML>
        <inkml:traceGroup>
          <inkml:annotationXML>
            <emma:emma xmlns:emma="http://www.w3.org/2003/04/emma" version="1.0">
              <emma:interpretation id="{C25BBBB6-C073-4895-91ED-908B1F9F3E36}" emma:medium="tactile" emma:mode="ink">
                <msink:context xmlns:msink="http://schemas.microsoft.com/ink/2010/main" type="inkWord" rotatedBoundingBox="8911,18283 10690,18370 10667,18825 8889,18738"/>
              </emma:interpretation>
              <emma:one-of disjunction-type="recognition" id="oneOf0">
                <emma:interpretation id="interp0" emma:lang="en-US" emma:confidence="0">
                  <emma:literal>35</emma:literal>
                </emma:interpretation>
                <emma:interpretation id="interp1" emma:lang="en-US" emma:confidence="0">
                  <emma:literal>is 5</emma:literal>
                </emma:interpretation>
                <emma:interpretation id="interp2" emma:lang="en-US" emma:confidence="0">
                  <emma:literal>-s 5</emma:literal>
                </emma:interpretation>
                <emma:interpretation id="interp3" emma:lang="en-US" emma:confidence="0">
                  <emma:literal>25</emma:literal>
                </emma:interpretation>
                <emma:interpretation id="interp4" emma:lang="en-US" emma:confidence="0">
                  <emma:literal>2, 5</emma:literal>
                </emma:interpretation>
              </emma:one-of>
            </emma:emma>
          </inkml:annotationXML>
          <inkml:trace contextRef="#ctx0" brushRef="#br0">2586 6871 4420,'-23'0'1761,"23"0"1923,0 0-994,0 0-351,0 0-546,0 0-928,0 0-577,0 0-159,0 0 255,23 0 224,0 22 161,23-22-64,0 24 96,-2-24-193,2 0 65,23 22-161,-23 1 1,23-23-161,-22 23-32,-3-23-159,2 23-65,0-23-64,-23 0 96,0 0-96,0 23-32,-23-23-64,0 0-192,0 0-577,0 0 96,0 0-416,-23 23-577,23-23-1377,-23 0-2626</inkml:trace>
          <inkml:trace contextRef="#ctx0" brushRef="#br0" timeOffset="353.0202">3022 6825 11466,'-23'0'2307,"23"0"-1090,0 0 1345,0 0-1537,0 0-32,0 0-737,0 0-128,23 0 257,-2 23 127,2-23 33,23 23-1,0-1-159,0 2 95,0-2-192,0 1-95,-23 0 127,21 0-64,-21 0-160,0 0-32,-23 0-64,0-1 96,0 2-96,0-1 64,-23-23 32,0 22-192,0 2-192,-21-24 128,21 0-64,0 22 0,0-22-97,0 0-544,23 0-320,0 0-769,0 0-1569,0 0-3331</inkml:trace>
          <inkml:trace contextRef="#ctx0" brushRef="#br0" timeOffset="2584.1477">3845 6962 6566,'0'-23'1665,"0"1"738,0 22 800,0-24-1634,0 24 97,0 0-513,0 0-449,0 0-511,0 0-225,0 0 32,-23 24-32,23-2 64,-23 1 32,0 0-64,23-23 0,-23 23 0,23 0 0,0-23 0,0 0 0,23 0 0,-23 23 0,23-23 32,0 0 32,0 0 0,23 23-32,0-23 192,-25 0 64,25 22 129,-23 2-1,0-24-32,0 23-31,-23-1-1,23 2-128,-23-2-96,0-22 1,-23 23 31,0-23 0,0 23-64,0-23-544,0 0-225,-21 0-352,21 0-416,0-23-866,0 23-735,0-23-1571,0 1-1729</inkml:trace>
          <inkml:trace contextRef="#ctx0" brushRef="#br0" timeOffset="2925.1673">3845 6893 7046,'0'0'4645,"0"0"-3556,0 0 2178,23-22-2370,-23 22-129,0 0-255,23 0-65,0 0-31,0 0-33,21 0 64,-21 0 97,23 0-161,-23 0 1,23 0-33,0-23 0,1 23-160,-24 0-63,21-23-65,-21 23 32,0 0-32,0 0-64,-23 0 0,0 0-64,0 0 32,0 0-225,0 0-159,0 0-321,0 0-704,0 0-833,-23 0-1890,23 0-7527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27.5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D13A45-21D0-423C-8204-20A006D2F1EA}" emma:medium="tactile" emma:mode="ink">
          <msink:context xmlns:msink="http://schemas.microsoft.com/ink/2010/main" type="writingRegion" rotatedBoundingBox="6970,15433 6332,19027 4962,18784 5600,15189"/>
        </emma:interpretation>
      </emma:emma>
    </inkml:annotationXML>
    <inkml:traceGroup>
      <inkml:annotationXML>
        <emma:emma xmlns:emma="http://www.w3.org/2003/04/emma" version="1.0">
          <emma:interpretation id="{A77B45C0-F614-4607-BD6E-4020DECBFFD8}" emma:medium="tactile" emma:mode="ink">
            <msink:context xmlns:msink="http://schemas.microsoft.com/ink/2010/main" type="paragraph" rotatedBoundingBox="6469,15983 6773,17310 6427,17389 6123,16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2C0691-4D75-4E36-8B42-F44894D1B8DF}" emma:medium="tactile" emma:mode="ink">
              <msink:context xmlns:msink="http://schemas.microsoft.com/ink/2010/main" type="line" rotatedBoundingBox="6469,15983 6773,17310 6427,17389 6123,16062"/>
            </emma:interpretation>
          </emma:emma>
        </inkml:annotationXML>
        <inkml:traceGroup>
          <inkml:annotationXML>
            <emma:emma xmlns:emma="http://www.w3.org/2003/04/emma" version="1.0">
              <emma:interpretation id="{1527F76D-5C0C-46CB-99D7-BD5A65CAE837}" emma:medium="tactile" emma:mode="ink">
                <msink:context xmlns:msink="http://schemas.microsoft.com/ink/2010/main" type="inkWord" rotatedBoundingBox="6469,15983 6773,17310 6427,17389 6123,16062">
                  <msink:destinationLink direction="with" ref="{2BA3B2CC-2445-4BAD-B89A-58C23906A912}"/>
                </msink:context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51 5657 9737,'23'0'1633,"-23"0"513,23 0-897,0 0 289,1 0-385,-1 0-576,23 0-289,-23 0-64,-2 0-96,3-23-64,-1 23-128,-23 0-512,23 0-962,-23-23-1793,0 0-5029</inkml:trace>
          <inkml:trace contextRef="#ctx0" brushRef="#br0" timeOffset="171.0097">190 5496 9769,'0'46'1761,"0"-23"482,0 0 415,0 23-1153,0-23-127,0 22-577,0-21-321,0 21-352,0-21-192,0-24-961,23 22-1922,-23-22-4131</inkml:trace>
          <inkml:trace contextRef="#ctx0" brushRef="#br0" timeOffset="-820.0468">-86 4489 3779,'0'0'6054,"0"0"-4389,0 0-159,0 0-737,0 23 896,21-1-159,-21 2-161,0 21-192,23-21-128,0 21 0,1 1-128,-24 0-97,23 23-127,-23-24-96,0 0-161,23 25-192,-23-24-128,0-24-32,0 1 32,23 0-63,-23-23-33,0 23-321,0-23-512,0 0-224,0-23-224,0 23-1409,0-23-2403,0 23-8904</inkml:trace>
          <inkml:trace contextRef="#ctx0" brushRef="#br0" timeOffset="-508.029">-86 4970 14637,'0'23'128,"0"-23"1410,21 22-385,-21 2 160,23 21-192,0-22-160,1 0-224,-1 0-64,23 0 63,-23 0-191,0-1-161,1-22-96,-1 24-63,-23-24 31,23 0 160,-23-24-31,23 2-161,-23-1-160,0 0 32,0 0-32,23 0-32,-23 0-64,0-22-32,0 21-288,0 24-449,0-22-961,0-1-1056,21 23-2852</inkml:trace>
        </inkml:traceGroup>
      </inkml:traceGroup>
    </inkml:traceGroup>
    <inkml:traceGroup>
      <inkml:annotationXML>
        <emma:emma xmlns:emma="http://www.w3.org/2003/04/emma" version="1.0">
          <emma:interpretation id="{FE4637EF-2652-4367-A1A4-5D6889380821}" emma:medium="tactile" emma:mode="ink">
            <msink:context xmlns:msink="http://schemas.microsoft.com/ink/2010/main" type="paragraph" rotatedBoundingBox="6358,15324 5720,18919 4962,18784 5600,15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8D09EC-3100-45FB-8789-5862F2D41826}" emma:medium="tactile" emma:mode="ink">
              <msink:context xmlns:msink="http://schemas.microsoft.com/ink/2010/main" type="line" rotatedBoundingBox="6358,15324 5720,18919 4962,18784 5600,15189"/>
            </emma:interpretation>
          </emma:emma>
        </inkml:annotationXML>
        <inkml:traceGroup>
          <inkml:annotationXML>
            <emma:emma xmlns:emma="http://www.w3.org/2003/04/emma" version="1.0">
              <emma:interpretation id="{D4558BB9-D65F-4CFE-8906-1F698EEA1CBE}" emma:medium="tactile" emma:mode="ink">
                <msink:context xmlns:msink="http://schemas.microsoft.com/ink/2010/main" type="inkWord" rotatedBoundingBox="6358,15324 5720,18919 4962,18784 5600,15189">
                  <msink:destinationLink direction="to" ref="{15B7E5FF-AF96-45AD-9B5F-B582742D2715}"/>
                </msink:context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ini</emma:literal>
                </emma:interpretation>
                <emma:interpretation id="interp7" emma:lang="en-US" emma:confidence="0">
                  <emma:literal>it,</emma:literal>
                </emma:interpretation>
                <emma:interpretation id="interp8" emma:lang="en-US" emma:confidence="0">
                  <emma:literal>it.</emma:literal>
                </emma:interpretation>
                <emma:interpretation id="interp9" emma:lang="en-US" emma:confidence="0">
                  <emma:literal>itty</emma:literal>
                </emma:interpretation>
              </emma:one-of>
            </emma:emma>
          </inkml:annotationXML>
          <inkml:trace contextRef="#ctx0" brushRef="#br0" timeOffset="11255.6438">-893 6001 9320,'0'-24'1410,"0"24"479,0-22 450,0 22-962,0 0-32,0 0-416,-23 0-512,23 0-353,0 0-64,0 22 256,0 2 224,23-2 65,-23 1 31,0 23-127,0 0-65,0-1-64,0 24-95,0-46 31,23 23-96,-23-23-128,0 0 64,0 0-32,0-1-32,0-22-96,0 0-416,0 0-449,0 0-416,0 0-513,0 0-1954,-23 0-5573</inkml:trace>
          <inkml:trace contextRef="#ctx0" brushRef="#br0" timeOffset="11599.6635">-1030 6321 9288,'23'0'929,"-23"23"-801,0-23 1826,0 23-288,0 0-97,21-1-352,2 3-32,0-4-288,1 25-96,-1-23 64,0 0-160,0 0-225,0 0-128,0-1 65,-23-22-65,24 0-32,-1 0 97,-23-22-33,23-1-192,-23 0-192,0-23 128,0 23-63,0 0-98,0 2 66,0-4-130,0 25-287,0-22-160,0 22-674,0 0-1216,0 0-3011</inkml:trace>
          <inkml:trace contextRef="#ctx0" brushRef="#br0" timeOffset="14636.8372">-797 6985 8167,'0'0'1602,"0"-23"1537,0 23-1506,0 0-480,0 23-448,0-23 0,-23 23 95,23 0-159,0 0-96,-23 0-1,23-1-31,0-22-193,0 24-128,0-1 0,0-1 0,0-22-63,0 24 31,23-24 96,-23 0-32,23 0 32,-23 0-63,23 0 31,0 0-96,0-24 0,0 24-64,-2 0-96,-21 0 32,23 0 0,-23 0-160,23 0-961,-23 0-545,0 0-800,0 0-1282,0 0-3715</inkml:trace>
          <inkml:trace contextRef="#ctx0" brushRef="#br0" timeOffset="26719.5283">-661 7031 2402,'0'-23'1729,"0"0"-31,0 23 64,0-23-385,0 23 128,0-23-31,0 23 95,0 0 65,0 0-257,0 0-448,0 0-256,0 0-417,0 0 128,0 23 289,0 23-129,0 0-223,23-1 63,-23 24 32,0-23 33,0 0-33,0 0-159,24-23-65,-24 0-96,0-1-32,0-22-32,0 0-128,0 0-641,0 0-1057,0-22-2305,0 22-11532</inkml:trace>
          <inkml:trace contextRef="#ctx0" brushRef="#br0" timeOffset="-6376.3647">-64 3824 11146,'23'-22'513,"-46"22"1184,23-23-1088,-21 23 384,-2-23 256,-23 23-384,23 0-193,-24 0-127,24 23-33,0-23-31,0 23-225,0-1-192,0-22-32,23 24-32,0-1 0,0-1 0,23 2 128,0-2 32,0 1 129,0 0 191,24 0 1,-1 0 95,-23 0-95,0 0-97,0-1-192,-23 2-32,0-2-96,0 0 64,-23-22 97,0 24-65,-23-1-192,23-23-96,-24 0-97,24 0-287,0-23-257,0 23-672,0-24-1058,23 24-2465</inkml:trace>
          <inkml:trace contextRef="#ctx0" brushRef="#br0" timeOffset="-2060.1178">-687 4764 14509,'0'22'1153,"-21"-22"-128,21 23-160,0 1-96,-23-2 0,0 1-449,23 22-128,-23-21 0,23-1-96,-24 0 0,24 23 97,0-46-97,0 22 96,0 1 96,0 0 0,0-23 1,24 23 31,-1 0-160,-23-23-32,23 23 0,0-23 65,-23 0 63,44 0 32,-20 0-128,-1-23-96,23 0-96,-23 23-192,1-23-449,-24 23-480,23 0-672,-23 0-1314,0 0-2114</inkml:trace>
          <inkml:trace contextRef="#ctx0" brushRef="#br0" timeOffset="-2393.1369">-179 4466 1217,'23'0'2338,"-23"-23"-128,0 23 96,0 0 449,24-23-449,-24 23-320,0 0-385,0 0-608,0 0-576,0 0-1,0 23 129,-24 0-33,-22 0-128,23 22-159,-47 1 95,24 1 32,2-2 97,-3 1 95,1 0-191,0-1 31,-1 1-224,24-23-32,0 0-64,23-1 32,-23 2 32,23-24-160,-24 0-32,24 23-160,-23-23-64,2 23-32,21-23 127,-23 0 33,23 0-288,0 0-33,0 0-127,0 0-898,23-23-1248,-23 0-1314,21-1-7015</inkml:trace>
          <inkml:trace contextRef="#ctx0" brushRef="#br0" timeOffset="-1436.082">-1030 5314 11851,'0'0'640,"0"0"-95,0 22 672,0 1 64,0 0-96,23 0-192,-23 23-128,21-23 0,2 23 32,0-1 0,-23-22-129,24 23-127,-1-23-32,-23-23-33,23 22-95,-23-22-1,23 0-64,0 0 65,-23-22-193,23-1-96,1 0-96,-1 0-32,-23-23-32,0 24 65,0-2-129,0 2-1,0 22-191,0-23-128,0 23-289,0-23-352,0 23-736,0 0-898,0-23-2305,23 0-9961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42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0 12619,'0'0'2435,"0"0"-2115,0 22 1762,0 1-448,0 23-353,0 0-320,0-1-289,0 2-159,0-1-65,0-1-31,0 1-97,0-23-192,0 0 32,0 0-96,0-23-32,0 22-256,0-22-609,0 0-256,0 0-640,0 0-1410,0 0-3876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23.9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32CDDF-1A73-4859-A919-A8008F4DDD0F}" emma:medium="tactile" emma:mode="ink">
          <msink:context xmlns:msink="http://schemas.microsoft.com/ink/2010/main" type="writingRegion" rotatedBoundingBox="1784,10011 1737,13105 1325,13098 1373,10005"/>
        </emma:interpretation>
      </emma:emma>
    </inkml:annotationXML>
    <inkml:traceGroup>
      <inkml:annotationXML>
        <emma:emma xmlns:emma="http://www.w3.org/2003/04/emma" version="1.0">
          <emma:interpretation id="{63A745B6-9415-47E9-823B-E5F81AAAC3BE}" emma:medium="tactile" emma:mode="ink">
            <msink:context xmlns:msink="http://schemas.microsoft.com/ink/2010/main" type="paragraph" rotatedBoundingBox="1784,10011 1737,13105 1325,13098 1373,10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A39C9-23C2-42AA-8B03-4BB3419EEC15}" emma:medium="tactile" emma:mode="ink">
              <msink:context xmlns:msink="http://schemas.microsoft.com/ink/2010/main" type="line" rotatedBoundingBox="1784,10011 1737,13105 1325,13098 1373,10005"/>
            </emma:interpretation>
          </emma:emma>
        </inkml:annotationXML>
        <inkml:traceGroup>
          <inkml:annotationXML>
            <emma:emma xmlns:emma="http://www.w3.org/2003/04/emma" version="1.0">
              <emma:interpretation id="{802C5751-352F-4266-A04B-2D9E78296203}" emma:medium="tactile" emma:mode="ink">
                <msink:context xmlns:msink="http://schemas.microsoft.com/ink/2010/main" type="inkWord" rotatedBoundingBox="1336,11926 1375,10782 1725,10794 1685,11938">
                  <msink:destinationLink direction="to" ref="{058DB8E0-66E8-430A-B176-154C8A6FA392}"/>
                  <msink:destinationLink direction="from" ref="{058DB8E0-66E8-430A-B176-154C8A6FA392}"/>
                  <msink:destinationLink direction="with" ref="{9CFFEF15-2323-4D25-A65C-7A7BB3F8FF4E}"/>
                  <msink:destinationLink direction="to" ref="{A3BD7EF6-1672-4FF5-838F-718E4748C073}"/>
                  <msink:destinationLink direction="from" ref="{A3BD7EF6-1672-4FF5-838F-718E4748C073}"/>
                  <msink:destinationLink direction="with" ref="{999CB3A1-C062-4BBE-8EB1-2FDBB94E36EB}"/>
                  <msink:destinationLink direction="from" ref="{7CBB4AF4-97FC-4A93-85C3-7B3594C9E6E6}"/>
                  <msink:destinationLink direction="with" ref="{9C5802F5-E1DB-44CA-9AA7-75004F15925B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1213 4952 6534,'0'24'1345,"0"-24"385,-23 0-97,23 22-352,0 1-480,0 0 32,0 0 96,-21 0-32,21 23-129,21-24-63,-21-22-64,0 24-161,23-2 33,-23-22-1,23 0 33,0 0 159,0 0-159,0-22-193,0-2-256,0 2 96,-23-1-96,0-23 1,-23 23-194,0 0-159,0 0-288,-23 1 255,0 22 33,25 0 128,-25 0-32,23 0-224,23 22-577,-23-22-1314,46 23-1312,-23-23-5542</inkml:trace>
          <inkml:trace contextRef="#ctx0" brushRef="#br0" timeOffset="-100043.7221">207-1552 3875,'-23'0'1377,"23"0"1698,0-23-832,0 23-610,0 0-128,0 0-159,0 0-481,0 0-417,0 0-224,0 23 257,0 0-1,23 0-128,-23 0 1,0 0-129,23 23-32,-23-1 64,0 1 65,0 0 31,0-1-128,0 24-64,0-23 33,0 23-1,0 0 160,0-1 0,-23 1 65,23 0-65,0 0-32,0-23-63,0-1-97,-23 1-64,23-23-32,0-23 0,0 0-96,0 0-32,0 0-481,0 0-383,-23-23-482,23 0-736,0 0-1057,0 23-2498</inkml:trace>
          <inkml:trace contextRef="#ctx0" brushRef="#br0" timeOffset="-110756.3349">46-2308 4388,'0'-22'2370,"-23"22"-64,23 0 577,0-24-1538,0 24-672,0 0-481,0 24-128,0-24 609,23 22 416,0 1-64,0 23-129,0 0-127,0-1-64,0-21-193,0 21-127,0-21-129,-23-2 32,23 1-64,-23 0-63,21-23-65,-21 0 128,0 0 192,0 0 97,0-23-257,0 0-256,0-23 64,0 24-64,0-25 32,23 25 0,-23-24-32,0 0 32,0 23-64,0 0 64,0 1-64,0-2-192,0 24-609,24 0-704,-24 0-994,0 0-1985,23 0-8616</inkml:trace>
          <inkml:trace contextRef="#ctx0" brushRef="#br0" timeOffset="-99624.6982">-23-842 8808,'0'0'448,"0"0"1250,0 23-865,0 0 96,23 0 63,-23-1-127,23 25 0,-23-25 0,23 24 128,0-23-128,0 23-97,0-23 1,0 23-320,-23-24-97,23 2-96,-23-24-64,23 22 1,-23-22-1,23-22 64,-23-2-128,23 2 32,-2-1-160,2 0 0,-23-23 0,24 23 64,-24 0-96,0 23 32,23-22-64,-23 22-192,0-24-96,0 24-225,0-22-416,0 22-640,0 0-1763,0 0-2209</inkml:trace>
          <inkml:trace contextRef="#ctx0" brushRef="#br0" timeOffset="-6700.3832">869 3143 2914,'24'0'3556,"-24"0"-1090,0 0-96,0 0-928,0 0-578,0 0-511,0 23 736,23-23 160,-23 46-160,23-23-160,0 22-192,0-21-65,0 20-191,-23 3 63,23-24-224,0 0-63,-23 0-193,23-1 64,-23-22 0,0 24-32,23-24 0,-23 0 192,0 0 193,0-24-193,0 24-160,0-22-96,23-1 32,-23 0-64,0 0 64,23-24-96,-23 25 96,0 0-128,0-2-224,0 2-32,0-1-257,0 0-320,23 0-928,-23 23-1731,0 0-4355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57.4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8EBB6A2-36C2-4C85-A683-FD0FBB0D8FBC}" emma:medium="tactile" emma:mode="ink">
          <msink:context xmlns:msink="http://schemas.microsoft.com/ink/2010/main" type="inkDrawing" rotatedBoundingBox="1427,13902 2455,14508 1979,15315 951,14709" semanticType="enclosure" shapeName="Other"/>
        </emma:interpretation>
      </emma:emma>
    </inkml:annotationXML>
    <inkml:trace contextRef="#ctx0" brushRef="#br0">205 3 6277,'-46'0'385,"0"0"1825,25 0-1249,-2 0-449,0 0 33,0 23-225,23-1-64,-23 1-31,23 23-65,0 0-32,0 23 32,23 0-64,-23 22 192,46 0 321,-23 24 192,44-24-225,-21-23 161,23 2 128,23-24-64,-25-23 31,3 0 97,-1-23 32,0 0-160,21-46-64,-21 23-417,23-45-32,-23-1-224,-2 0 128,3-23-128,-47 23-32,0-22 129,-23 22-129,-46 0-64,0 23-97,-22 1 1,-1-1 64,-23 23-64,-21 0-32,21 0 96,0 23-32,23-22 96,1 22-64,-1 22-96,0-22-385,23 23-384,0 0-608,23-23-1250,0 23-2914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15.4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F0957C-0C0A-431D-B926-86E3B86FE1B7}" emma:medium="tactile" emma:mode="ink">
          <msink:context xmlns:msink="http://schemas.microsoft.com/ink/2010/main" type="inkDrawing" rotatedBoundingBox="2997,15320 4137,14852 4153,14891 3013,15360" semanticType="callout" shapeName="Other">
            <msink:sourceLink direction="with" ref="{CC2972F6-F26E-4192-9663-91A872E683E3}"/>
            <msink:sourceLink direction="with" ref="{B7C60A82-F8AD-468E-9ECF-D75229824A88}"/>
          </msink:context>
        </emma:interpretation>
      </emma:emma>
    </inkml:annotationXML>
    <inkml:trace contextRef="#ctx0" brushRef="#br0">2770 2524 5925,'0'0'1634,"0"0"1441,0 0-1058,0 0-127,0-22-352,0 22-289,0 0-320,0 0-321,0 0-31,0 0-225,-23 0-320,23 0 128,-21 22-63,21-22 95,-46 0-64,23 24-64,0-24 0,-24 22-64,-22 0 128,23 3-32,-21 20 96,-2-22 1,0 23 95,0-23-32,23 0-96,-44 23-128,20-24 32,1 1-32,0 0 0,23 0 32,2-23-96,-2 23 32,23-23 32,0 0-32,0 23-32,0-23-32,23 0-256,0 0-481,0 0-928,23 0-385,-23 0-609,23-23-1761,0 23-3396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0:58:09.76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12422 4425,'0'-40,"0"20,-40-19,1 19,-1 0,-19 20,-1-20,-19 40,19 0,1 0,19 19,20 1,20 20,0-21,20 1,20 20,-1-1,21-19,-20 19,-1 1,-19-1,0 1,-20-20,-20 19,0-19,-19-1,-1-19,0-20,20 0,-19-20,39-19,-20-21,40 1,-1-21</inkml:trace>
  <inkml:trace contextRef="#ctx0" brushRef="#br0" timeOffset="165.0094">12363 4385,'39'0,"1"20,-20 20,0 19,-20 1,20 39,-1-20,-19 1,20-1,-20-19,20-1,-20-39,0 0,0-20</inkml:trace>
  <inkml:trace contextRef="#ctx0" brushRef="#br0" timeOffset="323.0184">12422 4842,'20'-40,"20"20,-1-20,1 21,0-21,-1 20,1 0,0 0,-20 20,19 0,-19 0</inkml:trace>
  <inkml:trace contextRef="#ctx0" brushRef="#br1" timeOffset="5897.3372">12045 4524,'-20'-20,"0"0,-19-19,-1 39,-19 0,-1 0,20 0,-19 20,19-20,0 39,21-19,-1 20,40-20,-1 19,21 1,0 0,0-1,19 21,1-20,-21 19,-19 1,0-1,-40 1,0-1,0-19,-19 0,-1-21,-19 1,19-20,0-20,0-19,21-21,19 21,19-41,1 1</inkml:trace>
  <inkml:trace contextRef="#ctx0" brushRef="#br1" timeOffset="6055.3464">12204 4504,'20'40,"0"20,-1-1,-19 20,0 1,0-1,0-19,20-1,-20-19,0 0,-20-40</inkml:trace>
  <inkml:trace contextRef="#ctx0" brushRef="#br1" timeOffset="6513.3726">12125 4921,'19'-40,"21"20,-20-19,20-1,-1 20,1 0,0 20,-21 0,21 20,-40 0,20 20,-20-1,0 1,0 0,0 0,0-1,-20 1,20-20,0 0,-20-20,20 0,-20-20,20 0,0 0,0-20,20 1,0-1,0 0,0-19,20 19,-1 0,-19 1,20 19,-20 0,-1 0,1 20,0 20,-20-20,0 20,20 0,-20 19,-20 1,20 0,0 19,0-19,0 0,0-1,20-19,0 0,0-20,19 0</inkml:trace>
  <inkml:trace contextRef="#ctx0" brushRef="#br1" timeOffset="6656.3808">12879 4484,'-40'-39,"0"19,-19 0,39 20,0-20,20 20,0 0,20 20</inkml:trace>
  <inkml:trace contextRef="#ctx0" brushRef="#br1" timeOffset="7416.4242">12879 4822,'19'79,"-19"-39,0 19,0-19,20-20,-20-20,0-20,20-20,0 1,-20-1,20-20,0 1,0-1,-1 21,1 19,0 0,0 0,0 40,-20 0,20 20,-1-1,-19 1,20 0,20-1,-20 1,19-20,1-20,20 0,-1-20,1 0,-21-20,1 1,0-1,-20 0,-1 1,-19-1,-19 0,-1 21,0-1,0 20,-20 20,21-1,-21 1,20 20,0 0,20 19,0-19,20-1,0-19,0 20,0-20,-1-20,1 0,0 0,0 0,0 0,0 0,-20-20,0 20,19 0,-19 20,20 0,-20 19,0 21,0 19,20 20,-20-19,0 39,-20-40,20 21,-20-21,1-20,-1-19,-20-20,0-20,1-40,-1 1,20-21,0-19,20-1,20-19,20 0,0 0,39-1,-20 21,21-20,-21 19,1 21,-1-20,1-1,0 1,-1-1</inkml:trace>
  <inkml:trace contextRef="#ctx0" brushRef="#br1" timeOffset="20673.1825">12085 6449,'20'0,"-20"20,0 0,0 19,20 21,-20-20,0 19,19 1,-19-21,20 21,-20-40,0 0,0-1,0-19,0-19,0-1,0 0,0-20,-20-19,20 19,20-20,-20 21,20-21,0 20,20 21,-1-1,-19 20,20 0,-1 20,-19 19,0 1,-20 20,20-1,-20-19,0 19,20-19,-20-20,0-20,0 0,20-20</inkml:trace>
  <inkml:trace contextRef="#ctx0" brushRef="#br1" timeOffset="20966.1991">12720 6469,'-20'20,"20"-1,-20 21,20 0,20-20,-20 19,20 1,0 0,19-1,-19-19,20 0,-20-20,19 0,1-20,-20 0,0-19,0-1,0 0,-20 1,0-1,0 0,-20 1,20 19,-20-20</inkml:trace>
  <inkml:trace contextRef="#ctx0" brushRef="#br1" timeOffset="21499.2297">13196 6489,'20'59,"-20"-19,0 19,-20-19,40 0,-20-1,0-19,0 0,0-20,0 0,0-20,0-19,0 19,0-20,20-19,0 19,-1 0,1 20,0-19,0 39,20 0,-20 19,-1 1,-19 20,20 0,-20-1,0 1,0 0,0-20,-20-1,20-19,0 0,20-39,0 19,-20-20,20 1,0-21,0 20,-1 1,21 19,-20 20,0-20,19 40,-39 0,20 19,0-19,0 20,-20 0,20-21,0 1,0-20,-1 0,1-20,0 1</inkml:trace>
  <inkml:trace contextRef="#ctx0" brushRef="#br1" timeOffset="22421.2825">14010 6012,'0'0,"0"0,-20 20,20 20,0 19,0-19,0 20,0-1,0 1,0-1,0 1,0-21,0 1,0-20,20 0,-20-20,0-20,0 0,20 0,-1 0,21 1,-20-1,20 0,-1 0,-19 20,20 20,-20 0,-20 19,-20 1,0 0,0-20,-20 19,1-19,-1 0,0 0,21-20,-1 0,0 0,20 0,0 0,0 0,20 0,19 0,1 20,0-20,19 0,1 0,-1-20,1 0,-1 0,1-19,-20-1,-21 0,21 0,-40 1,0-1,0 20,-20 0,0 20,1 0,-1 20,0 20,0 0,0-1,20 1,20 20,0-21,0 1,19-20,21 0,-20-20,-1 0,21-20,-40-20,39 0,-59 1,40-1,-40 0,20 1,-20 19,0 20,0 0,0 0,0 39,-20-19,20 20,0 0,0-1,-20 1,20-20,0 0,0-20,0 0,-20-40,20 20,0-19,20-1,-20 0,20 0,20 1,-21 19,21 0,0 0,-20 0,19 1,1-1,-20 0,0 0,0 0</inkml:trace>
  <inkml:trace contextRef="#ctx0" brushRef="#br1" timeOffset="38034.1755">10914 10160,'0'-20,"0"0,0 0,0 20,-20-20,0 40,1 0,19 40,-20-1,0 1,20 19,0 0,0-19,20-1,0-19,19-20,1-20,0-20,-1-39,1 19,-20-39,0 19,-20-19,0 19,-40 1,0 19,20 0,-39 40,19-20,1 20,19 20,0 0,20 0,0-20,20 20,0 0</inkml:trace>
  <inkml:trace contextRef="#ctx0" brushRef="#br1" timeOffset="38293.1902">11251 10279,'20'59,"-20"-19,0 0,0-1,0 1,0-20,0-20,0 0,0-20,20 0,-40-19,20-1,20-20,-20 21,0-21,20 20,-20 1,40 19,-21 0,1 20,0-20</inkml:trace>
  <inkml:trace contextRef="#ctx0" brushRef="#br1" timeOffset="39198.242">11807 10358,'20'-20,"0"0,-20 1,0-21,0 0,0 20,0 1,-20-1,0 20,-20 0,21 20,-21-1,0 21,0 20,1-21,19 21,0-1,20 1,20-20,0-21,19-19,1 0,0-19,0-41,19 20,-19-39,-1 0,-19-21,0 21,0-20,0 19,0 21,-20-1,0 21,0 39,0 0,-20 20,0 19,20 21,-20-1,20 21,0 19,0-20,0 1,20-1,0 0,19-39,-19 0,40-20,-20-20,-1-20,1-20,0-19,-21-1,1 0,0 1,-20 19,0 1,-20-1,0 40,-19 0,19 20,0 19,-20 1,40 0,-19 19,19-19,19 20,21-21,-20-19,39 0,-19-20,20-20,-1 0,-19-19,0-1,-21 0,21 0,-40 1,20 19,-20 20,0 0,0 40,-20-21,20 41,-20-20,0 19,20-19,-19 0,-1-40,20 0,0 0,0-20,20-20,-1-19,-19 19,40-20,-20 1,20 19,-21 0,21 1,0 39,-40-20,20 20,0 0,-20-20</inkml:trace>
  <inkml:trace contextRef="#ctx0" brushRef="#br1" timeOffset="39860.2798">13910 10100,'20'-20,"-20"-19,0 19,-20 0,-19 20,-1 0,0 0,-19 20,-1 20,21-1,-1 1,0 0,20-1,20 1,0-20,20 0,0-1,20-38,-1-1,1-20,0-19,19-1,1-19,-20-1,-1 1,1 0,-20 19,0 1,-20 39,-20 0,0 40,0 0,0 39,-19 40,-1 0,0 40,20 0,1 20,-1 0,0-20,40 0,0-20,19-40,1-39,19-20,-19-60,20 0,-21-39,1-20,-40-1,0 1,-40 20,1-1,-21 21,1 19,-1 20,20 20,1 0,19 0</inkml:trace>
  <inkml:trace contextRef="#ctx0" brushRef="#br1" timeOffset="40372.3092">15419 9961,'-20'0,"-20"0,0 40,1 0,19-1,-20 21,40-1,0 1,0-1,20-19,40 0,-21-20,21-20,-1-20,1 0,-20-20,-21-19,1-1,-20 1,-20-1,-19 1,-1 19,-20 20,21 0,-21 20,40 20,-19-20,19 40,20-20,20 0</inkml:trace>
  <inkml:trace contextRef="#ctx0" brushRef="#br1" timeOffset="41289.3616">15736 10061,'0'19,"0"41,0-1,0 1,0 19,0-19,0 19,0 1,0-41,20 1,-20-20,0-20,0 0,0-40,0-19,0-1,0-19,0-1,0 1,0-20,20 39,0 1,-1 19,21 20,0 20,0 20,-21 0,21 39,-40 1,20-20,-40 19,0 1,0-21,-19-19,-1 0,0-20,1-20,19 0,-20 0,20 1,20 19,0 0,20 0,20 0,-1 19,1 1,20 0,19-20,-19 20,-1-40,1 20,-21-40,21 1,-40-1,0 0,-20-19,0 19,-20 1,0-1,-20 20,20 0,-19 40,-1-20,20 40,20-1,0 1,0 0,20-1,20 1,-1 0,-19-20,20-1,0-38,-1 38,-19-38,20-1,-40 0,20-20,-1 20,-19 1,0 19,0-20,0 40,-19-20,19 19,-20 21,20-20,0 20,-20-21,20 1,0 0,0-20,0 0,0-20,0-19,20-1,-20 0,20 1,-1-1,21 0,-20 1,20-1,-20 20,19 0,-19 20,0 0,0 0,0 20</inkml:trace>
  <inkml:trace contextRef="#ctx0" brushRef="#br1" timeOffset="42207.4142">16927 10199,'20'-19,"-20"-1,19 0,-19-20,0 1,0-1,-19 20,-1-20,0 40,-20 0,1 0,-1 20,20 20,-20 0,20-1,1 21,19-1,19-19,-19 0,40-1,0-19,0-20,-1 0,1-20,0 0,-1-19,-19-1,0 0,-20 1,0-1,0 0,0 21,0 19,-20 0,20 19,0 1,0 0,0 0,0 20,20-1,0-19,19 0,-19 0,20 0,0-20,-1-20,21 0,-20 0,-1-39,-19 19,0-20,0-19,0 19,-20 1,0 19,0 1,0-1,0 40,0 0,-20 40,20-1,20 21,-20-1,0 21,19-21,1 1,-20-1,20-19,0-20,-20 0,0-20,0-20,0-20,-20 0,0 1,0-1,1 20,19-19,-20 19,20 0,20 0,-1 0,1 20,20-20,-20 0,20 20,-1-19,-19 19,20 19,-40-19,20 20,-20 20,0 0,0-1,0 1,0 0,0 19,19-19,21 0,-20-21,20-19,-1 0,1 0,-20-39,20-1,-21-19,-19-1,-19 1,19-1,-20 20</inkml:trace>
  <inkml:trace contextRef="#ctx0" brushRef="#br1" timeOffset="42857.4513">18058 10001,'40'-20,"-21"20,1-20,0 20,-20-20,0 1,-20 19,0 0,1 19,-1 1,-20 0,40 20,-20 0,20 19,0-19,20-1,0 1,0-20,0 0,19-20,-19-20,0-20,0 1,-20-1,20-20,-20 21,19-21,-19 40,20-19,-20 19,20 20,-20 0,20 20,-20-1,20 1,0 20,-20-20,19 0,-19 0,20-1,-20-19,20-19,0 19,0-20,20 0,-21-20,21 20,0 0,-20 20,19 0,-19 0,0 20,0 20,-20 0,0-1,20 1,-20 0,19-20,1-1,20 1,-20-20,20 0,-1-20,1 1,0 19,-1-40,1 40,0-40,-20 40,19-39,-19 19</inkml:trace>
  <inkml:trace contextRef="#ctx0" brushRef="#br1" timeOffset="43124.4666">19288 9902,'0'-20,"20"0,-40-20,20 21,-40-21,21 20,-21 20,0-20,1 20,19 0,0 20,20 0,20 20,-20-1,39 1,-19 0,0-1,0 21,0-20,0 19,-20-39,-20 20,0-21,0 1,-20-20,1 0,19-20,-20 1,20 19,0-40,20 20</inkml:trace>
  <inkml:trace contextRef="#ctx0" brushRef="#br1" timeOffset="43537.4902">17820 9505,'20'0,"-1"20,1-20,-20 0,0 0</inkml:trace>
  <inkml:trace contextRef="#ctx0" brushRef="#br1" timeOffset="68949.9436">11152 11628,'0'-20,"0"0,-20 20,0 0,-19 0,-21 0,21 0,-21 20,20 0,1 0,-1 0,40 20,0-21,20 1,39 20,1-20,-1 19,21-19,-21 20,1 0,-20 19,-21-19,1 19,-40 1,-19 0,-1-21,-20-19,1 0,19-20,-19 0,19-20,20-20,0 1,20-1,20 0</inkml:trace>
  <inkml:trace contextRef="#ctx0" brushRef="#br1" timeOffset="69377.9681">11470 11787,'20'59,"-1"1,-19 19,20 1,0-21,-20 21,20-21,0-19,-20 0,0-21,0-19,0 0,-20-39,0-1,0 0,0-19,1-21,19 1,0 20,0-21,19 21,-19 19,40 0,0 40,-1 0,1 20,-20 20,0 19,-20 1,0-1,-20-19,0 20,-20-41,21 1,-21 0,0-20,20-20,1 0,-1 1,20-21,0-20</inkml:trace>
  <inkml:trace contextRef="#ctx0" brushRef="#br1" timeOffset="69787.9917">11926 11350,'20'40,"0"0,-20 19,20 21,-1-1,-19 0,20 1,0-1,0-19,0-1,0-39,0 0,-1-20,1 0,0-40,0 20,-20-39,20 19,-20-19,20 19,-20 20,19-20,-19 40,0 0,0 20,20 20,-20 0,20-1,-20 1,20 0,20-20,-21-1,21-19,0 0,-20-19,0-1,-1-20</inkml:trace>
  <inkml:trace contextRef="#ctx0" brushRef="#br1" timeOffset="69915.999">12244 11331,'-40'0,"40"0,-20 0,20 0,0 0,20 0,0 0</inkml:trace>
  <inkml:trace contextRef="#ctx0" brushRef="#br1" timeOffset="70077.0082">12581 11350,'20'40,"-20"20,20-1,-1 20,21 1,-20-21,0 1,20-1,-40-19,0-20,0-20</inkml:trace>
  <inkml:trace contextRef="#ctx0" brushRef="#br1" timeOffset="70232.0171">12502 11648,'0'-20,"39"20,1-20,0 20,-1 0,1-20,0 20,-1-19,-19-1,0 20</inkml:trace>
  <inkml:trace contextRef="#ctx0" brushRef="#br1" timeOffset="70461.0301">12938 11251,'0'40,"20"19,-20 1,0-1,20 21,0-1,0 1,-20-41,19 21,1-21,0-19,-20-20,0-20</inkml:trace>
  <inkml:trace contextRef="#ctx0" brushRef="#br1" timeOffset="70729.0454">12898 11549,'0'-20,"20"20,20-20,-20 0,20 20,19-20,-19 1,-1 19,-19 0,20 19,-40 1,20 0,-20 20,-20 19,40-19,-20 20,20-21,-1 21,1-40,20 19,0-39,-1 0,1-39,-20 19,0-40</inkml:trace>
  <inkml:trace contextRef="#ctx0" brushRef="#br1" timeOffset="71439.0861">13395 11489,'19'80,"1"-21,0 1,-20-21,0 1,0-20,0-20,0 0,-20-20,20-20,0 1,0-1,20 0,-20 1,20 19,0 20,0 0,-1 20,1 19,20 1,-20 20,19-21,1 1,0 0,0-21,-1-19,21 0,-21-19,1-1,0-20,0 0,-21 1,1-1,-20 0,0 20,0 1,-20-1,1 20,-1 20,0-20,0 19,0 1,-20 20,40 0,-19-20,-1 19,20 1,0-20,20 0,-1-1,1 1,0 0,20-20,-20 20,19 0,1 0,-20 19,20 21,-1-1,-19 21,20-1,-40 1,0-1,0 0,-40-19,20-20,-39-1,-1-39,1-39,-1-1,1-20,19 21,-20-41,41 21,-21-21,20 21</inkml:trace>
  <inkml:trace contextRef="#ctx0" brushRef="#br1" timeOffset="71838.1089">15161 11350,'0'20,"0"0,0 0,0 20,0-1,19 21,1-21,20 1,-20-20,20 0,-1-40,1 0,-20 0</inkml:trace>
  <inkml:trace contextRef="#ctx0" brushRef="#br1" timeOffset="71984.1173">15200 11231,'0'-20,"-20"20,20 0,0-19,20 19,0 0,-20 0,20 19</inkml:trace>
  <inkml:trace contextRef="#ctx0" brushRef="#br1" timeOffset="72221.1308">15280 11251,'20'40,"-1"0,-19-1,20 21,-20-21,20 21,-20-20,0-21,20 1,-20-20,0-20,0 1,20-21,-20 0,20 1,-20 19,39-20,-19 40,20 0,-20 0,19 20,1 20,0-21,-1 21,-19 20,0-41,0 21,0-40,0 20,-20-20,19 0</inkml:trace>
  <inkml:trace contextRef="#ctx0" brushRef="#br1" timeOffset="72612.1532">15974 11628,'20'60,"0"-1,-20 1,20-1,0 1,-1-20,1-1,-20-19,0-20,-20 0,1-20,-21-19,20-21,-39 20,19-39,0 19,20 1,20-1,0 1,20-1,40 21,-21 19,41 0,-21 20,1 20,-21 0,1 19,-20 1,-20 0,-20-1,0 1,-19-20,-21 0,20 0,1-40,-1 20,20-20,0 0,20-20,0 20</inkml:trace>
  <inkml:trace contextRef="#ctx0" brushRef="#br1" timeOffset="73116.182">16371 11390,'20'20,"0"0,-20 19,20 1,-20-20,19 20,-19-21,20 1,0 0,0-20,0 0,0-20,19 20,-39-20,20-19,-20 19,20 0,-20 0,0 0,0 20,20-19,-20 19,20 39,-20-19,20 0,-1 0,1 19,0-19,20 0,-20 0,19-20,1 0,-20-20,20 0,-21-19,1-1,0 0,0-19,-20 19,0 0,0 1,0-1,0 40,0 0,0 0,0 40,0-1,0 1,20 20,0-1,19 1,-39-21,20 1,-20-20,0 0,-20-40</inkml:trace>
  <inkml:trace contextRef="#ctx0" brushRef="#br1" timeOffset="73256.19">16907 11410,'0'-20,"0"0,20 20,19 0,1 0,0 0,-1-20,1 20,0 0,-20-19</inkml:trace>
  <inkml:trace contextRef="#ctx0" brushRef="#br1" timeOffset="73589.2091">17919 11291,'0'59,"0"-19,0 20,20-21,0 1,19-20,1-20,20 0,-41-20,41 0</inkml:trace>
  <inkml:trace contextRef="#ctx0" brushRef="#br1" timeOffset="73972.231">18137 11311,'20'59,"-20"-19,0 0,0-1,0-39,0 0,0 0,0-20,20-19,-20 19,0-20,20 1,0-1,-1 20,1 0,20 0,-20 20,19 20,1 0,0 0,-20 20,0-1,-1-19,1 20,-20-40,20 20,0-40</inkml:trace>
  <inkml:trace contextRef="#ctx0" brushRef="#br1" timeOffset="74142.2407">18633 10954,'0'0,"0"19,0 21,0 0,20 19,0 1,-20-1,20 1,0-20,-20-21,19 1</inkml:trace>
  <inkml:trace contextRef="#ctx0" brushRef="#br1" timeOffset="74462.259">18613 11251,'0'-20,"0"0,20 1,20 19,0-20,-1 0,-19 20,20 0,0 0,-21 20,1-20,-20 20,0-1,0 21,20-20,-20 20,20-1,0-19,0 20,19-20,1-20,0 0,-20 0,19-20,-19-20,0 20,-40-19,0 19,0 0,-39-20,19 40,0-20,1 20</inkml:trace>
  <inkml:trace contextRef="#ctx0" brushRef="#br1" timeOffset="75109.2959">20141 11132,'0'-40,"0"1,0-1,0 20,-39 0,19 20,-20 20,0 0,21 0,-1 20,20-21,0 21,0 0,20-20,19 19,1 1,-20-20,0 20,0-21,-20 21,0-20,0 20,-20-21,-20-19,20 0,-20 0,21-19,-1-1,40 0,-40-20,40 20,-1-19,1 19</inkml:trace>
  <inkml:trace contextRef="#ctx0" brushRef="#br1" timeOffset="75589.3235">20360 11073,'20'0,"-20"19,19 1,-38 0,38 20,-38-1,38 1,-19 0,0-20,20 19,0-39,0 20,0-20,19-20,-19 1,0-1,0 0,0-20,0 20,-20-19,0 19,20 0,-20 20,0 0,0 20,0 19,0 21,19 0,1 19,-20 20,20-20,0 21,-20-1,20-20,-40-19,0-1,0-19,0-20,-19-20,-21 0,20-40,-19 1,19-1,1-20,19 1,0-1,20 1,20-1,0 1,39 19,-19 0,-1 1,21-1,-20 0</inkml:trace>
  <inkml:trace contextRef="#ctx0" brushRef="#br1" timeOffset="76085.3519">20816 11132,'20'20,"-40"0,40 19,-40 1,20 0,0-20,-20 19,20-19,0 0,0-20,0 0,0 0,0-20,0 0,20-19,0-1,0 20,0-20,-1 1,21 19,0 0,-20 20,19 20,-19 0,-20 0,20 19,-20 1,-20 0,20-20,-20-1,20-19,0 0,20 0,0-19,0-21,0 20,19-20,-19 20,20 1,0-1,-21 0,21 20,0 20,-20 0,0-1,19 21,-19 0,-20-20,20 0,-20-1,0-19,20 20,0-40,-20 1,19-1,1-20</inkml:trace>
  <inkml:trace contextRef="#ctx0" brushRef="#br1" timeOffset="76462.3734">21550 10656,'0'20,"20"0,-20 19,0 1,20 19,-20 1,0 19,0-19,0-1,-20 1,20-20,0-21,0 1,0-20,20-20,-20 1,20 19,0-20,19 0,1 0,0 20,-1 20,1-20,-20 20,20 19,-20-19,-20 20,-20-20,0 0,-20 0,0-1,1-19,-21-19,40 19,-19-20,-1-20,40 20,0-20</inkml:trace>
  <inkml:trace contextRef="#ctx0" brushRef="#br1" timeOffset="77075.4084">22046 11033,'0'0,"0"0,0 0,0 0,-19 0,-1 20,20 0,-20-1,20 1,0 20,20-20,0 19,-1-19,21-20,-20 0,20 0,-1-20,-39-19,20-1,-20 0,0 1,0-1,-20 0,20 1,-20 19,1 0,19 20,0 0,-20-20,20 20,0 20,0 0,0 0,20 0,19-1,-19-19,20 20,0-20,-1-20,1 1,0-21,-1 0,1 0,-20-19,0-1,-1 1,-19 19,0 0,-19 1,-1 19,0 20,0 0,0 40,0-1,1 1,19 20,0 19,0-20,39 21,-19-21,0 1,20-1,-1-19,-19-20,20 20,0-40,-21 0,21-20</inkml:trace>
  <inkml:trace contextRef="#ctx0" brushRef="#br1" timeOffset="77397.4268">22939 10775,'-19'-40,"19"20,-20 1,0-1,20 0,-20 20,0 0,20 0,-20 40,20-21,20 21,0 0,0 19,0 1,19-1,-19 1,0-1,-20-19,0 0,-20-1,0-19,-19-20,19 0,-20-20,0 20,21-39,-21 19,20 0,20 20,-20-20,0 0</inkml:trace>
  <inkml:trace contextRef="#ctx0" brushRef="#br1" timeOffset="134039.6667">11172 12938,'0'0,"20"40,-20-1,20 21,-20 19,0 20,0 1,0-1,20-20,-20 1,19-1,-38-39,38-21,-19-19,0 0,-19-19</inkml:trace>
  <inkml:trace contextRef="#ctx0" brushRef="#br1" timeOffset="134416.6882">11053 13454,'20'0,"0"0,19-20,21 0,-1 0,1 0,-20 1,19 19,-19-20,0 40,-1-20,-39 19,20 21,-20 0,0 0,20-1,-20 21,0-1,20 1,0-21,-20 1,39-20,-19-20,20 0,-20-40,19 1,1-1,-20-20,-20 1,20-1,-40 1,20-1,-20 21,0 19,0-20,20 20,-19 20,19 0,0-20</inkml:trace>
  <inkml:trace contextRef="#ctx0" brushRef="#br1" timeOffset="134790.7096">12105 13335,'0'20,"0"19,0 1,0 0,0-1,0 1,0-20,0 0,-20 0,20-20,0-20,0 0,-20 0,20-20,0 1,0-1,20 0,-20 1,20-1,0 0,19 20,-19 20,0 0,0 0,0 0,19 20,-19-20,-20 20,20-20,-20 0,20-20,-20 0</inkml:trace>
  <inkml:trace contextRef="#ctx0" brushRef="#br1" timeOffset="135370.7428">12482 13315,'-20'20,"20"0,0 19,-20 1,20 0,0 19,0-19,0 0,0-1,0 1,0-40,0 0,0-20,0 0,20-19,-20-21,20 20,0-19,-1 19,1 0,0 21,0-1,0 40,0-1,-1 1,1 40,0-1,-20 1,20-20,0 19,-20-39,20 20,0-40,-1 0,21-20,-20-20</inkml:trace>
  <inkml:trace contextRef="#ctx0" brushRef="#br1" timeOffset="135535.7522">12938 13315,'0'20,"0"0,-20 19,40 1,-20 0,0-1,20 1,20-20,-20 0,19-20,1 0,0-40,-1 20</inkml:trace>
  <inkml:trace contextRef="#ctx0" brushRef="#br1" timeOffset="135673.7601">13018 13057,'-60'-20,"0"-20,21 40,19-19,0 19,20 0,20 19</inkml:trace>
  <inkml:trace contextRef="#ctx0" brushRef="#br1" timeOffset="136249.7931">13216 13454,'0'59,"0"-19,0-20,20 0,-20-20,20-20,-20 0,19-20,1 21,-20-21,20 20,-20 0,20 0,0 20,0 20,0 0,-1 0,21 20,0-1,-1-19,1 20,20-20,-21-20,21 0,-20 0,-1-20,1-20,-20 0,0 1,-1 19,-38-20,19 0,-20 21,0-1,0 20,0 0,0 0,1 20,19-1,-20 1,20 20,0 0,0-20,0-1,20 21,-1-20,1 0,0 0,0-1,0 1,19 20,1 0,-20 19,20 1,-20 19,-1-19,-19-1,0 1,-19-21,-1 1,-40-20,20 0,-39-20,20-20,-1 20,0-40,21 20,-21-19,40-1,1 0</inkml:trace>
  <inkml:trace contextRef="#ctx0" brushRef="#br1" timeOffset="136744.8213">14942 13275,'20'-39,"-20"-1,0 20,-20-20,0 20,-19 1,-1-1,0 40,1-20,-21 39,40 1,-19 0,19-1,20 1,0 0,0-1,40 1,-21-40,21 20,0-20,-1-20,1 0,0 0,-20 1,-1 19,-19-20,20 20,-20 0,20 20,0-1,0 1,0 20,0-20,19 20,-19-40,0 19,0-19,0-19</inkml:trace>
  <inkml:trace contextRef="#ctx0" brushRef="#br1" timeOffset="137204.8477">16153 12978,'0'-60,"-20"20,0 20,-20 1,-19-1,19 20,-19 20,-1-20,20 19,21 21,-1-20,20 0,20 20,19-21,1 21,20 0,-21-1,1 1,-20 0,-20 19,0-19,-40 0,0-20,1-1,-1-19,0 0,20-39,1-1,19-19,0-21,19 1,1-1</inkml:trace>
  <inkml:trace contextRef="#ctx0" brushRef="#br1" timeOffset="137762.8795">16113 12680,'40'0,"-20"0,19 40,-39-1,20 41,0-21,0 21,0-1,0 0,-20-19,19-1,-19-19,0-20,0 0,-19-20,-1-20,0 0,0-20,0 1,0-1,20 0,0-19,40 19,-20 20,20 0,-1 1,-19-1,20 40,-20-20,-20 19,19 21,-38-20,19 20,0-1,-20 1,20-20,0 0,0-20,0 0,0 0,20-40,-20 20,19-20,21-19,-20 19,20 1,-20-1,19 0,1 20,-20 0,19 20,-39 20,20 0,-20 0,20 0,-40 20,20-1,0 21,0-21,0 1,20 0,-20 0,20-21,20 1,-20-40,19 1,-19-41,0 20</inkml:trace>
  <inkml:trace contextRef="#ctx0" brushRef="#br1" timeOffset="137901.8875">16808 12700,'-40'-20,"40"20,-20-20,20 20,20-20,-20 20,20 20,0-20,0 20</inkml:trace>
  <inkml:trace contextRef="#ctx0" brushRef="#br1" timeOffset="138408.9166">16947 12898,'19'60,"-19"19,20 0,-20-19,20-20,-20-1,0-39,0 0,20-19,0-21,0 0,-1 0,-19 1,20-1,0 20,0 0,0 20,0 20,19 0,-19 0,20 0,-20 19,19-19,1 0,0-20,-20 0,19 0,-19-40,0 21,0-21,-20 0,0 20,-20-19,20 19,-20 20,0 20,-19-20,39 39,-20 1,20 0,0-1,0 21,0-20,20-1,-1 1,1 0,20-1,-20-19,0 20,19-20,-19 20,-20-1,0 21,0-1,-20-19,1 19,-1 1,-20-40,20 20,-20-40,1 0,-1-20,0 0</inkml:trace>
  <inkml:trace contextRef="#ctx0" brushRef="#br1" timeOffset="138761.9368">18554 12878,'-20'40,"0"20,20 19,0-20,20 1,40-20,-21-20,21-1,-1-38,-19-1,20-40</inkml:trace>
  <inkml:trace contextRef="#ctx0" brushRef="#br1" timeOffset="138911.9453">18693 12720,'-60'-20,"21"-20,-1 40,20-20,20 0,20 20,0-19,0 19</inkml:trace>
  <inkml:trace contextRef="#ctx0" brushRef="#br1" timeOffset="139138.9583">18852 12839,'19'59,"1"1,-20-1,0-39,0 20,0-40,0 0,0-40,20 20,0-19,0-1,0 0,-1 0,1 21,20 19,0 0,-20 19,19 21,1 0,-20 0,19-1,1-19,0 0,0-20,-21-20,1 0,0-19</inkml:trace>
  <inkml:trace contextRef="#ctx0" brushRef="#br1" timeOffset="139301.9677">19467 12660,'0'-20,"0"0,0 20,-20 0,40 40,-20 20,0-1,20 1,-20-1,19-19,1 0,-20-1,0-19</inkml:trace>
  <inkml:trace contextRef="#ctx0" brushRef="#br1" timeOffset="139611.9853">19368 12918,'0'-20,"0"-20,19 21,21-1,20-20,-1 20,1 0,-1 20,-19-19,0 19,-40 19,19 1,-38 0,-1 0,0 20,20-21,-20 21,20 0,20 0,0-21,19 21,1-20,0 0,19 0,1-40,-21 0,-19 0,0-20,0 1,-40-21,-20 20,1 1,-1-1,0 20,-19 0,19 20,1-19,19 38</inkml:trace>
  <inkml:trace contextRef="#ctx0" brushRef="#br1" timeOffset="140205.0193">21094 12978,'20'0,"19"-20,-19-20,0 0,0 1,-20-21,-20 20,0 21,-19-1,-1 0,0 40,1-20,-1 39,0 1,20 0,0-1,20 1,20-20,0 20,20-20,19-1,-19-19,39 0,-39-19,20-1,-21 0,1 0,-20 20,0-20,0 20,-20 0,19 20,1-20,0 20,20 0,-20 0,-1-20,21 19,-40-19,20 0</inkml:trace>
  <inkml:trace contextRef="#ctx0" brushRef="#br1" timeOffset="140814.054">15835 14684,'0'0,"0"0,0 40,-20-20,20 0,0-1,0 21,0-20,0 20,0-21,0 1,0-20,0 0,0 0,0-20,0 1,20-21,0-20,0 21,20-1,-1 0,1 20,0 20,-1 20,1 0,-20 0,0 20,0-1,-20 1,19 0,1-40,0 20,0-40,0 20</inkml:trace>
  <inkml:trace contextRef="#ctx0" brushRef="#br1" timeOffset="141168.0743">16530 14585,'0'20,"0"0,20-1,-20 21,20-20,-1 0,1 0,0 0,0-20,20 0,-21-20,1 0,-20-20,20 20,0-19,-20-1,20 20,-20 0,0 0,0 20,20 20,-20 0,20 0,-1 20,1-21,0 21,0-40,20 20,-1-40,-19 0,20 0,-20-19,-1-1,1 0</inkml:trace>
  <inkml:trace contextRef="#ctx0" brushRef="#br1" timeOffset="141598.0989">17125 14426,'0'20,"0"20,0-1,0 1,-20 0,40-20,-20-1,0-19,0 0,20 0,0-39,0-1,0 0,19 1,-19-1,20 20,-20 0,-1 20,1 20,0 0,0 20,-20-1,0 1,0 0,0-1,0-19,0-20,20 0,-20 0,20-39,-1-1,1 0,0 20,0-19,0 19,0 0,0 20,-1 20,1 20,-20-1,20 1,0-20,0 19,0-19,19-20,1-20,0 1,-1-21,1-20</inkml:trace>
  <inkml:trace contextRef="#ctx0" brushRef="#br1" timeOffset="142438.147">17939 14148,'0'0,"-20"0,0 20,20 0,0 0,-20 20,40-1,-20 1,20 0,0-21,19 1,-19 0,0-20,20-20,-20 20,19-20,-19 20,20 0,0 0,-21 0,21 20,-20 0,0 0,0 20,-20-1,-20 1,0 0,-20-20,1-1,-21 1,20-20,1 0,-1-20,20 20,0-19,20-1,20 0,0 20,20-20,-20 20,39 0,-19 0,-1 0,21 0,-20-20,19 20,1-20,-21 1,1-1,0 0,-20-20,-20 20,0-19,0 19,-20 0,0 0,0 20,0 0,0 20,1 0,19 0,0 19,19 1,-19-20,40 20,0-21,-1 1,1 0,0-20,19 0,-19-20,0 0,-20-19,19 19,-39-20,0 20,20 0,-20 1,0 38,0-19,20 20,-20 20,0-20,0 20,0-1,0-19,0 0,0-20,-20 0,20-20,0 0,-20-19,40-1,-20 0,20 0,0 1,19-1,1 20,0-19,0 39,-21-20,21 20,-20 0,-20 0</inkml:trace>
  <inkml:trace contextRef="#ctx0" brushRef="#br1" timeOffset="142743.1644">17879 13970,'20'0,"-20"-20,20 20,-20 0,0 40,0-1,20 1,-40 19,40 21,-20-21,0 21,0-21,20 1,-20-1,19-39,-19 0</inkml:trace>
  <inkml:trace contextRef="#ctx0" brushRef="#br1" timeOffset="167719.593">10993 15518,'-19'19,"19"21,0 0,-20 19,20 41,20-1,-20 0,19 20,1-20,0 0,-20-19,20-21,0-19,-20-20,0-20,0-20,-40-20</inkml:trace>
  <inkml:trace contextRef="#ctx0" brushRef="#br1" timeOffset="167902.6035">10795 16192,'0'0,"20"0,0-20,39 1,-19-21,0 20,19 0,-19-19,19 39,-19-20,0 20,-20 0,-1 0,-19 0</inkml:trace>
  <inkml:trace contextRef="#ctx0" brushRef="#br1" timeOffset="168185.6197">11370 16014,'-19'39,"19"1,0 0,0 39,0-19,19-21,-19 1,20 0,0-20,-20-40,20 0,-20-20,0 0,0-19,20-20,-20 19,20 20,-20 1,39-1,-39 20,40 20,-20 0,20 20,-21-20</inkml:trace>
  <inkml:trace contextRef="#ctx0" brushRef="#br1" timeOffset="168583.6425">12065 16192,'0'-20,"20"20,-20-39,-20-1,0 20,0-19,0 19,-19 20,-1 0,0 20,1-1,-1 21,40 20,-20-1,20 1,0-21,0 1,20 0,20-20,-20-1,19-38,-19-1,0-20,0 0,0 1,-1-1,-19 20,0 0,0 0,0 20,0 20,20 0,0 20,0-20,20 19,-20-39,19 20,1 0,0-20,-1-20,-19 0</inkml:trace>
  <inkml:trace contextRef="#ctx0" brushRef="#br1" timeOffset="169109.6726">12382 15994,'0'-40,"-19"20,-1 0,-20 1,40 19,-40 19,21 1,-1 0,0 0,0 20,20-20,0-1,0 1,20 0,-20-20,20 20,-20-20,20 0,-20 20,0-20,19 0,-19 0,0 20,0-20,0 19,0-19,0 20,0-20,0 20,-19-20,19 20,0 0,0 0,-20-20,20 19,0-19,0 0,0-19,0-1,0-20,0 0,0-19,20 19,-1-19,1 19,0 20,0 0,20 20,-21 0,21 40,-20 0,0-1,0 21,-20-1,20 1,-20-1,0-19,19-20,-19-20,0 0,20-40,20 20</inkml:trace>
  <inkml:trace contextRef="#ctx0" brushRef="#br1" timeOffset="169440.6914">12958 15934,'0'0,"-20"0,0-20,-19 1,-1 19,20-20,-20 0,21 20,-1 20,0-20,20 20,0 19,20-19,0 20,-1 0,21-1,-20 1,0-20,0 19,-20 1,-20-20,0 0,0 0,-39-1,19-19,0 0,0-19,21-1,-1-20,0 0,40 1,0-1</inkml:trace>
  <inkml:trace contextRef="#ctx0" brushRef="#br1" timeOffset="169876.7164">13097 15537,'0'40,"0"-20,-20 39,0 21,20-1,-20 20,20 1,0-21,0 0,0 1,20-41,0 1,-20-40,20 0,0-20,0 0</inkml:trace>
  <inkml:trace contextRef="#ctx0" brushRef="#br1" timeOffset="170670.7618">13494 16073,'20'0,"-20"-20,0 1,0-1,0 0,-20-20,0 20,0 0,-20 1,21 19,-21 19,20 1,0 0,0 20,20 0,0-1,20 21,0-21,0-19,20 0,-1 0,1-20,0-20,-1 0,-19-19,20 19,-40-20,0 0,0 1,0 19,0 0,0 20,0 0,0 40,20-20,-20 19,39-19,-19 20,0-1,20-19,-1-20,1-20,-20 1,20-21,-21 0,1-19,-20-1,0-19,0 19,-20 21,20-1,-19 40,-1 0,0 20,20 19,0 21,0-1,0 1,20 19,0-39,-20 20,19-41,-19 1,0-20,20 0,-40-39,20-1,-19 0,19 1,-20 19,20-20,0 0,0 20,20 1,-1-1,21 20,-20 0,20 0,-20 20,19-1,-19 21,0-20,-20 20,0 19,0-19,20 0,-20-21,20 21,19-40,-19-20,20 20,-20-39,19-1,-19-20</inkml:trace>
  <inkml:trace contextRef="#ctx0" brushRef="#br1" timeOffset="170839.7715">14129 15776,'-20'-20,"0"20,20 0,0 0,20 0</inkml:trace>
  <inkml:trace contextRef="#ctx0" brushRef="#br1" timeOffset="171418.8045">14327 16034,'0'39,"20"21,-40-21,20-19,0-20,0 0,0-20,20 1,0-21,0-20,0 21,19 19,-19 0,20 0,-20 20,19 40,-19-20,0 19,20 1,-1 0,1-20,0-1,-1-19,1 0,0-19,-1-21,-19 0,0 1,0-21,-20 20,-20 1,0 19,0 0,1 20,-1 20,0 0,0-1,20 21,0-20,0 20,20-1,0 1,0-20,-1 20,1-40,0 19,0-19,0-19,0-1,-20 0,20 0,-20 20,0 0,19 0,-19 20,20 20,0-1,0 41,0 19,0 0,-20 0,19 0,-19-19,-19-1,-1-19,-20-40,0-1,1-38,-21-1,20-20,1-19,19-1,0 0,0 1,40-1,0 1,20 19,-1 1,1-1,0 20</inkml:trace>
  <inkml:trace contextRef="#ctx0" brushRef="#br1" timeOffset="171959.8356">16411 15617,'20'-20,"-20"20,0-20,0 20,-20 20,0 20,0-21,0 41,0-20,20-1,-19 1,19 0,19-1,1-19,20 20,0-20,-1 0,1 0,0 19,-20 1,-20 0,-20-1,0 1,-20-20,0 0,1-40,-1 0,0-40,1 21,19-41</inkml:trace>
  <inkml:trace contextRef="#ctx0" brushRef="#br1" timeOffset="172128.8452">16212 15656,'20'-19,"20"-1,0 0,19 20,1-20,19 20,-19 0,19-20,-20 20,1-20,-20 20,-1 0</inkml:trace>
  <inkml:trace contextRef="#ctx0" brushRef="#br1" timeOffset="172328.8566">17026 15776,'0'0,"0"0,0 0,40 0,-21 0,1-20,20 20,0 0,-1 0,-19-20,0 0</inkml:trace>
  <inkml:trace contextRef="#ctx0" brushRef="#br1" timeOffset="172494.8662">17145 15676,'0'60,"-20"-20,0 19,20 1,0-21,0-19,0 0,20-20,0-20,0 0</inkml:trace>
  <inkml:trace contextRef="#ctx0" brushRef="#br1" timeOffset="172761.8813">17542 15537,'-20'20,"0"0,0 20,0-20,1 19,-1-19,20 20,0-20,0 0,20-1,-1-19,21 20,0-20,19 0,-19-20,20 1,-21-1,1-20,0 0</inkml:trace>
  <inkml:trace contextRef="#ctx0" brushRef="#br1" timeOffset="172934.8913">17840 15478,'0'40,"-20"-1,0 21,20 19,0 1,-20 19,20-20,0-19,0 19,20-39,-20-1,0-19,0-20,20-20</inkml:trace>
  <inkml:trace contextRef="#ctx0" brushRef="#br1" timeOffset="173467.9217">19010 15736,'0'40,"0"-21,0 21,0 0,20 19,0-19,-20 0,40-20,-40-1,39-38,-19-1</inkml:trace>
  <inkml:trace contextRef="#ctx0" brushRef="#br1" timeOffset="173631.9312">19070 15537,'-40'-39,"0"19,40 0,-19 0,19 20,19 0,1 0</inkml:trace>
  <inkml:trace contextRef="#ctx0" brushRef="#br1" timeOffset="173869.9448">19308 15795,'20'60,"-20"-20,0-1,0-19,0-20,0 0,20-20,-20 0,20-19,-20-1,19-19,1 19,0 0,20 20,-1 0,1 20,0 0,-1 40,1 0,0 0,-20-1,19 21,-19-21,0 1,-20-20,20-20,0-20</inkml:trace>
  <inkml:trace contextRef="#ctx0" brushRef="#br1" timeOffset="174328.9711">19784 15518,'-20'0,"20"0,0 39,0-19,20 40,-20-1,20 1,0-21,0 21,0-20,-20-21,0 1,0-20,-20-20,0 1,0-21,0 20,20-20,0 21,0-21,0 20,40-20,-20 20,19 1,1 19,0 0,-1 0,1 0,-20 39,0-19,-20 20,0-20,0 19,0 1,20-20,0 0,-1 0,21-20,0 0,-20-20,19 0,-39-20,20 1,-40 19,0-20,-19 0,-1 20,0 20,-19-19,19 19,0 0,21 19</inkml:trace>
  <inkml:trace contextRef="#ctx0" brushRef="#br1" timeOffset="175112.0159">19288 16668,'0'0,"-20"20,-19 0,-1 40,0-1,1 21,-1 19,20-20,20 20,0 1,40-21,-1 0,21-19,-1-1,21-39,-21 0,1 0,-20-20,-21-20,-19 0</inkml:trace>
  <inkml:trace contextRef="#ctx0" brushRef="#br1" timeOffset="175337.0287">19368 17224,'0'0,"0"20,19-20,21-20,-20 20,20-20,-1 20,21-20,-40 20,19 0,-19-19,-20 19,0-20,0 0</inkml:trace>
  <inkml:trace contextRef="#ctx0" brushRef="#br1" timeOffset="175519.0391">19526 17026,'-20'20,"20"19,-19-19,19 20,-20-1,20 1,0 20,0-21,0 1,0-20,20 20,-20-40,19 19,-19-38,0-1</inkml:trace>
  <inkml:trace contextRef="#ctx0" brushRef="#br1" timeOffset="176059.07">20459 16867,'20'-20,"-20"20,0 0,0 0,0 40,-20-40,0 39,0-19,0 0,20 0,0 0,0 0,0 0,40-1,0-19,-1 20,21 0,-20 20,19-1,-19 1,-20 20,0-1,-20-19,-20 0,-20-21,20 1,-19-40,-1 20,0-39,20-1</inkml:trace>
  <inkml:trace contextRef="#ctx0" brushRef="#br1" timeOffset="176249.0809">20399 16907,'40'-20,"39"0,-19 0,39 20,-19-20,-1 0,-20 1,21-1,-40 20,-1 0,-19 0,-20 0,0 0</inkml:trace>
  <inkml:trace contextRef="#ctx0" brushRef="#br1" timeOffset="176687.106">21749 16708,'0'-20,"0"20,0 0,20 0,-20 0,19 20,-19 20,0 0,-19 19,19-19,0-1,-20 1,20 0,0 0,0-21,20 1,-1-20,21 20,-20-40,20 20,-1 0,1 0,0-20,-20 20,19-19,-39-1,20 20,-20-40,0 20,0 0</inkml:trace>
  <inkml:trace contextRef="#ctx0" brushRef="#br1" timeOffset="176908.1186">22146 16589,'19'20,"-19"0,0 19,0 41,20-21,-20 41,0-21,20 0,-20 1,20-21,-20 1,20-20,-20-21,0-19,0 0,-20-19,20-21,-20-20</inkml:trace>
  <inkml:trace contextRef="#ctx0" brushRef="#br1" timeOffset="177201.1354">22106 16192,'0'0,"0"-20,20 20,0 20,19 0,1 20,20 19,-1 21,1 19,19 0,-39 20,19 0,-39 0,0 20,-20-20,-20-19,0-1,-20-20,-19-19,39-1,-20-39,1 0</inkml:trace>
  <inkml:trace contextRef="#ctx0" brushRef="#br1" timeOffset="197025.2692">11311 17641,'0'0,"0"0,0 20,20 19,-20 21,20 19,19 1,-19 19,20-20,-20 1,19-41,1 1,-20-20,0-40,-20-20,0 1,-40-1</inkml:trace>
  <inkml:trace contextRef="#ctx0" brushRef="#br1" timeOffset="197293.2845">11093 17621,'19'-40,"1"1,20-1,0-20,19 41,1-21,-1 40,1 0,-1 20,-39 19,0 21,0-1,-40 1,0 0,0-21,-19-19,19 0,-20-20,20 0,0-20,1 0,19-19,0-1</inkml:trace>
  <inkml:trace contextRef="#ctx0" brushRef="#br1" timeOffset="197673.3063">11708 17383,'20'40,"0"-1,-20 1,19 19,-19-19,0 0,20 0,-20-21,0 1,0-20,0 0,20-39,-20 19,0-20,0 0,20-19,0 19,19-19,-19 19,20 0,-20 1,19 19,-19 20,0 0,0 20,0 19,0-19,-20 20,20-1,-1 1,-19 20,20-21,0 1,0-20,0 20,0-40,19 0,-19-20</inkml:trace>
  <inkml:trace contextRef="#ctx0" brushRef="#br1" timeOffset="197850.3163">12184 17165,'-40'-20,"1"0,19 20,0 0,0 0,20 0,40 0,-20 0,0 0</inkml:trace>
  <inkml:trace contextRef="#ctx0" brushRef="#br1" timeOffset="198069.3289">12323 17323,'20'60,"0"19,-1-19,1 19,-20-39,20-20,-20 0,20-20,-20 0,20-40,0 20,-20-20,20 1,-1-1,-19 20,20 0,0 20,0 0,0 0,0 20,19 20,-19-20,20 19,-20-39,19 20,-19-40,20 20</inkml:trace>
  <inkml:trace contextRef="#ctx0" brushRef="#br1" timeOffset="198247.339">12898 17184,'0'0,"0"20,0 0,0 20,0 19,0 1,20 19,-20-19,40-1,-20-39,0 20,-20-40</inkml:trace>
  <inkml:trace contextRef="#ctx0" brushRef="#br1" timeOffset="198474.3521">12978 17482,'0'-40,"0"21,20-1,0 0,-1 0,1 20,0 0,0 20,0 0,0 0,-20 19,19 1,-19-20,20 19,0-19,0 0,0 0,0-20,-1 0,1-20,0 0,-20-19,0-1,0 0</inkml:trace>
  <inkml:trace contextRef="#ctx0" brushRef="#br1" timeOffset="199222.3948">13414 17423,'20'59,"-20"1,20-21,-20-19,0 0,0-20,20 0,-20-20,20 20,0-20,-20 0,19 1,1 19,0 0,0 0,-20 19,20 1,0 0,-1 20,21-20,-20 0,20-20,-1 0,-19 0,20-20,0 0,-21 0,1-20,-20 1,20-21,-40 20,20 1,0 19,-20 0,20 20,-19 0,19 20,-20 0,20 19,0 1,0 0,0-1,0 1,20 0,-20 0,19-1,1-19,0 0,0 20,0-21,0 1,19 20,-19 0,0-1,0 21,-20-20,0 19,0 1,0-1,-20-19,-20 0,21-21,-21-19,-20 0,21-19,-1-1,0-20,20 0,1-19,19-1,0 1,39-21,-19 21,20-1,-1 1,1 19,0 0,-20-19,0 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4:15.8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ECC4D3B-1243-4E6B-8EEC-A971B7739E99}" emma:medium="tactile" emma:mode="ink">
          <msink:context xmlns:msink="http://schemas.microsoft.com/ink/2010/main" type="writingRegion" rotatedBoundingBox="3262,15112 2967,17613 2006,17499 2302,14999"/>
        </emma:interpretation>
      </emma:emma>
    </inkml:annotationXML>
    <inkml:traceGroup>
      <inkml:annotationXML>
        <emma:emma xmlns:emma="http://www.w3.org/2003/04/emma" version="1.0">
          <emma:interpretation id="{879E831B-E3E1-4119-BAB7-1B3544C50FCC}" emma:medium="tactile" emma:mode="ink">
            <msink:context xmlns:msink="http://schemas.microsoft.com/ink/2010/main" type="paragraph" rotatedBoundingBox="3262,15112 2967,17613 2006,17499 2302,14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CBBD4-9E8A-4CE4-99E2-49CF18EEF08B}" emma:medium="tactile" emma:mode="ink">
              <msink:context xmlns:msink="http://schemas.microsoft.com/ink/2010/main" type="line" rotatedBoundingBox="3262,15112 2967,17613 2006,17499 2302,14999"/>
            </emma:interpretation>
          </emma:emma>
        </inkml:annotationXML>
        <inkml:traceGroup>
          <inkml:annotationXML>
            <emma:emma xmlns:emma="http://www.w3.org/2003/04/emma" version="1.0">
              <emma:interpretation id="{B7C60A82-F8AD-468E-9ECF-D75229824A88}" emma:medium="tactile" emma:mode="ink">
                <msink:context xmlns:msink="http://schemas.microsoft.com/ink/2010/main" type="inkWord" rotatedBoundingBox="3262,15112 2967,17613 2006,17499 2302,14999">
                  <msink:destinationLink direction="with" ref="{C7F0957C-0C0A-431D-B926-86E3B86FE1B7}"/>
                </msink:context>
              </emma:interpretation>
              <emma:one-of disjunction-type="recognition" id="oneOf0">
                <emma:interpretation id="interp0" emma:lang="en-US" emma:confidence="0">
                  <emma:literal>in:</emma:literal>
                </emma:interpretation>
                <emma:interpretation id="interp1" emma:lang="en-US" emma:confidence="0">
                  <emma:literal>i!</emma:literal>
                </emma:interpretation>
                <emma:interpretation id="interp2" emma:lang="en-US" emma:confidence="0">
                  <emma:literal>i:</emma:literal>
                </emma:interpretation>
                <emma:interpretation id="interp3" emma:lang="en-US" emma:confidence="0">
                  <emma:literal>if:</emma:literal>
                </emma:interpretation>
                <emma:interpretation id="interp4" emma:lang="en-US" emma:confidence="0">
                  <emma:literal>i...</emma:literal>
                </emma:interpretation>
              </emma:one-of>
            </emma:emma>
          </inkml:annotationXML>
          <inkml:trace contextRef="#ctx0" brushRef="#br0">1741 2731 7719,'0'0'1121,"0"0"1409,-23 0-672,23 0-801,0 0-192,-23 0-32,23 0-257,-23 23-159,0 0-161,23-1 96,-23 2 97,0-2-129,0 1-96,0 0 0,23 0-64,-23 0-31,23 0-33,0 0 0,0-23-32,0 22 0,-23-22-32,23 0 0,0 24 0,0-24 0,23 0 32,-23 23 64,0-23 225,23 0 127,0 0-96,0 0-95,23 0-129,0 0-32,-23 0-64,23 0 0,-23 0-32,-2 0-128,2 0-192,0 0-673,-23 0-865,0 0-1793,0 0-5446</inkml:trace>
          <inkml:trace contextRef="#ctx0" brushRef="#br0" timeOffset="-90711.1884">69 165 8616,'-23'-22'1153,"23"22"2050,0 0-1377,-23 0-802,23 0-255,0 0-352,-23 0-321,23 22-64,0-22 0,0 24 0,0-2 64,0 25 0,23-25 32,-23 1-32,23 0 96,0 0 65,0-23 63,0 0 192,23 0 129,-23-23-96,0 0-129,0-22-160,-2-2-96,-21 1-32,0 1 33,0 22-65,-21-23-32,21 24 0,-46-2-96,23 24 0,0 0-32,0 0-96,0 0-129,0 24-223,0-2-321,0 1-352,23 0-801,0 0-673,0 22-2081,23-21-1794</inkml:trace>
          <inkml:trace contextRef="#ctx0" brushRef="#br0" timeOffset="-90288.1642">138 372 3555,'0'0'2530,"0"0"-704,0 0 64,-23 23-257,23-23-544,0 23-128,-23-1-160,23 2-160,0-1-193,0 22 0,0-22-159,0 23-1,23-23 0,-23 23 1,23-24-65,0 1 160,23-23 161,-23 24-97,-2-48 97,26 24-257,-24-45-64,0 21-128,-23-21 96,23-1-96,-46 0-31,23 24-65,-23-1-65,0-1-31,-24 2-32,3 22-32,21 0 128,-23 0-32,23 22 0,0-22-64,23 24-673,-23-24-608,23 23-1474,0-23-2626</inkml:trace>
          <inkml:trace contextRef="#ctx0" brushRef="#br0" timeOffset="6768.3871">1077 3715 128,'0'0'6438,"0"0"-4805,0 0 802,0 0-674,0 0-383,0 0-1,0 0-993,0 0-128,0 24-127,0-2-1,23 25 1890,-23-2-865,0 23-769,0 1 0,0-23 289,23 22 0,-23-21-225,0-2-96,23-21-127,-23-2-129,0 1 0,0-23-32,0 0-96,0 0-224,0 0-257,0 0-768,0-23-353,0 1-544,0 22-929,0-24-3074</inkml:trace>
          <inkml:trace contextRef="#ctx0" brushRef="#br0" timeOffset="7136.4082">1008 4104 10730,'0'0'640,"0"0"97,0 24-32,23-24 576,-23 23-128,23 0-1057,-23 23 1986,23-24-1217,0 24-225,0-23 33,0 0-64,0-23-129,-2 23-31,-21-23-97,23 23 0,-23-23-32,23-23-31,0 23-33,-23-23-160,0 0-32,23 0 0,-23 0-64,0 0-32,0 1-96,0-2-256,0 2-225,0-1-448,0 23-865,0-23-2178,0 23-5509</inkml:trace>
          <inkml:trace contextRef="#ctx0" brushRef="#br0" timeOffset="7686.4396">1146 4677 6245,'0'24'2018,"-23"-24"417,23 0-930,0 0-32,0 0-191,0 22-610,-23-22-255,23 23-129,0 0 64,0 0 33,0 0-97,23 0-128,-23 22 160,23-45 97,0 24 95,-2-24-31,2 0 95,0-24-223,0 1-161,0 1 0,-23-1-192,0-23-96,-23 23-353,23 0-223,-23 1 95,-23-2 193,25 2 192,-2 22 32,0 0-129,23 0-672,-23 22-1153,23 2-1633,0-2-4357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7:08.1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331CA8-1B71-4D3C-88FA-16B9D6883CB9}" emma:medium="tactile" emma:mode="ink">
          <msink:context xmlns:msink="http://schemas.microsoft.com/ink/2010/main" type="writingRegion" rotatedBoundingBox="18366,13743 19545,17111 17576,17801 16397,14432"/>
        </emma:interpretation>
      </emma:emma>
    </inkml:annotationXML>
    <inkml:traceGroup>
      <inkml:annotationXML>
        <emma:emma xmlns:emma="http://www.w3.org/2003/04/emma" version="1.0">
          <emma:interpretation id="{FA2489C4-57ED-4B1E-B9BE-F1B3B99AEF22}" emma:medium="tactile" emma:mode="ink">
            <msink:context xmlns:msink="http://schemas.microsoft.com/ink/2010/main" type="paragraph" rotatedBoundingBox="18594,14394 19545,17111 18783,17378 17832,146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7AF74F-5999-4A4C-81C8-0187EF7F5928}" emma:medium="tactile" emma:mode="ink">
              <msink:context xmlns:msink="http://schemas.microsoft.com/ink/2010/main" type="line" rotatedBoundingBox="18594,14394 19545,17111 18783,17378 17832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E8A18C6F-562A-4235-A60B-C4AAB4849606}" emma:medium="tactile" emma:mode="ink">
                <msink:context xmlns:msink="http://schemas.microsoft.com/ink/2010/main" type="inkWord" rotatedBoundingBox="18594,14394 19545,17111 18783,17378 17832,14660">
                  <msink:destinationLink direction="with" ref="{66FF318A-6373-4FDC-A391-D7461B2655CF}"/>
                </msink:context>
              </emma:interpretation>
              <emma:one-of disjunction-type="recognition" id="oneOf0">
                <emma:interpretation id="interp0" emma:lang="en-US" emma:confidence="0">
                  <emma:literal>"Is</emma:literal>
                </emma:interpretation>
                <emma:interpretation id="interp1" emma:lang="en-US" emma:confidence="0">
                  <emma:literal>"I,</emma:literal>
                </emma:interpretation>
                <emma:interpretation id="interp2" emma:lang="en-US" emma:confidence="0">
                  <emma:literal>"¥2</emma:literal>
                </emma:interpretation>
                <emma:interpretation id="interp3" emma:lang="en-US" emma:confidence="0">
                  <emma:literal>"¥5</emma:literal>
                </emma:interpretation>
                <emma:interpretation id="interp4" emma:lang="en-US" emma:confidence="0">
                  <emma:literal>"¥4</emma:literal>
                </emma:interpretation>
              </emma:one-of>
            </emma:emma>
          </inkml:annotationXML>
          <inkml:trace contextRef="#ctx0" brushRef="#br0">1808 801 4772,'0'0'1025,"0"-22"1249,0 22 449,23 0-930,-23 0-95,0-23-417,0 23-256,0 0-448,0 23 288,0-23 192,23 22-193,0 2-63,0-2-64,0 1-65,0 23-31,0-23 64,0 23-33,0 0-159,0-23-65,0-1-127,-2 2 31,2-2-96,0-22 32,0 23-127,0-23 95,-23 0-32,23-23-32,0 23 64,-23-22-63,0-24-161,24 23-32,-24-23 0,0 0-32,0 23 32,0-23 0,0 23 0,0-23 0,0 24 0,-24-24 0,24 23-32,0 0-129,0 23-223,0-23-256,0 23-417,-23 0-609,23 0-640,0 0-769,0 23-2338</inkml:trace>
          <inkml:trace contextRef="#ctx0" brushRef="#br0" timeOffset="-987.0564">1305 320 8167,'-23'-22'1506,"0"22"864,23 0-352,-23 0-353,23 0-576,0 0-448,23 0-225,-23 0 161,23 22-97,0 2 1,0-24-193,23 22-128,0 1 65,-2 0 127,25 23 64,-23-23-31,0 0-225,1-1 32,-1 2-160,-23-24 32,-2 22-64,-21 0 0,23 3-32,-23-25 0,-23 22 32,2-22-32,21 0-64,-46 23-64,23-23-65,-24 0 1,24 23 0,-23-23 32,23 0-321,0 0-223,0 23-353,23-23-577,-23 0-1121,23 0-1409,0 23-1857</inkml:trace>
          <inkml:trace contextRef="#ctx0" brushRef="#br0" timeOffset="24333.3918">2174 1397 3555,'0'-23'2082,"0"23"-481,0 0 1218,0 0-1153,0 0-353,0 0-128,0 0-705,0 0-159,0 23 576,0 0 224,23 0 0,-23 22-192,23-21-97,-23 45 1,24-24-192,-24 1-129,0-1-127,0 1-129,0 1-32,23-25-32,-23 24-32,0-23-128,0-23 65,0 22-1,0-22-160,0 0-417,0 0-256,23-22-832,-23 22-1410,0-23-2338</inkml:trace>
          <inkml:trace contextRef="#ctx0" brushRef="#br0" timeOffset="24680.4116">2128 1810 10121,'23'22'449,"-23"-22"1504,0 23 386,0 0-866,23 0-480,0-1-96,-23 2-161,23-2 161,1 1 0,-1 23-64,-23-46-128,23 23-193,0-23-160,0 23 33,-23-46-97,23 23-64,0-23-64,-2-23-160,2 23-128,0-23-224,0 24-96,-23-24-193,23 23-32,-23 23-352,0-22-672,0 22-449,0 0-1442,0 0-4708</inkml:trace>
          <inkml:trace contextRef="#ctx0" brushRef="#br0" timeOffset="25904.4817">2290 2542 7366,'23'0'1410,"-23"0"800,-23-23 641,23 23-1634,0 0-513,0 23-159,-23-23 64,23 23-65,-23-23 33,23 23-225,0 0 128,-24 0-95,24-23-97,0 23 32,0-23-63,0 22-33,24-22 96,-24 24-160,23-24-32,-23 0 32,46 0-31,-23 22-97,0-22 96,0 0 64,21 0 0,-21 23 0,0-23 97,0 23 63,-23 0 96,0 0-31,23 0-1,-23-23-96,-23 22-127,23 1 31,-23 1-64,0-24 32,23 0-128,-23 23-160,0-23-577,2-23-287,-2 23-322,0-24-864,0 24-1345,0-23-2755</inkml:trace>
          <inkml:trace contextRef="#ctx0" brushRef="#br0" timeOffset="26216.4994">2313 2565 8936,'0'0'1409,"0"0"1826,0-23-1185,23 23-480,-23 0-257,23 0-256,-23 0-224,44-23-129,-21 23-223,23-22-1,0 22-31,0-24-129,0 24-128,0-22 0,-23 22-159,21 0 31,-21 0-128,-23 0 64,0 0-97,23 0-191,-23 0-32,0 0-97,-23 0-223,23 0-481,0 0-353,-23 0-1056,23 22-2210,0-22-6343</inkml:trace>
        </inkml:traceGroup>
      </inkml:traceGroup>
    </inkml:traceGroup>
    <inkml:traceGroup>
      <inkml:annotationXML>
        <emma:emma xmlns:emma="http://www.w3.org/2003/04/emma" version="1.0">
          <emma:interpretation id="{28F0F396-D196-412C-A65E-8959BBFE2900}" emma:medium="tactile" emma:mode="ink">
            <msink:context xmlns:msink="http://schemas.microsoft.com/ink/2010/main" type="paragraph" rotatedBoundingBox="16845,14304 17120,15471 16732,15563 16456,14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E4D21A-B9BF-436A-AB61-26B0F8641027}" emma:medium="tactile" emma:mode="ink">
              <msink:context xmlns:msink="http://schemas.microsoft.com/ink/2010/main" type="line" rotatedBoundingBox="16845,14304 17120,15471 16732,15563 16456,14395"/>
            </emma:interpretation>
          </emma:emma>
        </inkml:annotationXML>
        <inkml:traceGroup>
          <inkml:annotationXML>
            <emma:emma xmlns:emma="http://www.w3.org/2003/04/emma" version="1.0">
              <emma:interpretation id="{03E6FAB6-084F-4A76-AD6F-755133C8BE9B}" emma:medium="tactile" emma:mode="ink">
                <msink:context xmlns:msink="http://schemas.microsoft.com/ink/2010/main" type="inkWord" rotatedBoundingBox="16845,14304 17120,15471 16732,15563 16456,14395">
                  <msink:destinationLink direction="with" ref="{66FF318A-6373-4FDC-A391-D7461B2655CF}"/>
                </msink:context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£</emma:literal>
                </emma:interpretation>
                <emma:interpretation id="interp8" emma:lang="en-US" emma:confidence="0">
                  <emma:literal>!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11003.6294">23 45 352,'0'0'2498,"0"0"-63,-23-22-546,23 22 65,0 0-128,0 0-257,0 0-255,0-23-1,0 23-192,0 0-320,0 0-417,23 23 0,-23-23 193,0 22 192,23 2 31,0 21-95,-23 1-96,23-23 31,-23 23-159,23 23-33,-23-23 33,0-1-33,23 1-128,-23-23-160,0 23 33,23-24-65,-23-22 0,0 24-64,0-2 32,23-22-32,-23 0 64,0 0-128,0 0 160,0 0-192,0 0-224,0 0-384,-23 0-257,23-22-160,0 22-385,0-24-512,0 24-800,-23 0-1314,23-22-2018</inkml:trace>
          <inkml:trace contextRef="#ctx0" brushRef="#br0" timeOffset="-10671.6104">69 366 2049,'0'23'1698,"0"-23"480,0 23-32,0 0-384,0 0 160,0 0-289,23 0-159,-23-1-225,0 2-160,23-2-128,0 0-32,-23-22-225,23 25-31,-23-3-33,23-22-159,0 0-65,-2 0-127,2-22-65,0 22-64,-23-25-32,23 3-96,0 0 0,-23-2-32,0 2-64,0-1-128,0 0 32,0 23 0,0-23-129,0 0-159,0 0-161,0 23-352,0 0-928,0 0-1410,0 23-2563</inkml:trace>
          <inkml:trace contextRef="#ctx0" brushRef="#br0" timeOffset="-8183.4681">-23 526 2114,'0'0'512,"0"-22"1474,0 22-449,0 0-448,0 0-64,0 0-32,0-23 96,0 23-160,0 0-96,0 0-224,0 0-577,0 0 64,0 23 224,0-23 96,23 0 97,-23 22 31,0-22 33,23 24 31,-23-24-127,23 22-33,-23-22 97,23 22-97,-23 3 33,0-25-129,23 22-32,-23-22-63,23 23-65,-23-23 96,23 23-64,-23-23 33,23 0-1,0 0-96,-23 0 32,23 0-64,-2-23-32,-21 23 0,23 0 1,-23-23-33,23 23 64,-23-22-64,23-3-32,-23 25 0,0-22 0,23 0-32,-23-2 0,0 2 0,23 22-32,-23-23-32,0 23-64,0-23-97,0 23-159,0-23-449,0 23-736,0 0-994,23 0-1889,-23 0-2659</inkml:trace>
          <inkml:trace contextRef="#ctx0" brushRef="#br0" timeOffset="-2887.1651">228 916 8584,'0'0'736,"0"0"161,0 0 256,0 23 289,0 0-65,23 0-160,-23-1-224,0 2-224,0-1-193,23 23-95,-23-24-257,0 1-96,0-23 32,0 23-96,0-23-96,0 0-480,0 0-481,0 0-641,0 0-2017,-23 0-3460</inkml:trace>
          <inkml:trace contextRef="#ctx0" brushRef="#br0" timeOffset="-3162.1809">138 1031 1217,'0'0'1729,"0"0"1,0 0 736,0 0-544,0 0 64,0 0-352,0 0-385,0 0-320,0 0-353,0 0-192,0 0 97,23-24 95,-23 24 97,23 0-160,0 0-1,21 0-128,-21 0 1,0-22-129,0 22-96,0 0-96,0 0-64,0 0 32,0 0-96,-23 0-192,0 0-929,0 0-865,0 0-641,0 0-1697,-23 0-4484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7:06.7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FF318A-6373-4FDC-A391-D7461B2655CF}" emma:medium="tactile" emma:mode="ink">
          <msink:context xmlns:msink="http://schemas.microsoft.com/ink/2010/main" type="inkDrawing" rotatedBoundingBox="16681,14294 18113,14829 18083,14912 16650,14376" semanticType="callout" shapeName="Other">
            <msink:sourceLink direction="with" ref="{E8A18C6F-562A-4235-A60B-C4AAB4849606}"/>
            <msink:sourceLink direction="with" ref="{03E6FAB6-084F-4A76-AD6F-755133C8BE9B}"/>
          </msink:context>
        </emma:interpretation>
      </emma:emma>
    </inkml:annotationXML>
    <inkml:trace contextRef="#ctx0" brushRef="#br0">-2 19 544,'0'0'1217,"0"0"865,0-23-705,0 23-127,0 0 31,0 0-160,0 0 0,0 0-96,0 0-192,0 0-193,0 0-191,0 0-161,23 0 160,-23 0 193,0 0 96,23 23-65,0-23 1,0 23-96,23-23-65,-25 22 97,25 2-97,0-2 33,0 1-129,0 1 97,24-2 63,-26-22-128,25 23 65,23 0-129,-23 0-63,21-23-33,-21 23-32,0 0 96,1 0-63,-1-1-1,-25 24-32,25-23-128,-23 23-32,0-23-31,0 0-33,0 0 32,-23-23 32,-2 22-32,2-22 0,-23 24-449,0-24-383,0 0-97,0 0-288,0 0-256,0 0-1058,0-24-1537,-23 24-1377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7:30.1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671438-9D5D-44B1-A604-DEA9B000A950}" emma:medium="tactile" emma:mode="ink">
          <msink:context xmlns:msink="http://schemas.microsoft.com/ink/2010/main" type="writingRegion" rotatedBoundingBox="16635,17055 16723,18526 16380,18546 16292,17076"/>
        </emma:interpretation>
      </emma:emma>
    </inkml:annotationXML>
    <inkml:traceGroup>
      <inkml:annotationXML>
        <emma:emma xmlns:emma="http://www.w3.org/2003/04/emma" version="1.0">
          <emma:interpretation id="{71E29E3D-F87D-46FD-A033-3FB834D4EA6A}" emma:medium="tactile" emma:mode="ink">
            <msink:context xmlns:msink="http://schemas.microsoft.com/ink/2010/main" type="paragraph" rotatedBoundingBox="16635,17055 16723,18526 16380,18546 16292,17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E7767-D59E-48CD-B08D-69AEBB046A6D}" emma:medium="tactile" emma:mode="ink">
              <msink:context xmlns:msink="http://schemas.microsoft.com/ink/2010/main" type="line" rotatedBoundingBox="16635,17055 16723,18526 16380,18546 16292,17076"/>
            </emma:interpretation>
          </emma:emma>
        </inkml:annotationXML>
        <inkml:traceGroup>
          <inkml:annotationXML>
            <emma:emma xmlns:emma="http://www.w3.org/2003/04/emma" version="1.0">
              <emma:interpretation id="{443DA8E6-C398-49A2-ACBD-41947947C11A}" emma:medium="tactile" emma:mode="ink">
                <msink:context xmlns:msink="http://schemas.microsoft.com/ink/2010/main" type="inkWord" rotatedBoundingBox="16635,17055 16723,18526 16380,18546 16292,17076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2062 6142 4868,'0'-23'2595,"23"0"-1026,-23 23 1122,0-22-1250,0 22 64,0 0-223,0 0-289,0 0-641,0 22 256,0 1 129,0 0-32,-23 23-257,23-1 33,0 2-1,0 22-95,0-24 95,0 24 0,0-1 33,0-22-97,0-23-127,0 23-97,23-23-96,-23 0-96,0-23 160,0 23-96,0-23-160,0 0-160,0 0-65,0 0-127,0 0-225,0 0-704,0 0-897,-23-23-801,23 23-2755</inkml:trace>
          <inkml:trace contextRef="#ctx0" brushRef="#br0" timeOffset="340.0195">1923 6531 8423,'0'24'1186,"0"-24"159,23 22 609,-23 1-545,23 0-160,0 23-192,0-23 0,-23 22 32,23-21-128,1-1-160,-1-1 0,-23-22-161,21 23-95,2-23-1,0 0-63,-23 0-129,23 0-32,0-23-95,-23 1-129,23-1 0,-23-23-128,23 0-64,-23 23 0,23 0-129,-23 0-287,0 0-97,0 1-544,0 22-737,0 0-1345,0 0-4196</inkml:trace>
          <inkml:trace contextRef="#ctx0" brushRef="#br0" timeOffset="1029.0589">1969 7196 3811,'0'-24'2210,"0"24"-672,0-22 1248,0 22-864,0 0-160,0 0-65,0 0-255,0 0-321,0 0-256,0 0-353,0 0 97,0 0 63,0 0-191,0 22-97,0 2-64,0-2-31,0 1-1,0 1-128,0-3 32,0 3-128,0-1 97,0-23-1,23 0 0,0 23 64,0-23-64,1 0 161,-1 0-33,-2 0-96,2 0-96,0 0 0,0 0-32,0-23-224,-23 23-609,0 0-256,23 0-576,-23-23-962,0-1-1568,23 3-3365</inkml:trace>
          <inkml:trace contextRef="#ctx0" brushRef="#br0" timeOffset="1240.071">2244 7058 11434,'0'0'1250,"0"23"1216,0 0-64,0 0-288,0 22-673,0 1-384,0 1-192,0 21-64,0-22-224,0 0-161,0 0-224,0-24-96,0 1-32,23 0-544,-23-23-449,0 0-224,0 0-897,0 0-897,0 0-4196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6:28.9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3A74EF9-48B4-4C8D-A27E-D2A93BF0266A}" emma:medium="tactile" emma:mode="ink">
          <msink:context xmlns:msink="http://schemas.microsoft.com/ink/2010/main" type="writingRegion" rotatedBoundingBox="16996,13880 15384,15638 15039,15322 16651,13563"/>
        </emma:interpretation>
      </emma:emma>
    </inkml:annotationXML>
    <inkml:traceGroup>
      <inkml:annotationXML>
        <emma:emma xmlns:emma="http://www.w3.org/2003/04/emma" version="1.0">
          <emma:interpretation id="{C63BB5B1-55BE-4B32-B97C-F29EEAFBD543}" emma:medium="tactile" emma:mode="ink">
            <msink:context xmlns:msink="http://schemas.microsoft.com/ink/2010/main" type="paragraph" rotatedBoundingBox="16996,13880 15384,15638 15039,15322 16651,13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B55D48-6539-42B3-B9A8-721C56C7949B}" emma:medium="tactile" emma:mode="ink">
              <msink:context xmlns:msink="http://schemas.microsoft.com/ink/2010/main" type="line" rotatedBoundingBox="16996,13880 15384,15638 15039,15322 16651,13563"/>
            </emma:interpretation>
          </emma:emma>
        </inkml:annotationXML>
        <inkml:traceGroup>
          <inkml:annotationXML>
            <emma:emma xmlns:emma="http://www.w3.org/2003/04/emma" version="1.0">
              <emma:interpretation id="{AD19E6BA-EEE6-4953-BD18-ACF88317C423}" emma:medium="tactile" emma:mode="ink">
                <msink:context xmlns:msink="http://schemas.microsoft.com/ink/2010/main" type="inkWord" rotatedBoundingBox="16996,13880 15384,15638 15039,15322 16651,13563"/>
              </emma:interpretation>
              <emma:one-of disjunction-type="recognition" id="oneOf0">
                <emma:interpretation id="interp0" emma:lang="en-US" emma:confidence="0">
                  <emma:literal>six</emma:literal>
                </emma:interpretation>
                <emma:interpretation id="interp1" emma:lang="en-US" emma:confidence="0">
                  <emma:literal>sis</emma:literal>
                </emma:interpretation>
                <emma:interpretation id="interp2" emma:lang="en-US" emma:confidence="0">
                  <emma:literal>sit</emma:literal>
                </emma:interpretation>
                <emma:interpretation id="interp3" emma:lang="en-US" emma:confidence="0">
                  <emma:literal>sat</emma:literal>
                </emma:interpretation>
                <emma:interpretation id="interp4" emma:lang="en-US" emma:confidence="0">
                  <emma:literal>Sis</emma:literal>
                </emma:interpretation>
              </emma:one-of>
            </emma:emma>
          </inkml:annotationXML>
          <inkml:trace contextRef="#ctx0" brushRef="#br0">4048 4672 352,'0'0'1121,"23"0"1217,-23-23-448,0 23 256,23-23-32,-23 23-64,21-23-224,-21 1-321,0 22-160,23-24-31,-23 2-354,-23 22-351,23-23-225,-21 23-159,-2-23-65,0 23-32,-23 0-32,23-23 0,-23 23 0,23 0-32,0 0-32,0 0 32,0 23-32,0-23-64,23 0-32,0 23-32,0-23 96,0 23-32,23-1 32,0 2 32,0-2-64,0 1 64,23 0-32,0 0 64,-23 23-32,23-23 224,-46-1-63,23 2-33,-23-1 64,0-1-64,-23 2 32,0-2 1,0 1-1,-23-23-96,0 0 0,23 0 0,-23 0-64,23-23 0,23 23-192,-23-22-224,23-2-353,0 24-416,0-22-641,0 22-1281,0 0-2594</inkml:trace>
          <inkml:trace contextRef="#ctx0" brushRef="#br0" timeOffset="22831.3058">3864 5130 4067,'23'-23'1762,"-23"23"-641,-23 0 1185,23-23-736,0 23-161,0 0-256,0 0-224,0 0-384,0 0-353,0 0-96,0 23 96,-23-23 0,0 23-64,-21 23-32,-3-24-32,1 24 289,-23-23 159,23 23-31,-23 0-129,25 0-128,-25 0-160,0 0 64,23-1-95,-23-22-33,25 23 64,20-23-32,-22 0 0,46-23 0,-23 22 96,23-22-128,-23 0-417,23 0-832,0 0-1473,23-22-1987</inkml:trace>
          <inkml:trace contextRef="#ctx0" brushRef="#br0" timeOffset="26931.5404">2743 6023 1729,'0'0'1602,"0"0"127,0 0-864,0 0 352,0 0 64,0 0 1,0-23 319,0 23 225,0 0-257,0 0-512,0 0-480,-23-22-321,0 22-128,0 0-96,0 0 32,0 0 193,0 0 63,-1 0-96,1 22 0,2-22-95,21 23-65,-23-23-64,23 23 0,0-23 0,0 23 0,23-23 96,-2 23 128,2 0 96,24 0 161,-1-1-33,-23 2-128,0-1 193,0-1-97,0 2 33,-23-2-97,-23-22-96,23 23 0,-23 0 65,0-23-33,-23 0-192,23 0-32,-24 0-160,24 0-64,2-23-288,21 0-289,-23 23-576,23-22-609,0-2-1666,0 2-3362</inkml:trace>
          <inkml:trace contextRef="#ctx0" brushRef="#br0" timeOffset="23284.3317">3086 5473 928,'0'0'3716,"0"0"-3108,0 0 1378,0 0-1153,-23 24 256,23-2 96,0-22-352,-23 46-224,23-23 31,-23 0 33,23 23 32,-23-24-129,23 2-95,0-2 63,0 0-31,0-22-129,0 25-96,-23-3-96,23-22 1,0 23-1,23-23-96,-23 0 96,0 23 0,23-23 96,0 0 65,0-23-257,-23 23-192,23 0-321,0 0-383,0 0-353,1 0-801,-4 0-513,-20 0-640,0 0-1313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37.2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FFD223-73D9-4D3D-A3C4-C94999368C1E}" emma:medium="tactile" emma:mode="ink">
          <msink:context xmlns:msink="http://schemas.microsoft.com/ink/2010/main" type="inkDrawing"/>
        </emma:interpretation>
      </emma:emma>
    </inkml:annotationXML>
    <inkml:trace contextRef="#ctx0" brushRef="#br0">-4 0 11018,'0'0'1281,"0"0"1218,0 0-1891,0 23 673,0 0-128,0 0-320,0 23-96,23 0-97,-23-1-127,0 1-129,0-23-127,0 0-225,24 0 64,-24-23-160,0 0-385,0 0-191,0 0-802,0-23-1312,0-23-1570,-24 24-2371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37.6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45B497-D57B-4FB6-A27C-91D0C62D697D}" emma:medium="tactile" emma:mode="ink">
          <msink:context xmlns:msink="http://schemas.microsoft.com/ink/2010/main" type="inkDrawing"/>
        </emma:interpretation>
      </emma:emma>
    </inkml:annotationXML>
    <inkml:trace contextRef="#ctx0" brushRef="#br0">18 114 8071,'-23'-23'897,"23"23"2754,0-22-1793,0 22-673,0 0-480,23-24-289,0 24-127,0-22-129,23-1 64,-23 23-160,24 0-64,-24 0 64,0 23 32,0-23 64,-2 22 129,-21 2-65,0-2 32,0 24-32,-21-23 1,21 0-33,-23-23-96,23 23 0,-23-23 32,23 0-32,0 0-64,0 0 0,0 0-128,0 0 64,23 0 64,0 0 0,-2 23-64,25-23 64,-23 0 0,0 22 32,0-22 64,-23 24 0,0 21 1,0-21-1,-23-2 32,0 24-160,-23-23 128,23 0-32,-21 0-192,21-23 32,0 0 32,-1 0-96,1-23-321,23 23-736,-23-23-1345,23 23-3908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38.8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4C3698-20E1-46D3-89B6-E069B385C5E7}" emma:medium="tactile" emma:mode="ink">
          <msink:context xmlns:msink="http://schemas.microsoft.com/ink/2010/main" type="inkDrawing"/>
        </emma:interpretation>
      </emma:emma>
    </inkml:annotationXML>
    <inkml:trace contextRef="#ctx0" brushRef="#br0">159 92 5124,'0'-23'6503,"0"0"-3845,0 23 97,-23-22-1410,23 22-32,-23-24-352,23 24-320,-23 0-353,0 24-96,23-24-96,-24 45-32,1-22 32,2 23-64,21 0 0,0 0 0,21-1 97,-21 1-226,23-23 130,24 0-66,-24 0 98,0-1-33,0-22 128,23 0-128,-23 0 32,0 0 96,0-22-416,-23 22-769,23-23-1474,-23 23-3554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43.3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 18 4612,'0'0'6566,"0"-22"-4932,0 22 960,0 0-1889,0 0-385,0 22 417,0 2 224,0-2-64,0 25-97,0-25-95,0 24-96,0 0-1,0 0-127,0 0-97,0-24-192,0 1-96,0-23-32,0 0-64,0 23-352,0-23-481,0 0-96,0-23-1153,0 23-1473,0-45-3332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44.8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45073E-2D9B-40B6-B4E8-9415F0D9FB29}" emma:medium="tactile" emma:mode="ink">
          <msink:context xmlns:msink="http://schemas.microsoft.com/ink/2010/main" type="writingRegion" rotatedBoundingBox="12841,14843 13392,14843 13392,15416 12841,15416">
            <msink:destinationLink direction="with" ref="{22C5053F-6D91-4E1C-8F47-5391170F9BBD}"/>
          </msink:context>
        </emma:interpretation>
      </emma:emma>
    </inkml:annotationXML>
    <inkml:traceGroup>
      <inkml:annotationXML>
        <emma:emma xmlns:emma="http://www.w3.org/2003/04/emma" version="1.0">
          <emma:interpretation id="{90D7EF83-F8C4-4BB8-A782-830F2CE35295}" emma:medium="tactile" emma:mode="ink">
            <msink:context xmlns:msink="http://schemas.microsoft.com/ink/2010/main" type="paragraph" rotatedBoundingBox="12841,14843 13392,14843 13392,15416 12841,1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D6F0-37C9-4F27-BCD5-E989493DAE36}" emma:medium="tactile" emma:mode="ink">
              <msink:context xmlns:msink="http://schemas.microsoft.com/ink/2010/main" type="line" rotatedBoundingBox="12841,14843 13392,14843 13392,15416 12841,15416"/>
            </emma:interpretation>
          </emma:emma>
        </inkml:annotationXML>
        <inkml:traceGroup>
          <inkml:annotationXML>
            <emma:emma xmlns:emma="http://www.w3.org/2003/04/emma" version="1.0">
              <emma:interpretation id="{FE8248DC-316E-4CE0-8EB3-A0CD141C93A2}" emma:medium="tactile" emma:mode="ink">
                <msink:context xmlns:msink="http://schemas.microsoft.com/ink/2010/main" type="inkWord" rotatedBoundingBox="12841,14843 13392,14843 13392,15416 12841,15416"/>
              </emma:interpretation>
              <emma:one-of disjunction-type="recognition" id="oneOf0">
                <emma:interpretation id="interp0" emma:lang="en-US" emma:confidence="0">
                  <emma:literal>D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22 44 7302,'0'-22'1570,"-23"22"-609,23 0 2018,0 0-1506,0-23-160,0 23-256,0 0-320,0 0-481,0 0-64,23 0 33,23 23 127,-22-23 96,45 0 129,-23 0-97,21 22 129,-21 2-65,0-2-95,0 0-97,0 25 97,0-1 31,-23 0-224,0 0-63,-23 0-1,0-1-96,-23 1 32,0 0 0,-23-23-32,0-1-96,0 2-96,0-1-192,0-23-97,2 0-319,21-23 63,-23 23 97,23-24-33,0 24-96,0 0-223,23-22-161,0 22-1057,0-23-2659,0 0-4772</inkml:trace>
          <inkml:trace contextRef="#ctx0" brushRef="#br0" timeOffset="-991.0567">92 44 1825,'0'0'3363,"0"0"-1537,0 0 288,0 0-192,0 0-865,0 0-897,0 0-128,0 0-64,0 0-352,0 0-929,0 0-513,0 0-576,0 0-2307</inkml:trace>
          <inkml:trace contextRef="#ctx0" brushRef="#br0" timeOffset="-443.0253">138 44 8840,'0'0'1569,"0"0"-608,-23 0 897,23 0-1313,0 24 544,0-24 160,0 44-160,0 3-96,23-1-160,-23 23-33,0-24 97,23 24-128,-23-23 0,0 0-97,0-23-223,0-1-161,0 2-160,23-24-96,-23 0 64,0 23-160,0-23-384,0-23-257,0 23-768,0-24-1314,0 2-2274,0-1-7879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02:06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 4088,'-19'0,"19"0,0 0,-20-20,20 20,0 0,0 0,0 0,-20 0,20 0,-20 20,0-1,20-19,-39 20,19 20,0-20,0 19,-20 1,20 0,-19 19,19-19,-20 20,20 19,1-19,-21 19,20 0,0 1,-20 19,21 0,-21 20,20 0,-20 20,1 0,-1 0,0 20,1-1,-1-19,0 40,20-20,-19-1,19 21,-20-20,20 19,-19-19,39 20,-20-21,0 21,0-20,0 19,0-19,20 0,-19 0,-1-1,0 1,20 20,-20-21,20 21,0-20,-20 0,20 19,0-19,0 19,0 1,0-20,0 19,0 1,0 0,0 19,0-19,0 19,0-19,0 19,0-19,0-1,0 1,0-1,20 1,-20 0,0-1,20 1,-20-1,20-19,0 20,-20-20,19-1,1 1,0-20,0 20,0-20,0 0,0-1,-1-19,21 20,-20-20,0-19,0-1,19 0,-19-19,20-1,-1 0,-19 1,20-21,0 21,-1-21,1-19,-20 19,20-39,-21 20,21-20,-20-1,20 1,-20 0,19-20,-19 0,0 0,0-20,0 0,-1-19,-19-1,20-19,-20-1,0-19,0 19,0-19,0-20,0 19,0 1,0-20,0-1,0-19,0 0,0 0,20 0,-20 0,0 0,0-20,0 20,0-20,0 20,0-20,-20 0,20 0,0 0,0 1,0-21,0 20,0-20,0 0,0 1,0-1,0-20,20 1,-20-21,0 1,20-1,-20 1,20-1,0 1,-20 0,20 19,-20-19,19 19,-19 20,20-19,-20-1,20 0,-20 1,0 19,0-19,20-1,-20 0,0 1,0-21,0 21,20-1,-20 1,0-21,20 1,-1 19,-19-19,20-1,-20 21,20-1,-20 0,0 21,0 19,0-20,0 20,0 20,0 0,0 0,-20 20,20-1,-20 1,20 20,0-1,-19 1,19 20,-20-1,0 1,20-1,0 0,-20 21,0-1,20 0,-20 1,20-1,-19 20,19 0,0 20,-20 0,20 0,0 0,0 20,0-20,-20 20,20-20,0 0,0 0</inkml:trace>
  <inkml:trace contextRef="#ctx0" brushRef="#br0" timeOffset="436.0249">1508 4623,'-20'20,"0"0,1 20,-1-20,0 39,0 1,0-1,20 1,-20 19,1-19,19-21,0 1,0-20,0-20,0-40,0 20,19-39,-19 19,20-19,-20-1,20 0,0 1,0-1,-20 1,39 19,-39 1,20 19,0-20,0 40,0 0,0 20,0 20,-1-21,1 21,0 0,0-1,20-19,-21 20,1 0,0-1,20-19,-20 0,-1 0</inkml:trace>
  <inkml:trace contextRef="#ctx0" brushRef="#br0" timeOffset="1165.0666">595 3909,'0'0,"0"0,20 59,-20-59,40 100,-20-21,0-19,19-1,-19 1,0-21,-20-39,0 0,0 0,0 0,0 0,0-39</inkml:trace>
  <inkml:trace contextRef="#ctx0" brushRef="#br0" timeOffset="1627.0929">417 3889,'0'0,"0"-79,0 79,59-99,1 59,-60 40,79-20,-79 20,60 60,-40-1,-1 1,-19-1,0 20,0-19,-19 0,19-21,0-39,19 80,-19-80,0 0,60 19,-60-19,99-19,-59-21,-1 0,-19 1,20-21,-20 20,-20-19,0 19,0 40,-20-79,20 79,0 0,-60-40,60 40,0 0,-19 60,19-60,19 59,1-39,0 20,20-40,0 0,-1 0,1-20,-20 0,19 0</inkml:trace>
  <inkml:trace contextRef="#ctx0" brushRef="#br0" timeOffset="2442.1396">1369 3572,'0'-20,"-20"20,1-20,-1 20,-20 0,20 0,0 20,0 0,1 19,19-19,0 20,19-20,1 19,0 1,0-20,20-20,-20 0,19-20,-19 0,-20 0,20-19,-20 19,0 0,0-20,0 40,-20-20,20 20,0 0,0 0,20 20,0-20,0 0,19 20,1-20,-20 0,20-20,-1 20,-19-20,0 1,0-21,0 20,-20-20,0 1,-20-1,0 0,0 21,-20-1,1 0,19 20,-20 20,0 0,21 19,-1-19,20 20,0-1,20 1,-1-20,1 0,20 0,0-20,-20-40,19 20,-19-20,0-19,-20-1,0 1,-20-21,0 1,-19 20,19-21,0 40,-20-19,20 39,0 0,20 20,0 20,20 0,0 39,0 1,20 0,-20-1,39 1,-39-1,20-19,-1-40,-19 20,20-40,-20 0</inkml:trace>
  <inkml:trace contextRef="#ctx0" brushRef="#br0" timeOffset="2613.1493">1945 2937,'0'0,"20"-40,-20 40,19-20,-19 0,40-19,-20 19,20 0,-21-20</inkml:trace>
  <inkml:trace contextRef="#ctx0" brushRef="#br0" timeOffset="3396.1942">2302 2798,'0'-20,"20"-20,-20 20,0-39,0-1,0 1,0-1,0 1,-20 19,0 20,0 0,20 20,-20 0,0 20,20 20,0 0,0 19,20-19,0 19,0-19,20 0,-1-1,-19-19,20-20,-20-20,0 0,19-19,-39-1,20 0,-20-19,0 19,-20-19,20 39,-20-20,20 20,0 20,0 0,0 0,20 20,-20 0,40 0,-20 0,0 0,19-1,1 1,-20-20,20-20,-21 1,1-1,0 0,0-20,-20 0,-20 1,20 19,-20-20,0 20,-19 1,19-1,0 0,20 20,0 0</inkml:trace>
  <inkml:trace contextRef="#ctx0" brushRef="#br0" timeOffset="4005.229">2977 2143,'19'-20,"-19"20,0-20,-19 0,-1 1,0-1,0 0,-20 20,21 0,-21 20,20 0,0-1,20 21,20-20,0 20,0-21,19 21,1-20,0-20,-20 0,19-20,1 0,-20-19,0 19,-20-20,0 0,0 1,0 19,-20 0,0 20,20-20,0 20,0 40,0-20,0 0,20-1,0 1,-1 0,1 0,0-40,20 20,0-40,-21 1,1-21,0-19,0-1,-20 1,-20 0,20-1,-40 21,40-1,-39 20,19 21,-20 19,20 0,20 19,-20 21,20 0,20 19,0-19,0 20,20-21,-1 1,1 0,0-20,-1-1,21-19,-20 0,-1 0,1-19</inkml:trace>
  <inkml:trace contextRef="#ctx0" brushRef="#br0" timeOffset="4193.2397">3691 1409,'20'-20,"19"20,-19-20,20 0,-20 0,20 0,-21 1</inkml:trace>
  <inkml:trace contextRef="#ctx0" brushRef="#br0" timeOffset="4862.278">3115 2917,'0'0,"0"20,0-1,20 21,0 0,0 19,20-19,-20 20,-1-41,1 41,0-40,-20-20,0 0,0 0,0-40,-20 0,0 21,-19-41,-1 20,20-19,0-1,0 1,1-1,19 1,19-1,21 40,-20-19,20 39,-1 0,-19 19,20 21,-40 0,20 19,-20 1,-20-20,0-1,0 1,0-20,1 0,-1-20,0 0,0 0,0-20</inkml:trace>
  <inkml:trace contextRef="#ctx0" brushRef="#br0" timeOffset="5261.3009">3393 2639,'20'20,"0"39,0-39,0 20,-20-20,0 0,19-20,-19 0,0 0,-19 0,19-20,-20 0,20-20,0 0,0 1,20-21,-20 21,19-1,21 0,-20 1,0-1,0 20,0 0,-1 20,1 0,-20 0,0 0,20 0,-20 40,0-20,20 0,0 39,0-39,-1 39,1-39,0 0,20 0,-20-40,19-20,-19 21</inkml:trace>
  <inkml:trace contextRef="#ctx0" brushRef="#br0" timeOffset="5381.3077">3731 2183,'-40'0,"20"0,0 0,0-20,20 20,0-20,0 0</inkml:trace>
  <inkml:trace contextRef="#ctx0" brushRef="#br0" timeOffset="5802.3318">3830 2242,'20'40,"0"19,19-19,-19-20,0 20,0-40,0 0,-20 0,19-20,-19-20,0 0,0-19,0 39,0-40,20 41,-20-1,0 20,20 0,0 0,0 20,20-20,-21 19,21 1,-20 0,20-20,-21 0,1-20,20 0,-40-19,20-1,-20 0,-20-19,0-1,0 1,-19-1,19 21,0-21,0 40,20 20,0 20,20 20,0-1,19 21,21-1,-20 1,19-20,-19 19,-20-39,0 20</inkml:trace>
  <inkml:trace contextRef="#ctx0" brushRef="#br0" timeOffset="5955.3406">4167 2044,'20'-20,"-20"0,40-20,-1-19,1 19,20-19,-21 19,21 0,-1-19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7:25.3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817E5F-6A05-4DA2-91DA-E1BD7A6CA1D5}" emma:medium="tactile" emma:mode="ink">
          <msink:context xmlns:msink="http://schemas.microsoft.com/ink/2010/main" type="writingRegion" rotatedBoundingBox="14123,15516 16690,15999 16126,18994 13559,18511"/>
        </emma:interpretation>
      </emma:emma>
    </inkml:annotationXML>
    <inkml:traceGroup>
      <inkml:annotationXML>
        <emma:emma xmlns:emma="http://www.w3.org/2003/04/emma" version="1.0">
          <emma:interpretation id="{4BFC2EE9-F11B-4BE5-AB7C-C3032D257F55}" emma:medium="tactile" emma:mode="ink">
            <msink:context xmlns:msink="http://schemas.microsoft.com/ink/2010/main" type="paragraph" rotatedBoundingBox="14317,15553 16690,15999 16483,17095 14111,16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1E7183-3745-4CF8-A743-7B7265D78F4D}" emma:medium="tactile" emma:mode="ink">
              <msink:context xmlns:msink="http://schemas.microsoft.com/ink/2010/main" type="line" rotatedBoundingBox="14317,15553 16690,15999 16483,17095 14111,16649"/>
            </emma:interpretation>
          </emma:emma>
        </inkml:annotationXML>
        <inkml:traceGroup>
          <inkml:annotationXML>
            <emma:emma xmlns:emma="http://www.w3.org/2003/04/emma" version="1.0">
              <emma:interpretation id="{457A63F6-9EBB-427A-82DC-786E667DFDA6}" emma:medium="tactile" emma:mode="ink">
                <msink:context xmlns:msink="http://schemas.microsoft.com/ink/2010/main" type="inkWord" rotatedBoundingBox="14317,15553 16690,15999 16483,17095 14111,16649"/>
              </emma:interpretation>
              <emma:one-of disjunction-type="recognition" id="oneOf0">
                <emma:interpretation id="interp0" emma:lang="en-US" emma:confidence="0">
                  <emma:literal>¥3,</emma:literal>
                </emma:interpretation>
                <emma:interpretation id="interp1" emma:lang="en-US" emma:confidence="0">
                  <emma:literal>cuts V</emma:literal>
                </emma:interpretation>
                <emma:interpretation id="interp2" emma:lang="en-US" emma:confidence="0">
                  <emma:literal>can V</emma:literal>
                </emma:interpretation>
                <emma:interpretation id="interp3" emma:lang="en-US" emma:confidence="0">
                  <emma:literal>¥3.</emma:literal>
                </emma:interpretation>
                <emma:interpretation id="interp4" emma:lang="en-US" emma:confidence="0">
                  <emma:literal>outs V</emma:literal>
                </emma:interpretation>
              </emma:one-of>
            </emma:emma>
          </inkml:annotationXML>
          <inkml:trace contextRef="#ctx0" brushRef="#br0">3223 6777 864,'0'0'5862,"0"0"-4421,0 0 994,0 0-1090,0 0-288,0 0 64,0 0 64,23 23 0,0-23-224,0 23-96,0 0-225,0-1-63,0 2-193,0-24-31,0 22 31,0 1 0,0 1 129,0-2-33,-2 1-319,2 0-1,0-23-128,-23 23 0,23-23-32,-23 22 64,0-22-32,0 0-32,-23 24-128,0-24-32,0 0-33,2 22 97,-2-22 32,0 0-320,0 23-353,0-23-128,0 0-672,0 24-1474,23-24-3203</inkml:trace>
          <inkml:trace contextRef="#ctx0" brushRef="#br0" timeOffset="640.0365">3543 7419 8936,'0'-23'3011,"0"23"-1858,0 0 512,0 0-1280,0 0 384,0 23 416,23-23 0,-23 23 32,23 0-160,0 23 0,0-23-64,0-1-160,0 2-65,0 21-191,0-45-161,-23 24-31,24-2-193,-1-22 64,-23 0 64,21 0 33,-21 0 95,23-22-256,-23-2-63,0-21-33,0 21-32,23 2-32,-23-24-32,0 23 0,0 0-32,0 0-64,0 0-161,0 1-223,0 22-353,0-24-544,0 24-737,0 0-1602,0 0-4259</inkml:trace>
          <inkml:trace contextRef="#ctx0" brushRef="#br0" timeOffset="-360.0206">2674 6548 4644,'0'0'1569,"0"0"481,0 0-160,0 0-609,0 0-480,0 0-64,23 0 64,-23 23 95,23-23 1,23 23-32,-23-23 64,23 23-32,-2-1-64,2 2-193,0-1-31,0-1-65,0 24-31,0-23-129,-23 0-128,21 0 33,-20 0-1,22-1-96,-23 2 0,23-2-96,-23-22 65,0 23-161,0 1 64,0-24-32,-23 0-257,0 22-287,0-22-289,0 0-448,0 0-224,0 0-545,0 0-993,0-22-737,-23 22-352,23-24-1953</inkml:trace>
          <inkml:trace contextRef="#ctx0" brushRef="#br0" timeOffset="-1080.0618">2537 7602 416,'0'0'3972,"0"0"-3684,-23 0 1570,23 0-513,0 0-448,0 22 160,0-22 96,0 0-160,0 0 0,0 0 160,0 0-192,0 0-96,0 0-33,0 24-31,23-24-64,-23 0 32,21 0-1,26 0-159,-24-24-193,23 24-256,-23 0 1,23 0-193,-23 0 96,0 0-64,0 0-64,-23 0-449,23 0-544,-23 0-1185,0 0-1954,0 0-6022</inkml:trace>
          <inkml:trace contextRef="#ctx0" brushRef="#br0" timeOffset="-15275.8737">1712 6801 5477,'0'0'288,"0"0"2018,0 0-1185,-23 0 224,23 0-832,0 0-257,0 0 513,0 23 128,-23-23-64,0 23 63,0-1-63,2 2-32,-2-2-32,0 1-161,0-23-63,0 24-129,23-2-192,-23 1 129,23-23-129,0 23 0,0-23-128,0 23 96,0-23 1,23 22-1,-23-22 32,23 24 32,0-24-64,-23 0-63,23 0-1,0 22-64,-2-22 64,2 0-160,0 0-288,-23 0-321,23 0-288,-23 0-512,23 0-769,-23 0-1794,23 23-4805</inkml:trace>
          <inkml:trace contextRef="#ctx0" brushRef="#br0" timeOffset="-15671.8964">2491 6595 1185,'0'-23'1986,"23"23"-161,-23 0-351,0 0 31,0 0-224,0 0 65,0-23-33,0 23-160,0 0-513,0 0-159,0 23 384,0-23 64,-23 0-161,0 23-191,0 0-33,0-23 33,-23 22 32,0 2-225,0-1 0,-21 23-127,-2-24 63,0 24 0,-24-23 97,47 22-225,-21-21-160,21-2 96,23-22-64,-23 23-32,0 1 0,23-24-64,-23 22-32,23 1 32,2-23 32,21 0-32,-23 0 0,23 0-64,0 0-289,0 0-479,0 0-161,23-23-385,-23 23-191,21 0-609,-21-22-1218,23 22-2273</inkml:trace>
          <inkml:trace contextRef="#ctx0" brushRef="#br0" timeOffset="-2395.137">2628 6594 992,'0'0'1025,"0"0"-192,23 0 64,-23-23 0,0 23 288,0 0 96,0 0 32,0 0 225,0-23-193,0 23-64,0 0-288,0 0-384,0 0-129,0 23 161,0-23 128,0 23 128,0 0-33,0-1-191,0 25 32,0-1-129,0-1 65,0-22-65,0 23-127,0 0-161,0-24 0,0 1-160,0 1-31,0-24 31,0 22-96,0-22 32,0 23-32,0 0 64,0 0-32,-23-1-32,23-22 32,0 24-32,0-24 32,0 0-192,0 0-449,0-24-896,0 2-993,0-1-1378,-23 0-3171</inkml:trace>
          <inkml:trace contextRef="#ctx0" brushRef="#br0" timeOffset="-2043.1168">2537 6868 12812,'0'0'480,"0"24"545,0-24 320,0 22-256,0-22-160,0 23-224,0 1-257,0-2-127,21 24 159,-21-23-31,0-1 31,23 2 64,-23-2-127,0 1 127,24 1-255,-24-2-33,23 1-64,-23-23 32,23 0 65,-23 0 63,23 0 32,0-23-127,0 1-97,0-2-32,-23 1-96,23 1-160,-23-2-193,0 2-31,23-1-160,-23 23-97,0-23-224,0 23-480,0 0-961,0 0-1858,0-23-4484</inkml:trace>
        </inkml:traceGroup>
      </inkml:traceGroup>
    </inkml:traceGroup>
    <inkml:traceGroup>
      <inkml:annotationXML>
        <emma:emma xmlns:emma="http://www.w3.org/2003/04/emma" version="1.0">
          <emma:interpretation id="{F63DCB8A-D2FA-4B7D-BCB0-7B5DF59BBC2F}" emma:medium="tactile" emma:mode="ink">
            <msink:context xmlns:msink="http://schemas.microsoft.com/ink/2010/main" type="paragraph" rotatedBoundingBox="14233,16584 14245,18599 13924,18600 13912,16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B17DC-9FE3-4340-ABAC-774948AF1D2C}" emma:medium="tactile" emma:mode="ink">
              <msink:context xmlns:msink="http://schemas.microsoft.com/ink/2010/main" type="line" rotatedBoundingBox="14233,16584 14245,18599 13924,18600 13912,16586"/>
            </emma:interpretation>
          </emma:emma>
        </inkml:annotationXML>
        <inkml:traceGroup>
          <inkml:annotationXML>
            <emma:emma xmlns:emma="http://www.w3.org/2003/04/emma" version="1.0">
              <emma:interpretation id="{2D120BDE-3E98-4F8E-9D64-E2C6731C6FDA}" emma:medium="tactile" emma:mode="ink">
                <msink:context xmlns:msink="http://schemas.microsoft.com/ink/2010/main" type="inkWord" rotatedBoundingBox="14233,16584 14245,18599 13924,18600 13912,16586"/>
              </emma:interpretation>
              <emma:one-of disjunction-type="recognition" id="oneOf1">
                <emma:interpretation id="interp5" emma:lang="en-US" emma:confidence="0">
                  <emma:literal>is!</emma:literal>
                </emma:interpretation>
                <emma:interpretation id="interp6" emma:lang="en-US" emma:confidence="0">
                  <emma:literal>if!</emma:literal>
                </emma:interpretation>
                <emma:interpretation id="interp7" emma:lang="en-US" emma:confidence="0">
                  <emma:literal>i!</emma:literal>
                </emma:interpretation>
                <emma:interpretation id="interp8" emma:lang="en-US" emma:confidence="0">
                  <emma:literal>i!!</emma:literal>
                </emma:interpretation>
                <emma:interpretation id="interp9" emma:lang="en-US" emma:confidence="0">
                  <emma:literal>bio!</emma:literal>
                </emma:interpretation>
              </emma:one-of>
            </emma:emma>
          </inkml:annotationXML>
          <inkml:trace contextRef="#ctx0" brushRef="#br0" timeOffset="1873.1072">1232 7420 5285,'0'0'1761,"0"0"-928,0-23 1473,-23 23-800,23 0-97,0 0-801,0 23-415,0-23 447,23 23 385,-23-23-160,0 46 0,23-23 96,0 0-64,0 23-97,-23-23-95,21-1 32,2 2-225,-23-2-95,23 1-129,-23-23 64,23 0 129,-23-23 95,24 23-191,-24-46-97,23 24-160,-23-25-64,23 2 0,-23 22 0,0-23-96,0 23-32,0 0-224,0 23-129,-23 0-255,23-22-417,0 22-1281,23 22-545,-23-22-2242</inkml:trace>
          <inkml:trace contextRef="#ctx0" brushRef="#br0" timeOffset="2506.1434">1345 7787 7623,'0'0'1121,"0"0"1249,0 0-1377,0 0 192,0 23 256,0 23-223,0-1-193,0 1-65,0 0-127,0 23 128,0 0-160,0-24 32,0 1-225,23 0-287,-23-1-129,0-21-160,0-2 64,0 1 0,0-23-96,0 0-416,0 23-225,0-23-256,0 0 128,0-23-448,0 23-1313,0-23-2050,0 23-4133</inkml:trace>
          <inkml:trace contextRef="#ctx0" brushRef="#br0" timeOffset="2848.1628">1209 8222 10249,'0'46'353,"0"-46"447,0 23 1282,23-1-1185,-23 2 160,23-2 32,-23 1-160,23 23-64,0-23 96,-2 0-257,-21 22-95,23-45-32,0 24-65,-23-24-128,23 0 65,1 0-129,-1 0-96,-23 0 65,23-24-97,0 2-128,-23-24-96,23 23-96,-23-23 0,0 23-65,0 1-63,0-2 0,0 24-128,0-22-97,23 22-352,-23 0-640,0 0-1890,0-23-3107</inkml:trace>
          <inkml:trace contextRef="#ctx0" brushRef="#br0" timeOffset="3692.2112">1322 8817 4932,'-21'-23'2979,"21"23"-737,0 0 545,0 0-1570,0 0-192,-23 23-160,23 0-225,0 0-191,-23 0-65,23 0 32,0 0 33,23-1 127,0 24 33,-2-23 0,2-23-129,0 24-32,24-48-63,-24 24-1,0-45-224,0 21-64,0-21-96,-23 22-96,-23 0-64,23-23 32,-23 23-96,-23 2 96,22 21 96,1-25-64,0 25-129,0 0-287,2 0-641,21 0-961,0 25-1570,0-4-2433</inkml:trace>
          <inkml:trace contextRef="#ctx0" brushRef="#br0" timeOffset="4068.2327">1368 9047 7655,'-23'21'3555,"23"-21"-3235,-23 24 1218,23-1-321,-21 0-160,21 0-416,0 23-33,-23-24-31,23 24 95,23-23-63,-23 23-97,21-23-127,-21 0 31,23-23-31,0 0 31,0-23-32,1 0-191,22 0-33,-46-23-128,23 0-64,-23 24 64,0-24-224,-23 23-65,0-23-95,0 22 96,-1 24 160,-22-21-97,23 21 97,23 0-32,-21 0-480,21 21-930,0 3-1761,0-24-3555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45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C5053F-6D91-4E1C-8F47-5391170F9BBD}" emma:medium="tactile" emma:mode="ink">
          <msink:context xmlns:msink="http://schemas.microsoft.com/ink/2010/main" type="inkDrawing" rotatedBoundingBox="13402,14374 13905,15462 12949,15903 12447,14815" hotPoints="13707,15176 13148,15735 12589,15176 13148,14617" semanticType="enclosure" shapeName="Circle">
            <msink:sourceLink direction="with" ref="{5F45073E-2D9B-40B6-B4E8-9415F0D9FB29}"/>
          </msink:context>
        </emma:interpretation>
      </emma:emma>
    </inkml:annotationXML>
    <inkml:trace contextRef="#ctx0" brushRef="#br0">594 96 8808,'-46'-45'544,"0"22"641,23 23 1090,0-23-834,-21 23-448,21 0-192,-23 0-257,0 0-127,-1 23-65,1 0-192,0 0 160,2 23-31,21-1-129,-23 24 32,23-1 96,0 25-96,23-25 97,0 24-1,23-1 64,0 1 33,23 0 63,0-24 97,-2 1-1,25 0-31,1-23-161,-1-2 0,21-20-95,-21-1-1,0-46-96,23-1 96,-25 2-160,25-24-32,-22-22 96,-1-1-160,-2 0 65,-44-22-33,0 22-64,-23 0-129,0 1-287,-46-1 64,2 0 127,-25 0 65,23 23 128,-24-22 0,1 22 96,2 0-160,21 24 160,-23-2-128,23 2-449,0 22-383,-21 0-354,44 0-896,0 0-1826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51.7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227A6D-E6F0-4A81-8C5B-DECCE9A89F22}" emma:medium="tactile" emma:mode="ink">
          <msink:context xmlns:msink="http://schemas.microsoft.com/ink/2010/main" type="inkDrawing"/>
        </emma:interpretation>
      </emma:emma>
    </inkml:annotationXML>
    <inkml:trace contextRef="#ctx0" brushRef="#br0">45 22 9160,'23'0'1858,"-23"0"1473,0 0-672,0-24-770,0 24-383,0 0-545,0 0-417,0 0-288,0 24-31,0-2-1,-23 1-32,0 23 0,23-23 0,-23 23 33,23-23-161,0-23 0,0 23-64,0-23 160,0 23-128,23-23 64,-23 0 64,23 0 64,0 0 1,0 0 31,-2 0 0,2 0-192,0-23-32,-23 23 0,23 0-96,-23 0-96,23 0-449,-23 0-544,0 0-32,0 23-480,0-23-930,23-23-1601,-23 23-8392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52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8C8FBC-53BF-47F5-9680-4595719E78A9}" emma:medium="tactile" emma:mode="ink">
          <msink:context xmlns:msink="http://schemas.microsoft.com/ink/2010/main" type="inkDrawing"/>
        </emma:interpretation>
      </emma:emma>
    </inkml:annotationXML>
    <inkml:trace contextRef="#ctx0" brushRef="#br0">46-1 16815,'-23'0'1186,"23"23"447,0-1-256,0 2-95,0 45-193,0-24-449,0 24-223,0-1 31,0 1-256,-23 0-128,23-23 32,23 0-96,-23-23 64,0-1-288,0 2-160,0-24-641,0 0-513,0 0-608,0 22-1729,0-22-6407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40:02.7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0-1 8071,'23'0'1538,"0"0"1472,0 0-191,24 0-1025,-24 0-993,0 0-513,23 0-224,-23 0-128,0 0-769,-2 0-2146,2 0-4388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09-16T17:39:57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0A7F93D-374A-4BA9-B254-22422E90A7EC}" emma:medium="tactile" emma:mode="ink">
          <msink:context xmlns:msink="http://schemas.microsoft.com/ink/2010/main" type="writingRegion" rotatedBoundingBox="17379,7404 23655,6964 23880,10175 17604,10616"/>
        </emma:interpretation>
      </emma:emma>
    </inkml:annotationXML>
    <inkml:traceGroup>
      <inkml:annotationXML>
        <emma:emma xmlns:emma="http://www.w3.org/2003/04/emma" version="1.0">
          <emma:interpretation id="{EEBFFCB9-61CA-48C3-A326-B9D702CE9C33}" emma:medium="tactile" emma:mode="ink">
            <msink:context xmlns:msink="http://schemas.microsoft.com/ink/2010/main" type="paragraph" rotatedBoundingBox="17387,7398 22482,7109 22539,8118 17444,8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EC05CC-E58D-4261-B258-892DCBF351A8}" emma:medium="tactile" emma:mode="ink">
              <msink:context xmlns:msink="http://schemas.microsoft.com/ink/2010/main" type="inkBullet" rotatedBoundingBox="17387,7398 18305,7346 18362,8354 17444,840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8</emma:literal>
              </emma:interpretation>
              <emma:interpretation id="interp2" emma:lang="en-US" emma:confidence="0">
                <emma:literal>☺</emma:literal>
              </emma:interpretation>
              <emma:interpretation id="interp3" emma:lang="en-US" emma:confidence="0">
                <emma:literal>0</emma:literal>
              </emma:interpretation>
              <emma:interpretation id="interp4" emma:lang="en-US" emma:confidence="0">
                <emma:literal>@</emma:literal>
              </emma:interpretation>
            </emma:one-of>
          </emma:emma>
        </inkml:annotationXML>
        <inkml:trace contextRef="#ctx0" brushRef="#br0">513 117 4260,'-23'-46'4003,"0"23"-3010,0 1 1666,0-2-1058,0 24-640,-23 0-32,0 24-352,25-2-65,-25 25-128,-1-2-191,1 1-1,0 23-96,23-1 0,-23 1-64,23 0 32,23 22 64,-21-22 32,42 23-31,2-23 191,23-1 64,0 1 33,23-24-65,1-21 32,-3-1 33,2-23 63,0-23-224,23-1-95,-25-21-65,25-1 0,-23-23-64,-22 1 64,-1-1-64,-23 0 160,-23 0-128,-23 1-128,-23-1-32,-24 0 160,24 23-32,-23 1-64,25-1-32,-2 0 96,0 23-64,23 1-64,-23 22-353,23 0-768,-23 0-801,46 0-2082,-23 0-8103</inkml:trace>
        <inkml:trace contextRef="#ctx0" brushRef="#br0" timeOffset="-656.0375">559 255 4580,'23'0'6182,"-23"-23"-4805,23 23 2050,-23 0-1729,0 0-353,0 0-192,-23 0-672,23-23-193,-23 23-160,0 0-32,0 0-64,-23 0 0,23 23 0,0-23-32,-23 0 32,23 23-64,23-23 64,-23 22-32,23-22-32,-23 0 32,23 0-32,0 24 64,0-24-96,0 22 64,0 1 32,0 0 64,0 0 64,0 23 1,0-23-1,0-1-32,0 24-32,0-23 64,0 1-64,0 21 0,-21-45-32,21 23-32,0-23-32,21 23 96,-21-23 161,23 0-65,0-23-32,0 23 64,0 0-96,0 0 1,23-23-129,-23 23 32,0 0 32,0 0-160,0 0-417,-23 0-448,23 0-544,-23 0-641,0 0-801,0 0-2755</inkml:trace>
        <inkml:trace contextRef="#ctx0" brushRef="#br0" timeOffset="-467.0266">329 529 4356,'-23'0'4804,"23"-22"-3234,0 22 1056,23 0-1152,-23-24-97,23 24-384,23 0-321,-23-22-415,0 22-161,0 0-192,0 0-1154,-23 22-2081,23-22-2915</inkml:trace>
      </inkml:traceGroup>
      <inkml:traceGroup>
        <inkml:annotationXML>
          <emma:emma xmlns:emma="http://www.w3.org/2003/04/emma" version="1.0">
            <emma:interpretation id="{C32F3AFE-FDB8-43B8-9231-C8691F0DFE63}" emma:medium="tactile" emma:mode="ink">
              <msink:context xmlns:msink="http://schemas.microsoft.com/ink/2010/main" type="line" rotatedBoundingBox="18726,7371 22485,7158 22528,7918 18770,8132"/>
            </emma:interpretation>
          </emma:emma>
        </inkml:annotationXML>
        <inkml:traceGroup>
          <inkml:annotationXML>
            <emma:emma xmlns:emma="http://www.w3.org/2003/04/emma" version="1.0">
              <emma:interpretation id="{74DEF86E-E0B5-4FDB-A18F-85D18759C781}" emma:medium="tactile" emma:mode="ink">
                <msink:context xmlns:msink="http://schemas.microsoft.com/ink/2010/main" type="inkWord" rotatedBoundingBox="18735,7517 20343,7426 20378,8040 18769,8132"/>
              </emma:interpretation>
              <emma:one-of disjunction-type="recognition" id="oneOf1">
                <emma:interpretation id="interp5" emma:lang="en-US" emma:confidence="1">
                  <emma:literal>More</emma:literal>
                </emma:interpretation>
                <emma:interpretation id="interp6" emma:lang="en-US" emma:confidence="0">
                  <emma:literal>Move</emma:literal>
                </emma:interpretation>
                <emma:interpretation id="interp7" emma:lang="en-US" emma:confidence="0">
                  <emma:literal>Moore</emma:literal>
                </emma:interpretation>
                <emma:interpretation id="interp8" emma:lang="en-US" emma:confidence="0">
                  <emma:literal>Mare</emma:literal>
                </emma:interpretation>
                <emma:interpretation id="interp9" emma:lang="en-US" emma:confidence="0">
                  <emma:literal>Mope</emma:literal>
                </emma:interpretation>
              </emma:one-of>
            </emma:emma>
          </inkml:annotationXML>
          <inkml:trace contextRef="#ctx0" brushRef="#br0" timeOffset="972.0556">1336 713 7334,'0'23'545,"0"-1"1281,0-22 672,0 0-1345,0 0 577,0 0-225,23-22-576,-23-1-320,23 0-161,-23-23-192,0 0 1,0-23-1,24 23 0,-24-22-128,0-1 32,0 0-32,0 24 97,0 22-33,0 0-96,0 0-64,0 23-64,0 0-160,0 0 32,0 23 128,23 0-32,-23 0 64,23 22 32,0 1-32,-23 0-32,23 0 96,0 22 64,0-22-96,-2-23 0,2 1 32,0-2 0,0-44 160,23-2-96,-23 1 32,0-23-128,0 1 0,-23-1-64,23-23 32,-23 1 0,0 22 32,0 0-32,0 23 32,0 0-96,0 23 96,0 0-288,23 0 64,-23 23 128,0 23 128,0 23 0,0-23-32,0 22 0,0 1-96,23 0 160,-23-24-32,0 24-128,23-46 64,-23 0-192,21 0-1121,2 0-1058,0-23-2337</inkml:trace>
          <inkml:trace contextRef="#ctx0" brushRef="#br0" timeOffset="1315.0752">2047 438 10057,'0'0'1249,"-23"0"-448,23 23 1217,-24-1-1185,24 2-97,0-2-319,0 1-161,0 1 0,24 21-96,-1-22 129,-23-23-1,46 23 192,-23-23 97,0-23 64,21 23-225,-21-46-64,0 24-160,0-2-31,-23-21 95,-23 21-128,0 2-96,0-1-96,-21 0 32,21 23 0,-23 0-32,23 0-32,0 0 64,23 23-257,0-23-832,-24 23-736,24-1-1282,24 2-2787</inkml:trace>
          <inkml:trace contextRef="#ctx0" brushRef="#br0" timeOffset="1608.0918">2344 483 10185,'23'46'1377,"-23"-23"2019,0 23-1859,23-23-384,-23 0-32,0-23-384,23 23-353,-23-23-95,0 0 575,0-23-447,0 0-321,0 0 32,-23-23-96,23 23 0,0-23-32,0 24 32,0-24-32,23 23 0,0 0-128,0 0 64,-23 0-673,21 23-672,2 0-769,0 0-224,0 23-2371,0 0-3491</inkml:trace>
          <inkml:trace contextRef="#ctx0" brushRef="#br0" timeOffset="1927.1102">2665 483 2274,'23'24'2082,"-23"-24"576,23 0 1,-23 0-705,23 0-225,-23 0-320,23 0-352,0 0-416,-23-24-128,21 2-289,-21-1-64,0 0 32,0-23-32,-21 46 64,-2-23-159,23 23 63,-23 0 64,0 0 160,0 23 65,0 23 31,0-23-224,23 0-64,0 23-96,23-24 129,-23 25-97,46-25 0,-23 1 32,0 0 128,21-23-96,2 0-32,0-23-416,-23 23-929,0-23-1794,-23 1-4452</inkml:trace>
        </inkml:traceGroup>
        <inkml:traceGroup>
          <inkml:annotationXML>
            <emma:emma xmlns:emma="http://www.w3.org/2003/04/emma" version="1.0">
              <emma:interpretation id="{DC58EA50-A7A6-4219-BC20-91D94A77FBCE}" emma:medium="tactile" emma:mode="ink">
                <msink:context xmlns:msink="http://schemas.microsoft.com/ink/2010/main" type="inkWord" rotatedBoundingBox="20929,7246 22485,7158 22526,7880 20970,7969"/>
              </emma:interpretation>
              <emma:one-of disjunction-type="recognition" id="oneOf2">
                <emma:interpretation id="interp10" emma:lang="en-US" emma:confidence="1">
                  <emma:literal>than</emma:literal>
                </emma:interpretation>
                <emma:interpretation id="interp11" emma:lang="en-US" emma:confidence="0">
                  <emma:literal>Than</emma:literal>
                </emma:interpretation>
                <emma:interpretation id="interp12" emma:lang="en-US" emma:confidence="0">
                  <emma:literal>Khan</emma:literal>
                </emma:interpretation>
                <emma:interpretation id="interp13" emma:lang="en-US" emma:confidence="0">
                  <emma:literal>Zhan</emma:literal>
                </emma:interpretation>
                <emma:interpretation id="interp14" emma:lang="en-US" emma:confidence="0">
                  <emma:literal>khan</emma:literal>
                </emma:interpretation>
              </emma:one-of>
            </emma:emma>
          </inkml:annotationXML>
          <inkml:trace contextRef="#ctx0" brushRef="#br0" timeOffset="2812.1607">3511 140 10794,'23'0'1153,"-23"0"1313,46 0-768,-23 0-1058,23-23-479,0 23-1,-25-22-64,25 22-64,-23-24-32,1 1-128,-1 1-257,-23-2-191,23 2 95,-23-1 193,23 0 192,-23 23 160,0-23 0,0 23-96,23 23 96,-23 0 577,0 22 191,23 24-223,-23 0 32,0 0-65,0-1 129,0 1-161,0-23 33,23-23-129,-23 0-159,0-23-1,23 0 288,-23-23-287,0 0-385,23-46 32,-23 23-161,23 1 161,-23 22 32,21 0 32,-21 0-32,0 23-64,23 0-128,-23 23 192,23 0 96,-23 0 64,23 0-96,0-1 64,-23 24-160,0-23 128,23 23-64,-23-23-192,23 0-1249,-23-23-2371,23 23-3459</inkml:trace>
          <inkml:trace contextRef="#ctx0" brushRef="#br0" timeOffset="2344.134">3626-135 9320,'-23'23'2082,"23"-23"-1890,0 46 2339,0 0-1282,23 0-480,-23 23 96,0-1-321,23 1-352,-23 0-96,23-1-224,0-22-705,-23-23-1120,21-23-1122,-21 0-2755</inkml:trace>
          <inkml:trace contextRef="#ctx0" brushRef="#br0" timeOffset="3264.1866">4565 255 11627,'0'-69'1377,"-23"46"-737,23-23 1346,-23 24-1185,0-2-417,0-21-31,0 45-193,0 0-128,0 0-32,-1 22 64,1 1 64,0 1-64,2 21 160,21 1 33,0 0 31,0-23 192,0 45-191,21-22-193,-21-23 0,23 0 96,24 0 0,-24-23-96,23 0-64,-23-23-128,0 0-320,0-23-65,-23 1 225,0-1 224,0 23-64,0-23 96,-23 23 96,23 0 96,0 23 97,0 0 127,-23 0-320,23 0-64,0 23 0,0 0 96,0 0-64,0 23-64,0-24 64,0 24-128,23-23 0,-23 0-384,23 0-161,0-23-127,0 0-706,0-23-255,0 0-1218,-2 0-1473</inkml:trace>
          <inkml:trace contextRef="#ctx0" brushRef="#br0" timeOffset="3603.2061">4747 26 6342,'0'22'1953,"0"1"1699,0 1-481,-23 21-1217,23 1-449,-23 0-256,23-1-416,0 1 0,0-23-225,-23 0-159,23 0 31,0-23 1,0 0 384,0-23-481,23 0-320,-23-22 0,0-1-96,23 0-32,-23 0 0,23 0-128,23 0 64,-23 1 96,23 21 32,0 24-97,-2 0 130,-21 0-98,24 46 97,-24-23 65,0 23 63,-23 0 0,0 23-32,0-24 0,0 1-64,0 0-32,0 0-64,0-23-384,0 0-673,0-1-769,23-22-1761,-23 24-4261</inkml:trace>
        </inkml:traceGroup>
      </inkml:traceGroup>
    </inkml:traceGroup>
    <inkml:traceGroup>
      <inkml:annotationXML>
        <emma:emma xmlns:emma="http://www.w3.org/2003/04/emma" version="1.0">
          <emma:interpretation id="{420A1788-7886-4498-B250-0915825A7BDB}" emma:medium="tactile" emma:mode="ink">
            <msink:context xmlns:msink="http://schemas.microsoft.com/ink/2010/main" type="paragraph" rotatedBoundingBox="18688,8866 23763,8510 23880,10175 18805,10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23F3E4-71D0-4E75-9F62-E0C7218AA0C1}" emma:medium="tactile" emma:mode="ink">
              <msink:context xmlns:msink="http://schemas.microsoft.com/ink/2010/main" type="line" rotatedBoundingBox="18688,8866 23763,8510 23803,9081 18728,9437"/>
            </emma:interpretation>
          </emma:emma>
        </inkml:annotationXML>
        <inkml:traceGroup>
          <inkml:annotationXML>
            <emma:emma xmlns:emma="http://www.w3.org/2003/04/emma" version="1.0">
              <emma:interpretation id="{4BE0333C-B27F-4C75-A80E-74AD74BF2059}" emma:medium="tactile" emma:mode="ink">
                <msink:context xmlns:msink="http://schemas.microsoft.com/ink/2010/main" type="inkWord" rotatedBoundingBox="18693,8866 20452,8796 20473,9338 18715,9408"/>
              </emma:interpretation>
              <emma:one-of disjunction-type="recognition" id="oneOf3">
                <emma:interpretation id="interp15" emma:lang="en-US" emma:confidence="0">
                  <emma:literal>lot</emma:literal>
                </emma:interpretation>
                <emma:interpretation id="interp16" emma:lang="en-US" emma:confidence="0">
                  <emma:literal>| of</emma:literal>
                </emma:interpretation>
                <emma:interpretation id="interp17" emma:lang="en-US" emma:confidence="0">
                  <emma:literal>I of</emma:literal>
                </emma:interpretation>
                <emma:interpretation id="interp18" emma:lang="en-US" emma:confidence="0">
                  <emma:literal>hot</emma:literal>
                </emma:interpretation>
                <emma:interpretation id="interp19" emma:lang="en-US" emma:confidence="0">
                  <emma:literal>1 of</emma:literal>
                </emma:interpretation>
              </emma:one-of>
            </emma:emma>
          </inkml:annotationXML>
          <inkml:trace contextRef="#ctx0" brushRef="#br0" timeOffset="5092.2912">2252 1789 8263,'0'-23'673,"0"0"384,-23 23 1569,23-23-1344,0 23-225,-23 0-481,23 0-288,-23 23 65,2-23 95,-2 23-127,23 0-129,-23 0-32,23-23-96,0 46 32,0-24 32,0 2 192,23-2-31,-23 1-1,44 1 96,-21-2-95,0-22-33,23 0-64,0-22-64,-23-2-32,0 1 0,0-23-32,-23 24-32,0-24 33,-23 23-1,-23 0-32,23 23 160,0-23-64,-23 23-160,23 0 32,0 23-32,23-23-192,-21 0-929,21 23-1218,0-23-2209,0 23-5798</inkml:trace>
          <inkml:trace contextRef="#ctx0" brushRef="#br0" timeOffset="6604.3776">2595 1720 6918,'0'0'64,"24"0"961,-1 0 1217,0 0-352,23 0-481,0 0-416,-2 0-320,2 0-289,-23-22-256,0 22-64,23 0-96,-46 0-384,23 0-801,0 22-865,0-22-1794,0 23-4290</inkml:trace>
          <inkml:trace contextRef="#ctx0" brushRef="#br0" timeOffset="5391.3083">2711 1514 12684,'-23'-45'704,"23"21"866,-23 24-257,23 0-1025,0 0 193,-23 0-193,23 24-96,0-24-64,-23 45-32,23-21 96,23 21 257,-23 1 127,23 23-31,0-24-257,0 1-96,0 0-95,-23-1-65,23-21-64,-23-2-225,0 1-768,-23-23-800,0 0-1282,0 0-2787</inkml:trace>
          <inkml:trace contextRef="#ctx0" brushRef="#br0" timeOffset="4440.2539">1267 1492 11146,'0'22'1473,"0"-22"-1505,0 24 2979,0 21-1345,0-22-385,0 45-32,23-22-352,-23 0-64,0 0-225,0 0-192,23 0-256,-23-24 1,0 1-65,0 1-225,23-24-383,-23 0-545,0 0-641,0 0-1409,0-24-3043</inkml:trace>
        </inkml:traceGroup>
        <inkml:traceGroup>
          <inkml:annotationXML>
            <emma:emma xmlns:emma="http://www.w3.org/2003/04/emma" version="1.0">
              <emma:interpretation id="{9570D9D3-0ECE-494A-8B15-28864ADD3D04}" emma:medium="tactile" emma:mode="ink">
                <msink:context xmlns:msink="http://schemas.microsoft.com/ink/2010/main" type="inkWord" rotatedBoundingBox="21958,8657 23765,8530 23801,9053 21994,9179"/>
              </emma:interpretation>
              <emma:one-of disjunction-type="recognition" id="oneOf4">
                <emma:interpretation id="interp20" emma:lang="en-US" emma:confidence="0">
                  <emma:literal>A-Dis</emma:literal>
                </emma:interpretation>
                <emma:interpretation id="interp21" emma:lang="en-US" emma:confidence="0">
                  <emma:literal>A-D.is</emma:literal>
                </emma:interpretation>
                <emma:interpretation id="interp22" emma:lang="en-US" emma:confidence="0">
                  <emma:literal>A-Dias</emma:literal>
                </emma:interpretation>
                <emma:interpretation id="interp23" emma:lang="en-US" emma:confidence="0">
                  <emma:literal>A-Dees</emma:literal>
                </emma:interpretation>
                <emma:interpretation id="interp24" emma:lang="en-US" emma:confidence="0">
                  <emma:literal>A-Drs</emma:literal>
                </emma:interpretation>
              </emma:one-of>
            </emma:emma>
          </inkml:annotationXML>
          <inkml:trace contextRef="#ctx0" brushRef="#br0" timeOffset="8420.4815">4542 1538 11498,'0'0'2178,"0"0"97,0 0-930,23-24-416,0 24-193,23 0-383,-25 0-225,25-22-64,-23 22-160,-23 0-961,23 0-705,-23 0-1857,0 0-3908</inkml:trace>
          <inkml:trace contextRef="#ctx0" brushRef="#br0" timeOffset="9339.5342">5022 1308 4260,'0'0'1089,"-23"0"1025,23-23 416,0 23-929,23 0-768,-23 0-224,23-22 128,0 22 63,23 0 225,0-24-160,23 24 64,-2 24-288,2-24-193,0 22 0,0 24-31,-22 0-97,-24-23-96,-2 22 129,2 2-161,-23-1 32,-23-1-64,2-22-32,-26 0 32,1 0-127,-23-1-1,23 2-32,0-24-32,0 0-33,2 0-63,21 0-288,0 0-289,0-24-608,0 24-1217,23 0-1410,0 0-4356</inkml:trace>
          <inkml:trace contextRef="#ctx0" brushRef="#br0" timeOffset="9000.5148">5045 1308 8744,'0'0'1954,"0"0"-481,23 0 289,-23 0-289,23 23-64,0 23-127,0-23-353,-23 22-321,23-21-192,0 21-127,-23-21-161,0 21-64,0-22 64,23-23-192,-23 23-256,0-23-513,0 0-32,0-23-800,0 0-1090,0 23-672,-23-23 63,23 1-3298</inkml:trace>
          <inkml:trace contextRef="#ctx0" brushRef="#br0" timeOffset="10028.5736">5914 1652 19666,'23'0'1249,"-23"0"257,0 0-577,0 0-833,0 0-64,0 0-160,0 0-609,0 0-1569,0 22-2947</inkml:trace>
          <inkml:trace contextRef="#ctx0" brushRef="#br0" timeOffset="13835.7913">6006 1469 6085,'0'0'4228,"-23"0"-3107,23 23 1218,-23-23-962,23 22-448,-23 2-64,23-2-321,-23 1-96,23 0-95,23 23-65,-23-46-192,46 22 32,-23 2-192,0-24-1121,23 0-2050,-23 0-4644</inkml:trace>
          <inkml:trace contextRef="#ctx0" brushRef="#br0" timeOffset="13995.8005">6029 1263 15983,'-23'-24'544,"23"2"641,-23 22-96,23 0-929,0 0-320,0 0-1025,0 0-1089,0 22-3299</inkml:trace>
          <inkml:trace contextRef="#ctx0" brushRef="#br0" timeOffset="14335.8199">6350 1423 14477,'0'0'288,"-23"0"1378,0-23-417,0 23-608,0 0-289,0 0-96,0 23 1,2-23-193,-2 22-32,23-22 0,0 24-96,0-24 32,0 23 32,23-23 96,-2 0 32,2 22 0,0-22-96,0 24 256,0-2-95,0-22-65,0 23-96,-23 0 96,0 0-32,-23 0-32,0-23 96,0 22 0,-23-22-64,23 0-32,-21 0-288,44 0-801,-23-22-1665,23-1-4453</inkml:trace>
          <inkml:trace contextRef="#ctx0" brushRef="#br0" timeOffset="7787.4454">3878 1812 3363,'0'0'4644,"0"0"-2594,0 0 609,0 0-866,0 0-319,0 0-225,0 0 160,0 0-64,0 0-480,0 0-192,0-23-225,0 0-95,0-23-129,0 0 32,23 1-64,0-1-64,-23 1 97,23-1-225,-23-1 96,23 2-96,-23 22 0,0 0 0,0 23 0,0-23-96,23 23 64,-23 0-225,0 23 65,0-23 160,23 23 96,-23 23-128,44-24 224,-21 25-64,0-1-32,23-1 97,-23 1-97,0-23 0,0 23 0,0-24-32,0-22-64,-23 23-192,0-23-545,0 0-384,0 0-769,-23-23-1473,0 23-1922,0 0-5381</inkml:trace>
          <inkml:trace contextRef="#ctx0" brushRef="#br0" timeOffset="7967.4557">3924 1674 11947,'0'24'961,"0"-24"96,23-24 1281,-23 24-801,46 0-704,-2-22-545,-21 22-223,23 0-418,-23 0-1152,0 0-2211,0 0-4612</inkml:trace>
        </inkml:traceGroup>
      </inkml:traceGroup>
      <inkml:traceGroup>
        <inkml:annotationXML>
          <emma:emma xmlns:emma="http://www.w3.org/2003/04/emma" version="1.0">
            <emma:interpretation id="{A54802A2-5135-4349-A261-ADDFA15F6C49}" emma:medium="tactile" emma:mode="ink">
              <msink:context xmlns:msink="http://schemas.microsoft.com/ink/2010/main" type="line" rotatedBoundingBox="18843,10039 21419,9733 21485,10291 18909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D3C3C5E7-DC09-4602-890B-3334BEB90413}" emma:medium="tactile" emma:mode="ink">
                <msink:context xmlns:msink="http://schemas.microsoft.com/ink/2010/main" type="inkWord" rotatedBoundingBox="18843,10039 21419,9733 21485,10291 18909,10596"/>
              </emma:interpretation>
              <emma:one-of disjunction-type="recognition" id="oneOf5">
                <emma:interpretation id="interp25" emma:lang="en-US" emma:confidence="0.5">
                  <emma:literal>correct.</emma:literal>
                </emma:interpretation>
                <emma:interpretation id="interp26" emma:lang="en-US" emma:confidence="0">
                  <emma:literal>correct,</emma:literal>
                </emma:interpretation>
                <emma:interpretation id="interp27" emma:lang="en-US" emma:confidence="0">
                  <emma:literal>Correct.</emma:literal>
                </emma:interpretation>
                <emma:interpretation id="interp28" emma:lang="en-US" emma:confidence="0">
                  <emma:literal>Correct,</emma:literal>
                </emma:interpretation>
                <emma:interpretation id="interp29" emma:lang="en-US" emma:confidence="0">
                  <emma:literal>correct</emma:literal>
                </emma:interpretation>
              </emma:one-of>
            </emma:emma>
          </inkml:annotationXML>
          <inkml:trace contextRef="#ctx0" brushRef="#br0" timeOffset="15489.8858">1703 2797 6374,'0'0'1825,"0"-23"129,0 23 1249,-23-23-1473,23 0-545,0 0-480,-23 23-321,23-23-64,-23 23-160,-23 0-160,23 23 32,-21 0 32,21 23 33,0 0-1,0 0-96,23-1 96,0 1-96,0 23-32,23-46 128,-23 23-64,46-24 0,-23 2 0,21-24-64,-21 0 0,23-24-192,-23 2-385,23-1-576,-23 0-160,0-23-225,0 23 577,-23-22 801,0 21 160,23 2 96,-23-1 320,0 23 289,0 0 0,0 0-321,0 0-384,0 0 96,0 23-32,0-1 64,0 2 128,0-2 289,0 1 95,23 0-31,-23 23-32,21-46-33,2 0 161,0 0-193,0 0-160,23-23-95,-23-23-161,1 23-32,-24-23 0,0 1-32,-24 21-128,1 2-97,0-1-95,-23 23 224,23 0 32,-21 0 0,21 0 64,0 0-160,0 23-1282,23-1-992,0-22-2178</inkml:trace>
          <inkml:trace contextRef="#ctx0" brushRef="#br0" timeOffset="15775.9023">2183 2797 7783,'23'23'2370,"-23"-23"-416,0 22 704,0 2-1280,0 21-257,0-21-449,0-2-223,0 1-321,0 0 64,0-23-160,0 0 192,0 0 385,-23-23-417,23 0-128,0-23-64,0 24 32,23-25 0,-23 25-32,23-24 0,0 23-32,0 0 0,23 23-160,-23-23-961,0 23-1089,0 23-1698,-23-23-2594</inkml:trace>
          <inkml:trace contextRef="#ctx0" brushRef="#br0" timeOffset="16095.9206">2459 2797 4067,'0'0'769,"0"23"2242,0-1-705,21 2-480,-21-1-32,0 23-129,0-24-127,0 1-674,23 0-319,-23-23-321,0 23-64,0-23 129,0-23 255,0 23-352,-23-23-160,23 0 0,0 1 64,0-24 0,0 23-96,0-1 33,0-21-1,23 22-64,-23 0-1,23 0 66,0 0-130,0 23 33,0 0-608,-23-23-642,24 23-575,22 23-2307,-23-23-4452</inkml:trace>
          <inkml:trace contextRef="#ctx0" brushRef="#br0" timeOffset="16411.9387">2801 2842 8423,'0'0'3236,"23"0"-514,-23 24-768,0-24-385,23 0-640,0-24-480,0 24-65,0-22-256,0-1-32,0 0-32,0 0-32,-23-23-96,0 46-64,0-23 32,-23 23-64,0 0 0,0 0 128,0 0 32,0 23 224,0 0 0,0 0 65,23 0-97,0 23-96,0-24 0,0 25-32,0-25-32,23 24-64,0-23-384,23 0-321,-23-23-576,23 0-1122,-23 0-2465</inkml:trace>
          <inkml:trace contextRef="#ctx0" brushRef="#br0" timeOffset="16719.9563">3283 2797 2178,'0'0'7975,"0"-23"-4932,0 23-1281,0-23-385,0 0-544,0 23-449,0-23-192,0 0 65,-23 23-193,23 0 0,-23 0 96,0 0 64,-1 23 32,1-23 1,0 23-65,23 0-128,0 23 32,0-23 32,0 23-64,23-23 0,0 23-64,1-24 32,-1 1 32,23 0-320,0-23-257,0-23-479,-2 0-1187,2-23-1408,0 1-2018</inkml:trace>
          <inkml:trace contextRef="#ctx0" brushRef="#br0" timeOffset="17080.9769">3488 2682 12619,'0'-22'1346,"0"22"1825,23-24-865,-23 24-897,46-22-288,-23-1-480,23 23-257,0 0-288,-23 0-224,-2 23-640,2-23-1411,0 22-1728,0 2-5222</inkml:trace>
          <inkml:trace contextRef="#ctx0" brushRef="#br0" timeOffset="16901.9667">3603 2568 6181,'0'-92'2979,"0"70"865,0-2-1218,0 2-640,-23 22-769,23 22-640,0 2 31,-23-2-31,23 24 64,0 0-193,23 0-288,-23 22 32,23-22-192,-23 0 96,23 0-160,0 0-320,-23-46-929,0 23-929,0-23-1506,0 0-3555</inkml:trace>
          <inkml:trace contextRef="#ctx0" brushRef="#br0" timeOffset="17310.9901">3993 2774 14541,'23'0'2723,"-23"0"448,21 23-1890,-21-23-544,0 0-577,0 0-160,0 0-737,-21 23-2049,21-23-4581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06:59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 8791,'0'0,"0"59,20-19,0 19,19 1,1-1,0 21,19-21,-19 21,0-41,-1 1,-19 0,0-40,0 20,-20-40,0 0,0-20,0-19,0-1</inkml:trace>
  <inkml:trace contextRef="#ctx0" brushRef="#br0" timeOffset="174.01">1389 8771,'-20'20,"-19"-1,-21 21,20 39,-19 1,-21-1,21 20,-1-19,1-1,19-19,40-60,-40 39,40-39,0-39,20-21</inkml:trace>
  <inkml:trace contextRef="#ctx0" brushRef="#br0" timeOffset="377.0216">1111 8652,'-20'39,"40"1,-20 0,20 19,0 21,0-1,0-20,-1 21,1-21,-20 1,20-20,-20-21,0-19,-20 0</inkml:trace>
  <inkml:trace contextRef="#ctx0" brushRef="#br0" timeOffset="545.0311">794 9068,'0'0,"0"0,0 0,99-39,-40 39,21-20,-21 20,21 0,-1 0,-19-20,-1 20,-19 20</inkml:trace>
  <inkml:trace contextRef="#ctx0" brushRef="#br0" timeOffset="981.056">1072 10696,'19'39,"1"1,20 39,0 21,-1-1,1 0,0 20,19-20,-19-19,0-1,-1-20,-19-39,0 0,0-40,-40 0</inkml:trace>
  <inkml:trace contextRef="#ctx0" brushRef="#br0" timeOffset="1222.0699">1568 10973,'0'0,"-20"20,-20 0,-19 40,-21-1,1 20,-1 1,1 19,0-20,-1 21,21-41,19 1,40-60,-40 59,40-59,0 0,60-79</inkml:trace>
  <inkml:trace contextRef="#ctx0" brushRef="#br0" timeOffset="1448.0828">1230 10815,'0'-20,"20"20,-20 0,20 20,-20 39,0 1,0 19,0 20,20-19,-20 19,0 0,0-39,0-1,20-19,-20-20,0-20,0 0</inkml:trace>
  <inkml:trace contextRef="#ctx0" brushRef="#br0" timeOffset="2362.1351">1072 12739,'19'40,"21"39,0-19,-1 19,1 1,0-1,0-19,-1-1,1-19,-20-20,19-20,-39-20,20 0,0-39</inkml:trace>
  <inkml:trace contextRef="#ctx0" brushRef="#br0" timeOffset="2528.1445">1468 12779,'-19'0,"-41"40,20-1,-19 21,-21 0,21 19,-20-20,19 1,0 0,21-41,39-19,0 0,0 0,20-79</inkml:trace>
  <inkml:trace contextRef="#ctx0" brushRef="#br0" timeOffset="2803.1603">1032 12739,'-20'-39,"20"39,0 0,0 0,20 39,0 21,0 19,19 21,-19-1,20 20,-20-40,19 1,-19-21,0-19,-20-20,-20-40,20 20</inkml:trace>
  <inkml:trace contextRef="#ctx0" brushRef="#br0" timeOffset="2967.1697">774 13077,'0'0,"0"0,0 0,40-60,19 60,20 0,21 0,-1-20,0 20,0 0,1-19,-41 19,1 0,-21-20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08:07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16986 7044,'0'0,"-20"-20,1 20,-21-19,-20 19,21 0,-1 19,-20-19,21 0,19 20,0-20,0 20,20 0,40 0,-20 0,19 0,1 19,20 1,-40 0,-1-1,1 21,-40-21,1 1,-1-20,-40 20,20-40,1 0,-1 0,20-20,0-20,1 0,19 1,0-1</inkml:trace>
  <inkml:trace contextRef="#ctx0" brushRef="#br0" timeOffset="568.0324">17205 7024,'19'20,"-38"0,19 20,-20 0,20-1,0 1,20 19,-20-19,19 0,21-20,0-20,-1 0,21-20,-20 0,-1 0,1-20,-20 1,0-1,-20 0,20 1,-20-1,0 20,0 20,0 0,0 20,0 0,19 39,1-19,0 39,-20-19,20 19,-20 1,-20-1,0-19,-19-1,-1-19,0-20,-19-20,-1 0,1-20,19-20,20 0,0-19,20-1,0-19,40 19,-20-19</inkml:trace>
  <inkml:trace contextRef="#ctx0" brushRef="#br0" timeOffset="1064.0609">17740 6965,'20'0,"0"40,0-21,-20 21,0 0,-20 0,20-1,0 1,-20-20,20 0,0-20,-20 0,20-20,0 0,0 0,20-20,-20 1,20-1,0 0,20 20,-1 1,1-1,0 20,-1 20,-19-1,0 21,0 0,0 0,-20-1,-20-19,20 0,0-20,0 0,20 0,0-20,-20-20,19 1,21 19,-20-20,20 20,-21 0,21 20,-20 0,0 20,0 20,-1-20,-19 20,20 19,-20-19,0-1,0-19,20 0,-20-20,0 0,20 0</inkml:trace>
  <inkml:trace contextRef="#ctx0" brushRef="#br0" timeOffset="1470.084">18594 6608,'0'-20,"0"20,19 20,-19 0,0 39,-19 1,19-1,0 21,0-21,-20 20,20-19,0-20,0-20,20-1,-20-19,19 0,-19-19,20-1,20 0,-20 0,0 0,19 20,1 0,-20 0,0 20,0 0,-20 20,-20-1,-20-19,20 20,-39-20,19-1,-20 1,41-20,-41-20,40 20,20-39,0 19,20-20</inkml:trace>
  <inkml:trace contextRef="#ctx0" brushRef="#br0" timeOffset="2057.1177">19090 7044,'0'0,"20"0,-20 0,-20 0,0 20,20-20,-20 20,0 20,20-20,0 19,0 1,20-20,0 19,20-39,-1 20,1-20,-20-20,19 1,-19-21,-20 0,0 1,-20-1,1 0,-1 20,-20 0,20 1,0-1,1 20,-1 0,20 0,0 0,0 20,20-1,19-19,1 20,0-20,-1 0,21 0,-20-20,-1 1,21-21,-40 0,19 1,-19-21,0 0,0 21,-20-21,0 21,0 19,0 0,-20 40,0 0,0-1,20 41,-20-1,20 1,0 0,0-1,20-19,0 19,0-19,0-20,0 20,19-40,-19 19,20-19</inkml:trace>
  <inkml:trace contextRef="#ctx0" brushRef="#br0" timeOffset="2373.1358">20122 6945,'19'-40,"-38"1,19 19,-20-20,20 20,-20-19,-20 39,20 0,0 0,1 19,-1 1,20 20,0-20,20 20,-1-1,21 1,-20 0,0-1,20-19,-40 0,0 0,-20 0,0-20,0 0,-40 0,21-20,-1 0,0 20,1-20</inkml:trace>
  <inkml:trace contextRef="#ctx0" brushRef="#br0" timeOffset="18187.0403">16609 9029,'0'39,"0"1,0 0,0 19,20 1,-40-1,20 21,0-21,0 1,0-21,0-19,0-20,20-20,-20 1,0-41,0 1,-20-1,20-19,-20 19,1-19,19 19,-20 1,0-1,20 1,0 19,0-20,40 21,-21 19,21 0,20 0,-1 40,-19 0,19 20,-19 19,-20 20,-20-19,0-1,-20 1,-20-20,1-20,-1-1,0-19,1-19,-1-1,0-20,40 0,-20 1,1 19,38-20,1 0</inkml:trace>
  <inkml:trace contextRef="#ctx0" brushRef="#br0" timeOffset="18546.0608">17085 8533,'0'19,"0"21,0 20,0-21,-19 41,19-21,-20 21,20-21,0-19,-20-1,20-19,0-20,-20 0,20-20,0-19,20-1,-20 0,40-19,-21 19,21 1,0-1,0 40,19 0,-19 0,-1 40,1-1,-20 21,0-1,-20-19,20 19,-20-39,19 20,-19-40,20-20</inkml:trace>
  <inkml:trace contextRef="#ctx0" brushRef="#br0" timeOffset="18831.0771">17601 8691,'0'20,"-19"0,-1 20,0-1,20 1,-20 0,20 19,20-19,0 0,0-1,19-19,1-20,0 0,-21-20,21-19,-20-1,-20 0,0-19,-20 19,0 0,-19 1,19 19,-20-20,20 40,0-20,20 0,-19 20,19 0</inkml:trace>
  <inkml:trace contextRef="#ctx0" brushRef="#br0" timeOffset="20328.1627">17879 8771,'0'39,"-20"1,20 20,0-21,0-19,-19 20,19-20,0-20,0 0,19-20,-19 0,20-20,0 1,-20-21,20 20,0 1,0-1,19 0,-19 20,20 20,-20 0,0 0,-1 40,1-20,0 20,0 19,-20-19,20 19,-20-19,20-20,19 0,-19-20,0 0,20-40,-1 20,-19-39,0 19,0-19,-20 19,20 0,-40 0,20 21,-20-1,0 20,0 20,20-1,-20 21,20 0,0 19,0-19,20 20,0-21,0-19,20 0,-1-20,1 0,0-20,-20-20,19 1,-19-1,0 0,0 1,-20 19,20 0,-20 20,0-20,19 40,-38 20,19-1,0 1,-20 0,20-1,0 1,-20 0,20-40,0 0,20 0,0-40,-1 20,1-39,0 19,20 0,-20 1,39-1,-39 20,20 0,-1 20,-19 20,0 0,0 0,-20 20,0-1,-20 1,20 0,-20-21,20 1,0-20,20-20,0 1,0-21,20 0,-1 20,1-19,-20 19,19 0,-19 0,0 20,0 20,-20 0,20 20,0-21,-20 21,20 0,-1-20,21 19,0-39,-1 0,1 0,0-39,-20 19,19-20,-19-19,0 19,-20-20,0 21,0 19,-20 0,0 20,0 0,1 20,-1 0,20 19,-20-19,20 20,0 0,0-1,20 1,19-20,1 0,20-20,-21 0,21-20,-1-20,-19 0,20 1,-21-21,1 40,-20-19,20 19,-21 0,1 40,-20 0,20-1,-20 21,0 0,-20 0,20-1,-20 1,1 0,-1-21,0 1,0-20,0 0,0 0,-19-20,39 20,-20-19,20 19,0 0,0 0,20 0,19 0,1-20,20 20,19 0,0-20,21 20,-1-20,-20 0,1 20,-41-20,21 1,-40-1,-20 0,-20-20</inkml:trace>
  <inkml:trace contextRef="#ctx0" brushRef="#br0" timeOffset="28322.62">16351 11906,'-20'0,"20"20,0 20,0-1,0 21,20-1,0 21,0-21,0 1,0-21,19 1,1-20,0-20,-1-20,1 0,-20-19,0-1,0-20,-20 21,0 19,0-20,0 20,0 20,0 0,0 20,0 0,19 20,1-20,0-1,20 1,-20 0,19-20,1-20,0 0,-1-19,-19-21,0 20,-20-19,0-1,0 1,-40-1,21 21,-1 19,0 0,-20 20,40 0,0 0,20 20,0-20</inkml:trace>
  <inkml:trace contextRef="#ctx0" brushRef="#br0" timeOffset="28670.6398">17264 11946,'40'0,"-20"0,19-20,-39-20,20 40,-20-40,0 21,-20-1,0 20,1 0,-1 20,0-1,0 21,0-20,20 20,0-1,20 1,0-20,0 0,19 0,1-20,0-20,-20 0,19-20,-19 1,-20-1,0 0,-20-19,0 19,-19 20,19-20,-20 21,1 19,39 0,-20 0,20 19,20-19,-1 20</inkml:trace>
  <inkml:trace contextRef="#ctx0" brushRef="#br0" timeOffset="28966.6568">17661 11807,'-20'20,"20"-1,0 21,0-20,0 20,0-1,0-19,0 0,0 0,0-20,0 0,20-20,-20-20,20 1,-20-1,20 0,-1 1,1-1,20 0,-20 20,20 20,-21-19,21 19,-40 19,20 1,0-20</inkml:trace>
  <inkml:trace contextRef="#ctx0" brushRef="#br0" timeOffset="29475.6859">18355 11966,'20'-40,"-20"20,0-40,0 21,-20-1,1 0,-1 1,-20 19,0 20,1 0,-21 20,21 19,-1 1,0 20,20-1,20 1,0-1,0-19,20 0,20-1,0-19,-1-20,1-20,0-19,19-1,-39-39,20-1,-21 1,21-20,-40 19,20-19,-20 0,0 39,0 1,0 19,-20 20,20 20,0 40,-20 0,20 39,0 0,0 20,0 21,0-21,20 0,-20 0,20-19,0-41,-20 1,20-40,-20-20</inkml:trace>
  <inkml:trace contextRef="#ctx0" brushRef="#br0" timeOffset="50271.8754">16054 15934,'0'0,"0"-20,-20 20,0 20,0 0,0 0,-19 20,19 19,0 1,0-1,20 1,0-1,20-19,20 0,-1-20,21-20,-1-20,21-20,-21 0,1-19,-21-21,-19 1,-20 20,-20-21,-19 21,-21 19,1 20,-21 0,1 20,39 20,-19 0,19 0,20 0,40-20</inkml:trace>
  <inkml:trace contextRef="#ctx0" brushRef="#br0" timeOffset="50676.8986">16411 15577,'0'20,"0"0,20 39,-20-19,0 39,19 1,-19-21,0 21,20-21,-20 1,0-40,0-1,0-19,20-39,0 19,-20-20,20 1,20-1,-1 0,1 40,0 0,-1 0,1 40,-20 0,0 19,-20 1,0-1,-20-19,-20-1,0-19,-19-20,19 0,1-39,-1 19,20-20,0 0</inkml:trace>
  <inkml:trace contextRef="#ctx0" brushRef="#br0" timeOffset="51217.9295">17026 16034,'0'39,"20"21,-20-1,20 40,-20-19,19 19,-19-20,20 1,-20-41,20 1,-20-40,0-20,0-39</inkml:trace>
  <inkml:trace contextRef="#ctx0" brushRef="#br0" timeOffset="51353.9373">16867 15716,'-20'-40,"20"20,0 1,0-1,20 20,0 0,0 0</inkml:trace>
  <inkml:trace contextRef="#ctx0" brushRef="#br0" timeOffset="51902.9687">17284 16133,'0'0,"40"20,-40-40,39 0,1 0,-20-20,19 1,1-1,-20 0,-20 1,0-1,-20 20,0 20,-19 0,-1 20,0 0,20 19,-19 1,39 20,-20-21,40 21,0-20,19-1,1-19,19 20,1-40,0-20,-21 0,21 0,-21-19</inkml:trace>
  <inkml:trace contextRef="#ctx0" brushRef="#br0" timeOffset="52345.994">17978 15855,'0'-20,"0"0,-19 0,-1-19,0 39,0 0,0 0,0 20,-19-1,19 41,20-20,0 19,0 1,0-21,40 21,-1-40,1 0,0-1,19-38,1-1,-21-20,1-19,0-1,-20-19,-1 19,1-19,-20 19,0 1,-20-1,20 40,0 0,0 20,0 40,0 0,0 19,20 21,-20-1,20 0,0 1,0-21,0-19,-1 0,1-20,-20-20,0-20</inkml:trace>
  <inkml:trace contextRef="#ctx0" brushRef="#br0" timeOffset="52520.004">18197 15795,'-20'-19,"20"19,0 0,20 0,0 0,19 19,-19-19,20 0,-1 20,1-40,20 20,-21 0,1 0,0-19</inkml:trace>
  <inkml:trace contextRef="#ctx0" brushRef="#br0" timeOffset="52775.0186">18772 15696,'-20'-20,"20"20,-39-20,19 20,-40 0,21 0,19 20,-20 0,40 0,0 0,20 0,20 19,-1 1,1 0,19-1,1 1,-20 0,-1 0,-19-21,-20 21,-20-20,-19-20,-1-20,0 0,1 0,-1-19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9-16T21:19:24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6290 6548,'0'0,"0"-20,20 20,-40-20,20 20,0-39,0 39,0-20,-19 0,-1 0,0 0,-20 1,1 19,-1-20,0 20,-19 0,19 0,-20 20,1-20,19 19,-19 21,19-20,0 20,1 19,-1 1,20-1,0 1,0 19,20 1,0-1,0 20,20-19,-20-1,20 0,0 1,20-21,-21 21,21-21,0 1,0-1,19-19,-19-1,19 1,-19-20,19-20,1 0,0 0,-1-20,1-20,-1-19,1-1,-21-19,21 0,-20-21,-1 1,-19 0,0 0,0 0,-20-1,0 1,-20 0,-20 20,20-1,-19 21,-21-1,21 1,-21 19,0 20,-19 0,20 0,-1 20,0 20,-19 0,20 0,19 0,-20 19,21-19,19 40,-20-21,0 1,40 20,-19-21</inkml:trace>
  <inkml:trace contextRef="#ctx0" brushRef="#br0" timeOffset="17883.0229">18217 6350,'19'-20,"1"0,0 20,-20-20,20 0,-40 20,0-19,0 19,-19 0,-21 0,21 0,-21 19,0 1,1 0,19 0,20 0,1 0,19-1,19 21,21-20,-20 20,39-21,1 21,0-20,-1 20,-19-1,-20 1,-20 0,-20-1,-40-19,21 20,-41-20,21-20,-21 0,21-20,19 20,0-40,40 20,0-19</inkml:trace>
  <inkml:trace contextRef="#ctx0" brushRef="#br0" timeOffset="19100.0925">17879 7163,'20'0,"-20"-19,20 19,-20 0,0-20,0 20,0 0,0 20,-20-1,20 1,-40 20,1 0,-21 19,1 1,-1-1,1 21,-1-21,-19 1,19-1,1 1,-1-1,20-19,1 0,-1-21,20 21,0-40,20 0,0 0,0 0,0-20,20 0,-20 1,20-1,-20-20</inkml:trace>
  <inkml:trace contextRef="#ctx0" brushRef="#br0" timeOffset="19468.1134">17205 7600,'0'0,"0"0,0 0,-20 0,20 20,-20 0,0-1,0 1,0 20,0 0,-19 19,-1-19,20 0,-19 19,19-19,0-1,0-19,20 0,0 0,20-20,-20 20,40-20,-21 0,21-20,-20 20,20 0,-1 0,-19 0,0-20,20 20,-20 0,-1 0,-19 0,20 0</inkml:trace>
  <inkml:trace contextRef="#ctx0" brushRef="#br0" timeOffset="20349.1639">16272 8354,'0'-20,"0"20,-20-20,20 20,0 0,0 0,0 0,0 20,0 0,0 20,0-1,20 1,-20 20,20-1,-20 1,20-1,-1 1,1-1,0-19,0 0,0-1,0-19,-1-20,1 0,0 0,-20-20,20 0,-20-19,20-1,-20 0,20 1,-20-1,0 0,20 1,-20-1,0 0,0 20,0 1,19-1,-19 0,20 0,0 20,0-20,0 0</inkml:trace>
  <inkml:trace contextRef="#ctx0" brushRef="#br0" timeOffset="20935.1974">18098 7223,'0'0,"0"0,0 0,0 0,19 0,-19 20,0 19,0-19,0 40,20-1,-20 1,0 19,0-19,0-1,20 21,-20-41,0 21,0-40,20 19,-20-19,0-20,0 0,0 0,-20-20,20 1,-20-1,0-20</inkml:trace>
  <inkml:trace contextRef="#ctx0" brushRef="#br0" timeOffset="21229.2143">17998 7778,'0'20,"20"20,0-20,0 20,20-1,-21 1,1 0,20-1,-20-19,19 0,-19-20,0 20,0-40,0 20,0-20,-1 0,-19-19,20 19,-20-20,0 20,0-19,-20 19,20 0,0 20,0 0,0 0,-19 20</inkml:trace>
  <inkml:trace contextRef="#ctx0" brushRef="#br0" timeOffset="21574.234">18117 8612,'0'0,"0"-20,40 40,-20-40,0 20,19 0,1 0,-20 0,0 0,19 20,-19-40,-20 20,0 0,0-20</inkml:trace>
  <inkml:trace contextRef="#ctx0" brushRef="#br0" timeOffset="21752.2442">18296 8433,'-20'20,"20"20,-20 0,0-1,20-19,-19 20,38-1,-19-19,20-20,-20 0,20-20,0 1</inkml:trace>
  <inkml:trace contextRef="#ctx0" brushRef="#br0" timeOffset="22334.2775">18395 7263,'0'0,"0"0,0 0,0 0,20 0,-20 0,40 19,-1 1,21 0,-20 20,39-1,0 1,1 0,19 19,0-19,-19 20,19-1,0 1,-20-21,21 1,-21 0,-20-1,1 1,-20-20,-1-20,-19 0,0 0,-20 0,0-20,0 20,-20-40,20 21,-20-1,1-20,-1 20</inkml:trace>
  <inkml:trace contextRef="#ctx0" brushRef="#br0" timeOffset="22635.2947">19606 7600,'0'0,"0"-20,0 20,0 0,0 20,0 0,19 0,21-1,-20 1,40 20,-21 0,1-1,19 1,-19 0,-20-1,20 1,-21 0,-19-20,0 19,-19-19,19 0,-40 0,0-20,1 20,-1-20,0 20,-19-20,39 19,-20-19,40 0,-20 0</inkml:trace>
  <inkml:trace contextRef="#ctx0" brushRef="#br0" timeOffset="23123.3226">20380 8433,'0'-19,"19"19,-19-20,0 20,0-20,-19 0,-1 20,-20 0,0-20,1 20,-1 20,20-20,-20 20,21 0,-1 0,0-1,20 21,20-20,0 20,-1-1,21-19,0 20,-1-1,-19 1,0 0,0 0,-20-21,-20 1,0-20,-19 20,-21-20,20-20,-19 20,19 0,0-20,1 20,19-19</inkml:trace>
  <inkml:trace contextRef="#ctx0" brushRef="#br0" timeOffset="29111.6651">16331 9505,'-19'-20,"19"20,0-20,0 20,0-20,0 20,0 0,0 0,-20 20,40 0,-40 20,40-1,-20 21,0 0,0-1,19 20,-19-19,20-20,-20 19,20-19,-20-20,20 0,-20-1,0-19,0 0,0 0,0 0,0-19,0 19,-20-40,0 40,0-20,20 0</inkml:trace>
  <inkml:trace contextRef="#ctx0" brushRef="#br0" timeOffset="29426.6831">16173 9922,'19'19,"-19"1,0 0,20 0,-20 20,20-1,0 1,20 0,-20-1,-1-19,1 20,0-20,0-20,0 0,0-20,-20 0,19 0,-19 0,0 1,20-21,-20 20,0 0,0 0,20 1,-20 19,0 0,0-20,0 20</inkml:trace>
  <inkml:trace contextRef="#ctx0" brushRef="#br0" timeOffset="29937.7124">16391 10874,'0'-20,"0"20,0 20,0 0,0 20,20-1,-20 1,0 20,0-1,0-19,0 19,0-19,0-20,0 20,20-40,-20 0</inkml:trace>
  <inkml:trace contextRef="#ctx0" brushRef="#br0" timeOffset="32389.8526">20221 9207,'0'0,"0"0,0 0,0 40,0-40,0 40,0-21,0 21,20 20,-20-1,0 1,0-1,0 21,19-21,-19 1,0-21,20 1,-20-20,0 0,0-20,20 20,-20-40,0 20,0-20,-20 0</inkml:trace>
  <inkml:trace contextRef="#ctx0" brushRef="#br0" timeOffset="32884.8809">20122 9902,'0'0,"0"0,0-20,0 20,19 0,-19 0,0-20,0 20,0 0,0 0,0 0,0 20,0 0,20 0,-20 19,20-19,0 0,20 20,-21-20,1-1,20-19,-20 20,20-40,-21 20,1-19,0-1,0-20,-20 20,20-20,-20 1,0 19,0-20,0 20,0 1,0 19,-20-20,20 20,0 0,0 39</inkml:trace>
  <inkml:trace contextRef="#ctx0" brushRef="#br0" timeOffset="33658.9252">20260 10656,'0'0,"0"0,0-20,20 20,-20 0,0 20,0 0,0 19,0 1,20 0,-20 19,20 1,0-1,0 1,0-1,-1-19,1 0,0-1,0-19,0-20,19 0,-19-20,0-19,0-1,0-19,0-1,0 1,-20-1,19 0,-19 1,0 19,20 1,-20 19,0-20,0 40,0-20,0 20,0 0,0 20,0 0</inkml:trace>
  <inkml:trace contextRef="#ctx0" brushRef="#br0" timeOffset="35107.008">20439 11767,'0'0,"0"0,0 0,0 0,0 0,0 20,0 0,20 19,-20 1,20 20,-20-1,20 1,-20-1,19 1,1-1,-20 1,20-20,-20-21,20 1,-20 0,0-20,0 20,0-20,0-20,0 20,0-20,0 20,0-20,0 20</inkml:trace>
  <inkml:trace contextRef="#ctx0" brushRef="#br0" timeOffset="35544.0329">20380 12303,'0'0,"0"0,19 20,-19-20,20 20,-20 19,20-19,20 0,-20 20,19-1,1-19,0 0,-1 0,-19-20,20 0,0 0,-1-20,-19-20,0 20,0-19,-20-1,20 0,-20 21,0-21,-20 20,20 20,0-20,20 40,-20-20,0 20,0 0,0 0</inkml:trace>
  <inkml:trace contextRef="#ctx0" brushRef="#br0" timeOffset="36634.0953">20737 13255,'20'0,"-1"0,-19 20,20-40,0 20,0-19,0-1,-20-20,20 20,-40-20,20 21,-20-21,0 20,-20 0,1 20,-1 0,20 0,-19 0,-1 20,20 0,0 20,20-21,0 21,20-20,0 0,0 0,19 0,1-20,-20 0,20 0,-21 0,1-20,0 20,0 20,-20-1,20 1,-20 20,0 0,0 19,0-19,0 19,0 1,0-1,0-19,0 0,0-1,0-19,0-20,0 0,0-20,-20-19</inkml:trace>
  <inkml:trace contextRef="#ctx0" brushRef="#br0" timeOffset="38170.1832">16867 14486,'0'0,"0"0,0 0,0 20,-20-1,20 41,0-20,0 19,0 1,0-1,0 1,0-1,20-19,-20 0,0-21,20-19,-20 0,0 0,20 0,-20-19,0-21,0 20</inkml:trace>
  <inkml:trace contextRef="#ctx0" brushRef="#br0" timeOffset="38596.2075">17562 14783,'0'0,"20"0,-20 0,39-19,-19 19,20-20,-20 20,39 0,-19-20,19 20,-19 0,-20-20,20 20,-40-20,19 20,-19-20,0 0</inkml:trace>
  <inkml:trace contextRef="#ctx0" brushRef="#br0" timeOffset="38799.2192">17780 14585,'0'40,"0"-21,-20 21,40 0,-20 0,0-1,0 1,20-20,-20 0,0-20,20 19,-20-19,0-19,0-1</inkml:trace>
  <inkml:trace contextRef="#ctx0" brushRef="#br0" timeOffset="39348.2506">18475 14545,'19'-20,"-19"-19,0 19,0-20,0 20,0-19,0 19,-19 0,-1 20,-20 0,20 20,-20-20,21 39,-1-19,0 0,20 20,0-20,0 0,20-20,0 19,-1-19,1-19,0 19,0 0,0-20,0 40,-20-20,0 39,0 1,0 0,0-1,0 21,0-20,0 19,-20-19,20-1,0-19,0 0,0-20,0 20,0-20,0-20,0 0,20-19</inkml:trace>
  <inkml:trace contextRef="#ctx0" brushRef="#br0" timeOffset="76951.4014">16947 17006,'-20'20,"0"0,20-20,-20 0,20 0,0 0,0 0,20-20,-20 0,40 20,-1-20,1 0,0 20,-1 0,1 20,0 0,-40 20,0 19,-20 20,0-19,-20 19,1 1,19-21,-20-19,40 0,0-21,20 1,20-20,-1-20,1 1,39-1,-39 0,20 20,-1-40,1 40,-21-20,1 1,-20-1</inkml:trace>
  <inkml:trace contextRef="#ctx0" brushRef="#br0" timeOffset="77650.4414">18256 16827,'0'0,"20"-20,0 1,20-1,-1 20,1-20,0 20,-1 20,1 0,-20-1,-20 21,0 0,-20-1,0 1,0 0,1-20,-1 0,0-1,20-19,0 0,20 0,19 20,1 0,0 0,19 0,1 19,-21 1,1 0,-20 0,-20-1,0 1,-20-20,-39 0,19-20,-20-20,21 20,-21-40,40 20,-19-19,39 19</inkml:trace>
  <inkml:trace contextRef="#ctx0" brushRef="#br0" timeOffset="78034.4632">19526 16887,'0'20,"20"-40,20 40,-1-40,1 20,0 0,19 0,-19 20,0-20,-20-20,-1 20,-19-20,0 0</inkml:trace>
  <inkml:trace contextRef="#ctx0" brushRef="#br0" timeOffset="78193.4724">19764 16728,'0'60,"0"-1,0 1,20 19,-20-19,0-21,20-19,-20 0,0-20,0 0,20-20</inkml:trace>
  <inkml:trace contextRef="#ctx0" brushRef="#br0" timeOffset="79696.5584">20737 16569,'0'0,"0"20,0-20,-20 0,0 20,20 0,-20-20,20 20,-20-1,20 1,-19 0,19 0,0 0,19 0,1 0,0-20,0 19,20 1,-21-20,21 20,20 0,-41 0,21 0,0 19,-40 1,20-20,-20 20,0-1,-20 1,0-20,0 0,-20-1,21 1,-21-40,0 20,1-19,19-1,-20-20,20 20,0-19,20-21</inkml:trace>
  <inkml:trace contextRef="#ctx0" brushRef="#br0" timeOffset="79891.5696">20677 16629,'60'0,"-21"-40,21 40,-1-40,21 21,-1 19,1-20,-21 20,1 0,-21 20,-19-20,0 0</inkml:trace>
  <inkml:trace contextRef="#ctx0" brushRef="#br0" timeOffset="81837.6809">17026 16430</inkml:trace>
  <inkml:trace contextRef="#ctx0" brushRef="#br0" timeOffset="82081.6948">17006 16411,'0'-20,"0"20,-20 0,20 20,0-20,20 19,0 1,20 0,19 0,21 0,39 0,19 19,21-19,40 40,39-1,20 1,39 19,21 0,19 1,1-1,-1 1,-20-21,1 1,-40-21,-40 1,-20 0,-39-20,-40-20,-20 0,-60 0,1 0</inkml:trace>
  <inkml:trace contextRef="#ctx0" brushRef="#br0" timeOffset="82428.7147">21332 16311,'20'-20,"-20"1,-20 19,0 19,-20 1,-39 20,0 20,-40-1,-20 1,-40 19,-19-20,-40 41,-20-21,-40 20,0 1,-19 19,-21 0,21 0,0 20,19 0,0-20,40-20,20-20,40-19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3B614-6CA5-4414-ABF7-06A49FB5413A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1675"/>
            <a:ext cx="461962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F777-D370-41FA-AD3B-2089DF8E4ED1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395DF-5F39-417A-B259-29641749B243}" type="slidenum">
              <a:rPr lang="en-US"/>
              <a:pPr/>
              <a:t>18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D8A19-1D0A-4AC0-9346-C8D252DF1DF3}" type="slidenum">
              <a:rPr lang="en-US"/>
              <a:pPr/>
              <a:t>19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12722-AF1D-4443-BB27-10B108302A8D}" type="slidenum">
              <a:rPr lang="en-US"/>
              <a:pPr/>
              <a:t>20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A42E5-E2F9-4FD9-935D-FDC479AE41BB}" type="slidenum">
              <a:rPr lang="en-US"/>
              <a:pPr/>
              <a:t>21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09D03-C35E-47F4-BE5A-D5FD42081C3D}" type="slidenum">
              <a:rPr lang="en-US"/>
              <a:pPr/>
              <a:t>22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3CCF8-8B69-4D85-8EB7-C6470329EA05}" type="slidenum">
              <a:rPr lang="en-US"/>
              <a:pPr/>
              <a:t>23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20DBA-C053-472D-84F0-1803A4DF1167}" type="slidenum">
              <a:rPr lang="en-US"/>
              <a:pPr/>
              <a:t>24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6535-EEC3-4E39-BBC7-B252D3B86A31}" type="slidenum">
              <a:rPr lang="en-US"/>
              <a:pPr/>
              <a:t>25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6CA35-B730-4CBE-97CD-9AA44FEB8FDE}" type="slidenum">
              <a:rPr lang="en-US"/>
              <a:pPr/>
              <a:t>27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62889-CD94-4077-842A-D81D510B5A68}" type="slidenum">
              <a:rPr lang="en-US"/>
              <a:pPr/>
              <a:t>28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4C42C-2BA2-431C-A0A9-51FE8E6718FA}" type="slidenum">
              <a:rPr lang="en-US"/>
              <a:pPr/>
              <a:t>29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5D304-3DF5-4CE7-9358-50DE483AC0EE}" type="slidenum">
              <a:rPr lang="en-US"/>
              <a:pPr/>
              <a:t>30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28A13-CE0C-4647-9D0A-CD1BD6674132}" type="slidenum">
              <a:rPr lang="en-US"/>
              <a:pPr/>
              <a:t>31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37AFE-699A-467D-A0CC-6DE9981FC819}" type="slidenum">
              <a:rPr lang="en-US"/>
              <a:pPr/>
              <a:t>32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DE46B-F20B-4E2A-813D-2001C7B4E40E}" type="slidenum">
              <a:rPr lang="en-US"/>
              <a:pPr/>
              <a:t>33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BBF6-8001-4D5C-BF26-090AD1237B1F}" type="slidenum">
              <a:rPr lang="en-US"/>
              <a:pPr/>
              <a:t>34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A8C43-5536-4B7D-BE0D-177648066DB2}" type="slidenum">
              <a:rPr lang="en-US"/>
              <a:pPr/>
              <a:t>35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715BB-81F5-4619-AF3E-3EA129B4A0BD}" type="slidenum">
              <a:rPr lang="en-US"/>
              <a:pPr/>
              <a:t>36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41CCF-FF7F-4542-8800-65AAA81C57B7}" type="slidenum">
              <a:rPr lang="en-US"/>
              <a:pPr/>
              <a:t>39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41CCF-FF7F-4542-8800-65AAA81C57B7}" type="slidenum">
              <a:rPr lang="en-US"/>
              <a:pPr/>
              <a:t>40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8F7E5-FCE4-4F14-82B3-52A55A1335E4}" type="slidenum">
              <a:rPr lang="en-US"/>
              <a:pPr/>
              <a:t>41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56CF7-2FA9-4776-80E7-D27364D3F8F8}" type="slidenum">
              <a:rPr lang="en-US"/>
              <a:pPr/>
              <a:t>44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874C8-B446-4B34-882F-48B550790F55}" type="slidenum">
              <a:rPr lang="en-US"/>
              <a:pPr/>
              <a:t>47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5325"/>
            <a:ext cx="465666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5325"/>
            <a:ext cx="465666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AAF6D-8861-45B3-AC12-1F649C522294}" type="slidenum">
              <a:rPr lang="en-US"/>
              <a:pPr/>
              <a:t>13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D5499-7FBF-4B96-A613-087D77B57D77}" type="slidenum">
              <a:rPr lang="en-US"/>
              <a:pPr/>
              <a:t>14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81705-DA35-4181-8C3B-7AA81743BF64}" type="slidenum">
              <a:rPr lang="en-US"/>
              <a:pPr/>
              <a:t>15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1DEF0-FFAB-4E25-B394-2F367EC23F11}" type="slidenum">
              <a:rPr lang="en-US"/>
              <a:pPr/>
              <a:t>16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9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2" Type="http://schemas.openxmlformats.org/officeDocument/2006/relationships/tags" Target="../tags/tag101.xml"/><Relationship Id="rId16" Type="http://schemas.openxmlformats.org/officeDocument/2006/relationships/image" Target="../media/image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1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3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10.emf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customXml" Target="../ink/ink5.xml"/><Relationship Id="rId5" Type="http://schemas.openxmlformats.org/officeDocument/2006/relationships/tags" Target="../tags/tag169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image" Target="../media/image11.emf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10" Type="http://schemas.openxmlformats.org/officeDocument/2006/relationships/tags" Target="../tags/tag182.xml"/><Relationship Id="rId19" Type="http://schemas.openxmlformats.org/officeDocument/2006/relationships/customXml" Target="../ink/ink6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tags" Target="../tags/tag227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41" Type="http://schemas.openxmlformats.org/officeDocument/2006/relationships/tags" Target="../tags/tag229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tags" Target="../tags/tag268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42" Type="http://schemas.openxmlformats.org/officeDocument/2006/relationships/tags" Target="../tags/tag271.xml"/><Relationship Id="rId47" Type="http://schemas.openxmlformats.org/officeDocument/2006/relationships/notesSlide" Target="../notesSlides/notesSlide14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tags" Target="../tags/tag267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41" Type="http://schemas.openxmlformats.org/officeDocument/2006/relationships/tags" Target="../tags/tag270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tags" Target="../tags/tag266.xml"/><Relationship Id="rId40" Type="http://schemas.openxmlformats.org/officeDocument/2006/relationships/tags" Target="../tags/tag269.xml"/><Relationship Id="rId45" Type="http://schemas.openxmlformats.org/officeDocument/2006/relationships/tags" Target="../tags/tag274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tags" Target="../tags/tag265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4" Type="http://schemas.openxmlformats.org/officeDocument/2006/relationships/tags" Target="../tags/tag273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43" Type="http://schemas.openxmlformats.org/officeDocument/2006/relationships/tags" Target="../tags/tag27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notesSlide" Target="../notesSlides/notesSlide15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4" Type="http://schemas.openxmlformats.org/officeDocument/2006/relationships/image" Target="../media/image12.emf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3" Type="http://schemas.openxmlformats.org/officeDocument/2006/relationships/tags" Target="../tags/tag317.xml"/><Relationship Id="rId21" Type="http://schemas.openxmlformats.org/officeDocument/2006/relationships/tags" Target="../tags/tag335.xml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notesSlide" Target="../notesSlides/notesSlide16.xml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tags" Target="../tags/tag334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" Type="http://schemas.openxmlformats.org/officeDocument/2006/relationships/tags" Target="../tags/tag340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0" Type="http://schemas.openxmlformats.org/officeDocument/2006/relationships/tags" Target="../tags/tag357.xml"/><Relationship Id="rId29" Type="http://schemas.openxmlformats.org/officeDocument/2006/relationships/tags" Target="../tags/tag366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notesSlide" Target="../notesSlides/notesSlide17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customXml" Target="../ink/ink8.xml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image" Target="../media/image7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6.jpe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3" Type="http://schemas.openxmlformats.org/officeDocument/2006/relationships/tags" Target="../tags/tag401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image" Target="../media/image9.wmf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image" Target="../media/image11.wmf"/><Relationship Id="rId2" Type="http://schemas.openxmlformats.org/officeDocument/2006/relationships/tags" Target="../tags/tag419.xml"/><Relationship Id="rId16" Type="http://schemas.openxmlformats.org/officeDocument/2006/relationships/image" Target="../media/image10.wmf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image" Target="../media/image13.wmf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notesSlide" Target="../notesSlides/notesSlide21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image" Target="../media/image12.wmf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image" Target="../media/image11.wmf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62.xml"/><Relationship Id="rId4" Type="http://schemas.openxmlformats.org/officeDocument/2006/relationships/tags" Target="../tags/tag4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5" Type="http://schemas.openxmlformats.org/officeDocument/2006/relationships/tags" Target="../tags/tag467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tags" Target="../tags/tag501.xml"/><Relationship Id="rId3" Type="http://schemas.openxmlformats.org/officeDocument/2006/relationships/tags" Target="../tags/tag478.xml"/><Relationship Id="rId21" Type="http://schemas.openxmlformats.org/officeDocument/2006/relationships/tags" Target="../tags/tag496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tags" Target="../tags/tag500.xml"/><Relationship Id="rId33" Type="http://schemas.openxmlformats.org/officeDocument/2006/relationships/tags" Target="../tags/tag508.xml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5.xml"/><Relationship Id="rId29" Type="http://schemas.openxmlformats.org/officeDocument/2006/relationships/tags" Target="../tags/tag504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tags" Target="../tags/tag499.xml"/><Relationship Id="rId32" Type="http://schemas.openxmlformats.org/officeDocument/2006/relationships/tags" Target="../tags/tag507.xml"/><Relationship Id="rId37" Type="http://schemas.openxmlformats.org/officeDocument/2006/relationships/image" Target="../media/image22.emf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tags" Target="../tags/tag498.xml"/><Relationship Id="rId28" Type="http://schemas.openxmlformats.org/officeDocument/2006/relationships/tags" Target="../tags/tag503.xml"/><Relationship Id="rId36" Type="http://schemas.openxmlformats.org/officeDocument/2006/relationships/customXml" Target="../ink/ink9.xml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tags" Target="../tags/tag506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tags" Target="../tags/tag497.xml"/><Relationship Id="rId27" Type="http://schemas.openxmlformats.org/officeDocument/2006/relationships/tags" Target="../tags/tag502.xml"/><Relationship Id="rId30" Type="http://schemas.openxmlformats.org/officeDocument/2006/relationships/tags" Target="../tags/tag505.xml"/><Relationship Id="rId35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customXml" Target="../ink/ink10.xml"/><Relationship Id="rId3" Type="http://schemas.openxmlformats.org/officeDocument/2006/relationships/tags" Target="../tags/tag511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notesSlide" Target="../notesSlides/notesSlide25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tags" Target="../tags/tag537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slideLayout" Target="../slideLayouts/slideLayout1.xml"/><Relationship Id="rId40" Type="http://schemas.openxmlformats.org/officeDocument/2006/relationships/image" Target="../media/image23.emf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9" Type="http://schemas.openxmlformats.org/officeDocument/2006/relationships/tags" Target="../tags/tag583.xml"/><Relationship Id="rId3" Type="http://schemas.openxmlformats.org/officeDocument/2006/relationships/tags" Target="../tags/tag547.xml"/><Relationship Id="rId21" Type="http://schemas.openxmlformats.org/officeDocument/2006/relationships/tags" Target="../tags/tag565.xml"/><Relationship Id="rId34" Type="http://schemas.openxmlformats.org/officeDocument/2006/relationships/tags" Target="../tags/tag578.xml"/><Relationship Id="rId42" Type="http://schemas.openxmlformats.org/officeDocument/2006/relationships/tags" Target="../tags/tag586.xml"/><Relationship Id="rId47" Type="http://schemas.openxmlformats.org/officeDocument/2006/relationships/tags" Target="../tags/tag591.xml"/><Relationship Id="rId50" Type="http://schemas.openxmlformats.org/officeDocument/2006/relationships/tags" Target="../tags/tag594.xml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46" Type="http://schemas.openxmlformats.org/officeDocument/2006/relationships/tags" Target="../tags/tag590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41" Type="http://schemas.openxmlformats.org/officeDocument/2006/relationships/tags" Target="../tags/tag585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40" Type="http://schemas.openxmlformats.org/officeDocument/2006/relationships/tags" Target="../tags/tag584.xml"/><Relationship Id="rId45" Type="http://schemas.openxmlformats.org/officeDocument/2006/relationships/tags" Target="../tags/tag589.xml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tags" Target="../tags/tag580.xml"/><Relationship Id="rId49" Type="http://schemas.openxmlformats.org/officeDocument/2006/relationships/tags" Target="../tags/tag593.xml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4" Type="http://schemas.openxmlformats.org/officeDocument/2006/relationships/tags" Target="../tags/tag588.xml"/><Relationship Id="rId52" Type="http://schemas.openxmlformats.org/officeDocument/2006/relationships/notesSlide" Target="../notesSlides/notesSlide26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tags" Target="../tags/tag579.xml"/><Relationship Id="rId43" Type="http://schemas.openxmlformats.org/officeDocument/2006/relationships/tags" Target="../tags/tag587.xml"/><Relationship Id="rId48" Type="http://schemas.openxmlformats.org/officeDocument/2006/relationships/tags" Target="../tags/tag592.xml"/><Relationship Id="rId8" Type="http://schemas.openxmlformats.org/officeDocument/2006/relationships/tags" Target="../tags/tag552.xml"/><Relationship Id="rId5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tags" Target="../tags/tag633.xml"/><Relationship Id="rId3" Type="http://schemas.openxmlformats.org/officeDocument/2006/relationships/tags" Target="../tags/tag597.xml"/><Relationship Id="rId21" Type="http://schemas.openxmlformats.org/officeDocument/2006/relationships/tags" Target="../tags/tag615.xml"/><Relationship Id="rId34" Type="http://schemas.openxmlformats.org/officeDocument/2006/relationships/tags" Target="../tags/tag628.xml"/><Relationship Id="rId42" Type="http://schemas.openxmlformats.org/officeDocument/2006/relationships/tags" Target="../tags/tag636.xml"/><Relationship Id="rId47" Type="http://schemas.openxmlformats.org/officeDocument/2006/relationships/tags" Target="../tags/tag641.xml"/><Relationship Id="rId50" Type="http://schemas.openxmlformats.org/officeDocument/2006/relationships/tags" Target="../tags/tag644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tags" Target="../tags/tag632.xml"/><Relationship Id="rId46" Type="http://schemas.openxmlformats.org/officeDocument/2006/relationships/tags" Target="../tags/tag640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tags" Target="../tags/tag623.xml"/><Relationship Id="rId41" Type="http://schemas.openxmlformats.org/officeDocument/2006/relationships/tags" Target="../tags/tag635.xml"/><Relationship Id="rId54" Type="http://schemas.openxmlformats.org/officeDocument/2006/relationships/image" Target="../media/image24.emf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tags" Target="../tags/tag631.xml"/><Relationship Id="rId40" Type="http://schemas.openxmlformats.org/officeDocument/2006/relationships/tags" Target="../tags/tag634.xml"/><Relationship Id="rId45" Type="http://schemas.openxmlformats.org/officeDocument/2006/relationships/tags" Target="../tags/tag639.xml"/><Relationship Id="rId53" Type="http://schemas.openxmlformats.org/officeDocument/2006/relationships/customXml" Target="../ink/ink11.xml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tags" Target="../tags/tag630.xml"/><Relationship Id="rId49" Type="http://schemas.openxmlformats.org/officeDocument/2006/relationships/tags" Target="../tags/tag643.xml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tags" Target="../tags/tag625.xml"/><Relationship Id="rId44" Type="http://schemas.openxmlformats.org/officeDocument/2006/relationships/tags" Target="../tags/tag638.xml"/><Relationship Id="rId52" Type="http://schemas.openxmlformats.org/officeDocument/2006/relationships/notesSlide" Target="../notesSlides/notesSlide27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tags" Target="../tags/tag629.xml"/><Relationship Id="rId43" Type="http://schemas.openxmlformats.org/officeDocument/2006/relationships/tags" Target="../tags/tag637.xml"/><Relationship Id="rId48" Type="http://schemas.openxmlformats.org/officeDocument/2006/relationships/tags" Target="../tags/tag642.xml"/><Relationship Id="rId8" Type="http://schemas.openxmlformats.org/officeDocument/2006/relationships/tags" Target="../tags/tag602.xml"/><Relationship Id="rId5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tags" Target="../tags/tag670.xml"/><Relationship Id="rId39" Type="http://schemas.openxmlformats.org/officeDocument/2006/relationships/tags" Target="../tags/tag683.xml"/><Relationship Id="rId21" Type="http://schemas.openxmlformats.org/officeDocument/2006/relationships/tags" Target="../tags/tag665.xml"/><Relationship Id="rId34" Type="http://schemas.openxmlformats.org/officeDocument/2006/relationships/tags" Target="../tags/tag678.xml"/><Relationship Id="rId42" Type="http://schemas.openxmlformats.org/officeDocument/2006/relationships/tags" Target="../tags/tag686.xml"/><Relationship Id="rId47" Type="http://schemas.openxmlformats.org/officeDocument/2006/relationships/tags" Target="../tags/tag691.xml"/><Relationship Id="rId50" Type="http://schemas.openxmlformats.org/officeDocument/2006/relationships/tags" Target="../tags/tag694.xml"/><Relationship Id="rId55" Type="http://schemas.openxmlformats.org/officeDocument/2006/relationships/tags" Target="../tags/tag699.xml"/><Relationship Id="rId63" Type="http://schemas.openxmlformats.org/officeDocument/2006/relationships/tags" Target="../tags/tag707.xml"/><Relationship Id="rId68" Type="http://schemas.openxmlformats.org/officeDocument/2006/relationships/tags" Target="../tags/tag712.xml"/><Relationship Id="rId76" Type="http://schemas.openxmlformats.org/officeDocument/2006/relationships/tags" Target="../tags/tag720.xml"/><Relationship Id="rId7" Type="http://schemas.openxmlformats.org/officeDocument/2006/relationships/tags" Target="../tags/tag651.xml"/><Relationship Id="rId71" Type="http://schemas.openxmlformats.org/officeDocument/2006/relationships/tags" Target="../tags/tag715.xml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9" Type="http://schemas.openxmlformats.org/officeDocument/2006/relationships/tags" Target="../tags/tag673.xml"/><Relationship Id="rId11" Type="http://schemas.openxmlformats.org/officeDocument/2006/relationships/tags" Target="../tags/tag655.xml"/><Relationship Id="rId24" Type="http://schemas.openxmlformats.org/officeDocument/2006/relationships/tags" Target="../tags/tag668.xml"/><Relationship Id="rId32" Type="http://schemas.openxmlformats.org/officeDocument/2006/relationships/tags" Target="../tags/tag676.xml"/><Relationship Id="rId37" Type="http://schemas.openxmlformats.org/officeDocument/2006/relationships/tags" Target="../tags/tag681.xml"/><Relationship Id="rId40" Type="http://schemas.openxmlformats.org/officeDocument/2006/relationships/tags" Target="../tags/tag684.xml"/><Relationship Id="rId45" Type="http://schemas.openxmlformats.org/officeDocument/2006/relationships/tags" Target="../tags/tag689.xml"/><Relationship Id="rId53" Type="http://schemas.openxmlformats.org/officeDocument/2006/relationships/tags" Target="../tags/tag697.xml"/><Relationship Id="rId58" Type="http://schemas.openxmlformats.org/officeDocument/2006/relationships/tags" Target="../tags/tag702.xml"/><Relationship Id="rId66" Type="http://schemas.openxmlformats.org/officeDocument/2006/relationships/tags" Target="../tags/tag710.xml"/><Relationship Id="rId74" Type="http://schemas.openxmlformats.org/officeDocument/2006/relationships/tags" Target="../tags/tag718.xml"/><Relationship Id="rId79" Type="http://schemas.openxmlformats.org/officeDocument/2006/relationships/notesSlide" Target="../notesSlides/notesSlide28.xml"/><Relationship Id="rId5" Type="http://schemas.openxmlformats.org/officeDocument/2006/relationships/tags" Target="../tags/tag649.xml"/><Relationship Id="rId61" Type="http://schemas.openxmlformats.org/officeDocument/2006/relationships/tags" Target="../tags/tag705.xml"/><Relationship Id="rId82" Type="http://schemas.openxmlformats.org/officeDocument/2006/relationships/customXml" Target="../ink/ink13.xml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tags" Target="../tags/tag675.xml"/><Relationship Id="rId44" Type="http://schemas.openxmlformats.org/officeDocument/2006/relationships/tags" Target="../tags/tag688.xml"/><Relationship Id="rId52" Type="http://schemas.openxmlformats.org/officeDocument/2006/relationships/tags" Target="../tags/tag696.xml"/><Relationship Id="rId60" Type="http://schemas.openxmlformats.org/officeDocument/2006/relationships/tags" Target="../tags/tag704.xml"/><Relationship Id="rId65" Type="http://schemas.openxmlformats.org/officeDocument/2006/relationships/tags" Target="../tags/tag709.xml"/><Relationship Id="rId73" Type="http://schemas.openxmlformats.org/officeDocument/2006/relationships/tags" Target="../tags/tag717.xml"/><Relationship Id="rId78" Type="http://schemas.openxmlformats.org/officeDocument/2006/relationships/slideLayout" Target="../slideLayouts/slideLayout1.xml"/><Relationship Id="rId81" Type="http://schemas.openxmlformats.org/officeDocument/2006/relationships/image" Target="../media/image14.emf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tags" Target="../tags/tag666.xml"/><Relationship Id="rId27" Type="http://schemas.openxmlformats.org/officeDocument/2006/relationships/tags" Target="../tags/tag671.xml"/><Relationship Id="rId30" Type="http://schemas.openxmlformats.org/officeDocument/2006/relationships/tags" Target="../tags/tag674.xml"/><Relationship Id="rId35" Type="http://schemas.openxmlformats.org/officeDocument/2006/relationships/tags" Target="../tags/tag679.xml"/><Relationship Id="rId43" Type="http://schemas.openxmlformats.org/officeDocument/2006/relationships/tags" Target="../tags/tag687.xml"/><Relationship Id="rId48" Type="http://schemas.openxmlformats.org/officeDocument/2006/relationships/tags" Target="../tags/tag692.xml"/><Relationship Id="rId56" Type="http://schemas.openxmlformats.org/officeDocument/2006/relationships/tags" Target="../tags/tag700.xml"/><Relationship Id="rId64" Type="http://schemas.openxmlformats.org/officeDocument/2006/relationships/tags" Target="../tags/tag708.xml"/><Relationship Id="rId69" Type="http://schemas.openxmlformats.org/officeDocument/2006/relationships/tags" Target="../tags/tag713.xml"/><Relationship Id="rId77" Type="http://schemas.openxmlformats.org/officeDocument/2006/relationships/tags" Target="../tags/tag721.xml"/><Relationship Id="rId8" Type="http://schemas.openxmlformats.org/officeDocument/2006/relationships/tags" Target="../tags/tag652.xml"/><Relationship Id="rId51" Type="http://schemas.openxmlformats.org/officeDocument/2006/relationships/tags" Target="../tags/tag695.xml"/><Relationship Id="rId72" Type="http://schemas.openxmlformats.org/officeDocument/2006/relationships/tags" Target="../tags/tag716.xml"/><Relationship Id="rId80" Type="http://schemas.openxmlformats.org/officeDocument/2006/relationships/customXml" Target="../ink/ink12.xml"/><Relationship Id="rId3" Type="http://schemas.openxmlformats.org/officeDocument/2006/relationships/tags" Target="../tags/tag647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tags" Target="../tags/tag669.xml"/><Relationship Id="rId33" Type="http://schemas.openxmlformats.org/officeDocument/2006/relationships/tags" Target="../tags/tag677.xml"/><Relationship Id="rId38" Type="http://schemas.openxmlformats.org/officeDocument/2006/relationships/tags" Target="../tags/tag682.xml"/><Relationship Id="rId46" Type="http://schemas.openxmlformats.org/officeDocument/2006/relationships/tags" Target="../tags/tag690.xml"/><Relationship Id="rId59" Type="http://schemas.openxmlformats.org/officeDocument/2006/relationships/tags" Target="../tags/tag703.xml"/><Relationship Id="rId67" Type="http://schemas.openxmlformats.org/officeDocument/2006/relationships/tags" Target="../tags/tag711.xml"/><Relationship Id="rId20" Type="http://schemas.openxmlformats.org/officeDocument/2006/relationships/tags" Target="../tags/tag664.xml"/><Relationship Id="rId41" Type="http://schemas.openxmlformats.org/officeDocument/2006/relationships/tags" Target="../tags/tag685.xml"/><Relationship Id="rId54" Type="http://schemas.openxmlformats.org/officeDocument/2006/relationships/tags" Target="../tags/tag698.xml"/><Relationship Id="rId62" Type="http://schemas.openxmlformats.org/officeDocument/2006/relationships/tags" Target="../tags/tag706.xml"/><Relationship Id="rId70" Type="http://schemas.openxmlformats.org/officeDocument/2006/relationships/tags" Target="../tags/tag714.xml"/><Relationship Id="rId75" Type="http://schemas.openxmlformats.org/officeDocument/2006/relationships/tags" Target="../tags/tag719.xml"/><Relationship Id="rId83" Type="http://schemas.openxmlformats.org/officeDocument/2006/relationships/image" Target="../media/image150.emf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5" Type="http://schemas.openxmlformats.org/officeDocument/2006/relationships/tags" Target="../tags/tag659.xml"/><Relationship Id="rId23" Type="http://schemas.openxmlformats.org/officeDocument/2006/relationships/tags" Target="../tags/tag667.xml"/><Relationship Id="rId28" Type="http://schemas.openxmlformats.org/officeDocument/2006/relationships/tags" Target="../tags/tag672.xml"/><Relationship Id="rId36" Type="http://schemas.openxmlformats.org/officeDocument/2006/relationships/tags" Target="../tags/tag680.xml"/><Relationship Id="rId49" Type="http://schemas.openxmlformats.org/officeDocument/2006/relationships/tags" Target="../tags/tag693.xml"/><Relationship Id="rId57" Type="http://schemas.openxmlformats.org/officeDocument/2006/relationships/tags" Target="../tags/tag70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33" Type="http://schemas.openxmlformats.org/officeDocument/2006/relationships/tags" Target="../tags/tag754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tags" Target="../tags/tag750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32" Type="http://schemas.openxmlformats.org/officeDocument/2006/relationships/tags" Target="../tags/tag753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31" Type="http://schemas.openxmlformats.org/officeDocument/2006/relationships/tags" Target="../tags/tag752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tags" Target="../tags/tag751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.xml"/><Relationship Id="rId117" Type="http://schemas.openxmlformats.org/officeDocument/2006/relationships/customXml" Target="../ink/ink59.xml"/><Relationship Id="rId21" Type="http://schemas.openxmlformats.org/officeDocument/2006/relationships/tags" Target="../tags/tag775.xml"/><Relationship Id="rId42" Type="http://schemas.openxmlformats.org/officeDocument/2006/relationships/image" Target="../media/image32.emf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45.emf"/><Relationship Id="rId84" Type="http://schemas.openxmlformats.org/officeDocument/2006/relationships/image" Target="../media/image53.emf"/><Relationship Id="rId89" Type="http://schemas.openxmlformats.org/officeDocument/2006/relationships/customXml" Target="../ink/ink45.xml"/><Relationship Id="rId112" Type="http://schemas.openxmlformats.org/officeDocument/2006/relationships/image" Target="../media/image67.emf"/><Relationship Id="rId16" Type="http://schemas.openxmlformats.org/officeDocument/2006/relationships/tags" Target="../tags/tag770.xml"/><Relationship Id="rId107" Type="http://schemas.openxmlformats.org/officeDocument/2006/relationships/customXml" Target="../ink/ink54.xml"/><Relationship Id="rId11" Type="http://schemas.openxmlformats.org/officeDocument/2006/relationships/tags" Target="../tags/tag765.xml"/><Relationship Id="rId32" Type="http://schemas.openxmlformats.org/officeDocument/2006/relationships/image" Target="../media/image27.emf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40.emf"/><Relationship Id="rId74" Type="http://schemas.openxmlformats.org/officeDocument/2006/relationships/image" Target="../media/image48.emf"/><Relationship Id="rId79" Type="http://schemas.openxmlformats.org/officeDocument/2006/relationships/customXml" Target="../ink/ink40.xml"/><Relationship Id="rId102" Type="http://schemas.openxmlformats.org/officeDocument/2006/relationships/image" Target="../media/image62.emf"/><Relationship Id="rId123" Type="http://schemas.openxmlformats.org/officeDocument/2006/relationships/customXml" Target="../ink/ink62.xml"/><Relationship Id="rId128" Type="http://schemas.openxmlformats.org/officeDocument/2006/relationships/image" Target="../media/image75.emf"/><Relationship Id="rId5" Type="http://schemas.openxmlformats.org/officeDocument/2006/relationships/tags" Target="../tags/tag759.xml"/><Relationship Id="rId90" Type="http://schemas.openxmlformats.org/officeDocument/2006/relationships/image" Target="../media/image56.emf"/><Relationship Id="rId95" Type="http://schemas.openxmlformats.org/officeDocument/2006/relationships/customXml" Target="../ink/ink48.xml"/><Relationship Id="rId19" Type="http://schemas.openxmlformats.org/officeDocument/2006/relationships/tags" Target="../tags/tag773.xml"/><Relationship Id="rId14" Type="http://schemas.openxmlformats.org/officeDocument/2006/relationships/tags" Target="../tags/tag768.xml"/><Relationship Id="rId22" Type="http://schemas.openxmlformats.org/officeDocument/2006/relationships/tags" Target="../tags/tag776.xml"/><Relationship Id="rId27" Type="http://schemas.openxmlformats.org/officeDocument/2006/relationships/customXml" Target="../ink/ink14.xml"/><Relationship Id="rId30" Type="http://schemas.openxmlformats.org/officeDocument/2006/relationships/image" Target="../media/image26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35.emf"/><Relationship Id="rId56" Type="http://schemas.openxmlformats.org/officeDocument/2006/relationships/image" Target="../media/image39.emf"/><Relationship Id="rId64" Type="http://schemas.openxmlformats.org/officeDocument/2006/relationships/image" Target="../media/image43.emf"/><Relationship Id="rId69" Type="http://schemas.openxmlformats.org/officeDocument/2006/relationships/customXml" Target="../ink/ink35.xml"/><Relationship Id="rId77" Type="http://schemas.openxmlformats.org/officeDocument/2006/relationships/customXml" Target="../ink/ink39.xml"/><Relationship Id="rId100" Type="http://schemas.openxmlformats.org/officeDocument/2006/relationships/image" Target="../media/image61.emf"/><Relationship Id="rId105" Type="http://schemas.openxmlformats.org/officeDocument/2006/relationships/customXml" Target="../ink/ink53.xml"/><Relationship Id="rId113" Type="http://schemas.openxmlformats.org/officeDocument/2006/relationships/customXml" Target="../ink/ink57.xml"/><Relationship Id="rId118" Type="http://schemas.openxmlformats.org/officeDocument/2006/relationships/image" Target="../media/image70.emf"/><Relationship Id="rId126" Type="http://schemas.openxmlformats.org/officeDocument/2006/relationships/image" Target="../media/image74.emf"/><Relationship Id="rId8" Type="http://schemas.openxmlformats.org/officeDocument/2006/relationships/tags" Target="../tags/tag762.xml"/><Relationship Id="rId51" Type="http://schemas.openxmlformats.org/officeDocument/2006/relationships/customXml" Target="../ink/ink26.xml"/><Relationship Id="rId72" Type="http://schemas.openxmlformats.org/officeDocument/2006/relationships/image" Target="../media/image47.emf"/><Relationship Id="rId80" Type="http://schemas.openxmlformats.org/officeDocument/2006/relationships/image" Target="../media/image51.emf"/><Relationship Id="rId85" Type="http://schemas.openxmlformats.org/officeDocument/2006/relationships/customXml" Target="../ink/ink43.xml"/><Relationship Id="rId93" Type="http://schemas.openxmlformats.org/officeDocument/2006/relationships/customXml" Target="../ink/ink47.xml"/><Relationship Id="rId98" Type="http://schemas.openxmlformats.org/officeDocument/2006/relationships/image" Target="../media/image60.emf"/><Relationship Id="rId121" Type="http://schemas.openxmlformats.org/officeDocument/2006/relationships/customXml" Target="../ink/ink61.xml"/><Relationship Id="rId3" Type="http://schemas.openxmlformats.org/officeDocument/2006/relationships/tags" Target="../tags/tag757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25" Type="http://schemas.openxmlformats.org/officeDocument/2006/relationships/tags" Target="../tags/tag779.xml"/><Relationship Id="rId33" Type="http://schemas.openxmlformats.org/officeDocument/2006/relationships/customXml" Target="../ink/ink17.xml"/><Relationship Id="rId38" Type="http://schemas.openxmlformats.org/officeDocument/2006/relationships/image" Target="../media/image30.emf"/><Relationship Id="rId46" Type="http://schemas.openxmlformats.org/officeDocument/2006/relationships/image" Target="../media/image34.emf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103" Type="http://schemas.openxmlformats.org/officeDocument/2006/relationships/customXml" Target="../ink/ink52.xml"/><Relationship Id="rId108" Type="http://schemas.openxmlformats.org/officeDocument/2006/relationships/image" Target="../media/image65.emf"/><Relationship Id="rId116" Type="http://schemas.openxmlformats.org/officeDocument/2006/relationships/image" Target="../media/image69.emf"/><Relationship Id="rId124" Type="http://schemas.openxmlformats.org/officeDocument/2006/relationships/image" Target="../media/image73.emf"/><Relationship Id="rId129" Type="http://schemas.openxmlformats.org/officeDocument/2006/relationships/customXml" Target="../ink/ink65.xml"/><Relationship Id="rId20" Type="http://schemas.openxmlformats.org/officeDocument/2006/relationships/tags" Target="../tags/tag774.xml"/><Relationship Id="rId41" Type="http://schemas.openxmlformats.org/officeDocument/2006/relationships/customXml" Target="../ink/ink21.xml"/><Relationship Id="rId54" Type="http://schemas.openxmlformats.org/officeDocument/2006/relationships/image" Target="../media/image38.emf"/><Relationship Id="rId62" Type="http://schemas.openxmlformats.org/officeDocument/2006/relationships/image" Target="../media/image42.emf"/><Relationship Id="rId70" Type="http://schemas.openxmlformats.org/officeDocument/2006/relationships/image" Target="../media/image46.emf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55.emf"/><Relationship Id="rId91" Type="http://schemas.openxmlformats.org/officeDocument/2006/relationships/customXml" Target="../ink/ink46.xml"/><Relationship Id="rId96" Type="http://schemas.openxmlformats.org/officeDocument/2006/relationships/image" Target="../media/image59.emf"/><Relationship Id="rId111" Type="http://schemas.openxmlformats.org/officeDocument/2006/relationships/customXml" Target="../ink/ink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6" Type="http://schemas.openxmlformats.org/officeDocument/2006/relationships/image" Target="../media/image64.emf"/><Relationship Id="rId114" Type="http://schemas.openxmlformats.org/officeDocument/2006/relationships/image" Target="../media/image68.emf"/><Relationship Id="rId119" Type="http://schemas.openxmlformats.org/officeDocument/2006/relationships/customXml" Target="../ink/ink60.xml"/><Relationship Id="rId127" Type="http://schemas.openxmlformats.org/officeDocument/2006/relationships/customXml" Target="../ink/ink64.xml"/><Relationship Id="rId10" Type="http://schemas.openxmlformats.org/officeDocument/2006/relationships/tags" Target="../tags/tag764.xml"/><Relationship Id="rId31" Type="http://schemas.openxmlformats.org/officeDocument/2006/relationships/customXml" Target="../ink/ink16.xml"/><Relationship Id="rId44" Type="http://schemas.openxmlformats.org/officeDocument/2006/relationships/image" Target="../media/image33.emf"/><Relationship Id="rId52" Type="http://schemas.openxmlformats.org/officeDocument/2006/relationships/image" Target="../media/image37.emf"/><Relationship Id="rId60" Type="http://schemas.openxmlformats.org/officeDocument/2006/relationships/image" Target="../media/image41.emf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50.emf"/><Relationship Id="rId81" Type="http://schemas.openxmlformats.org/officeDocument/2006/relationships/customXml" Target="../ink/ink41.xml"/><Relationship Id="rId86" Type="http://schemas.openxmlformats.org/officeDocument/2006/relationships/image" Target="../media/image54.emf"/><Relationship Id="rId94" Type="http://schemas.openxmlformats.org/officeDocument/2006/relationships/image" Target="../media/image58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72.emf"/><Relationship Id="rId130" Type="http://schemas.openxmlformats.org/officeDocument/2006/relationships/image" Target="../media/image76.emf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28.emf"/><Relationship Id="rId50" Type="http://schemas.openxmlformats.org/officeDocument/2006/relationships/image" Target="../media/image36.emf"/><Relationship Id="rId55" Type="http://schemas.openxmlformats.org/officeDocument/2006/relationships/customXml" Target="../ink/ink28.xml"/><Relationship Id="rId76" Type="http://schemas.openxmlformats.org/officeDocument/2006/relationships/image" Target="../media/image49.emf"/><Relationship Id="rId97" Type="http://schemas.openxmlformats.org/officeDocument/2006/relationships/customXml" Target="../ink/ink49.xml"/><Relationship Id="rId104" Type="http://schemas.openxmlformats.org/officeDocument/2006/relationships/image" Target="../media/image63.emf"/><Relationship Id="rId120" Type="http://schemas.openxmlformats.org/officeDocument/2006/relationships/image" Target="../media/image71.emf"/><Relationship Id="rId125" Type="http://schemas.openxmlformats.org/officeDocument/2006/relationships/customXml" Target="../ink/ink63.xml"/><Relationship Id="rId7" Type="http://schemas.openxmlformats.org/officeDocument/2006/relationships/tags" Target="../tags/tag761.xml"/><Relationship Id="rId71" Type="http://schemas.openxmlformats.org/officeDocument/2006/relationships/customXml" Target="../ink/ink36.xml"/><Relationship Id="rId92" Type="http://schemas.openxmlformats.org/officeDocument/2006/relationships/image" Target="../media/image57.emf"/><Relationship Id="rId2" Type="http://schemas.openxmlformats.org/officeDocument/2006/relationships/tags" Target="../tags/tag756.xml"/><Relationship Id="rId29" Type="http://schemas.openxmlformats.org/officeDocument/2006/relationships/customXml" Target="../ink/ink15.xml"/><Relationship Id="rId24" Type="http://schemas.openxmlformats.org/officeDocument/2006/relationships/tags" Target="../tags/tag778.xml"/><Relationship Id="rId40" Type="http://schemas.openxmlformats.org/officeDocument/2006/relationships/image" Target="../media/image31.emf"/><Relationship Id="rId45" Type="http://schemas.openxmlformats.org/officeDocument/2006/relationships/customXml" Target="../ink/ink23.xml"/><Relationship Id="rId66" Type="http://schemas.openxmlformats.org/officeDocument/2006/relationships/image" Target="../media/image44.emf"/><Relationship Id="rId87" Type="http://schemas.openxmlformats.org/officeDocument/2006/relationships/customXml" Target="../ink/ink44.xml"/><Relationship Id="rId110" Type="http://schemas.openxmlformats.org/officeDocument/2006/relationships/image" Target="../media/image66.emf"/><Relationship Id="rId115" Type="http://schemas.openxmlformats.org/officeDocument/2006/relationships/customXml" Target="../ink/ink58.xml"/><Relationship Id="rId61" Type="http://schemas.openxmlformats.org/officeDocument/2006/relationships/customXml" Target="../ink/ink31.xml"/><Relationship Id="rId82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92.xml"/><Relationship Id="rId18" Type="http://schemas.openxmlformats.org/officeDocument/2006/relationships/tags" Target="../tags/tag797.xml"/><Relationship Id="rId26" Type="http://schemas.openxmlformats.org/officeDocument/2006/relationships/tags" Target="../tags/tag805.xml"/><Relationship Id="rId39" Type="http://schemas.openxmlformats.org/officeDocument/2006/relationships/tags" Target="../tags/tag818.xml"/><Relationship Id="rId3" Type="http://schemas.openxmlformats.org/officeDocument/2006/relationships/tags" Target="../tags/tag782.xml"/><Relationship Id="rId21" Type="http://schemas.openxmlformats.org/officeDocument/2006/relationships/tags" Target="../tags/tag800.xml"/><Relationship Id="rId34" Type="http://schemas.openxmlformats.org/officeDocument/2006/relationships/tags" Target="../tags/tag813.xml"/><Relationship Id="rId42" Type="http://schemas.openxmlformats.org/officeDocument/2006/relationships/tags" Target="../tags/tag821.xml"/><Relationship Id="rId47" Type="http://schemas.openxmlformats.org/officeDocument/2006/relationships/tags" Target="../tags/tag826.xml"/><Relationship Id="rId50" Type="http://schemas.openxmlformats.org/officeDocument/2006/relationships/tags" Target="../tags/tag829.xml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17" Type="http://schemas.openxmlformats.org/officeDocument/2006/relationships/tags" Target="../tags/tag796.xml"/><Relationship Id="rId25" Type="http://schemas.openxmlformats.org/officeDocument/2006/relationships/tags" Target="../tags/tag804.xml"/><Relationship Id="rId33" Type="http://schemas.openxmlformats.org/officeDocument/2006/relationships/tags" Target="../tags/tag812.xml"/><Relationship Id="rId38" Type="http://schemas.openxmlformats.org/officeDocument/2006/relationships/tags" Target="../tags/tag817.xml"/><Relationship Id="rId46" Type="http://schemas.openxmlformats.org/officeDocument/2006/relationships/tags" Target="../tags/tag825.xml"/><Relationship Id="rId2" Type="http://schemas.openxmlformats.org/officeDocument/2006/relationships/tags" Target="../tags/tag781.xml"/><Relationship Id="rId16" Type="http://schemas.openxmlformats.org/officeDocument/2006/relationships/tags" Target="../tags/tag795.xml"/><Relationship Id="rId20" Type="http://schemas.openxmlformats.org/officeDocument/2006/relationships/tags" Target="../tags/tag799.xml"/><Relationship Id="rId29" Type="http://schemas.openxmlformats.org/officeDocument/2006/relationships/tags" Target="../tags/tag808.xml"/><Relationship Id="rId41" Type="http://schemas.openxmlformats.org/officeDocument/2006/relationships/tags" Target="../tags/tag820.xml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tags" Target="../tags/tag803.xml"/><Relationship Id="rId32" Type="http://schemas.openxmlformats.org/officeDocument/2006/relationships/tags" Target="../tags/tag811.xml"/><Relationship Id="rId37" Type="http://schemas.openxmlformats.org/officeDocument/2006/relationships/tags" Target="../tags/tag816.xml"/><Relationship Id="rId40" Type="http://schemas.openxmlformats.org/officeDocument/2006/relationships/tags" Target="../tags/tag819.xml"/><Relationship Id="rId45" Type="http://schemas.openxmlformats.org/officeDocument/2006/relationships/tags" Target="../tags/tag824.xml"/><Relationship Id="rId5" Type="http://schemas.openxmlformats.org/officeDocument/2006/relationships/tags" Target="../tags/tag784.xml"/><Relationship Id="rId15" Type="http://schemas.openxmlformats.org/officeDocument/2006/relationships/tags" Target="../tags/tag794.xml"/><Relationship Id="rId23" Type="http://schemas.openxmlformats.org/officeDocument/2006/relationships/tags" Target="../tags/tag802.xml"/><Relationship Id="rId28" Type="http://schemas.openxmlformats.org/officeDocument/2006/relationships/tags" Target="../tags/tag807.xml"/><Relationship Id="rId36" Type="http://schemas.openxmlformats.org/officeDocument/2006/relationships/tags" Target="../tags/tag815.xml"/><Relationship Id="rId49" Type="http://schemas.openxmlformats.org/officeDocument/2006/relationships/tags" Target="../tags/tag828.xml"/><Relationship Id="rId10" Type="http://schemas.openxmlformats.org/officeDocument/2006/relationships/tags" Target="../tags/tag789.xml"/><Relationship Id="rId19" Type="http://schemas.openxmlformats.org/officeDocument/2006/relationships/tags" Target="../tags/tag798.xml"/><Relationship Id="rId31" Type="http://schemas.openxmlformats.org/officeDocument/2006/relationships/tags" Target="../tags/tag810.xml"/><Relationship Id="rId44" Type="http://schemas.openxmlformats.org/officeDocument/2006/relationships/tags" Target="../tags/tag823.xml"/><Relationship Id="rId52" Type="http://schemas.openxmlformats.org/officeDocument/2006/relationships/notesSlide" Target="../notesSlides/notesSlide29.xml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tags" Target="../tags/tag793.xml"/><Relationship Id="rId22" Type="http://schemas.openxmlformats.org/officeDocument/2006/relationships/tags" Target="../tags/tag801.xml"/><Relationship Id="rId27" Type="http://schemas.openxmlformats.org/officeDocument/2006/relationships/tags" Target="../tags/tag806.xml"/><Relationship Id="rId30" Type="http://schemas.openxmlformats.org/officeDocument/2006/relationships/tags" Target="../tags/tag809.xml"/><Relationship Id="rId35" Type="http://schemas.openxmlformats.org/officeDocument/2006/relationships/tags" Target="../tags/tag814.xml"/><Relationship Id="rId43" Type="http://schemas.openxmlformats.org/officeDocument/2006/relationships/tags" Target="../tags/tag822.xml"/><Relationship Id="rId48" Type="http://schemas.openxmlformats.org/officeDocument/2006/relationships/tags" Target="../tags/tag827.xml"/><Relationship Id="rId8" Type="http://schemas.openxmlformats.org/officeDocument/2006/relationships/tags" Target="../tags/tag787.xml"/><Relationship Id="rId5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855.xml"/><Relationship Id="rId21" Type="http://schemas.openxmlformats.org/officeDocument/2006/relationships/tags" Target="../tags/tag850.xml"/><Relationship Id="rId34" Type="http://schemas.openxmlformats.org/officeDocument/2006/relationships/tags" Target="../tags/tag863.xml"/><Relationship Id="rId42" Type="http://schemas.openxmlformats.org/officeDocument/2006/relationships/tags" Target="../tags/tag871.xml"/><Relationship Id="rId47" Type="http://schemas.openxmlformats.org/officeDocument/2006/relationships/tags" Target="../tags/tag876.xml"/><Relationship Id="rId50" Type="http://schemas.openxmlformats.org/officeDocument/2006/relationships/tags" Target="../tags/tag879.xml"/><Relationship Id="rId55" Type="http://schemas.openxmlformats.org/officeDocument/2006/relationships/tags" Target="../tags/tag884.xml"/><Relationship Id="rId63" Type="http://schemas.openxmlformats.org/officeDocument/2006/relationships/tags" Target="../tags/tag892.xml"/><Relationship Id="rId68" Type="http://schemas.openxmlformats.org/officeDocument/2006/relationships/tags" Target="../tags/tag897.xml"/><Relationship Id="rId76" Type="http://schemas.openxmlformats.org/officeDocument/2006/relationships/tags" Target="../tags/tag905.xml"/><Relationship Id="rId84" Type="http://schemas.openxmlformats.org/officeDocument/2006/relationships/tags" Target="../tags/tag913.xml"/><Relationship Id="rId89" Type="http://schemas.openxmlformats.org/officeDocument/2006/relationships/tags" Target="../tags/tag918.xml"/><Relationship Id="rId97" Type="http://schemas.openxmlformats.org/officeDocument/2006/relationships/tags" Target="../tags/tag926.xml"/><Relationship Id="rId7" Type="http://schemas.openxmlformats.org/officeDocument/2006/relationships/tags" Target="../tags/tag836.xml"/><Relationship Id="rId71" Type="http://schemas.openxmlformats.org/officeDocument/2006/relationships/tags" Target="../tags/tag900.xml"/><Relationship Id="rId92" Type="http://schemas.openxmlformats.org/officeDocument/2006/relationships/tags" Target="../tags/tag921.xml"/><Relationship Id="rId2" Type="http://schemas.openxmlformats.org/officeDocument/2006/relationships/tags" Target="../tags/tag831.xml"/><Relationship Id="rId16" Type="http://schemas.openxmlformats.org/officeDocument/2006/relationships/tags" Target="../tags/tag845.xml"/><Relationship Id="rId29" Type="http://schemas.openxmlformats.org/officeDocument/2006/relationships/tags" Target="../tags/tag858.xml"/><Relationship Id="rId11" Type="http://schemas.openxmlformats.org/officeDocument/2006/relationships/tags" Target="../tags/tag840.xml"/><Relationship Id="rId24" Type="http://schemas.openxmlformats.org/officeDocument/2006/relationships/tags" Target="../tags/tag853.xml"/><Relationship Id="rId32" Type="http://schemas.openxmlformats.org/officeDocument/2006/relationships/tags" Target="../tags/tag861.xml"/><Relationship Id="rId37" Type="http://schemas.openxmlformats.org/officeDocument/2006/relationships/tags" Target="../tags/tag866.xml"/><Relationship Id="rId40" Type="http://schemas.openxmlformats.org/officeDocument/2006/relationships/tags" Target="../tags/tag869.xml"/><Relationship Id="rId45" Type="http://schemas.openxmlformats.org/officeDocument/2006/relationships/tags" Target="../tags/tag874.xml"/><Relationship Id="rId53" Type="http://schemas.openxmlformats.org/officeDocument/2006/relationships/tags" Target="../tags/tag882.xml"/><Relationship Id="rId58" Type="http://schemas.openxmlformats.org/officeDocument/2006/relationships/tags" Target="../tags/tag887.xml"/><Relationship Id="rId66" Type="http://schemas.openxmlformats.org/officeDocument/2006/relationships/tags" Target="../tags/tag895.xml"/><Relationship Id="rId74" Type="http://schemas.openxmlformats.org/officeDocument/2006/relationships/tags" Target="../tags/tag903.xml"/><Relationship Id="rId79" Type="http://schemas.openxmlformats.org/officeDocument/2006/relationships/tags" Target="../tags/tag908.xml"/><Relationship Id="rId87" Type="http://schemas.openxmlformats.org/officeDocument/2006/relationships/tags" Target="../tags/tag916.xml"/><Relationship Id="rId102" Type="http://schemas.openxmlformats.org/officeDocument/2006/relationships/notesSlide" Target="../notesSlides/notesSlide30.xml"/><Relationship Id="rId5" Type="http://schemas.openxmlformats.org/officeDocument/2006/relationships/tags" Target="../tags/tag834.xml"/><Relationship Id="rId61" Type="http://schemas.openxmlformats.org/officeDocument/2006/relationships/tags" Target="../tags/tag890.xml"/><Relationship Id="rId82" Type="http://schemas.openxmlformats.org/officeDocument/2006/relationships/tags" Target="../tags/tag911.xml"/><Relationship Id="rId90" Type="http://schemas.openxmlformats.org/officeDocument/2006/relationships/tags" Target="../tags/tag919.xml"/><Relationship Id="rId95" Type="http://schemas.openxmlformats.org/officeDocument/2006/relationships/tags" Target="../tags/tag924.xml"/><Relationship Id="rId19" Type="http://schemas.openxmlformats.org/officeDocument/2006/relationships/tags" Target="../tags/tag848.xml"/><Relationship Id="rId14" Type="http://schemas.openxmlformats.org/officeDocument/2006/relationships/tags" Target="../tags/tag843.xml"/><Relationship Id="rId22" Type="http://schemas.openxmlformats.org/officeDocument/2006/relationships/tags" Target="../tags/tag851.xml"/><Relationship Id="rId27" Type="http://schemas.openxmlformats.org/officeDocument/2006/relationships/tags" Target="../tags/tag856.xml"/><Relationship Id="rId30" Type="http://schemas.openxmlformats.org/officeDocument/2006/relationships/tags" Target="../tags/tag859.xml"/><Relationship Id="rId35" Type="http://schemas.openxmlformats.org/officeDocument/2006/relationships/tags" Target="../tags/tag864.xml"/><Relationship Id="rId43" Type="http://schemas.openxmlformats.org/officeDocument/2006/relationships/tags" Target="../tags/tag872.xml"/><Relationship Id="rId48" Type="http://schemas.openxmlformats.org/officeDocument/2006/relationships/tags" Target="../tags/tag877.xml"/><Relationship Id="rId56" Type="http://schemas.openxmlformats.org/officeDocument/2006/relationships/tags" Target="../tags/tag885.xml"/><Relationship Id="rId64" Type="http://schemas.openxmlformats.org/officeDocument/2006/relationships/tags" Target="../tags/tag893.xml"/><Relationship Id="rId69" Type="http://schemas.openxmlformats.org/officeDocument/2006/relationships/tags" Target="../tags/tag898.xml"/><Relationship Id="rId77" Type="http://schemas.openxmlformats.org/officeDocument/2006/relationships/tags" Target="../tags/tag906.xml"/><Relationship Id="rId100" Type="http://schemas.openxmlformats.org/officeDocument/2006/relationships/tags" Target="../tags/tag929.xml"/><Relationship Id="rId8" Type="http://schemas.openxmlformats.org/officeDocument/2006/relationships/tags" Target="../tags/tag837.xml"/><Relationship Id="rId51" Type="http://schemas.openxmlformats.org/officeDocument/2006/relationships/tags" Target="../tags/tag880.xml"/><Relationship Id="rId72" Type="http://schemas.openxmlformats.org/officeDocument/2006/relationships/tags" Target="../tags/tag901.xml"/><Relationship Id="rId80" Type="http://schemas.openxmlformats.org/officeDocument/2006/relationships/tags" Target="../tags/tag909.xml"/><Relationship Id="rId85" Type="http://schemas.openxmlformats.org/officeDocument/2006/relationships/tags" Target="../tags/tag914.xml"/><Relationship Id="rId93" Type="http://schemas.openxmlformats.org/officeDocument/2006/relationships/tags" Target="../tags/tag922.xml"/><Relationship Id="rId98" Type="http://schemas.openxmlformats.org/officeDocument/2006/relationships/tags" Target="../tags/tag927.xml"/><Relationship Id="rId3" Type="http://schemas.openxmlformats.org/officeDocument/2006/relationships/tags" Target="../tags/tag832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25" Type="http://schemas.openxmlformats.org/officeDocument/2006/relationships/tags" Target="../tags/tag854.xml"/><Relationship Id="rId33" Type="http://schemas.openxmlformats.org/officeDocument/2006/relationships/tags" Target="../tags/tag862.xml"/><Relationship Id="rId38" Type="http://schemas.openxmlformats.org/officeDocument/2006/relationships/tags" Target="../tags/tag867.xml"/><Relationship Id="rId46" Type="http://schemas.openxmlformats.org/officeDocument/2006/relationships/tags" Target="../tags/tag875.xml"/><Relationship Id="rId59" Type="http://schemas.openxmlformats.org/officeDocument/2006/relationships/tags" Target="../tags/tag888.xml"/><Relationship Id="rId67" Type="http://schemas.openxmlformats.org/officeDocument/2006/relationships/tags" Target="../tags/tag896.xml"/><Relationship Id="rId20" Type="http://schemas.openxmlformats.org/officeDocument/2006/relationships/tags" Target="../tags/tag849.xml"/><Relationship Id="rId41" Type="http://schemas.openxmlformats.org/officeDocument/2006/relationships/tags" Target="../tags/tag870.xml"/><Relationship Id="rId54" Type="http://schemas.openxmlformats.org/officeDocument/2006/relationships/tags" Target="../tags/tag883.xml"/><Relationship Id="rId62" Type="http://schemas.openxmlformats.org/officeDocument/2006/relationships/tags" Target="../tags/tag891.xml"/><Relationship Id="rId70" Type="http://schemas.openxmlformats.org/officeDocument/2006/relationships/tags" Target="../tags/tag899.xml"/><Relationship Id="rId75" Type="http://schemas.openxmlformats.org/officeDocument/2006/relationships/tags" Target="../tags/tag904.xml"/><Relationship Id="rId83" Type="http://schemas.openxmlformats.org/officeDocument/2006/relationships/tags" Target="../tags/tag912.xml"/><Relationship Id="rId88" Type="http://schemas.openxmlformats.org/officeDocument/2006/relationships/tags" Target="../tags/tag917.xml"/><Relationship Id="rId91" Type="http://schemas.openxmlformats.org/officeDocument/2006/relationships/tags" Target="../tags/tag920.xml"/><Relationship Id="rId96" Type="http://schemas.openxmlformats.org/officeDocument/2006/relationships/tags" Target="../tags/tag925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5" Type="http://schemas.openxmlformats.org/officeDocument/2006/relationships/tags" Target="../tags/tag844.xml"/><Relationship Id="rId23" Type="http://schemas.openxmlformats.org/officeDocument/2006/relationships/tags" Target="../tags/tag852.xml"/><Relationship Id="rId28" Type="http://schemas.openxmlformats.org/officeDocument/2006/relationships/tags" Target="../tags/tag857.xml"/><Relationship Id="rId36" Type="http://schemas.openxmlformats.org/officeDocument/2006/relationships/tags" Target="../tags/tag865.xml"/><Relationship Id="rId49" Type="http://schemas.openxmlformats.org/officeDocument/2006/relationships/tags" Target="../tags/tag878.xml"/><Relationship Id="rId57" Type="http://schemas.openxmlformats.org/officeDocument/2006/relationships/tags" Target="../tags/tag886.xml"/><Relationship Id="rId10" Type="http://schemas.openxmlformats.org/officeDocument/2006/relationships/tags" Target="../tags/tag839.xml"/><Relationship Id="rId31" Type="http://schemas.openxmlformats.org/officeDocument/2006/relationships/tags" Target="../tags/tag860.xml"/><Relationship Id="rId44" Type="http://schemas.openxmlformats.org/officeDocument/2006/relationships/tags" Target="../tags/tag873.xml"/><Relationship Id="rId52" Type="http://schemas.openxmlformats.org/officeDocument/2006/relationships/tags" Target="../tags/tag881.xml"/><Relationship Id="rId60" Type="http://schemas.openxmlformats.org/officeDocument/2006/relationships/tags" Target="../tags/tag889.xml"/><Relationship Id="rId65" Type="http://schemas.openxmlformats.org/officeDocument/2006/relationships/tags" Target="../tags/tag894.xml"/><Relationship Id="rId73" Type="http://schemas.openxmlformats.org/officeDocument/2006/relationships/tags" Target="../tags/tag902.xml"/><Relationship Id="rId78" Type="http://schemas.openxmlformats.org/officeDocument/2006/relationships/tags" Target="../tags/tag907.xml"/><Relationship Id="rId81" Type="http://schemas.openxmlformats.org/officeDocument/2006/relationships/tags" Target="../tags/tag910.xml"/><Relationship Id="rId86" Type="http://schemas.openxmlformats.org/officeDocument/2006/relationships/tags" Target="../tags/tag915.xml"/><Relationship Id="rId94" Type="http://schemas.openxmlformats.org/officeDocument/2006/relationships/tags" Target="../tags/tag923.xml"/><Relationship Id="rId99" Type="http://schemas.openxmlformats.org/officeDocument/2006/relationships/tags" Target="../tags/tag928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39" Type="http://schemas.openxmlformats.org/officeDocument/2006/relationships/tags" Target="../tags/tag86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942.xml"/><Relationship Id="rId18" Type="http://schemas.openxmlformats.org/officeDocument/2006/relationships/tags" Target="../tags/tag947.xml"/><Relationship Id="rId26" Type="http://schemas.openxmlformats.org/officeDocument/2006/relationships/tags" Target="../tags/tag955.xml"/><Relationship Id="rId39" Type="http://schemas.openxmlformats.org/officeDocument/2006/relationships/tags" Target="../tags/tag968.xml"/><Relationship Id="rId21" Type="http://schemas.openxmlformats.org/officeDocument/2006/relationships/tags" Target="../tags/tag950.xml"/><Relationship Id="rId34" Type="http://schemas.openxmlformats.org/officeDocument/2006/relationships/tags" Target="../tags/tag963.xml"/><Relationship Id="rId42" Type="http://schemas.openxmlformats.org/officeDocument/2006/relationships/tags" Target="../tags/tag971.xml"/><Relationship Id="rId47" Type="http://schemas.openxmlformats.org/officeDocument/2006/relationships/tags" Target="../tags/tag976.xml"/><Relationship Id="rId50" Type="http://schemas.openxmlformats.org/officeDocument/2006/relationships/tags" Target="../tags/tag979.xml"/><Relationship Id="rId55" Type="http://schemas.openxmlformats.org/officeDocument/2006/relationships/tags" Target="../tags/tag984.xml"/><Relationship Id="rId63" Type="http://schemas.openxmlformats.org/officeDocument/2006/relationships/tags" Target="../tags/tag992.xml"/><Relationship Id="rId68" Type="http://schemas.openxmlformats.org/officeDocument/2006/relationships/tags" Target="../tags/tag997.xml"/><Relationship Id="rId76" Type="http://schemas.openxmlformats.org/officeDocument/2006/relationships/tags" Target="../tags/tag1005.xml"/><Relationship Id="rId84" Type="http://schemas.openxmlformats.org/officeDocument/2006/relationships/tags" Target="../tags/tag1013.xml"/><Relationship Id="rId89" Type="http://schemas.openxmlformats.org/officeDocument/2006/relationships/tags" Target="../tags/tag1018.xml"/><Relationship Id="rId7" Type="http://schemas.openxmlformats.org/officeDocument/2006/relationships/tags" Target="../tags/tag936.xml"/><Relationship Id="rId71" Type="http://schemas.openxmlformats.org/officeDocument/2006/relationships/tags" Target="../tags/tag1000.xml"/><Relationship Id="rId92" Type="http://schemas.openxmlformats.org/officeDocument/2006/relationships/tags" Target="../tags/tag1021.xml"/><Relationship Id="rId2" Type="http://schemas.openxmlformats.org/officeDocument/2006/relationships/tags" Target="../tags/tag931.xml"/><Relationship Id="rId16" Type="http://schemas.openxmlformats.org/officeDocument/2006/relationships/tags" Target="../tags/tag945.xml"/><Relationship Id="rId29" Type="http://schemas.openxmlformats.org/officeDocument/2006/relationships/tags" Target="../tags/tag958.xml"/><Relationship Id="rId11" Type="http://schemas.openxmlformats.org/officeDocument/2006/relationships/tags" Target="../tags/tag940.xml"/><Relationship Id="rId24" Type="http://schemas.openxmlformats.org/officeDocument/2006/relationships/tags" Target="../tags/tag953.xml"/><Relationship Id="rId32" Type="http://schemas.openxmlformats.org/officeDocument/2006/relationships/tags" Target="../tags/tag961.xml"/><Relationship Id="rId37" Type="http://schemas.openxmlformats.org/officeDocument/2006/relationships/tags" Target="../tags/tag966.xml"/><Relationship Id="rId40" Type="http://schemas.openxmlformats.org/officeDocument/2006/relationships/tags" Target="../tags/tag969.xml"/><Relationship Id="rId45" Type="http://schemas.openxmlformats.org/officeDocument/2006/relationships/tags" Target="../tags/tag974.xml"/><Relationship Id="rId53" Type="http://schemas.openxmlformats.org/officeDocument/2006/relationships/tags" Target="../tags/tag982.xml"/><Relationship Id="rId58" Type="http://schemas.openxmlformats.org/officeDocument/2006/relationships/tags" Target="../tags/tag987.xml"/><Relationship Id="rId66" Type="http://schemas.openxmlformats.org/officeDocument/2006/relationships/tags" Target="../tags/tag995.xml"/><Relationship Id="rId74" Type="http://schemas.openxmlformats.org/officeDocument/2006/relationships/tags" Target="../tags/tag1003.xml"/><Relationship Id="rId79" Type="http://schemas.openxmlformats.org/officeDocument/2006/relationships/tags" Target="../tags/tag1008.xml"/><Relationship Id="rId87" Type="http://schemas.openxmlformats.org/officeDocument/2006/relationships/tags" Target="../tags/tag1016.xml"/><Relationship Id="rId5" Type="http://schemas.openxmlformats.org/officeDocument/2006/relationships/tags" Target="../tags/tag934.xml"/><Relationship Id="rId61" Type="http://schemas.openxmlformats.org/officeDocument/2006/relationships/tags" Target="../tags/tag990.xml"/><Relationship Id="rId82" Type="http://schemas.openxmlformats.org/officeDocument/2006/relationships/tags" Target="../tags/tag1011.xml"/><Relationship Id="rId90" Type="http://schemas.openxmlformats.org/officeDocument/2006/relationships/tags" Target="../tags/tag1019.xml"/><Relationship Id="rId95" Type="http://schemas.openxmlformats.org/officeDocument/2006/relationships/notesSlide" Target="../notesSlides/notesSlide31.xml"/><Relationship Id="rId19" Type="http://schemas.openxmlformats.org/officeDocument/2006/relationships/tags" Target="../tags/tag948.xml"/><Relationship Id="rId14" Type="http://schemas.openxmlformats.org/officeDocument/2006/relationships/tags" Target="../tags/tag943.xml"/><Relationship Id="rId22" Type="http://schemas.openxmlformats.org/officeDocument/2006/relationships/tags" Target="../tags/tag951.xml"/><Relationship Id="rId27" Type="http://schemas.openxmlformats.org/officeDocument/2006/relationships/tags" Target="../tags/tag956.xml"/><Relationship Id="rId30" Type="http://schemas.openxmlformats.org/officeDocument/2006/relationships/tags" Target="../tags/tag959.xml"/><Relationship Id="rId35" Type="http://schemas.openxmlformats.org/officeDocument/2006/relationships/tags" Target="../tags/tag964.xml"/><Relationship Id="rId43" Type="http://schemas.openxmlformats.org/officeDocument/2006/relationships/tags" Target="../tags/tag972.xml"/><Relationship Id="rId48" Type="http://schemas.openxmlformats.org/officeDocument/2006/relationships/tags" Target="../tags/tag977.xml"/><Relationship Id="rId56" Type="http://schemas.openxmlformats.org/officeDocument/2006/relationships/tags" Target="../tags/tag985.xml"/><Relationship Id="rId64" Type="http://schemas.openxmlformats.org/officeDocument/2006/relationships/tags" Target="../tags/tag993.xml"/><Relationship Id="rId69" Type="http://schemas.openxmlformats.org/officeDocument/2006/relationships/tags" Target="../tags/tag998.xml"/><Relationship Id="rId77" Type="http://schemas.openxmlformats.org/officeDocument/2006/relationships/tags" Target="../tags/tag1006.xml"/><Relationship Id="rId8" Type="http://schemas.openxmlformats.org/officeDocument/2006/relationships/tags" Target="../tags/tag937.xml"/><Relationship Id="rId51" Type="http://schemas.openxmlformats.org/officeDocument/2006/relationships/tags" Target="../tags/tag980.xml"/><Relationship Id="rId72" Type="http://schemas.openxmlformats.org/officeDocument/2006/relationships/tags" Target="../tags/tag1001.xml"/><Relationship Id="rId80" Type="http://schemas.openxmlformats.org/officeDocument/2006/relationships/tags" Target="../tags/tag1009.xml"/><Relationship Id="rId85" Type="http://schemas.openxmlformats.org/officeDocument/2006/relationships/tags" Target="../tags/tag1014.xml"/><Relationship Id="rId93" Type="http://schemas.openxmlformats.org/officeDocument/2006/relationships/tags" Target="../tags/tag1022.xml"/><Relationship Id="rId3" Type="http://schemas.openxmlformats.org/officeDocument/2006/relationships/tags" Target="../tags/tag932.xml"/><Relationship Id="rId12" Type="http://schemas.openxmlformats.org/officeDocument/2006/relationships/tags" Target="../tags/tag941.xml"/><Relationship Id="rId17" Type="http://schemas.openxmlformats.org/officeDocument/2006/relationships/tags" Target="../tags/tag946.xml"/><Relationship Id="rId25" Type="http://schemas.openxmlformats.org/officeDocument/2006/relationships/tags" Target="../tags/tag954.xml"/><Relationship Id="rId33" Type="http://schemas.openxmlformats.org/officeDocument/2006/relationships/tags" Target="../tags/tag962.xml"/><Relationship Id="rId38" Type="http://schemas.openxmlformats.org/officeDocument/2006/relationships/tags" Target="../tags/tag967.xml"/><Relationship Id="rId46" Type="http://schemas.openxmlformats.org/officeDocument/2006/relationships/tags" Target="../tags/tag975.xml"/><Relationship Id="rId59" Type="http://schemas.openxmlformats.org/officeDocument/2006/relationships/tags" Target="../tags/tag988.xml"/><Relationship Id="rId67" Type="http://schemas.openxmlformats.org/officeDocument/2006/relationships/tags" Target="../tags/tag996.xml"/><Relationship Id="rId20" Type="http://schemas.openxmlformats.org/officeDocument/2006/relationships/tags" Target="../tags/tag949.xml"/><Relationship Id="rId41" Type="http://schemas.openxmlformats.org/officeDocument/2006/relationships/tags" Target="../tags/tag970.xml"/><Relationship Id="rId54" Type="http://schemas.openxmlformats.org/officeDocument/2006/relationships/tags" Target="../tags/tag983.xml"/><Relationship Id="rId62" Type="http://schemas.openxmlformats.org/officeDocument/2006/relationships/tags" Target="../tags/tag991.xml"/><Relationship Id="rId70" Type="http://schemas.openxmlformats.org/officeDocument/2006/relationships/tags" Target="../tags/tag999.xml"/><Relationship Id="rId75" Type="http://schemas.openxmlformats.org/officeDocument/2006/relationships/tags" Target="../tags/tag1004.xml"/><Relationship Id="rId83" Type="http://schemas.openxmlformats.org/officeDocument/2006/relationships/tags" Target="../tags/tag1012.xml"/><Relationship Id="rId88" Type="http://schemas.openxmlformats.org/officeDocument/2006/relationships/tags" Target="../tags/tag1017.xml"/><Relationship Id="rId91" Type="http://schemas.openxmlformats.org/officeDocument/2006/relationships/tags" Target="../tags/tag1020.xml"/><Relationship Id="rId1" Type="http://schemas.openxmlformats.org/officeDocument/2006/relationships/tags" Target="../tags/tag930.xml"/><Relationship Id="rId6" Type="http://schemas.openxmlformats.org/officeDocument/2006/relationships/tags" Target="../tags/tag935.xml"/><Relationship Id="rId15" Type="http://schemas.openxmlformats.org/officeDocument/2006/relationships/tags" Target="../tags/tag944.xml"/><Relationship Id="rId23" Type="http://schemas.openxmlformats.org/officeDocument/2006/relationships/tags" Target="../tags/tag952.xml"/><Relationship Id="rId28" Type="http://schemas.openxmlformats.org/officeDocument/2006/relationships/tags" Target="../tags/tag957.xml"/><Relationship Id="rId36" Type="http://schemas.openxmlformats.org/officeDocument/2006/relationships/tags" Target="../tags/tag965.xml"/><Relationship Id="rId49" Type="http://schemas.openxmlformats.org/officeDocument/2006/relationships/tags" Target="../tags/tag978.xml"/><Relationship Id="rId57" Type="http://schemas.openxmlformats.org/officeDocument/2006/relationships/tags" Target="../tags/tag986.xml"/><Relationship Id="rId10" Type="http://schemas.openxmlformats.org/officeDocument/2006/relationships/tags" Target="../tags/tag939.xml"/><Relationship Id="rId31" Type="http://schemas.openxmlformats.org/officeDocument/2006/relationships/tags" Target="../tags/tag960.xml"/><Relationship Id="rId44" Type="http://schemas.openxmlformats.org/officeDocument/2006/relationships/tags" Target="../tags/tag973.xml"/><Relationship Id="rId52" Type="http://schemas.openxmlformats.org/officeDocument/2006/relationships/tags" Target="../tags/tag981.xml"/><Relationship Id="rId60" Type="http://schemas.openxmlformats.org/officeDocument/2006/relationships/tags" Target="../tags/tag989.xml"/><Relationship Id="rId65" Type="http://schemas.openxmlformats.org/officeDocument/2006/relationships/tags" Target="../tags/tag994.xml"/><Relationship Id="rId73" Type="http://schemas.openxmlformats.org/officeDocument/2006/relationships/tags" Target="../tags/tag1002.xml"/><Relationship Id="rId78" Type="http://schemas.openxmlformats.org/officeDocument/2006/relationships/tags" Target="../tags/tag1007.xml"/><Relationship Id="rId81" Type="http://schemas.openxmlformats.org/officeDocument/2006/relationships/tags" Target="../tags/tag1010.xml"/><Relationship Id="rId86" Type="http://schemas.openxmlformats.org/officeDocument/2006/relationships/tags" Target="../tags/tag1015.xml"/><Relationship Id="rId94" Type="http://schemas.openxmlformats.org/officeDocument/2006/relationships/slideLayout" Target="../slideLayouts/slideLayout1.xml"/><Relationship Id="rId4" Type="http://schemas.openxmlformats.org/officeDocument/2006/relationships/tags" Target="../tags/tag933.xml"/><Relationship Id="rId9" Type="http://schemas.openxmlformats.org/officeDocument/2006/relationships/tags" Target="../tags/tag93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30.xml"/><Relationship Id="rId13" Type="http://schemas.openxmlformats.org/officeDocument/2006/relationships/tags" Target="../tags/tag1035.xml"/><Relationship Id="rId18" Type="http://schemas.openxmlformats.org/officeDocument/2006/relationships/tags" Target="../tags/tag1040.xml"/><Relationship Id="rId26" Type="http://schemas.openxmlformats.org/officeDocument/2006/relationships/tags" Target="../tags/tag1048.xml"/><Relationship Id="rId39" Type="http://schemas.openxmlformats.org/officeDocument/2006/relationships/tags" Target="../tags/tag1061.xml"/><Relationship Id="rId3" Type="http://schemas.openxmlformats.org/officeDocument/2006/relationships/tags" Target="../tags/tag1025.xml"/><Relationship Id="rId21" Type="http://schemas.openxmlformats.org/officeDocument/2006/relationships/tags" Target="../tags/tag1043.xml"/><Relationship Id="rId34" Type="http://schemas.openxmlformats.org/officeDocument/2006/relationships/tags" Target="../tags/tag1056.xml"/><Relationship Id="rId42" Type="http://schemas.openxmlformats.org/officeDocument/2006/relationships/tags" Target="../tags/tag1064.xml"/><Relationship Id="rId7" Type="http://schemas.openxmlformats.org/officeDocument/2006/relationships/tags" Target="../tags/tag1029.xml"/><Relationship Id="rId12" Type="http://schemas.openxmlformats.org/officeDocument/2006/relationships/tags" Target="../tags/tag1034.xml"/><Relationship Id="rId17" Type="http://schemas.openxmlformats.org/officeDocument/2006/relationships/tags" Target="../tags/tag1039.xml"/><Relationship Id="rId25" Type="http://schemas.openxmlformats.org/officeDocument/2006/relationships/tags" Target="../tags/tag1047.xml"/><Relationship Id="rId33" Type="http://schemas.openxmlformats.org/officeDocument/2006/relationships/tags" Target="../tags/tag1055.xml"/><Relationship Id="rId38" Type="http://schemas.openxmlformats.org/officeDocument/2006/relationships/tags" Target="../tags/tag1060.xml"/><Relationship Id="rId2" Type="http://schemas.openxmlformats.org/officeDocument/2006/relationships/tags" Target="../tags/tag1024.xml"/><Relationship Id="rId16" Type="http://schemas.openxmlformats.org/officeDocument/2006/relationships/tags" Target="../tags/tag1038.xml"/><Relationship Id="rId20" Type="http://schemas.openxmlformats.org/officeDocument/2006/relationships/tags" Target="../tags/tag1042.xml"/><Relationship Id="rId29" Type="http://schemas.openxmlformats.org/officeDocument/2006/relationships/tags" Target="../tags/tag1051.xml"/><Relationship Id="rId41" Type="http://schemas.openxmlformats.org/officeDocument/2006/relationships/tags" Target="../tags/tag1063.xml"/><Relationship Id="rId1" Type="http://schemas.openxmlformats.org/officeDocument/2006/relationships/tags" Target="../tags/tag1023.xml"/><Relationship Id="rId6" Type="http://schemas.openxmlformats.org/officeDocument/2006/relationships/tags" Target="../tags/tag1028.xml"/><Relationship Id="rId11" Type="http://schemas.openxmlformats.org/officeDocument/2006/relationships/tags" Target="../tags/tag1033.xml"/><Relationship Id="rId24" Type="http://schemas.openxmlformats.org/officeDocument/2006/relationships/tags" Target="../tags/tag1046.xml"/><Relationship Id="rId32" Type="http://schemas.openxmlformats.org/officeDocument/2006/relationships/tags" Target="../tags/tag1054.xml"/><Relationship Id="rId37" Type="http://schemas.openxmlformats.org/officeDocument/2006/relationships/tags" Target="../tags/tag1059.xml"/><Relationship Id="rId40" Type="http://schemas.openxmlformats.org/officeDocument/2006/relationships/tags" Target="../tags/tag1062.xml"/><Relationship Id="rId5" Type="http://schemas.openxmlformats.org/officeDocument/2006/relationships/tags" Target="../tags/tag1027.xml"/><Relationship Id="rId15" Type="http://schemas.openxmlformats.org/officeDocument/2006/relationships/tags" Target="../tags/tag1037.xml"/><Relationship Id="rId23" Type="http://schemas.openxmlformats.org/officeDocument/2006/relationships/tags" Target="../tags/tag1045.xml"/><Relationship Id="rId28" Type="http://schemas.openxmlformats.org/officeDocument/2006/relationships/tags" Target="../tags/tag1050.xml"/><Relationship Id="rId36" Type="http://schemas.openxmlformats.org/officeDocument/2006/relationships/tags" Target="../tags/tag1058.xml"/><Relationship Id="rId10" Type="http://schemas.openxmlformats.org/officeDocument/2006/relationships/tags" Target="../tags/tag1032.xml"/><Relationship Id="rId19" Type="http://schemas.openxmlformats.org/officeDocument/2006/relationships/tags" Target="../tags/tag1041.xml"/><Relationship Id="rId31" Type="http://schemas.openxmlformats.org/officeDocument/2006/relationships/tags" Target="../tags/tag1053.xml"/><Relationship Id="rId4" Type="http://schemas.openxmlformats.org/officeDocument/2006/relationships/tags" Target="../tags/tag1026.xml"/><Relationship Id="rId9" Type="http://schemas.openxmlformats.org/officeDocument/2006/relationships/tags" Target="../tags/tag1031.xml"/><Relationship Id="rId14" Type="http://schemas.openxmlformats.org/officeDocument/2006/relationships/tags" Target="../tags/tag1036.xml"/><Relationship Id="rId22" Type="http://schemas.openxmlformats.org/officeDocument/2006/relationships/tags" Target="../tags/tag1044.xml"/><Relationship Id="rId27" Type="http://schemas.openxmlformats.org/officeDocument/2006/relationships/tags" Target="../tags/tag1049.xml"/><Relationship Id="rId30" Type="http://schemas.openxmlformats.org/officeDocument/2006/relationships/tags" Target="../tags/tag1052.xml"/><Relationship Id="rId35" Type="http://schemas.openxmlformats.org/officeDocument/2006/relationships/tags" Target="../tags/tag1057.xml"/><Relationship Id="rId43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077.xml"/><Relationship Id="rId18" Type="http://schemas.openxmlformats.org/officeDocument/2006/relationships/tags" Target="../tags/tag1082.xml"/><Relationship Id="rId26" Type="http://schemas.openxmlformats.org/officeDocument/2006/relationships/tags" Target="../tags/tag1090.xml"/><Relationship Id="rId39" Type="http://schemas.openxmlformats.org/officeDocument/2006/relationships/tags" Target="../tags/tag1103.xml"/><Relationship Id="rId21" Type="http://schemas.openxmlformats.org/officeDocument/2006/relationships/tags" Target="../tags/tag1085.xml"/><Relationship Id="rId34" Type="http://schemas.openxmlformats.org/officeDocument/2006/relationships/tags" Target="../tags/tag1098.xml"/><Relationship Id="rId42" Type="http://schemas.openxmlformats.org/officeDocument/2006/relationships/tags" Target="../tags/tag1106.xml"/><Relationship Id="rId47" Type="http://schemas.openxmlformats.org/officeDocument/2006/relationships/tags" Target="../tags/tag1111.xml"/><Relationship Id="rId50" Type="http://schemas.openxmlformats.org/officeDocument/2006/relationships/tags" Target="../tags/tag1114.xml"/><Relationship Id="rId55" Type="http://schemas.openxmlformats.org/officeDocument/2006/relationships/tags" Target="../tags/tag1119.xml"/><Relationship Id="rId63" Type="http://schemas.openxmlformats.org/officeDocument/2006/relationships/tags" Target="../tags/tag1127.xml"/><Relationship Id="rId68" Type="http://schemas.openxmlformats.org/officeDocument/2006/relationships/tags" Target="../tags/tag1132.xml"/><Relationship Id="rId76" Type="http://schemas.openxmlformats.org/officeDocument/2006/relationships/slideLayout" Target="../slideLayouts/slideLayout1.xml"/><Relationship Id="rId7" Type="http://schemas.openxmlformats.org/officeDocument/2006/relationships/tags" Target="../tags/tag1071.xml"/><Relationship Id="rId71" Type="http://schemas.openxmlformats.org/officeDocument/2006/relationships/tags" Target="../tags/tag1135.xml"/><Relationship Id="rId2" Type="http://schemas.openxmlformats.org/officeDocument/2006/relationships/tags" Target="../tags/tag1066.xml"/><Relationship Id="rId16" Type="http://schemas.openxmlformats.org/officeDocument/2006/relationships/tags" Target="../tags/tag1080.xml"/><Relationship Id="rId29" Type="http://schemas.openxmlformats.org/officeDocument/2006/relationships/tags" Target="../tags/tag1093.xml"/><Relationship Id="rId11" Type="http://schemas.openxmlformats.org/officeDocument/2006/relationships/tags" Target="../tags/tag1075.xml"/><Relationship Id="rId24" Type="http://schemas.openxmlformats.org/officeDocument/2006/relationships/tags" Target="../tags/tag1088.xml"/><Relationship Id="rId32" Type="http://schemas.openxmlformats.org/officeDocument/2006/relationships/tags" Target="../tags/tag1096.xml"/><Relationship Id="rId37" Type="http://schemas.openxmlformats.org/officeDocument/2006/relationships/tags" Target="../tags/tag1101.xml"/><Relationship Id="rId40" Type="http://schemas.openxmlformats.org/officeDocument/2006/relationships/tags" Target="../tags/tag1104.xml"/><Relationship Id="rId45" Type="http://schemas.openxmlformats.org/officeDocument/2006/relationships/tags" Target="../tags/tag1109.xml"/><Relationship Id="rId53" Type="http://schemas.openxmlformats.org/officeDocument/2006/relationships/tags" Target="../tags/tag1117.xml"/><Relationship Id="rId58" Type="http://schemas.openxmlformats.org/officeDocument/2006/relationships/tags" Target="../tags/tag1122.xml"/><Relationship Id="rId66" Type="http://schemas.openxmlformats.org/officeDocument/2006/relationships/tags" Target="../tags/tag1130.xml"/><Relationship Id="rId74" Type="http://schemas.openxmlformats.org/officeDocument/2006/relationships/tags" Target="../tags/tag1138.xml"/><Relationship Id="rId5" Type="http://schemas.openxmlformats.org/officeDocument/2006/relationships/tags" Target="../tags/tag1069.xml"/><Relationship Id="rId15" Type="http://schemas.openxmlformats.org/officeDocument/2006/relationships/tags" Target="../tags/tag1079.xml"/><Relationship Id="rId23" Type="http://schemas.openxmlformats.org/officeDocument/2006/relationships/tags" Target="../tags/tag1087.xml"/><Relationship Id="rId28" Type="http://schemas.openxmlformats.org/officeDocument/2006/relationships/tags" Target="../tags/tag1092.xml"/><Relationship Id="rId36" Type="http://schemas.openxmlformats.org/officeDocument/2006/relationships/tags" Target="../tags/tag1100.xml"/><Relationship Id="rId49" Type="http://schemas.openxmlformats.org/officeDocument/2006/relationships/tags" Target="../tags/tag1113.xml"/><Relationship Id="rId57" Type="http://schemas.openxmlformats.org/officeDocument/2006/relationships/tags" Target="../tags/tag1121.xml"/><Relationship Id="rId61" Type="http://schemas.openxmlformats.org/officeDocument/2006/relationships/tags" Target="../tags/tag1125.xml"/><Relationship Id="rId10" Type="http://schemas.openxmlformats.org/officeDocument/2006/relationships/tags" Target="../tags/tag1074.xml"/><Relationship Id="rId19" Type="http://schemas.openxmlformats.org/officeDocument/2006/relationships/tags" Target="../tags/tag1083.xml"/><Relationship Id="rId31" Type="http://schemas.openxmlformats.org/officeDocument/2006/relationships/tags" Target="../tags/tag1095.xml"/><Relationship Id="rId44" Type="http://schemas.openxmlformats.org/officeDocument/2006/relationships/tags" Target="../tags/tag1108.xml"/><Relationship Id="rId52" Type="http://schemas.openxmlformats.org/officeDocument/2006/relationships/tags" Target="../tags/tag1116.xml"/><Relationship Id="rId60" Type="http://schemas.openxmlformats.org/officeDocument/2006/relationships/tags" Target="../tags/tag1124.xml"/><Relationship Id="rId65" Type="http://schemas.openxmlformats.org/officeDocument/2006/relationships/tags" Target="../tags/tag1129.xml"/><Relationship Id="rId73" Type="http://schemas.openxmlformats.org/officeDocument/2006/relationships/tags" Target="../tags/tag1137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tags" Target="../tags/tag1078.xml"/><Relationship Id="rId22" Type="http://schemas.openxmlformats.org/officeDocument/2006/relationships/tags" Target="../tags/tag1086.xml"/><Relationship Id="rId27" Type="http://schemas.openxmlformats.org/officeDocument/2006/relationships/tags" Target="../tags/tag1091.xml"/><Relationship Id="rId30" Type="http://schemas.openxmlformats.org/officeDocument/2006/relationships/tags" Target="../tags/tag1094.xml"/><Relationship Id="rId35" Type="http://schemas.openxmlformats.org/officeDocument/2006/relationships/tags" Target="../tags/tag1099.xml"/><Relationship Id="rId43" Type="http://schemas.openxmlformats.org/officeDocument/2006/relationships/tags" Target="../tags/tag1107.xml"/><Relationship Id="rId48" Type="http://schemas.openxmlformats.org/officeDocument/2006/relationships/tags" Target="../tags/tag1112.xml"/><Relationship Id="rId56" Type="http://schemas.openxmlformats.org/officeDocument/2006/relationships/tags" Target="../tags/tag1120.xml"/><Relationship Id="rId64" Type="http://schemas.openxmlformats.org/officeDocument/2006/relationships/tags" Target="../tags/tag1128.xml"/><Relationship Id="rId69" Type="http://schemas.openxmlformats.org/officeDocument/2006/relationships/tags" Target="../tags/tag1133.xml"/><Relationship Id="rId8" Type="http://schemas.openxmlformats.org/officeDocument/2006/relationships/tags" Target="../tags/tag1072.xml"/><Relationship Id="rId51" Type="http://schemas.openxmlformats.org/officeDocument/2006/relationships/tags" Target="../tags/tag1115.xml"/><Relationship Id="rId72" Type="http://schemas.openxmlformats.org/officeDocument/2006/relationships/tags" Target="../tags/tag1136.xml"/><Relationship Id="rId3" Type="http://schemas.openxmlformats.org/officeDocument/2006/relationships/tags" Target="../tags/tag1067.xml"/><Relationship Id="rId12" Type="http://schemas.openxmlformats.org/officeDocument/2006/relationships/tags" Target="../tags/tag1076.xml"/><Relationship Id="rId17" Type="http://schemas.openxmlformats.org/officeDocument/2006/relationships/tags" Target="../tags/tag1081.xml"/><Relationship Id="rId25" Type="http://schemas.openxmlformats.org/officeDocument/2006/relationships/tags" Target="../tags/tag1089.xml"/><Relationship Id="rId33" Type="http://schemas.openxmlformats.org/officeDocument/2006/relationships/tags" Target="../tags/tag1097.xml"/><Relationship Id="rId38" Type="http://schemas.openxmlformats.org/officeDocument/2006/relationships/tags" Target="../tags/tag1102.xml"/><Relationship Id="rId46" Type="http://schemas.openxmlformats.org/officeDocument/2006/relationships/tags" Target="../tags/tag1110.xml"/><Relationship Id="rId59" Type="http://schemas.openxmlformats.org/officeDocument/2006/relationships/tags" Target="../tags/tag1123.xml"/><Relationship Id="rId67" Type="http://schemas.openxmlformats.org/officeDocument/2006/relationships/tags" Target="../tags/tag1131.xml"/><Relationship Id="rId20" Type="http://schemas.openxmlformats.org/officeDocument/2006/relationships/tags" Target="../tags/tag1084.xml"/><Relationship Id="rId41" Type="http://schemas.openxmlformats.org/officeDocument/2006/relationships/tags" Target="../tags/tag1105.xml"/><Relationship Id="rId54" Type="http://schemas.openxmlformats.org/officeDocument/2006/relationships/tags" Target="../tags/tag1118.xml"/><Relationship Id="rId62" Type="http://schemas.openxmlformats.org/officeDocument/2006/relationships/tags" Target="../tags/tag1126.xml"/><Relationship Id="rId70" Type="http://schemas.openxmlformats.org/officeDocument/2006/relationships/tags" Target="../tags/tag1134.xml"/><Relationship Id="rId75" Type="http://schemas.openxmlformats.org/officeDocument/2006/relationships/tags" Target="../tags/tag1139.xml"/><Relationship Id="rId1" Type="http://schemas.openxmlformats.org/officeDocument/2006/relationships/tags" Target="../tags/tag1065.xml"/><Relationship Id="rId6" Type="http://schemas.openxmlformats.org/officeDocument/2006/relationships/tags" Target="../tags/tag107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147.xml"/><Relationship Id="rId13" Type="http://schemas.openxmlformats.org/officeDocument/2006/relationships/tags" Target="../tags/tag1152.xml"/><Relationship Id="rId18" Type="http://schemas.openxmlformats.org/officeDocument/2006/relationships/tags" Target="../tags/tag1157.xml"/><Relationship Id="rId26" Type="http://schemas.openxmlformats.org/officeDocument/2006/relationships/tags" Target="../tags/tag1165.xml"/><Relationship Id="rId3" Type="http://schemas.openxmlformats.org/officeDocument/2006/relationships/tags" Target="../tags/tag1142.xml"/><Relationship Id="rId21" Type="http://schemas.openxmlformats.org/officeDocument/2006/relationships/tags" Target="../tags/tag1160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1146.xml"/><Relationship Id="rId12" Type="http://schemas.openxmlformats.org/officeDocument/2006/relationships/tags" Target="../tags/tag1151.xml"/><Relationship Id="rId17" Type="http://schemas.openxmlformats.org/officeDocument/2006/relationships/tags" Target="../tags/tag1156.xml"/><Relationship Id="rId25" Type="http://schemas.openxmlformats.org/officeDocument/2006/relationships/tags" Target="../tags/tag1164.xml"/><Relationship Id="rId33" Type="http://schemas.openxmlformats.org/officeDocument/2006/relationships/tags" Target="../tags/tag1172.xml"/><Relationship Id="rId2" Type="http://schemas.openxmlformats.org/officeDocument/2006/relationships/tags" Target="../tags/tag1141.xml"/><Relationship Id="rId16" Type="http://schemas.openxmlformats.org/officeDocument/2006/relationships/tags" Target="../tags/tag1155.xml"/><Relationship Id="rId20" Type="http://schemas.openxmlformats.org/officeDocument/2006/relationships/tags" Target="../tags/tag1159.xml"/><Relationship Id="rId29" Type="http://schemas.openxmlformats.org/officeDocument/2006/relationships/tags" Target="../tags/tag1168.xml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11" Type="http://schemas.openxmlformats.org/officeDocument/2006/relationships/tags" Target="../tags/tag1150.xml"/><Relationship Id="rId24" Type="http://schemas.openxmlformats.org/officeDocument/2006/relationships/tags" Target="../tags/tag1163.xml"/><Relationship Id="rId32" Type="http://schemas.openxmlformats.org/officeDocument/2006/relationships/tags" Target="../tags/tag1171.xml"/><Relationship Id="rId5" Type="http://schemas.openxmlformats.org/officeDocument/2006/relationships/tags" Target="../tags/tag1144.xml"/><Relationship Id="rId15" Type="http://schemas.openxmlformats.org/officeDocument/2006/relationships/tags" Target="../tags/tag1154.xml"/><Relationship Id="rId23" Type="http://schemas.openxmlformats.org/officeDocument/2006/relationships/tags" Target="../tags/tag1162.xml"/><Relationship Id="rId28" Type="http://schemas.openxmlformats.org/officeDocument/2006/relationships/tags" Target="../tags/tag1167.xml"/><Relationship Id="rId10" Type="http://schemas.openxmlformats.org/officeDocument/2006/relationships/tags" Target="../tags/tag1149.xml"/><Relationship Id="rId19" Type="http://schemas.openxmlformats.org/officeDocument/2006/relationships/tags" Target="../tags/tag1158.xml"/><Relationship Id="rId31" Type="http://schemas.openxmlformats.org/officeDocument/2006/relationships/tags" Target="../tags/tag1170.xml"/><Relationship Id="rId4" Type="http://schemas.openxmlformats.org/officeDocument/2006/relationships/tags" Target="../tags/tag1143.xml"/><Relationship Id="rId9" Type="http://schemas.openxmlformats.org/officeDocument/2006/relationships/tags" Target="../tags/tag1148.xml"/><Relationship Id="rId14" Type="http://schemas.openxmlformats.org/officeDocument/2006/relationships/tags" Target="../tags/tag1153.xml"/><Relationship Id="rId22" Type="http://schemas.openxmlformats.org/officeDocument/2006/relationships/tags" Target="../tags/tag1161.xml"/><Relationship Id="rId27" Type="http://schemas.openxmlformats.org/officeDocument/2006/relationships/tags" Target="../tags/tag1166.xml"/><Relationship Id="rId30" Type="http://schemas.openxmlformats.org/officeDocument/2006/relationships/tags" Target="../tags/tag1169.xml"/><Relationship Id="rId35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181.xml"/><Relationship Id="rId13" Type="http://schemas.openxmlformats.org/officeDocument/2006/relationships/tags" Target="../tags/tag1186.xml"/><Relationship Id="rId18" Type="http://schemas.openxmlformats.org/officeDocument/2006/relationships/tags" Target="../tags/tag1191.xml"/><Relationship Id="rId26" Type="http://schemas.openxmlformats.org/officeDocument/2006/relationships/tags" Target="../tags/tag1199.xml"/><Relationship Id="rId3" Type="http://schemas.openxmlformats.org/officeDocument/2006/relationships/tags" Target="../tags/tag1176.xml"/><Relationship Id="rId21" Type="http://schemas.openxmlformats.org/officeDocument/2006/relationships/tags" Target="../tags/tag1194.xml"/><Relationship Id="rId7" Type="http://schemas.openxmlformats.org/officeDocument/2006/relationships/tags" Target="../tags/tag1180.xml"/><Relationship Id="rId12" Type="http://schemas.openxmlformats.org/officeDocument/2006/relationships/tags" Target="../tags/tag1185.xml"/><Relationship Id="rId17" Type="http://schemas.openxmlformats.org/officeDocument/2006/relationships/tags" Target="../tags/tag1190.xml"/><Relationship Id="rId25" Type="http://schemas.openxmlformats.org/officeDocument/2006/relationships/tags" Target="../tags/tag1198.xml"/><Relationship Id="rId2" Type="http://schemas.openxmlformats.org/officeDocument/2006/relationships/tags" Target="../tags/tag1175.xml"/><Relationship Id="rId16" Type="http://schemas.openxmlformats.org/officeDocument/2006/relationships/tags" Target="../tags/tag1189.xml"/><Relationship Id="rId20" Type="http://schemas.openxmlformats.org/officeDocument/2006/relationships/tags" Target="../tags/tag1193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1" Type="http://schemas.openxmlformats.org/officeDocument/2006/relationships/tags" Target="../tags/tag1184.xml"/><Relationship Id="rId24" Type="http://schemas.openxmlformats.org/officeDocument/2006/relationships/tags" Target="../tags/tag1197.xml"/><Relationship Id="rId5" Type="http://schemas.openxmlformats.org/officeDocument/2006/relationships/tags" Target="../tags/tag1178.xml"/><Relationship Id="rId15" Type="http://schemas.openxmlformats.org/officeDocument/2006/relationships/tags" Target="../tags/tag1188.xml"/><Relationship Id="rId23" Type="http://schemas.openxmlformats.org/officeDocument/2006/relationships/tags" Target="../tags/tag1196.xml"/><Relationship Id="rId10" Type="http://schemas.openxmlformats.org/officeDocument/2006/relationships/tags" Target="../tags/tag1183.xml"/><Relationship Id="rId19" Type="http://schemas.openxmlformats.org/officeDocument/2006/relationships/tags" Target="../tags/tag1192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4" Type="http://schemas.openxmlformats.org/officeDocument/2006/relationships/tags" Target="../tags/tag1187.xml"/><Relationship Id="rId22" Type="http://schemas.openxmlformats.org/officeDocument/2006/relationships/tags" Target="../tags/tag1195.xml"/><Relationship Id="rId27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207.xml"/><Relationship Id="rId13" Type="http://schemas.openxmlformats.org/officeDocument/2006/relationships/image" Target="../media/image14.png"/><Relationship Id="rId3" Type="http://schemas.openxmlformats.org/officeDocument/2006/relationships/tags" Target="../tags/tag1202.xml"/><Relationship Id="rId7" Type="http://schemas.openxmlformats.org/officeDocument/2006/relationships/tags" Target="../tags/tag1206.xml"/><Relationship Id="rId12" Type="http://schemas.openxmlformats.org/officeDocument/2006/relationships/notesSlide" Target="../notesSlides/notesSlide33.xml"/><Relationship Id="rId2" Type="http://schemas.openxmlformats.org/officeDocument/2006/relationships/tags" Target="../tags/tag1201.xml"/><Relationship Id="rId1" Type="http://schemas.openxmlformats.org/officeDocument/2006/relationships/tags" Target="../tags/tag1200.xml"/><Relationship Id="rId6" Type="http://schemas.openxmlformats.org/officeDocument/2006/relationships/tags" Target="../tags/tag120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04.xml"/><Relationship Id="rId10" Type="http://schemas.openxmlformats.org/officeDocument/2006/relationships/tags" Target="../tags/tag1209.xml"/><Relationship Id="rId4" Type="http://schemas.openxmlformats.org/officeDocument/2006/relationships/tags" Target="../tags/tag1203.xml"/><Relationship Id="rId9" Type="http://schemas.openxmlformats.org/officeDocument/2006/relationships/tags" Target="../tags/tag1208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5.emf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customXml" Target="../ink/ink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6.emf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customXml" Target="../ink/ink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92350" y="1038225"/>
            <a:ext cx="5238750" cy="180975"/>
            <a:chOff x="295" y="1311"/>
            <a:chExt cx="5177" cy="114"/>
          </a:xfrm>
        </p:grpSpPr>
        <p:sp>
          <p:nvSpPr>
            <p:cNvPr id="32772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0" y="171450"/>
            <a:ext cx="5476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</a:rPr>
              <a:t>Today in CS </a:t>
            </a:r>
            <a:r>
              <a:rPr lang="en-US" sz="4000" dirty="0" smtClean="0">
                <a:solidFill>
                  <a:schemeClr val="tx2"/>
                </a:solidFill>
              </a:rPr>
              <a:t>42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2829" name="Text Box 6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A510D3"/>
                </a:solidFill>
              </a:rPr>
              <a:t>From </a:t>
            </a:r>
            <a:r>
              <a:rPr lang="en-US" sz="1800" dirty="0" err="1" smtClean="0">
                <a:solidFill>
                  <a:srgbClr val="A510D3"/>
                </a:solidFill>
              </a:rPr>
              <a:t>Unicalc</a:t>
            </a:r>
            <a:r>
              <a:rPr lang="en-US" sz="1800" dirty="0" smtClean="0">
                <a:solidFill>
                  <a:srgbClr val="A510D3"/>
                </a:solidFill>
              </a:rPr>
              <a:t> to </a:t>
            </a:r>
            <a:r>
              <a:rPr lang="en-US" sz="1800" dirty="0" err="1" smtClean="0">
                <a:solidFill>
                  <a:srgbClr val="A510D3"/>
                </a:solidFill>
              </a:rPr>
              <a:t>Unilang</a:t>
            </a:r>
            <a:r>
              <a:rPr lang="en-US" sz="1800" dirty="0" smtClean="0">
                <a:solidFill>
                  <a:srgbClr val="A510D3"/>
                </a:solidFill>
              </a:rPr>
              <a:t>: The anatomy of a programming language</a:t>
            </a:r>
            <a:endParaRPr lang="en-US" sz="1800" dirty="0"/>
          </a:p>
        </p:txBody>
      </p:sp>
      <p:sp>
        <p:nvSpPr>
          <p:cNvPr id="32830" name="Text Box 6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7657" y="1797050"/>
            <a:ext cx="567928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the 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Parser</a:t>
            </a:r>
            <a:r>
              <a:rPr lang="en-US" sz="1800" dirty="0"/>
              <a:t> and </a:t>
            </a:r>
            <a:r>
              <a:rPr lang="en-US" sz="1800" b="1" dirty="0" smtClean="0">
                <a:solidFill>
                  <a:srgbClr val="0703F3"/>
                </a:solidFill>
                <a:latin typeface="Courier New" pitchFamily="49" charset="0"/>
              </a:rPr>
              <a:t>Evaluator </a:t>
            </a:r>
            <a:r>
              <a:rPr lang="en-US" sz="1800" dirty="0" smtClean="0">
                <a:latin typeface="+mn-lt"/>
              </a:rPr>
              <a:t>and </a:t>
            </a:r>
            <a:r>
              <a:rPr lang="en-US" b="1" dirty="0" err="1" smtClean="0">
                <a:solidFill>
                  <a:srgbClr val="0703F3"/>
                </a:solidFill>
                <a:latin typeface="Courier New" pitchFamily="49" charset="0"/>
              </a:rPr>
              <a:t>Tokenizer</a:t>
            </a:r>
            <a:r>
              <a:rPr lang="en-US" dirty="0"/>
              <a:t>, too!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grpSp>
        <p:nvGrpSpPr>
          <p:cNvPr id="32870" name="Group 10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080125" y="4686300"/>
            <a:ext cx="2911475" cy="1781175"/>
            <a:chOff x="756" y="2286"/>
            <a:chExt cx="1834" cy="1122"/>
          </a:xfrm>
        </p:grpSpPr>
        <p:sp>
          <p:nvSpPr>
            <p:cNvPr id="32871" name="Text Box 10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6" y="2286"/>
              <a:ext cx="18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pitchFamily="1" charset="0"/>
                </a:rPr>
                <a:t>Time = Money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imes" pitchFamily="1" charset="0"/>
                </a:rPr>
                <a:t>Knowledge = Power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imes" pitchFamily="1" charset="0"/>
                </a:rPr>
                <a:t>Power =  </a:t>
              </a:r>
            </a:p>
          </p:txBody>
        </p:sp>
        <p:sp>
          <p:nvSpPr>
            <p:cNvPr id="32872" name="Text Box 10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491" y="2890"/>
              <a:ext cx="58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 pitchFamily="1" charset="0"/>
                </a:rPr>
                <a:t>Work Time</a:t>
              </a:r>
            </a:p>
          </p:txBody>
        </p:sp>
        <p:sp>
          <p:nvSpPr>
            <p:cNvPr id="32873" name="Line 10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511" y="3078"/>
              <a:ext cx="5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74" name="Rectangle 10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59463" y="4411663"/>
            <a:ext cx="2992437" cy="221773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itchFamily="1" charset="0"/>
            </a:endParaRPr>
          </a:p>
        </p:txBody>
      </p:sp>
      <p:sp>
        <p:nvSpPr>
          <p:cNvPr id="32878" name="Rectangle 1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1978" y="4344536"/>
            <a:ext cx="5105400" cy="2284864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778" y="4344536"/>
            <a:ext cx="1640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 + HW4: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33328" y="4344536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an interpreted </a:t>
            </a:r>
            <a:r>
              <a:rPr lang="en-US" dirty="0" smtClean="0"/>
              <a:t>language (Racket</a:t>
            </a:r>
            <a:r>
              <a:rPr lang="en-US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8178" y="5259387"/>
            <a:ext cx="15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HW5 + HW6: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348581" y="5259387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Assembly language and </a:t>
            </a:r>
          </a:p>
          <a:p>
            <a:r>
              <a:rPr lang="en-US" dirty="0" smtClean="0"/>
              <a:t>Circuits (NOT Racket)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98178" y="6093618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Thursday, 10/14: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12212" y="609361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Midterm 1</a:t>
            </a:r>
            <a:endParaRPr lang="en-US" dirty="0"/>
          </a:p>
        </p:txBody>
      </p:sp>
      <p:grpSp>
        <p:nvGrpSpPr>
          <p:cNvPr id="59" name="Group 7182"/>
          <p:cNvGrpSpPr>
            <a:grpSpLocks/>
          </p:cNvGrpSpPr>
          <p:nvPr/>
        </p:nvGrpSpPr>
        <p:grpSpPr bwMode="auto">
          <a:xfrm>
            <a:off x="776886" y="2893615"/>
            <a:ext cx="790771" cy="910431"/>
            <a:chOff x="1676815" y="5536974"/>
            <a:chExt cx="1066385" cy="1244825"/>
          </a:xfrm>
        </p:grpSpPr>
        <p:sp>
          <p:nvSpPr>
            <p:cNvPr id="60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62" name="Straight Connector 61"/>
            <p:cNvCxnSpPr>
              <a:stCxn id="78" idx="1"/>
              <a:endCxn id="7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4" name="Freeform 6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6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73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4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5" name="Straight Connector 74"/>
              <p:cNvCxnSpPr>
                <a:stCxn id="7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68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9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0" name="Straight Connector 69"/>
              <p:cNvCxnSpPr>
                <a:stCxn id="6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327617" y="2614256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95428" y="2145427"/>
            <a:ext cx="5016165" cy="200906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latin typeface="+mj-lt"/>
              </a:rPr>
              <a:t>Tips for CS42 success (from your </a:t>
            </a:r>
            <a:r>
              <a:rPr lang="en-US" sz="1600" dirty="0" err="1" smtClean="0">
                <a:latin typeface="+mj-lt"/>
              </a:rPr>
              <a:t>Grutors</a:t>
            </a:r>
            <a:r>
              <a:rPr lang="en-US" sz="1600" dirty="0" smtClean="0">
                <a:latin typeface="+mj-lt"/>
              </a:rPr>
              <a:t>):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Nice job on HW1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Cut </a:t>
            </a:r>
            <a:r>
              <a:rPr lang="en-US" sz="1600" dirty="0">
                <a:latin typeface="+mj-lt"/>
              </a:rPr>
              <a:t>and paste the template file for future files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Keep the lines short.  &lt;80 characters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read instructions carefully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+mj-lt"/>
              </a:rPr>
              <a:t>Use </a:t>
            </a:r>
            <a:r>
              <a:rPr lang="en-US" sz="1600" dirty="0">
                <a:latin typeface="+mj-lt"/>
              </a:rPr>
              <a:t>let statements.  Use helper functions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+mj-lt"/>
              </a:rPr>
              <a:t>Header comments, even for helper functions.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2743200"/>
            <a:ext cx="1524000" cy="121126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329" y="3117617"/>
            <a:ext cx="221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What?  You mean I have to read for this class?  What kind of a CS class is this?</a:t>
            </a:r>
            <a:endParaRPr lang="en-US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7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200" b="0"/>
              <a:t>Lopsided trees</a:t>
            </a:r>
          </a:p>
        </p:txBody>
      </p:sp>
      <p:grpSp>
        <p:nvGrpSpPr>
          <p:cNvPr id="88108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8109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0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11" name="Text 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5450" y="5595938"/>
            <a:ext cx="5894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Suppose elements are being inserted into a binary tree. 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5850" y="6362700"/>
            <a:ext cx="457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How tall is such an N-node tree?</a:t>
            </a:r>
          </a:p>
        </p:txBody>
      </p:sp>
      <p:sp>
        <p:nvSpPr>
          <p:cNvPr id="88116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3600" y="5962650"/>
            <a:ext cx="755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At each decision point </a:t>
            </a:r>
            <a:r>
              <a:rPr lang="en-US" sz="1800">
                <a:solidFill>
                  <a:srgbClr val="FF0000"/>
                </a:solidFill>
              </a:rPr>
              <a:t>99% of elements</a:t>
            </a:r>
            <a:r>
              <a:rPr lang="en-US" sz="1800"/>
              <a:t> are larger and sort to the right.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71440" y="1871640"/>
              <a:ext cx="6808320" cy="22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080" y="1862280"/>
                <a:ext cx="6827040" cy="22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0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200" b="0"/>
              <a:t>Trees </a:t>
            </a:r>
            <a:r>
              <a:rPr lang="en-US" sz="4200" i="1"/>
              <a:t>are </a:t>
            </a:r>
            <a:r>
              <a:rPr lang="en-US" sz="4200" b="0" i="1"/>
              <a:t>fast</a:t>
            </a:r>
            <a:endParaRPr lang="en-US" sz="4200" b="0"/>
          </a:p>
        </p:txBody>
      </p:sp>
      <p:grpSp>
        <p:nvGrpSpPr>
          <p:cNvPr id="90115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90116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7938" y="5934075"/>
            <a:ext cx="415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090BF3"/>
                </a:solidFill>
              </a:rPr>
              <a:t>What if the data conspire against you -- and create an O(N) path?</a:t>
            </a:r>
          </a:p>
        </p:txBody>
      </p:sp>
      <p:sp>
        <p:nvSpPr>
          <p:cNvPr id="9012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895600"/>
            <a:ext cx="445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For any </a:t>
            </a:r>
            <a:r>
              <a:rPr lang="en-US" sz="1800" i="1"/>
              <a:t>constant</a:t>
            </a:r>
            <a:r>
              <a:rPr lang="en-US" sz="1800"/>
              <a:t> left/right split-ratio of the data, all operations on trees are O(logN).</a:t>
            </a:r>
          </a:p>
        </p:txBody>
      </p:sp>
      <p:sp>
        <p:nvSpPr>
          <p:cNvPr id="901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80200" y="152400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find</a:t>
            </a:r>
          </a:p>
        </p:txBody>
      </p:sp>
      <p:sp>
        <p:nvSpPr>
          <p:cNvPr id="9012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43675" y="183197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insert</a:t>
            </a:r>
          </a:p>
        </p:txBody>
      </p:sp>
      <p:sp>
        <p:nvSpPr>
          <p:cNvPr id="9012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43675" y="2147888"/>
            <a:ext cx="100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38870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200" b="0"/>
              <a:t>Trees </a:t>
            </a:r>
            <a:r>
              <a:rPr lang="en-US" sz="4200" i="1"/>
              <a:t>are </a:t>
            </a:r>
            <a:r>
              <a:rPr lang="en-US" sz="4200" b="0" i="1"/>
              <a:t>fast</a:t>
            </a:r>
            <a:endParaRPr lang="en-US" sz="4200" b="0"/>
          </a:p>
        </p:txBody>
      </p:sp>
      <p:grpSp>
        <p:nvGrpSpPr>
          <p:cNvPr id="92163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92164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7938" y="5934075"/>
            <a:ext cx="415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>
                <a:solidFill>
                  <a:srgbClr val="090BF3"/>
                </a:solidFill>
              </a:rPr>
              <a:t>What if the data conspire against you -- and create an O(N) path?</a:t>
            </a:r>
          </a:p>
        </p:txBody>
      </p:sp>
      <p:sp>
        <p:nvSpPr>
          <p:cNvPr id="9216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80200" y="152400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find</a:t>
            </a:r>
          </a:p>
        </p:txBody>
      </p:sp>
      <p:sp>
        <p:nvSpPr>
          <p:cNvPr id="9216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43675" y="183197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insert</a:t>
            </a:r>
          </a:p>
        </p:txBody>
      </p:sp>
      <p:sp>
        <p:nvSpPr>
          <p:cNvPr id="9217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43675" y="2147888"/>
            <a:ext cx="100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latin typeface="Courier New" pitchFamily="49" charset="0"/>
              </a:rPr>
              <a:t>delete</a:t>
            </a:r>
          </a:p>
        </p:txBody>
      </p:sp>
      <p:pic>
        <p:nvPicPr>
          <p:cNvPr id="92171" name="Picture 11" descr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49538"/>
            <a:ext cx="5988050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963" y="2686050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400" b="0">
                <a:solidFill>
                  <a:srgbClr val="7D06AA"/>
                </a:solidFill>
              </a:rPr>
              <a:t>The solution:</a:t>
            </a:r>
            <a:r>
              <a:rPr lang="en-US" sz="1400">
                <a:solidFill>
                  <a:srgbClr val="7D06AA"/>
                </a:solidFill>
              </a:rPr>
              <a:t> </a:t>
            </a:r>
            <a:r>
              <a:rPr lang="en-US" sz="1400" i="1">
                <a:solidFill>
                  <a:srgbClr val="7D06AA"/>
                </a:solidFill>
              </a:rPr>
              <a:t>self-balancing trees.</a:t>
            </a:r>
            <a:endParaRPr lang="en-US" sz="1400">
              <a:solidFill>
                <a:srgbClr val="7D06AA"/>
              </a:solidFill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7100" y="340042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400">
                <a:solidFill>
                  <a:srgbClr val="7D06AA"/>
                </a:solidFill>
              </a:rPr>
              <a:t>AVL tree</a:t>
            </a:r>
          </a:p>
        </p:txBody>
      </p:sp>
      <p:sp>
        <p:nvSpPr>
          <p:cNvPr id="9217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13350" y="4995863"/>
            <a:ext cx="3133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dirty="0"/>
              <a:t>http://www.csi.uottawa.ca/~stan/csi2514/applets/avl/BT.html</a:t>
            </a:r>
          </a:p>
        </p:txBody>
      </p:sp>
      <p:sp>
        <p:nvSpPr>
          <p:cNvPr id="92175" name="AutoShap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338" y="2479675"/>
            <a:ext cx="8237537" cy="3295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7D06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6600" y="4313238"/>
            <a:ext cx="158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200" b="0"/>
              <a:t>Adelson-Velskii and Landis, </a:t>
            </a:r>
            <a:r>
              <a:rPr lang="en-US" sz="1200" b="0" i="1"/>
              <a:t>An algorithm for the organization of information</a:t>
            </a:r>
            <a:r>
              <a:rPr lang="en-US" sz="1200" b="0"/>
              <a:t>, 1960</a:t>
            </a:r>
          </a:p>
        </p:txBody>
      </p:sp>
      <p:sp>
        <p:nvSpPr>
          <p:cNvPr id="9217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2363" y="1685925"/>
            <a:ext cx="445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For any </a:t>
            </a:r>
            <a:r>
              <a:rPr lang="en-US" sz="1800" i="1"/>
              <a:t>constant</a:t>
            </a:r>
            <a:r>
              <a:rPr lang="en-US" sz="1800"/>
              <a:t> left/right split-ratio of the data, all operations on trees are O(logN).</a:t>
            </a:r>
          </a:p>
        </p:txBody>
      </p:sp>
    </p:spTree>
    <p:extLst>
      <p:ext uri="{BB962C8B-B14F-4D97-AF65-F5344CB8AC3E}">
        <p14:creationId xmlns:p14="http://schemas.microsoft.com/office/powerpoint/2010/main" val="40863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25702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" pitchFamily="1" charset="0"/>
              </a:rPr>
              <a:t>The </a:t>
            </a:r>
            <a:r>
              <a:rPr lang="en-US" sz="4200" dirty="0" smtClean="0">
                <a:latin typeface="Times" pitchFamily="1" charset="0"/>
              </a:rPr>
              <a:t>Racket language</a:t>
            </a:r>
            <a:endParaRPr lang="en-US" sz="4200" dirty="0">
              <a:latin typeface="Times" pitchFamily="1" charset="0"/>
            </a:endParaRPr>
          </a:p>
        </p:txBody>
      </p:sp>
      <p:sp>
        <p:nvSpPr>
          <p:cNvPr id="257049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5" y="1277938"/>
            <a:ext cx="759053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(load "</a:t>
            </a:r>
            <a:r>
              <a:rPr lang="en-US" sz="1600" b="1" dirty="0" err="1" smtClean="0">
                <a:solidFill>
                  <a:srgbClr val="0703F3"/>
                </a:solidFill>
                <a:latin typeface="Courier New" pitchFamily="49" charset="0"/>
              </a:rPr>
              <a:t>unicalc-db.rkt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")</a:t>
            </a:r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(multiply '(2.0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(kg)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'(3.0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(second)))</a:t>
            </a:r>
            <a:r>
              <a:rPr lang="en-US" sz="1600" dirty="0" smtClean="0">
                <a:solidFill>
                  <a:srgbClr val="0703F3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(6.0 ("kg" "meter") ("second" "second"))</a:t>
            </a:r>
            <a:r>
              <a:rPr lang="en-US" dirty="0"/>
              <a:t> 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(divide '(12.5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'(0.5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())) </a:t>
            </a:r>
          </a:p>
          <a:p>
            <a:r>
              <a:rPr lang="en-US" sz="1600" b="1" dirty="0">
                <a:latin typeface="Courier New" pitchFamily="49" charset="0"/>
              </a:rPr>
              <a:t>  (25.0 () ("second"))</a:t>
            </a: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264320" y="399960"/>
              <a:ext cx="3922560" cy="280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4960" y="390600"/>
                <a:ext cx="3941280" cy="28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393219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0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32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" pitchFamily="1" charset="0"/>
              </a:rPr>
              <a:t>The </a:t>
            </a:r>
            <a:r>
              <a:rPr lang="en-US" sz="4200" dirty="0" smtClean="0">
                <a:latin typeface="Times" pitchFamily="1" charset="0"/>
              </a:rPr>
              <a:t>Racket language</a:t>
            </a:r>
            <a:endParaRPr lang="en-US" sz="4200" dirty="0">
              <a:latin typeface="Times" pitchFamily="1" charset="0"/>
            </a:endParaRPr>
          </a:p>
        </p:txBody>
      </p:sp>
      <p:sp>
        <p:nvSpPr>
          <p:cNvPr id="39322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3505200"/>
            <a:ext cx="4519250" cy="1200329"/>
          </a:xfrm>
          <a:prstGeom prst="rect">
            <a:avLst/>
          </a:prstGeom>
          <a:noFill/>
          <a:ln w="952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Top 3 complaints about </a:t>
            </a:r>
            <a:r>
              <a:rPr lang="en-US" dirty="0" err="1"/>
              <a:t>unicalc</a:t>
            </a:r>
            <a:r>
              <a:rPr lang="en-US" dirty="0"/>
              <a:t> (in </a:t>
            </a:r>
            <a:r>
              <a:rPr lang="en-US" dirty="0" smtClean="0"/>
              <a:t>Racket)</a:t>
            </a:r>
            <a:endParaRPr lang="en-US" dirty="0"/>
          </a:p>
          <a:p>
            <a:r>
              <a:rPr lang="en-US" sz="1800" dirty="0"/>
              <a:t>3. Too many parentheses</a:t>
            </a:r>
          </a:p>
          <a:p>
            <a:r>
              <a:rPr lang="en-US" sz="1800" dirty="0"/>
              <a:t>2. Why the crazy order?? </a:t>
            </a:r>
          </a:p>
          <a:p>
            <a:r>
              <a:rPr lang="en-US" sz="1800" dirty="0"/>
              <a:t>1. We don't use it enough in </a:t>
            </a:r>
            <a:r>
              <a:rPr lang="en-US" sz="1800" dirty="0" smtClean="0"/>
              <a:t>CS42!</a:t>
            </a:r>
            <a:endParaRPr lang="en-US" sz="1800" dirty="0"/>
          </a:p>
        </p:txBody>
      </p:sp>
      <p:sp>
        <p:nvSpPr>
          <p:cNvPr id="8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" y="1277938"/>
            <a:ext cx="759053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(load "</a:t>
            </a:r>
            <a:r>
              <a:rPr lang="en-US" sz="1600" b="1" dirty="0" err="1" smtClean="0">
                <a:solidFill>
                  <a:srgbClr val="0703F3"/>
                </a:solidFill>
                <a:latin typeface="Courier New" pitchFamily="49" charset="0"/>
              </a:rPr>
              <a:t>unicalc-db.rkt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")</a:t>
            </a:r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(multiply '(2.0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(kg)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'(3.0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(second)))</a:t>
            </a:r>
            <a:r>
              <a:rPr lang="en-US" sz="1600" dirty="0" smtClean="0">
                <a:solidFill>
                  <a:srgbClr val="0703F3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(6.0 ("kg" "meter") ("second" "second"))</a:t>
            </a:r>
            <a:r>
              <a:rPr lang="en-US" dirty="0"/>
              <a:t> 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(divide '(12.5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'(0.5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())) </a:t>
            </a:r>
          </a:p>
          <a:p>
            <a:r>
              <a:rPr lang="en-US" sz="1600" b="1" dirty="0">
                <a:latin typeface="Courier New" pitchFamily="49" charset="0"/>
              </a:rPr>
              <a:t>  (25.0 () ("second"))</a:t>
            </a: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395267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68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26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" pitchFamily="1" charset="0"/>
              </a:rPr>
              <a:t>The </a:t>
            </a:r>
            <a:r>
              <a:rPr lang="en-US" sz="4200" dirty="0" smtClean="0">
                <a:latin typeface="Times" pitchFamily="1" charset="0"/>
              </a:rPr>
              <a:t>Racket language</a:t>
            </a:r>
            <a:endParaRPr lang="en-US" sz="4200" dirty="0">
              <a:latin typeface="Times" pitchFamily="1" charset="0"/>
            </a:endParaRPr>
          </a:p>
        </p:txBody>
      </p:sp>
      <p:sp>
        <p:nvSpPr>
          <p:cNvPr id="395274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76400" y="4038600"/>
            <a:ext cx="3048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5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76400" y="4343400"/>
            <a:ext cx="3048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6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81600" y="37338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8800" y="3505200"/>
            <a:ext cx="4519250" cy="1200329"/>
          </a:xfrm>
          <a:prstGeom prst="rect">
            <a:avLst/>
          </a:prstGeom>
          <a:noFill/>
          <a:ln w="952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Top 3 complaints about </a:t>
            </a:r>
            <a:r>
              <a:rPr lang="en-US" dirty="0" err="1"/>
              <a:t>unicalc</a:t>
            </a:r>
            <a:r>
              <a:rPr lang="en-US" dirty="0"/>
              <a:t> (in </a:t>
            </a:r>
            <a:r>
              <a:rPr lang="en-US" dirty="0" smtClean="0"/>
              <a:t>Racket)</a:t>
            </a:r>
            <a:endParaRPr lang="en-US" dirty="0"/>
          </a:p>
          <a:p>
            <a:r>
              <a:rPr lang="en-US" sz="1800" dirty="0"/>
              <a:t>3. Too many parentheses</a:t>
            </a:r>
          </a:p>
          <a:p>
            <a:r>
              <a:rPr lang="en-US" sz="1800" dirty="0"/>
              <a:t>2. Why the crazy order?? </a:t>
            </a:r>
          </a:p>
          <a:p>
            <a:r>
              <a:rPr lang="en-US" sz="1800" dirty="0"/>
              <a:t>1. We don't use it enough in </a:t>
            </a:r>
            <a:r>
              <a:rPr lang="en-US" sz="1800" dirty="0" smtClean="0"/>
              <a:t>CS42!</a:t>
            </a:r>
            <a:endParaRPr lang="en-US" sz="1800" dirty="0"/>
          </a:p>
        </p:txBody>
      </p:sp>
      <p:sp>
        <p:nvSpPr>
          <p:cNvPr id="14" name="Rectangl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" y="1277938"/>
            <a:ext cx="759053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(load "</a:t>
            </a:r>
            <a:r>
              <a:rPr lang="en-US" sz="1600" b="1" dirty="0" err="1" smtClean="0">
                <a:solidFill>
                  <a:srgbClr val="0703F3"/>
                </a:solidFill>
                <a:latin typeface="Courier New" pitchFamily="49" charset="0"/>
              </a:rPr>
              <a:t>unicalc-db.rkt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")</a:t>
            </a:r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(multiply '(2.0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(kg)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'(3.0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(second)))</a:t>
            </a:r>
            <a:r>
              <a:rPr lang="en-US" sz="1600" dirty="0" smtClean="0">
                <a:solidFill>
                  <a:srgbClr val="0703F3"/>
                </a:solidFill>
                <a:latin typeface="Courier New" pitchFamily="49" charset="0"/>
              </a:rPr>
              <a:t>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</a:rPr>
              <a:t>(6.0 ("kg" "meter") ("second" "second"))</a:t>
            </a:r>
            <a:r>
              <a:rPr lang="en-US" dirty="0"/>
              <a:t> 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&gt;&gt; (divide '(12.5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(second))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'(0.5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(meter)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())) </a:t>
            </a:r>
          </a:p>
          <a:p>
            <a:r>
              <a:rPr lang="en-US" sz="1600" b="1" dirty="0">
                <a:latin typeface="Courier New" pitchFamily="49" charset="0"/>
              </a:rPr>
              <a:t>  (25.0 () ("second"))</a:t>
            </a: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391171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2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11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The unicalc language</a:t>
            </a:r>
          </a:p>
        </p:txBody>
      </p:sp>
      <p:sp>
        <p:nvSpPr>
          <p:cNvPr id="3911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752600"/>
            <a:ext cx="2971800" cy="376238"/>
          </a:xfrm>
          <a:prstGeom prst="rect">
            <a:avLst/>
          </a:prstGeom>
          <a:noFill/>
          <a:ln w="9525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An example interaction…</a:t>
            </a:r>
          </a:p>
        </p:txBody>
      </p:sp>
      <p:sp>
        <p:nvSpPr>
          <p:cNvPr id="391191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013" y="5531629"/>
            <a:ext cx="112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4841C"/>
                </a:solidFill>
              </a:rPr>
              <a:t>It looks like a </a:t>
            </a:r>
            <a:r>
              <a:rPr lang="en-US" sz="1200" b="1" dirty="0" smtClean="0">
                <a:solidFill>
                  <a:srgbClr val="04841C"/>
                </a:solidFill>
              </a:rPr>
              <a:t>normal</a:t>
            </a:r>
            <a:r>
              <a:rPr lang="en-US" sz="1200" dirty="0" smtClean="0">
                <a:solidFill>
                  <a:srgbClr val="04841C"/>
                </a:solidFill>
              </a:rPr>
              <a:t> interaction to me!</a:t>
            </a:r>
            <a:endParaRPr lang="en-US" sz="1200" dirty="0">
              <a:solidFill>
                <a:srgbClr val="04841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857356"/>
            <a:ext cx="9829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v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a*t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vinit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3.0 +- 0.2 foot / second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 = 3.0 meter /second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second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3.0 meter / second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second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t = 1 +- 0.04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minute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v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180.91 +- 7.20 meter / second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a = 3.0 foot / second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second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3.00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foot  / second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second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%a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0.91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meter  / second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second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grpSp>
        <p:nvGrpSpPr>
          <p:cNvPr id="24" name="Group 7182"/>
          <p:cNvGrpSpPr>
            <a:grpSpLocks/>
          </p:cNvGrpSpPr>
          <p:nvPr/>
        </p:nvGrpSpPr>
        <p:grpSpPr bwMode="auto">
          <a:xfrm>
            <a:off x="5102469" y="5797489"/>
            <a:ext cx="790771" cy="910431"/>
            <a:chOff x="1676815" y="5536974"/>
            <a:chExt cx="1066385" cy="1244825"/>
          </a:xfrm>
        </p:grpSpPr>
        <p:sp>
          <p:nvSpPr>
            <p:cNvPr id="25" name="Freeform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43" idx="1"/>
              <a:endCxn id="4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3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AutoShape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5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405507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50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55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The minimath language</a:t>
            </a:r>
          </a:p>
        </p:txBody>
      </p:sp>
      <p:sp>
        <p:nvSpPr>
          <p:cNvPr id="4055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752600"/>
            <a:ext cx="2971800" cy="376238"/>
          </a:xfrm>
          <a:prstGeom prst="rect">
            <a:avLst/>
          </a:prstGeom>
          <a:noFill/>
          <a:ln w="9525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An example interaction…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7800" y="5562600"/>
            <a:ext cx="31115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/>
              <a:t>What are the pieces?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 i="1"/>
              <a:t>decompose</a:t>
            </a:r>
            <a:r>
              <a:rPr lang="en-US"/>
              <a:t> this…</a:t>
            </a:r>
          </a:p>
        </p:txBody>
      </p:sp>
      <p:sp>
        <p:nvSpPr>
          <p:cNvPr id="4055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" y="1281113"/>
            <a:ext cx="252986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&gt; (read-</a:t>
            </a:r>
            <a:r>
              <a:rPr lang="en-US" sz="1600" b="1" dirty="0" err="1">
                <a:solidFill>
                  <a:srgbClr val="960117"/>
                </a:solidFill>
                <a:latin typeface="Courier New" pitchFamily="49" charset="0"/>
              </a:rPr>
              <a:t>eval</a:t>
            </a:r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-print)</a:t>
            </a:r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600" b="1" dirty="0" smtClean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5 </a:t>
            </a:r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+ 4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9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5 * 5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25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5 + 3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11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(5 + 3)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16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x =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4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x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8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405527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21100" y="3957638"/>
            <a:ext cx="1128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This looks simple!</a:t>
            </a:r>
          </a:p>
        </p:txBody>
      </p:sp>
      <p:grpSp>
        <p:nvGrpSpPr>
          <p:cNvPr id="24" name="Group 7182"/>
          <p:cNvGrpSpPr>
            <a:grpSpLocks/>
          </p:cNvGrpSpPr>
          <p:nvPr/>
        </p:nvGrpSpPr>
        <p:grpSpPr bwMode="auto">
          <a:xfrm>
            <a:off x="3202497" y="3957638"/>
            <a:ext cx="535684" cy="536548"/>
            <a:chOff x="1676815" y="5536974"/>
            <a:chExt cx="1066385" cy="1244825"/>
          </a:xfrm>
        </p:grpSpPr>
        <p:sp>
          <p:nvSpPr>
            <p:cNvPr id="25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43" idx="1"/>
              <a:endCxn id="4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3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5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5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038225"/>
            <a:ext cx="8016875" cy="180975"/>
            <a:chOff x="295" y="1311"/>
            <a:chExt cx="5177" cy="114"/>
          </a:xfrm>
        </p:grpSpPr>
        <p:sp>
          <p:nvSpPr>
            <p:cNvPr id="407555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6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5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The minimath language</a:t>
            </a:r>
          </a:p>
        </p:txBody>
      </p:sp>
      <p:sp>
        <p:nvSpPr>
          <p:cNvPr id="40756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025" y="1281113"/>
            <a:ext cx="252986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&gt; (read-</a:t>
            </a:r>
            <a:r>
              <a:rPr lang="en-US" sz="1600" b="1" dirty="0" err="1" smtClean="0">
                <a:solidFill>
                  <a:srgbClr val="960117"/>
                </a:solidFill>
                <a:latin typeface="Courier New" pitchFamily="49" charset="0"/>
              </a:rPr>
              <a:t>eval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-print)</a:t>
            </a:r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5 + 4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9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5 * 5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25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5 + 3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11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(5 + 3)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16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x = </a:t>
            </a:r>
            <a:r>
              <a:rPr lang="en-US" sz="1600" b="1" dirty="0" smtClean="0">
                <a:solidFill>
                  <a:srgbClr val="0703F3"/>
                </a:solidFill>
                <a:latin typeface="Courier New" pitchFamily="49" charset="0"/>
              </a:rPr>
              <a:t>4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0703F3"/>
                </a:solidFill>
                <a:latin typeface="Courier New" pitchFamily="49" charset="0"/>
              </a:rPr>
              <a:t>x * 2</a:t>
            </a:r>
          </a:p>
          <a:p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</a:rPr>
              <a:t>8</a:t>
            </a:r>
            <a:endParaRPr lang="en-US" sz="1600" b="1" dirty="0">
              <a:latin typeface="Courier New" pitchFamily="49" charset="0"/>
            </a:endParaRPr>
          </a:p>
          <a:p>
            <a:endParaRPr lang="en-US" sz="16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407576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36925" y="1563688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Input: </a:t>
            </a:r>
          </a:p>
        </p:txBody>
      </p:sp>
      <p:sp>
        <p:nvSpPr>
          <p:cNvPr id="407577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13360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Output: </a:t>
            </a:r>
          </a:p>
        </p:txBody>
      </p:sp>
      <p:sp>
        <p:nvSpPr>
          <p:cNvPr id="407578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971800"/>
            <a:ext cx="188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Challenges: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886200" y="1535760"/>
              <a:ext cx="4386600" cy="5065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76840" y="1526400"/>
                <a:ext cx="4405320" cy="50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/>
              <a:t>Stages of an Interpreter</a:t>
            </a:r>
          </a:p>
        </p:txBody>
      </p:sp>
      <p:grpSp>
        <p:nvGrpSpPr>
          <p:cNvPr id="38707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87076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707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2954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Lexical Analyzer</a:t>
            </a:r>
          </a:p>
        </p:txBody>
      </p:sp>
      <p:sp>
        <p:nvSpPr>
          <p:cNvPr id="38707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362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3870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3505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38708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44958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Environment</a:t>
            </a:r>
          </a:p>
        </p:txBody>
      </p:sp>
      <p:sp>
        <p:nvSpPr>
          <p:cNvPr id="38708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57150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Printer</a:t>
            </a:r>
          </a:p>
        </p:txBody>
      </p:sp>
      <p:sp>
        <p:nvSpPr>
          <p:cNvPr id="38708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" y="2057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" y="3200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5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" y="5410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26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08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0" y="12954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38708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14478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150120" y="464400"/>
              <a:ext cx="1478880" cy="555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0760" y="455040"/>
                <a:ext cx="1497600" cy="55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9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00125"/>
            <a:ext cx="8218487" cy="180975"/>
            <a:chOff x="295" y="1311"/>
            <a:chExt cx="5177" cy="114"/>
          </a:xfrm>
        </p:grpSpPr>
        <p:sp>
          <p:nvSpPr>
            <p:cNvPr id="839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3307" y="236300"/>
            <a:ext cx="48862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 dirty="0" smtClean="0"/>
              <a:t>Feedback </a:t>
            </a:r>
            <a:r>
              <a:rPr lang="en-US" sz="4200" b="0" dirty="0" err="1" smtClean="0"/>
              <a:t>feedback</a:t>
            </a:r>
            <a:endParaRPr lang="en-US" sz="4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Most important thing:</a:t>
            </a:r>
          </a:p>
          <a:p>
            <a:pPr>
              <a:buFontTx/>
              <a:buChar char="-"/>
            </a:pPr>
            <a:r>
              <a:rPr lang="en-US" dirty="0" smtClean="0"/>
              <a:t>How to think/plan before starting to code</a:t>
            </a:r>
          </a:p>
          <a:p>
            <a:pPr>
              <a:buFontTx/>
              <a:buChar char="-"/>
            </a:pPr>
            <a:r>
              <a:rPr lang="en-US" dirty="0" smtClean="0"/>
              <a:t>Recursion</a:t>
            </a:r>
          </a:p>
          <a:p>
            <a:pPr>
              <a:buFontTx/>
              <a:buChar char="-"/>
            </a:pPr>
            <a:r>
              <a:rPr lang="en-US" dirty="0" smtClean="0"/>
              <a:t>How to use lambda</a:t>
            </a:r>
          </a:p>
          <a:p>
            <a:pPr>
              <a:buFontTx/>
              <a:buChar char="-"/>
            </a:pPr>
            <a:r>
              <a:rPr lang="en-US" dirty="0" smtClean="0"/>
              <a:t>How to use a new/LISP-like language</a:t>
            </a:r>
          </a:p>
          <a:p>
            <a:pPr>
              <a:buFontTx/>
              <a:buChar char="-"/>
            </a:pPr>
            <a:r>
              <a:rPr lang="en-US" dirty="0" smtClean="0"/>
              <a:t>Always use the new functions learned during lecture</a:t>
            </a:r>
          </a:p>
          <a:p>
            <a:pPr>
              <a:buFontTx/>
              <a:buChar char="-"/>
            </a:pPr>
            <a:r>
              <a:rPr lang="en-US" dirty="0" smtClean="0"/>
              <a:t>Commenting is really helpful!</a:t>
            </a:r>
          </a:p>
          <a:p>
            <a:pPr>
              <a:buFontTx/>
              <a:buChar char="-"/>
            </a:pPr>
            <a:r>
              <a:rPr lang="en-US" dirty="0" smtClean="0"/>
              <a:t>Thinking functionally</a:t>
            </a:r>
          </a:p>
          <a:p>
            <a:pPr>
              <a:buFontTx/>
              <a:buChar char="-"/>
            </a:pPr>
            <a:r>
              <a:rPr lang="en-US" dirty="0" smtClean="0"/>
              <a:t>Higher-order functions/tail recursion</a:t>
            </a:r>
          </a:p>
          <a:p>
            <a:pPr>
              <a:buFontTx/>
              <a:buChar char="-"/>
            </a:pPr>
            <a:r>
              <a:rPr lang="en-US" dirty="0" smtClean="0"/>
              <a:t>(not (equal? 'stuck 'failure))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r>
              <a:rPr lang="en-US" sz="4000"/>
              <a:t>Stages of an Interpreter: Minimath</a:t>
            </a:r>
          </a:p>
        </p:txBody>
      </p:sp>
      <p:grpSp>
        <p:nvGrpSpPr>
          <p:cNvPr id="3973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97316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7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731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362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397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3505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397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4958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Environment</a:t>
            </a:r>
          </a:p>
        </p:txBody>
      </p:sp>
      <p:sp>
        <p:nvSpPr>
          <p:cNvPr id="39732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57150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Printer</a:t>
            </a:r>
          </a:p>
        </p:txBody>
      </p:sp>
      <p:sp>
        <p:nvSpPr>
          <p:cNvPr id="39732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" y="2057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" y="3200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" y="5410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26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1219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39733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65525" y="1392238"/>
            <a:ext cx="2524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urier New" pitchFamily="49" charset="0"/>
              </a:rPr>
              <a:t>"5 + 3 * 2"</a:t>
            </a:r>
          </a:p>
        </p:txBody>
      </p:sp>
      <p:sp>
        <p:nvSpPr>
          <p:cNvPr id="397331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5</a:t>
            </a:r>
          </a:p>
        </p:txBody>
      </p:sp>
      <p:sp>
        <p:nvSpPr>
          <p:cNvPr id="39733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434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3</a:t>
            </a:r>
          </a:p>
        </p:txBody>
      </p:sp>
      <p:sp>
        <p:nvSpPr>
          <p:cNvPr id="397333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768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*</a:t>
            </a:r>
          </a:p>
        </p:txBody>
      </p:sp>
      <p:sp>
        <p:nvSpPr>
          <p:cNvPr id="39733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02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2</a:t>
            </a:r>
          </a:p>
        </p:txBody>
      </p:sp>
      <p:sp>
        <p:nvSpPr>
          <p:cNvPr id="397336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100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latin typeface="Courier New" pitchFamily="49" charset="0"/>
              </a:rPr>
              <a:t>+</a:t>
            </a:r>
          </a:p>
        </p:txBody>
      </p:sp>
      <p:sp>
        <p:nvSpPr>
          <p:cNvPr id="397340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0" y="3429000"/>
            <a:ext cx="1524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symbol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+</a:t>
            </a:r>
          </a:p>
        </p:txBody>
      </p:sp>
      <p:sp>
        <p:nvSpPr>
          <p:cNvPr id="397341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290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5</a:t>
            </a:r>
          </a:p>
        </p:txBody>
      </p:sp>
      <p:sp>
        <p:nvSpPr>
          <p:cNvPr id="397342" name="Rectangle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symbol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397343" name="Rectangle 3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60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3</a:t>
            </a:r>
          </a:p>
        </p:txBody>
      </p:sp>
      <p:sp>
        <p:nvSpPr>
          <p:cNvPr id="397344" name="Rectangle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438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2</a:t>
            </a:r>
          </a:p>
        </p:txBody>
      </p:sp>
      <p:sp>
        <p:nvSpPr>
          <p:cNvPr id="397345" name="Line 3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95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6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019800" y="3733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7" name="Line 3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181600" y="3962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8" name="Line 3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4864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9" name="Rectangle 3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86200" y="56388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11.0</a:t>
            </a:r>
          </a:p>
        </p:txBody>
      </p:sp>
      <p:sp>
        <p:nvSpPr>
          <p:cNvPr id="397350" name="Text Box 3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62400" y="649128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"11.0"</a:t>
            </a:r>
          </a:p>
        </p:txBody>
      </p:sp>
      <p:sp>
        <p:nvSpPr>
          <p:cNvPr id="397351" name="Rectangle 3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629400" y="34290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subexp</a:t>
            </a:r>
          </a:p>
        </p:txBody>
      </p:sp>
      <p:sp>
        <p:nvSpPr>
          <p:cNvPr id="397352" name="Line 4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0866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53" name="Line 4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2895600" y="1600200"/>
            <a:ext cx="576263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4" name="Line 4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819400" y="18288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819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743200" y="2895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590800" y="3962400"/>
            <a:ext cx="695325" cy="280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8" name="Line 4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819400" y="5029200"/>
            <a:ext cx="990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59" name="Line 4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971800" y="5829300"/>
            <a:ext cx="77152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60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971800" y="63246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Stages of an Interpreter: </a:t>
            </a:r>
            <a:r>
              <a:rPr lang="en-US" sz="4000" dirty="0" smtClean="0"/>
              <a:t>Racket</a:t>
            </a:r>
            <a:endParaRPr lang="en-US" sz="4000" dirty="0"/>
          </a:p>
        </p:txBody>
      </p:sp>
      <p:grpSp>
        <p:nvGrpSpPr>
          <p:cNvPr id="4096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409604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05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0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362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40960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3505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40960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4958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Environment</a:t>
            </a:r>
          </a:p>
        </p:txBody>
      </p:sp>
      <p:sp>
        <p:nvSpPr>
          <p:cNvPr id="40960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57150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Printer</a:t>
            </a:r>
          </a:p>
        </p:txBody>
      </p:sp>
      <p:sp>
        <p:nvSpPr>
          <p:cNvPr id="4096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" y="2057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" y="3200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2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" y="54102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26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" y="1219200"/>
            <a:ext cx="2057400" cy="609600"/>
          </a:xfrm>
          <a:prstGeom prst="rect">
            <a:avLst/>
          </a:prstGeom>
          <a:noFill/>
          <a:ln w="28575">
            <a:solidFill>
              <a:srgbClr val="0703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40961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65525" y="1392238"/>
            <a:ext cx="465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urier New" pitchFamily="49" charset="0"/>
              </a:rPr>
              <a:t>"(average 4 (+ 5 5))"</a:t>
            </a:r>
          </a:p>
        </p:txBody>
      </p:sp>
      <p:sp>
        <p:nvSpPr>
          <p:cNvPr id="40961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(</a:t>
            </a:r>
          </a:p>
        </p:txBody>
      </p:sp>
      <p:sp>
        <p:nvSpPr>
          <p:cNvPr id="40961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626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4</a:t>
            </a:r>
          </a:p>
        </p:txBody>
      </p:sp>
      <p:sp>
        <p:nvSpPr>
          <p:cNvPr id="40961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(</a:t>
            </a:r>
          </a:p>
        </p:txBody>
      </p:sp>
      <p:sp>
        <p:nvSpPr>
          <p:cNvPr id="40962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532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+</a:t>
            </a:r>
          </a:p>
        </p:txBody>
      </p:sp>
      <p:sp>
        <p:nvSpPr>
          <p:cNvPr id="40962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04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5</a:t>
            </a:r>
          </a:p>
        </p:txBody>
      </p:sp>
      <p:sp>
        <p:nvSpPr>
          <p:cNvPr id="40962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0000" y="2286000"/>
            <a:ext cx="1600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>
                <a:latin typeface="Courier New" pitchFamily="49" charset="0"/>
              </a:rPr>
              <a:t>average</a:t>
            </a:r>
          </a:p>
        </p:txBody>
      </p:sp>
      <p:sp>
        <p:nvSpPr>
          <p:cNvPr id="40962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676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5</a:t>
            </a:r>
          </a:p>
        </p:txBody>
      </p:sp>
      <p:sp>
        <p:nvSpPr>
          <p:cNvPr id="409624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820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)</a:t>
            </a:r>
          </a:p>
        </p:txBody>
      </p:sp>
      <p:sp>
        <p:nvSpPr>
          <p:cNvPr id="409625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24800" y="2286000"/>
            <a:ext cx="38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)</a:t>
            </a:r>
          </a:p>
        </p:txBody>
      </p:sp>
      <p:sp>
        <p:nvSpPr>
          <p:cNvPr id="409626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048000" y="3429000"/>
            <a:ext cx="1524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symbol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average</a:t>
            </a:r>
          </a:p>
        </p:txBody>
      </p:sp>
      <p:sp>
        <p:nvSpPr>
          <p:cNvPr id="409627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53000" y="34290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4</a:t>
            </a:r>
          </a:p>
        </p:txBody>
      </p:sp>
      <p:sp>
        <p:nvSpPr>
          <p:cNvPr id="409628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96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symbol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+</a:t>
            </a:r>
          </a:p>
        </p:txBody>
      </p:sp>
      <p:sp>
        <p:nvSpPr>
          <p:cNvPr id="409629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5</a:t>
            </a:r>
          </a:p>
        </p:txBody>
      </p:sp>
      <p:sp>
        <p:nvSpPr>
          <p:cNvPr id="409630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438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5</a:t>
            </a:r>
          </a:p>
        </p:txBody>
      </p:sp>
      <p:sp>
        <p:nvSpPr>
          <p:cNvPr id="409631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95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2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019800" y="3733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3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5181600" y="3962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4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4864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5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86200" y="56388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number</a:t>
            </a:r>
            <a:br>
              <a:rPr lang="en-US" sz="1800"/>
            </a:br>
            <a:r>
              <a:rPr lang="en-US" sz="1800">
                <a:latin typeface="Courier New" pitchFamily="49" charset="0"/>
              </a:rPr>
              <a:t>7</a:t>
            </a:r>
          </a:p>
        </p:txBody>
      </p:sp>
      <p:sp>
        <p:nvSpPr>
          <p:cNvPr id="40963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6491288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"7"</a:t>
            </a:r>
          </a:p>
        </p:txBody>
      </p:sp>
      <p:sp>
        <p:nvSpPr>
          <p:cNvPr id="409637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629400" y="34290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/>
              <a:t>subexp</a:t>
            </a:r>
          </a:p>
        </p:txBody>
      </p:sp>
      <p:sp>
        <p:nvSpPr>
          <p:cNvPr id="409638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866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9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2895600" y="1600200"/>
            <a:ext cx="576263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0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819400" y="18288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1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819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2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743200" y="28956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3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590800" y="3962400"/>
            <a:ext cx="695325" cy="280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4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819400" y="5029200"/>
            <a:ext cx="990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5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971800" y="5829300"/>
            <a:ext cx="77152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6" name="Line 46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971800" y="63246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925" y="1114425"/>
            <a:ext cx="8016875" cy="180975"/>
            <a:chOff x="295" y="1311"/>
            <a:chExt cx="5177" cy="114"/>
          </a:xfrm>
        </p:grpSpPr>
        <p:sp>
          <p:nvSpPr>
            <p:cNvPr id="265219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0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2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latin typeface="Times" pitchFamily="1" charset="0"/>
              </a:rPr>
              <a:t>Your own language…</a:t>
            </a:r>
          </a:p>
        </p:txBody>
      </p:sp>
      <p:grpSp>
        <p:nvGrpSpPr>
          <p:cNvPr id="265227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10600" y="6172200"/>
            <a:ext cx="330200" cy="430213"/>
            <a:chOff x="2928" y="1051"/>
            <a:chExt cx="840" cy="957"/>
          </a:xfrm>
        </p:grpSpPr>
        <p:sp>
          <p:nvSpPr>
            <p:cNvPr id="265228" name="Freeform 1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9" name="Oval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0" name="Oval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1" name="Oval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2" name="Oval 1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3" name="Oval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4" name="Oval 1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5" name="Oval 1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6" name="AutoShape 2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7" name="Freeform 2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8" name="Freeform 22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9" name="Freeform 23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0" name="Freeform 2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41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5943600"/>
            <a:ext cx="152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4841C"/>
                </a:solidFill>
              </a:rPr>
              <a:t>a great opportunity for the </a:t>
            </a:r>
            <a:r>
              <a:rPr lang="en-US" sz="900" dirty="0" err="1">
                <a:solidFill>
                  <a:srgbClr val="04841C"/>
                </a:solidFill>
              </a:rPr>
              <a:t>glottally</a:t>
            </a:r>
            <a:r>
              <a:rPr lang="en-US" sz="900" dirty="0">
                <a:solidFill>
                  <a:srgbClr val="04841C"/>
                </a:solidFill>
              </a:rPr>
              <a:t> challenged!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5813" y="1901825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2800" y="3128963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2800" y="4414838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0725" y="1330325"/>
            <a:ext cx="241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</a:t>
            </a:r>
            <a:r>
              <a:rPr lang="en-US" dirty="0">
                <a:solidFill>
                  <a:srgbClr val="A510D3"/>
                </a:solidFill>
              </a:rPr>
              <a:t>input</a:t>
            </a:r>
            <a:endParaRPr lang="en-US" dirty="0"/>
          </a:p>
        </p:txBody>
      </p:sp>
      <p:sp>
        <p:nvSpPr>
          <p:cNvPr id="26524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638" y="1778000"/>
            <a:ext cx="1990725" cy="617538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3005138"/>
            <a:ext cx="1990725" cy="615950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4291013"/>
            <a:ext cx="1990725" cy="617537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5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22625" y="2528888"/>
            <a:ext cx="300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</a:t>
            </a:r>
            <a:r>
              <a:rPr lang="en-US" dirty="0" smtClean="0"/>
              <a:t> </a:t>
            </a:r>
            <a:r>
              <a:rPr lang="en-US" dirty="0">
                <a:solidFill>
                  <a:srgbClr val="A510D3"/>
                </a:solidFill>
              </a:rPr>
              <a:t>tokens</a:t>
            </a:r>
            <a:endParaRPr lang="en-US" dirty="0"/>
          </a:p>
        </p:txBody>
      </p:sp>
      <p:sp>
        <p:nvSpPr>
          <p:cNvPr id="26524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95588" y="3754438"/>
            <a:ext cx="375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A510D3"/>
                </a:solidFill>
              </a:rPr>
              <a:t>parseTree</a:t>
            </a:r>
            <a:endParaRPr lang="en-US" dirty="0"/>
          </a:p>
        </p:txBody>
      </p:sp>
      <p:sp>
        <p:nvSpPr>
          <p:cNvPr id="265247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97212" y="4965700"/>
            <a:ext cx="421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Uncertain QL</a:t>
            </a:r>
            <a:r>
              <a:rPr lang="en-US" dirty="0" smtClean="0"/>
              <a:t> </a:t>
            </a:r>
            <a:r>
              <a:rPr lang="en-US" dirty="0">
                <a:solidFill>
                  <a:srgbClr val="A510D3"/>
                </a:solidFill>
              </a:rPr>
              <a:t>result</a:t>
            </a:r>
            <a:endParaRPr lang="en-US" dirty="0"/>
          </a:p>
        </p:txBody>
      </p:sp>
      <p:sp>
        <p:nvSpPr>
          <p:cNvPr id="26524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776538" y="1608138"/>
            <a:ext cx="695325" cy="28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54313" y="2403475"/>
            <a:ext cx="681037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728913" y="2790825"/>
            <a:ext cx="695325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79713" y="3568700"/>
            <a:ext cx="317500" cy="246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720975" y="4049713"/>
            <a:ext cx="41910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787650" y="4879975"/>
            <a:ext cx="587375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6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3593" y="5580856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Printer</a:t>
            </a:r>
          </a:p>
        </p:txBody>
      </p:sp>
      <p:sp>
        <p:nvSpPr>
          <p:cNvPr id="265257" name="Rectangle 4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5800" y="5486400"/>
            <a:ext cx="1990725" cy="617538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8" name="Line 4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743200" y="53340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1" name="Line 4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743200" y="5943600"/>
            <a:ext cx="587375" cy="188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2" name="Text Box 4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13125" y="5959475"/>
            <a:ext cx="167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Printed result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278640" y="3114720"/>
              <a:ext cx="300240" cy="173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9280" y="3105360"/>
                <a:ext cx="318960" cy="17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2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52525"/>
            <a:ext cx="8218487" cy="180975"/>
            <a:chOff x="295" y="1311"/>
            <a:chExt cx="5177" cy="114"/>
          </a:xfrm>
        </p:grpSpPr>
        <p:sp>
          <p:nvSpPr>
            <p:cNvPr id="402435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36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277813"/>
            <a:ext cx="602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Getting the Symbols</a:t>
            </a:r>
          </a:p>
        </p:txBody>
      </p:sp>
      <p:sp>
        <p:nvSpPr>
          <p:cNvPr id="402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40244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088" y="4222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Tokenizer</a:t>
            </a:r>
          </a:p>
        </p:txBody>
      </p:sp>
      <p:sp>
        <p:nvSpPr>
          <p:cNvPr id="4024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913" y="268288"/>
            <a:ext cx="2012950" cy="7667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0725" y="1330325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</a:t>
            </a:r>
            <a:r>
              <a:rPr lang="en-US" dirty="0"/>
              <a:t> </a:t>
            </a:r>
            <a:r>
              <a:rPr lang="en-US" dirty="0">
                <a:solidFill>
                  <a:srgbClr val="A510D3"/>
                </a:solidFill>
              </a:rPr>
              <a:t>input</a:t>
            </a:r>
            <a:endParaRPr lang="en-US" dirty="0"/>
          </a:p>
        </p:txBody>
      </p:sp>
      <p:sp>
        <p:nvSpPr>
          <p:cNvPr id="40244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638" y="1778000"/>
            <a:ext cx="1990725" cy="617538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5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22625" y="2528888"/>
            <a:ext cx="300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 </a:t>
            </a:r>
            <a:r>
              <a:rPr lang="en-US" dirty="0" smtClean="0">
                <a:solidFill>
                  <a:srgbClr val="A510D3"/>
                </a:solidFill>
              </a:rPr>
              <a:t>tokens</a:t>
            </a:r>
            <a:endParaRPr lang="en-US" dirty="0"/>
          </a:p>
        </p:txBody>
      </p:sp>
      <p:sp>
        <p:nvSpPr>
          <p:cNvPr id="402446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776538" y="1608138"/>
            <a:ext cx="695325" cy="280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7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4313" y="2403475"/>
            <a:ext cx="681037" cy="233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5813" y="1901825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40244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3392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245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03325" y="369728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"5+3*2"</a:t>
            </a:r>
          </a:p>
        </p:txBody>
      </p:sp>
      <p:sp>
        <p:nvSpPr>
          <p:cNvPr id="402451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7432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2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200" y="3657600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["5", "+", "3", "*", "2"]</a:t>
            </a:r>
          </a:p>
        </p:txBody>
      </p:sp>
      <p:sp>
        <p:nvSpPr>
          <p:cNvPr id="402453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4495800"/>
            <a:ext cx="219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"5plus3times2"</a:t>
            </a:r>
          </a:p>
        </p:txBody>
      </p:sp>
      <p:sp>
        <p:nvSpPr>
          <p:cNvPr id="402454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35275" y="47609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5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97275" y="4456113"/>
            <a:ext cx="390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["5", "plus", "3", "times", "2"]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5334000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"fiveplusthreetimestwo"</a:t>
            </a:r>
          </a:p>
        </p:txBody>
      </p:sp>
      <p:sp>
        <p:nvSpPr>
          <p:cNvPr id="402457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4290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8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05275" y="5334000"/>
            <a:ext cx="503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["five", "plus", "three", "times", "two"]</a:t>
            </a:r>
          </a:p>
        </p:txBody>
      </p:sp>
    </p:spTree>
    <p:extLst>
      <p:ext uri="{BB962C8B-B14F-4D97-AF65-F5344CB8AC3E}">
        <p14:creationId xmlns:p14="http://schemas.microsoft.com/office/powerpoint/2010/main" val="2048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6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52525"/>
            <a:ext cx="8218487" cy="180975"/>
            <a:chOff x="295" y="1311"/>
            <a:chExt cx="5177" cy="114"/>
          </a:xfrm>
        </p:grpSpPr>
        <p:sp>
          <p:nvSpPr>
            <p:cNvPr id="411651" name="Rectangle 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52" name="Rectangle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277813"/>
            <a:ext cx="602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Java vs. Python</a:t>
            </a:r>
          </a:p>
        </p:txBody>
      </p:sp>
      <p:sp>
        <p:nvSpPr>
          <p:cNvPr id="4116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41165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088" y="4222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Tokenizer</a:t>
            </a:r>
          </a:p>
        </p:txBody>
      </p:sp>
      <p:sp>
        <p:nvSpPr>
          <p:cNvPr id="411658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913" y="268288"/>
            <a:ext cx="2012950" cy="7667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9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525" y="1716088"/>
            <a:ext cx="3870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while ( true )</a:t>
            </a:r>
          </a:p>
          <a:p>
            <a:r>
              <a:rPr lang="en-US" sz="1800" b="1">
                <a:latin typeface="Courier New" pitchFamily="49" charset="0"/>
              </a:rPr>
              <a:t>{</a:t>
            </a:r>
          </a:p>
          <a:p>
            <a:r>
              <a:rPr lang="en-US" sz="1800" b="1">
                <a:latin typeface="Courier New" pitchFamily="49" charset="0"/>
              </a:rPr>
              <a:t>   print( "CS 60 4ever!" );</a:t>
            </a:r>
          </a:p>
          <a:p>
            <a:r>
              <a:rPr 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41166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343400"/>
            <a:ext cx="332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while true:</a:t>
            </a:r>
          </a:p>
          <a:p>
            <a:r>
              <a:rPr lang="en-US" sz="1800" b="1">
                <a:latin typeface="Courier New" pitchFamily="49" charset="0"/>
              </a:rPr>
              <a:t>   print "CS 60 4ever!"</a:t>
            </a:r>
          </a:p>
        </p:txBody>
      </p:sp>
      <p:sp>
        <p:nvSpPr>
          <p:cNvPr id="41166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33528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while</a:t>
            </a:r>
          </a:p>
        </p:txBody>
      </p:sp>
      <p:sp>
        <p:nvSpPr>
          <p:cNvPr id="411664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288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(</a:t>
            </a:r>
          </a:p>
        </p:txBody>
      </p:sp>
      <p:sp>
        <p:nvSpPr>
          <p:cNvPr id="41166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0" y="33528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411666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)</a:t>
            </a:r>
          </a:p>
        </p:txBody>
      </p:sp>
      <p:sp>
        <p:nvSpPr>
          <p:cNvPr id="41166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052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{</a:t>
            </a:r>
          </a:p>
        </p:txBody>
      </p:sp>
      <p:sp>
        <p:nvSpPr>
          <p:cNvPr id="411668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62400" y="33528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print</a:t>
            </a:r>
          </a:p>
        </p:txBody>
      </p:sp>
      <p:sp>
        <p:nvSpPr>
          <p:cNvPr id="411669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44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(</a:t>
            </a:r>
          </a:p>
        </p:txBody>
      </p:sp>
      <p:sp>
        <p:nvSpPr>
          <p:cNvPr id="41167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0" y="33528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"</a:t>
            </a:r>
          </a:p>
        </p:txBody>
      </p:sp>
      <p:sp>
        <p:nvSpPr>
          <p:cNvPr id="411671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2600" y="33528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CS</a:t>
            </a:r>
          </a:p>
        </p:txBody>
      </p:sp>
      <p:sp>
        <p:nvSpPr>
          <p:cNvPr id="411672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3528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60</a:t>
            </a:r>
          </a:p>
        </p:txBody>
      </p:sp>
      <p:sp>
        <p:nvSpPr>
          <p:cNvPr id="411673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3352800"/>
            <a:ext cx="838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4ever!</a:t>
            </a:r>
          </a:p>
        </p:txBody>
      </p:sp>
      <p:sp>
        <p:nvSpPr>
          <p:cNvPr id="411674" name="Rectangle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)</a:t>
            </a:r>
          </a:p>
        </p:txBody>
      </p:sp>
      <p:sp>
        <p:nvSpPr>
          <p:cNvPr id="41167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458200" y="3352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41167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0" y="33528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"</a:t>
            </a:r>
          </a:p>
        </p:txBody>
      </p:sp>
      <p:sp>
        <p:nvSpPr>
          <p:cNvPr id="411677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5800" y="5410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while</a:t>
            </a:r>
          </a:p>
        </p:txBody>
      </p:sp>
      <p:sp>
        <p:nvSpPr>
          <p:cNvPr id="411678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86000" y="54102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:</a:t>
            </a:r>
          </a:p>
        </p:txBody>
      </p:sp>
      <p:sp>
        <p:nvSpPr>
          <p:cNvPr id="411679" name="Rectangle 3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54102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411680" name="Rectangle 3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3200" y="5410200"/>
            <a:ext cx="381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\n</a:t>
            </a:r>
          </a:p>
        </p:txBody>
      </p:sp>
      <p:sp>
        <p:nvSpPr>
          <p:cNvPr id="411681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00400" y="5410200"/>
            <a:ext cx="381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\t</a:t>
            </a:r>
          </a:p>
        </p:txBody>
      </p:sp>
      <p:sp>
        <p:nvSpPr>
          <p:cNvPr id="411682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57600" y="5410200"/>
            <a:ext cx="68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print</a:t>
            </a:r>
          </a:p>
        </p:txBody>
      </p:sp>
      <p:sp>
        <p:nvSpPr>
          <p:cNvPr id="411684" name="Rectangl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19600" y="5410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"</a:t>
            </a:r>
          </a:p>
        </p:txBody>
      </p:sp>
      <p:sp>
        <p:nvSpPr>
          <p:cNvPr id="411685" name="Rectangl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5410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CS</a:t>
            </a:r>
          </a:p>
        </p:txBody>
      </p:sp>
      <p:sp>
        <p:nvSpPr>
          <p:cNvPr id="411686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5410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60</a:t>
            </a:r>
          </a:p>
        </p:txBody>
      </p:sp>
      <p:sp>
        <p:nvSpPr>
          <p:cNvPr id="411687" name="Rectangl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5410200"/>
            <a:ext cx="838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4ever!</a:t>
            </a:r>
          </a:p>
        </p:txBody>
      </p:sp>
      <p:sp>
        <p:nvSpPr>
          <p:cNvPr id="411690" name="Rectangle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77000" y="5410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"</a:t>
            </a:r>
          </a:p>
        </p:txBody>
      </p:sp>
      <p:sp>
        <p:nvSpPr>
          <p:cNvPr id="411691" name="Rectangle 4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77200" y="33528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205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295400"/>
            <a:ext cx="8218487" cy="180975"/>
            <a:chOff x="295" y="1311"/>
            <a:chExt cx="5177" cy="114"/>
          </a:xfrm>
        </p:grpSpPr>
        <p:sp>
          <p:nvSpPr>
            <p:cNvPr id="261123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4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3571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Tokenizing examples</a:t>
            </a:r>
          </a:p>
        </p:txBody>
      </p:sp>
      <p:sp>
        <p:nvSpPr>
          <p:cNvPr id="2611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26112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65288" y="2274888"/>
            <a:ext cx="2911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 pitchFamily="1" charset="0"/>
              </a:rPr>
              <a:t>(+ (- 3.4) 45.4)</a:t>
            </a:r>
            <a:endParaRPr lang="en-US" sz="2800" dirty="0">
              <a:latin typeface="Helvetica" pitchFamily="1" charset="0"/>
            </a:endParaRPr>
          </a:p>
        </p:txBody>
      </p:sp>
      <p:sp>
        <p:nvSpPr>
          <p:cNvPr id="26112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5775" y="1619250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Sand" charset="0"/>
              </a:rPr>
              <a:t>expression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0275" y="1617663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Sand" charset="0"/>
              </a:rPr>
              <a:t>tokens</a:t>
            </a:r>
          </a:p>
        </p:txBody>
      </p:sp>
      <p:grpSp>
        <p:nvGrpSpPr>
          <p:cNvPr id="261130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8675" y="2925763"/>
            <a:ext cx="1541463" cy="504825"/>
            <a:chOff x="151" y="1793"/>
            <a:chExt cx="971" cy="318"/>
          </a:xfrm>
        </p:grpSpPr>
        <p:sp>
          <p:nvSpPr>
            <p:cNvPr id="261131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1" y="1793"/>
              <a:ext cx="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" pitchFamily="1" charset="0"/>
                </a:rPr>
                <a:t>/</a:t>
              </a:r>
              <a:r>
                <a:rPr lang="en-US">
                  <a:latin typeface="Times" pitchFamily="1" charset="0"/>
                </a:rPr>
                <a:t>th  sc  y</a:t>
              </a:r>
              <a:r>
                <a:rPr lang="en-US" b="1">
                  <a:latin typeface="Times" pitchFamily="1" charset="0"/>
                </a:rPr>
                <a:t>/</a:t>
              </a:r>
              <a:endParaRPr lang="en-US">
                <a:latin typeface="Times" pitchFamily="1" charset="0"/>
              </a:endParaRPr>
            </a:p>
          </p:txBody>
        </p:sp>
        <p:sp>
          <p:nvSpPr>
            <p:cNvPr id="261132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47" y="1823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pitchFamily="1" charset="0"/>
                </a:rPr>
                <a:t>e</a:t>
              </a:r>
            </a:p>
          </p:txBody>
        </p:sp>
        <p:sp>
          <p:nvSpPr>
            <p:cNvPr id="261133" name="Text Box 1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611" y="1823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pitchFamily="1" charset="0"/>
                </a:rPr>
                <a:t>e</a:t>
              </a:r>
            </a:p>
          </p:txBody>
        </p:sp>
      </p:grpSp>
      <p:pic>
        <p:nvPicPr>
          <p:cNvPr id="261134" name="Picture 1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892675"/>
            <a:ext cx="1373187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3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625" y="22574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4841C"/>
                </a:solidFill>
                <a:latin typeface="Sand" charset="0"/>
              </a:rPr>
              <a:t>code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288" y="2913063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4841C"/>
                </a:solidFill>
                <a:latin typeface="Sand" charset="0"/>
              </a:rPr>
              <a:t>speech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75" y="3949700"/>
            <a:ext cx="123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4841C"/>
                </a:solidFill>
                <a:latin typeface="Sand" charset="0"/>
              </a:rPr>
              <a:t>text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9538" y="5807075"/>
            <a:ext cx="116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4841C"/>
                </a:solidFill>
                <a:latin typeface="Sand" charset="0"/>
              </a:rPr>
              <a:t>images</a:t>
            </a:r>
          </a:p>
        </p:txBody>
      </p:sp>
      <p:sp>
        <p:nvSpPr>
          <p:cNvPr id="261139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570038" y="2190750"/>
            <a:ext cx="7202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1140" name="Picture 20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4889500"/>
            <a:ext cx="1341437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41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98688" y="3532188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pitchFamily="1" charset="0"/>
            </a:endParaRPr>
          </a:p>
        </p:txBody>
      </p:sp>
      <p:sp>
        <p:nvSpPr>
          <p:cNvPr id="261142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95400" y="3827463"/>
            <a:ext cx="31194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>
              <a:latin typeface="Times" pitchFamily="1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5707800" y="2371680"/>
              <a:ext cx="1765080" cy="364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98440" y="2362320"/>
                <a:ext cx="1783800" cy="36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3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1219200"/>
            <a:ext cx="6442075" cy="187325"/>
            <a:chOff x="295" y="1311"/>
            <a:chExt cx="5177" cy="114"/>
          </a:xfrm>
        </p:grpSpPr>
        <p:sp>
          <p:nvSpPr>
            <p:cNvPr id="41369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00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0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57188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Tokenizing implemented</a:t>
            </a:r>
          </a:p>
        </p:txBody>
      </p:sp>
      <p:sp>
        <p:nvSpPr>
          <p:cNvPr id="41370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6033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016125"/>
            <a:ext cx="6553200" cy="41560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6269" y="3724830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tokenizer.rkt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295400"/>
            <a:ext cx="8218487" cy="180975"/>
            <a:chOff x="295" y="1311"/>
            <a:chExt cx="5177" cy="114"/>
          </a:xfrm>
        </p:grpSpPr>
        <p:sp>
          <p:nvSpPr>
            <p:cNvPr id="260099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0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0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228600"/>
            <a:ext cx="602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Tokens don't grow on trees…</a:t>
            </a:r>
          </a:p>
        </p:txBody>
      </p:sp>
      <p:sp>
        <p:nvSpPr>
          <p:cNvPr id="26010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2601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675" y="1828800"/>
            <a:ext cx="2266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Helvetica" pitchFamily="1" charset="0"/>
              </a:rPr>
              <a:t>z = </a:t>
            </a:r>
            <a:r>
              <a:rPr lang="en-US" sz="2800" dirty="0" err="1" smtClean="0">
                <a:latin typeface="Helvetica" pitchFamily="1" charset="0"/>
              </a:rPr>
              <a:t>x+y</a:t>
            </a:r>
            <a:r>
              <a:rPr lang="en-US" sz="2800" dirty="0" smtClean="0">
                <a:latin typeface="Helvetica" pitchFamily="1" charset="0"/>
              </a:rPr>
              <a:t>*m</a:t>
            </a:r>
            <a:endParaRPr lang="en-US" sz="2800" dirty="0">
              <a:latin typeface="Helvetica" pitchFamily="1" charset="0"/>
            </a:endParaRPr>
          </a:p>
        </p:txBody>
      </p:sp>
      <p:sp>
        <p:nvSpPr>
          <p:cNvPr id="26010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1900" y="1831975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Sand" charset="0"/>
              </a:rPr>
              <a:t>code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2525" y="2884488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Sand" charset="0"/>
              </a:rPr>
              <a:t>tokens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988" y="4044950"/>
            <a:ext cx="200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Sand" charset="0"/>
              </a:rPr>
              <a:t>parse tree</a:t>
            </a:r>
          </a:p>
        </p:txBody>
      </p:sp>
      <p:pic>
        <p:nvPicPr>
          <p:cNvPr id="260107" name="Picture 11" descr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73863" r="24651"/>
          <a:stretch>
            <a:fillRect/>
          </a:stretch>
        </p:blipFill>
        <p:spPr bwMode="auto">
          <a:xfrm>
            <a:off x="7467600" y="2819400"/>
            <a:ext cx="13716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8" name="Picture 1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7399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010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30600" y="75723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60117"/>
                </a:solidFill>
                <a:latin typeface="Times New Roman" pitchFamily="18" charset="0"/>
              </a:rPr>
              <a:t>but trees grow from them!</a:t>
            </a:r>
          </a:p>
        </p:txBody>
      </p:sp>
      <p:sp>
        <p:nvSpPr>
          <p:cNvPr id="26011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" y="28194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Helvetica" pitchFamily="1" charset="0"/>
              </a:rPr>
              <a:t>&lt; z, =, x, </a:t>
            </a:r>
            <a:r>
              <a:rPr lang="en-US" sz="2800" dirty="0" smtClean="0">
                <a:latin typeface="Helvetica" pitchFamily="1" charset="0"/>
              </a:rPr>
              <a:t>+, y, *, </a:t>
            </a:r>
            <a:r>
              <a:rPr lang="en-US" sz="2800" dirty="0">
                <a:latin typeface="Helvetica" pitchFamily="1" charset="0"/>
              </a:rPr>
              <a:t>m</a:t>
            </a:r>
            <a:r>
              <a:rPr lang="en-US" sz="2800" dirty="0" smtClean="0">
                <a:latin typeface="Helvetica" pitchFamily="1" charset="0"/>
              </a:rPr>
              <a:t> </a:t>
            </a:r>
            <a:r>
              <a:rPr lang="en-US" sz="2800" dirty="0">
                <a:latin typeface="Helvetica" pitchFamily="1" charset="0"/>
              </a:rPr>
              <a:t>&gt;</a:t>
            </a:r>
          </a:p>
        </p:txBody>
      </p:sp>
      <p:sp>
        <p:nvSpPr>
          <p:cNvPr id="260111" name="Text Box 15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60112" name="Text Box 16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43434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260113" name="Text Box 17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60114" name="Text Box 18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60115" name="Text Box 19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49530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260123" name="Text Box 27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05000" y="6172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33003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79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17797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98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7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Understanding a sentence</a:t>
            </a:r>
          </a:p>
        </p:txBody>
      </p:sp>
      <p:sp>
        <p:nvSpPr>
          <p:cNvPr id="417830" name="Rectangle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1676400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He gave her food</a:t>
            </a:r>
          </a:p>
        </p:txBody>
      </p:sp>
      <p:sp>
        <p:nvSpPr>
          <p:cNvPr id="417831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2514600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He    gave    food</a:t>
            </a:r>
          </a:p>
        </p:txBody>
      </p:sp>
      <p:sp>
        <p:nvSpPr>
          <p:cNvPr id="417832" name="Line 4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95600" y="2895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36" name="Line 4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2447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37" name="Line 4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157662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38" name="Line 4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86200" y="28956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39" name="Text Box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3198140">
            <a:off x="4083050" y="2987676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her</a:t>
            </a:r>
          </a:p>
        </p:txBody>
      </p:sp>
      <p:pic>
        <p:nvPicPr>
          <p:cNvPr id="417840" name="Picture 48" descr="MCj0424180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009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42" name="Picture 50" descr="MCj04418300000[1]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4541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8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1891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2" name="Rectangle 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18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Understanding a sentence</a:t>
            </a:r>
          </a:p>
        </p:txBody>
      </p:sp>
      <p:sp>
        <p:nvSpPr>
          <p:cNvPr id="42189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1676400"/>
            <a:ext cx="301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He gave her cat food</a:t>
            </a:r>
          </a:p>
        </p:txBody>
      </p:sp>
      <p:sp>
        <p:nvSpPr>
          <p:cNvPr id="42189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438400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He    gave    food</a:t>
            </a:r>
          </a:p>
        </p:txBody>
      </p:sp>
      <p:sp>
        <p:nvSpPr>
          <p:cNvPr id="42189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38200" y="2819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9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76350" y="24003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9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9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441869" y="2797176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3198140">
            <a:off x="2686668" y="292547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cat</a:t>
            </a:r>
          </a:p>
        </p:txBody>
      </p:sp>
      <p:pic>
        <p:nvPicPr>
          <p:cNvPr id="421901" name="Picture 13" descr="MCj04241800000[1]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009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902" name="Picture 14" descr="MCj04418300000[1]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4541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828800" y="2819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3198140">
            <a:off x="2025650" y="2911476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her</a:t>
            </a:r>
          </a:p>
        </p:txBody>
      </p:sp>
      <p:pic>
        <p:nvPicPr>
          <p:cNvPr id="421906" name="Picture 18" descr="MCj02935460000[1]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89535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0" y="2447925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He    gave    food</a:t>
            </a:r>
          </a:p>
        </p:txBody>
      </p:sp>
      <p:sp>
        <p:nvSpPr>
          <p:cNvPr id="421908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28289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853113" y="2447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0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585744" y="24765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913" name="Picture 25" descr="MCj04241800000[1]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95725"/>
            <a:ext cx="1009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915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324600" y="28289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3198140">
            <a:off x="6527800" y="2906713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cat</a:t>
            </a:r>
          </a:p>
        </p:txBody>
      </p:sp>
      <p:sp>
        <p:nvSpPr>
          <p:cNvPr id="421920" name="Line 3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24600" y="3200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21" name="Line 3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324600" y="3352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22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3198140">
            <a:off x="6478587" y="3432176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her</a:t>
            </a:r>
          </a:p>
        </p:txBody>
      </p:sp>
      <p:pic>
        <p:nvPicPr>
          <p:cNvPr id="421924" name="Picture 36" descr="MCj04247280000[1]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3779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00125"/>
            <a:ext cx="8218487" cy="180975"/>
            <a:chOff x="295" y="1311"/>
            <a:chExt cx="5177" cy="114"/>
          </a:xfrm>
        </p:grpSpPr>
        <p:sp>
          <p:nvSpPr>
            <p:cNvPr id="839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3307" y="236300"/>
            <a:ext cx="53367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 dirty="0" smtClean="0"/>
              <a:t>Confusions/questions</a:t>
            </a:r>
            <a:endParaRPr lang="en-US" sz="4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provided now (or shortly):</a:t>
            </a:r>
          </a:p>
          <a:p>
            <a:pPr lvl="1"/>
            <a:r>
              <a:rPr lang="en-US" dirty="0" smtClean="0"/>
              <a:t>How much commenting/testing do we need?</a:t>
            </a:r>
          </a:p>
          <a:p>
            <a:pPr lvl="1"/>
            <a:r>
              <a:rPr lang="en-US" dirty="0" smtClean="0"/>
              <a:t>Big-O</a:t>
            </a:r>
          </a:p>
          <a:p>
            <a:pPr lvl="1"/>
            <a:r>
              <a:rPr lang="en-US" dirty="0" smtClean="0"/>
              <a:t>42</a:t>
            </a:r>
          </a:p>
          <a:p>
            <a:pPr lvl="1"/>
            <a:r>
              <a:rPr lang="en-US" dirty="0" smtClean="0"/>
              <a:t>How Racket knows when to return something</a:t>
            </a:r>
          </a:p>
          <a:p>
            <a:r>
              <a:rPr lang="en-US" dirty="0" smtClean="0"/>
              <a:t>Questions we'll get to later in the class</a:t>
            </a:r>
          </a:p>
          <a:p>
            <a:pPr lvl="1"/>
            <a:r>
              <a:rPr lang="en-US" dirty="0" smtClean="0"/>
              <a:t>What racket does better than Python</a:t>
            </a:r>
          </a:p>
          <a:p>
            <a:pPr lvl="1"/>
            <a:r>
              <a:rPr lang="en-US" dirty="0" smtClean="0"/>
              <a:t>How to approach a problem in Racket vs. other languages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4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393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40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3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Understanding a sentence (or not…)</a:t>
            </a:r>
          </a:p>
        </p:txBody>
      </p:sp>
      <p:sp>
        <p:nvSpPr>
          <p:cNvPr id="4239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048000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Food cat gave he.</a:t>
            </a:r>
          </a:p>
        </p:txBody>
      </p:sp>
    </p:spTree>
    <p:extLst>
      <p:ext uri="{BB962C8B-B14F-4D97-AF65-F5344CB8AC3E}">
        <p14:creationId xmlns:p14="http://schemas.microsoft.com/office/powerpoint/2010/main" val="2829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19843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4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Understanding a sentence</a:t>
            </a:r>
          </a:p>
        </p:txBody>
      </p:sp>
      <p:sp>
        <p:nvSpPr>
          <p:cNvPr id="419855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30475" y="262731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"5 + 3 * 2"</a:t>
            </a:r>
          </a:p>
        </p:txBody>
      </p:sp>
      <p:sp>
        <p:nvSpPr>
          <p:cNvPr id="419856" name="Line 1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20875" y="3084513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57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875" y="42275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(5 + 3) * 2</a:t>
            </a:r>
          </a:p>
        </p:txBody>
      </p:sp>
      <p:sp>
        <p:nvSpPr>
          <p:cNvPr id="419858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92475" y="3084513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59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59275" y="42275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5 + (3 * 2)</a:t>
            </a:r>
          </a:p>
        </p:txBody>
      </p:sp>
      <p:sp>
        <p:nvSpPr>
          <p:cNvPr id="419861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0" y="3200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419862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9075" y="255111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"5 2 + * 3"</a:t>
            </a:r>
          </a:p>
        </p:txBody>
      </p:sp>
      <p:sp>
        <p:nvSpPr>
          <p:cNvPr id="419863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331075" y="30845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64" name="Text 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1910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1568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20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        V     S</a:t>
            </a:r>
          </a:p>
        </p:txBody>
      </p:sp>
      <p:sp>
        <p:nvSpPr>
          <p:cNvPr id="26829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grpSp>
        <p:nvGrpSpPr>
          <p:cNvPr id="268291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268292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93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29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Grammars</a:t>
            </a:r>
          </a:p>
        </p:txBody>
      </p:sp>
      <p:sp>
        <p:nvSpPr>
          <p:cNvPr id="26829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2300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nonterminal or auxiliary symbol</a:t>
            </a:r>
          </a:p>
        </p:txBody>
      </p:sp>
      <p:sp>
        <p:nvSpPr>
          <p:cNvPr id="26829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0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0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0838" y="5867400"/>
            <a:ext cx="2390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26830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0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1138" y="5003800"/>
            <a:ext cx="2171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each nonterminal symbol represents a “syntactic category”</a:t>
            </a:r>
          </a:p>
        </p:txBody>
      </p:sp>
      <p:sp>
        <p:nvSpPr>
          <p:cNvPr id="26830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825" y="5857875"/>
            <a:ext cx="27019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S</a:t>
            </a:r>
            <a:r>
              <a:rPr lang="en-US" sz="1600">
                <a:latin typeface="Times" pitchFamily="1" charset="0"/>
              </a:rPr>
              <a:t> = “I want to be a sum.”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V</a:t>
            </a:r>
            <a:r>
              <a:rPr lang="en-US" sz="1600">
                <a:latin typeface="Times" pitchFamily="1" charset="0"/>
              </a:rPr>
              <a:t> = “I want to be a value.”</a:t>
            </a:r>
          </a:p>
        </p:txBody>
      </p:sp>
      <p:sp>
        <p:nvSpPr>
          <p:cNvPr id="26830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0" y="19812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starting rule or “production”</a:t>
            </a:r>
          </a:p>
        </p:txBody>
      </p:sp>
      <p:sp>
        <p:nvSpPr>
          <p:cNvPr id="268307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638" y="1327150"/>
            <a:ext cx="7907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Grammar: </a:t>
            </a:r>
            <a:r>
              <a:rPr lang="en-US" sz="2000">
                <a:latin typeface="Times" pitchFamily="1" charset="0"/>
              </a:rPr>
              <a:t>A set of rules that determines legal expressions in a </a:t>
            </a:r>
            <a:r>
              <a:rPr lang="en-US" sz="2000">
                <a:solidFill>
                  <a:srgbClr val="960117"/>
                </a:solidFill>
                <a:latin typeface="Times" pitchFamily="1" charset="0"/>
              </a:rPr>
              <a:t>language</a:t>
            </a:r>
            <a:r>
              <a:rPr lang="en-US" sz="2000">
                <a:latin typeface="Times" pitchFamily="1" charset="0"/>
              </a:rPr>
              <a:t>.</a:t>
            </a:r>
            <a:endParaRPr lang="en-US">
              <a:latin typeface="Times" pitchFamily="1" charset="0"/>
            </a:endParaRPr>
          </a:p>
        </p:txBody>
      </p:sp>
      <p:sp>
        <p:nvSpPr>
          <p:cNvPr id="268308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3063" y="2362200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Example:</a:t>
            </a:r>
          </a:p>
        </p:txBody>
      </p:sp>
      <p:sp>
        <p:nvSpPr>
          <p:cNvPr id="268311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268321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4800" y="230505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22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68337" name="Line 4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38" name="Line 5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39" name="Rectangle 5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68340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68341" name="Rectangle 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68342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68343" name="Line 5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44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46400" y="24209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68345" name="Line 5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46" name="Line 5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611563" y="3681413"/>
            <a:ext cx="638175" cy="21986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51" name="Text Box 6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68352" name="Text Box 6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/>
              <p14:cNvContentPartPr/>
              <p14:nvPr/>
            </p14:nvContentPartPr>
            <p14:xfrm>
              <a:off x="1992960" y="2250360"/>
              <a:ext cx="5879880" cy="424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3600" y="2241000"/>
                <a:ext cx="5898600" cy="42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2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        V     S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grpSp>
        <p:nvGrpSpPr>
          <p:cNvPr id="28058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28058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58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Grammars</a:t>
            </a:r>
          </a:p>
        </p:txBody>
      </p:sp>
      <p:sp>
        <p:nvSpPr>
          <p:cNvPr id="28058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2300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nonterminal or auxiliary symbol</a:t>
            </a:r>
          </a:p>
        </p:txBody>
      </p:sp>
      <p:sp>
        <p:nvSpPr>
          <p:cNvPr id="28058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0838" y="5867400"/>
            <a:ext cx="2390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28059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9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1138" y="5003800"/>
            <a:ext cx="2171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each nonterminal symbol represents a “syntactic category”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825" y="5857875"/>
            <a:ext cx="27019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S</a:t>
            </a:r>
            <a:r>
              <a:rPr lang="en-US" sz="1600">
                <a:latin typeface="Times" pitchFamily="1" charset="0"/>
              </a:rPr>
              <a:t> = “I want to be a sum.”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V</a:t>
            </a:r>
            <a:r>
              <a:rPr lang="en-US" sz="1600">
                <a:latin typeface="Times" pitchFamily="1" charset="0"/>
              </a:rPr>
              <a:t> = “I want to be a value.”</a:t>
            </a:r>
          </a:p>
        </p:txBody>
      </p:sp>
      <p:sp>
        <p:nvSpPr>
          <p:cNvPr id="28059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0" y="19812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starting rule or “production”</a:t>
            </a:r>
          </a:p>
        </p:txBody>
      </p:sp>
      <p:sp>
        <p:nvSpPr>
          <p:cNvPr id="28059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638" y="1327150"/>
            <a:ext cx="7907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Grammar: </a:t>
            </a:r>
            <a:r>
              <a:rPr lang="en-US" sz="2000">
                <a:latin typeface="Times" pitchFamily="1" charset="0"/>
              </a:rPr>
              <a:t>A set of rules that determines legal expressions in a </a:t>
            </a:r>
            <a:r>
              <a:rPr lang="en-US" sz="2000">
                <a:solidFill>
                  <a:srgbClr val="960117"/>
                </a:solidFill>
                <a:latin typeface="Times" pitchFamily="1" charset="0"/>
              </a:rPr>
              <a:t>language</a:t>
            </a:r>
            <a:r>
              <a:rPr lang="en-US" sz="2000">
                <a:latin typeface="Times" pitchFamily="1" charset="0"/>
              </a:rPr>
              <a:t>.</a:t>
            </a:r>
            <a:endParaRPr lang="en-US">
              <a:latin typeface="Times" pitchFamily="1" charset="0"/>
            </a:endParaRPr>
          </a:p>
        </p:txBody>
      </p:sp>
      <p:sp>
        <p:nvSpPr>
          <p:cNvPr id="28059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3063" y="2362200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Example:</a:t>
            </a:r>
          </a:p>
        </p:txBody>
      </p:sp>
      <p:sp>
        <p:nvSpPr>
          <p:cNvPr id="28059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28059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4800" y="230505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9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8059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67400" y="5707063"/>
            <a:ext cx="2353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Times" pitchFamily="1" charset="0"/>
              </a:rPr>
              <a:t>Token list:       </a:t>
            </a:r>
            <a:r>
              <a:rPr lang="en-US" sz="1800" dirty="0" smtClean="0">
                <a:solidFill>
                  <a:srgbClr val="04841C"/>
                </a:solidFill>
                <a:latin typeface="Times" pitchFamily="1" charset="0"/>
              </a:rPr>
              <a:t>'</a:t>
            </a:r>
            <a:r>
              <a:rPr lang="en-US" dirty="0" smtClean="0">
                <a:latin typeface="Times" pitchFamily="1" charset="0"/>
              </a:rPr>
              <a:t>(</a:t>
            </a:r>
            <a:r>
              <a:rPr lang="en-US" sz="1800" dirty="0" smtClean="0">
                <a:latin typeface="Times" pitchFamily="1" charset="0"/>
              </a:rPr>
              <a:t> 4 + </a:t>
            </a:r>
            <a:r>
              <a:rPr lang="en-US" sz="1800" dirty="0">
                <a:latin typeface="Times" pitchFamily="1" charset="0"/>
              </a:rPr>
              <a:t>5 </a:t>
            </a:r>
            <a:r>
              <a:rPr lang="en-US" sz="1800" dirty="0" smtClean="0">
                <a:latin typeface="Times" pitchFamily="1" charset="0"/>
              </a:rPr>
              <a:t>)</a:t>
            </a:r>
            <a:endParaRPr lang="en-US" sz="1800" dirty="0">
              <a:latin typeface="Times" pitchFamily="1" charset="0"/>
            </a:endParaRPr>
          </a:p>
        </p:txBody>
      </p:sp>
      <p:sp>
        <p:nvSpPr>
          <p:cNvPr id="28060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2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80603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80604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80605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80606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90057" y="24209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8060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611563" y="3681413"/>
            <a:ext cx="638175" cy="21986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10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67400" y="6096000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Times" pitchFamily="1" charset="0"/>
              </a:rPr>
              <a:t>Input</a:t>
            </a:r>
            <a:r>
              <a:rPr lang="en-US">
                <a:solidFill>
                  <a:srgbClr val="04841C"/>
                </a:solidFill>
                <a:latin typeface="Times" pitchFamily="1" charset="0"/>
              </a:rPr>
              <a:t>            </a:t>
            </a:r>
            <a:r>
              <a:rPr lang="en-US" sz="1600">
                <a:latin typeface="Monaco" pitchFamily="1" charset="0"/>
              </a:rPr>
              <a:t>“4 + 5”</a:t>
            </a:r>
            <a:endParaRPr lang="en-US">
              <a:latin typeface="Times" pitchFamily="1" charset="0"/>
            </a:endParaRPr>
          </a:p>
        </p:txBody>
      </p:sp>
      <p:sp>
        <p:nvSpPr>
          <p:cNvPr id="280611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8061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280613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740400" y="2130425"/>
            <a:ext cx="2647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4841C"/>
                </a:solidFill>
              </a:rPr>
              <a:t>A parser takes in tokens and generates a parse tree </a:t>
            </a:r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" name="Ink 1"/>
              <p14:cNvContentPartPr/>
              <p14:nvPr/>
            </p14:nvContentPartPr>
            <p14:xfrm>
              <a:off x="6100920" y="2900160"/>
              <a:ext cx="1450440" cy="232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1560" y="2890800"/>
                <a:ext cx="1469160" cy="23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0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        V     S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grpSp>
        <p:nvGrpSpPr>
          <p:cNvPr id="27955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279557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58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95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Grammars</a:t>
            </a:r>
          </a:p>
        </p:txBody>
      </p:sp>
      <p:sp>
        <p:nvSpPr>
          <p:cNvPr id="27956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2300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nonterminal or auxiliary symbol</a:t>
            </a:r>
          </a:p>
        </p:txBody>
      </p:sp>
      <p:sp>
        <p:nvSpPr>
          <p:cNvPr id="27956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0838" y="5867400"/>
            <a:ext cx="2390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27956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1138" y="5003800"/>
            <a:ext cx="2171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each nonterminal symbol represents a “syntactic category”</a:t>
            </a:r>
          </a:p>
        </p:txBody>
      </p:sp>
      <p:sp>
        <p:nvSpPr>
          <p:cNvPr id="2795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825" y="5857875"/>
            <a:ext cx="27019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S</a:t>
            </a:r>
            <a:r>
              <a:rPr lang="en-US" sz="1600">
                <a:latin typeface="Times" pitchFamily="1" charset="0"/>
              </a:rPr>
              <a:t> = “I want to be a sum.”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dget" charset="0"/>
              </a:rPr>
              <a:t>V</a:t>
            </a:r>
            <a:r>
              <a:rPr lang="en-US" sz="1600">
                <a:latin typeface="Times" pitchFamily="1" charset="0"/>
              </a:rPr>
              <a:t> = “I want to be a value.”</a:t>
            </a:r>
          </a:p>
        </p:txBody>
      </p:sp>
      <p:sp>
        <p:nvSpPr>
          <p:cNvPr id="279569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0" y="19812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starting rule or “production”</a:t>
            </a:r>
          </a:p>
        </p:txBody>
      </p:sp>
      <p:sp>
        <p:nvSpPr>
          <p:cNvPr id="2795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638" y="1327150"/>
            <a:ext cx="7907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Grammar: </a:t>
            </a:r>
            <a:r>
              <a:rPr lang="en-US" sz="2000">
                <a:latin typeface="Times" pitchFamily="1" charset="0"/>
              </a:rPr>
              <a:t>A set of rules that determines legal expressions in a </a:t>
            </a:r>
            <a:r>
              <a:rPr lang="en-US" sz="2000">
                <a:solidFill>
                  <a:srgbClr val="960117"/>
                </a:solidFill>
                <a:latin typeface="Times" pitchFamily="1" charset="0"/>
              </a:rPr>
              <a:t>language</a:t>
            </a:r>
            <a:r>
              <a:rPr lang="en-US" sz="2000">
                <a:latin typeface="Times" pitchFamily="1" charset="0"/>
              </a:rPr>
              <a:t>.</a:t>
            </a:r>
            <a:endParaRPr lang="en-US">
              <a:latin typeface="Times" pitchFamily="1" charset="0"/>
            </a:endParaRPr>
          </a:p>
        </p:txBody>
      </p:sp>
      <p:sp>
        <p:nvSpPr>
          <p:cNvPr id="27957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3063" y="2362200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Example:</a:t>
            </a:r>
          </a:p>
        </p:txBody>
      </p:sp>
      <p:sp>
        <p:nvSpPr>
          <p:cNvPr id="27957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27957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4800" y="230505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74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957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67400" y="5257800"/>
            <a:ext cx="288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" pitchFamily="1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" pitchFamily="1" charset="0"/>
              </a:rPr>
              <a:t>tree</a:t>
            </a:r>
            <a:r>
              <a:rPr lang="en-US" sz="1800" dirty="0">
                <a:solidFill>
                  <a:srgbClr val="04841C"/>
                </a:solidFill>
                <a:latin typeface="Times" pitchFamily="1" charset="0"/>
              </a:rPr>
              <a:t>:      </a:t>
            </a:r>
            <a:r>
              <a:rPr lang="en-US" sz="1800" dirty="0" smtClean="0">
                <a:solidFill>
                  <a:srgbClr val="04841C"/>
                </a:solidFill>
                <a:latin typeface="Times" pitchFamily="1" charset="0"/>
              </a:rPr>
              <a:t>'</a:t>
            </a:r>
            <a:r>
              <a:rPr lang="en-US" dirty="0" smtClean="0">
                <a:latin typeface="Times" pitchFamily="1" charset="0"/>
              </a:rPr>
              <a:t>(</a:t>
            </a:r>
            <a:r>
              <a:rPr lang="en-US" sz="1800" dirty="0" smtClean="0">
                <a:latin typeface="Times" pitchFamily="1" charset="0"/>
              </a:rPr>
              <a:t> + 4 5)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279576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86588" y="2452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957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623050" y="2921000"/>
            <a:ext cx="519113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78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202488" y="2919413"/>
            <a:ext cx="534987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79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177088" y="2925763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8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46825" y="32067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958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94613" y="3913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9582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48400" y="3962400"/>
            <a:ext cx="42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 4</a:t>
            </a:r>
          </a:p>
        </p:txBody>
      </p:sp>
      <p:sp>
        <p:nvSpPr>
          <p:cNvPr id="279583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526213" y="361791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886700" y="435451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85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877175" y="363061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86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48588" y="469265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5</a:t>
            </a:r>
          </a:p>
        </p:txBody>
      </p:sp>
      <p:sp>
        <p:nvSpPr>
          <p:cNvPr id="279587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67400" y="5707063"/>
            <a:ext cx="2353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Times" pitchFamily="1" charset="0"/>
              </a:rPr>
              <a:t>Token list:       </a:t>
            </a:r>
            <a:r>
              <a:rPr lang="en-US" sz="1800" dirty="0" smtClean="0">
                <a:solidFill>
                  <a:srgbClr val="04841C"/>
                </a:solidFill>
                <a:latin typeface="Times" pitchFamily="1" charset="0"/>
              </a:rPr>
              <a:t>'</a:t>
            </a:r>
            <a:r>
              <a:rPr lang="en-US" dirty="0" smtClean="0">
                <a:latin typeface="Times" pitchFamily="1" charset="0"/>
              </a:rPr>
              <a:t>(</a:t>
            </a:r>
            <a:r>
              <a:rPr lang="en-US" sz="1800" dirty="0" smtClean="0">
                <a:latin typeface="Times" pitchFamily="1" charset="0"/>
              </a:rPr>
              <a:t> 4 + </a:t>
            </a:r>
            <a:r>
              <a:rPr lang="en-US" sz="1800" dirty="0">
                <a:latin typeface="Times" pitchFamily="1" charset="0"/>
              </a:rPr>
              <a:t>5 </a:t>
            </a:r>
            <a:r>
              <a:rPr lang="en-US" sz="1800" dirty="0" smtClean="0">
                <a:latin typeface="Times" pitchFamily="1" charset="0"/>
              </a:rPr>
              <a:t>)</a:t>
            </a:r>
            <a:endParaRPr lang="en-US" sz="1800" dirty="0">
              <a:latin typeface="Times" pitchFamily="1" charset="0"/>
            </a:endParaRPr>
          </a:p>
        </p:txBody>
      </p:sp>
      <p:sp>
        <p:nvSpPr>
          <p:cNvPr id="279588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89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9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7959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7959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79593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79594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9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44812" y="23622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9596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97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3611563" y="3681413"/>
            <a:ext cx="638175" cy="21986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98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66038" y="3155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9599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027863" y="32226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9600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67400" y="6096000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Times" pitchFamily="1" charset="0"/>
              </a:rPr>
              <a:t>Input</a:t>
            </a:r>
            <a:r>
              <a:rPr lang="en-US">
                <a:solidFill>
                  <a:srgbClr val="04841C"/>
                </a:solidFill>
                <a:latin typeface="Times" pitchFamily="1" charset="0"/>
              </a:rPr>
              <a:t>            </a:t>
            </a:r>
            <a:r>
              <a:rPr lang="en-US" sz="1600">
                <a:latin typeface="Monaco" pitchFamily="1" charset="0"/>
              </a:rPr>
              <a:t>“4 + 5”</a:t>
            </a:r>
            <a:endParaRPr lang="en-US">
              <a:latin typeface="Times" pitchFamily="1" charset="0"/>
            </a:endParaRPr>
          </a:p>
        </p:txBody>
      </p:sp>
      <p:sp>
        <p:nvSpPr>
          <p:cNvPr id="279601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600" y="20574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parse tree for "4+5"</a:t>
            </a:r>
          </a:p>
        </p:txBody>
      </p:sp>
      <p:sp>
        <p:nvSpPr>
          <p:cNvPr id="279602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79603" name="Text Box 5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</p:spTree>
    <p:extLst>
      <p:ext uri="{BB962C8B-B14F-4D97-AF65-F5344CB8AC3E}">
        <p14:creationId xmlns:p14="http://schemas.microsoft.com/office/powerpoint/2010/main" val="41734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88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        S     S</a:t>
            </a:r>
          </a:p>
        </p:txBody>
      </p:sp>
      <p:sp>
        <p:nvSpPr>
          <p:cNvPr id="4270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grpSp>
        <p:nvGrpSpPr>
          <p:cNvPr id="42701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7013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4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70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Ambiguous Grammars</a:t>
            </a:r>
          </a:p>
        </p:txBody>
      </p:sp>
      <p:sp>
        <p:nvSpPr>
          <p:cNvPr id="42701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1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25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19812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starting rule or “production”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638" y="1327150"/>
            <a:ext cx="7907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Grammar: </a:t>
            </a:r>
            <a:r>
              <a:rPr lang="en-US" sz="2000">
                <a:latin typeface="Times" pitchFamily="1" charset="0"/>
              </a:rPr>
              <a:t>A set of rules that determines legal expressions in a </a:t>
            </a:r>
            <a:r>
              <a:rPr lang="en-US" sz="2000">
                <a:solidFill>
                  <a:srgbClr val="960117"/>
                </a:solidFill>
                <a:latin typeface="Times" pitchFamily="1" charset="0"/>
              </a:rPr>
              <a:t>language</a:t>
            </a:r>
            <a:r>
              <a:rPr lang="en-US" sz="2000">
                <a:latin typeface="Times" pitchFamily="1" charset="0"/>
              </a:rPr>
              <a:t>.</a:t>
            </a:r>
            <a:endParaRPr lang="en-US">
              <a:latin typeface="Times" pitchFamily="1" charset="0"/>
            </a:endParaRPr>
          </a:p>
        </p:txBody>
      </p:sp>
      <p:sp>
        <p:nvSpPr>
          <p:cNvPr id="42702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3063" y="2362200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Example:</a:t>
            </a:r>
          </a:p>
        </p:txBody>
      </p:sp>
      <p:sp>
        <p:nvSpPr>
          <p:cNvPr id="427029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114800" y="230505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30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7032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86588" y="2452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7033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23050" y="2921000"/>
            <a:ext cx="519113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34" name="Line 2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202488" y="2919413"/>
            <a:ext cx="534987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35" name="Line 2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177088" y="2925763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36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46825" y="32067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7037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94613" y="3913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7039" name="Line 3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943600" y="3657600"/>
            <a:ext cx="582613" cy="344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40" name="Line 3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886700" y="435451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41" name="Line 3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877175" y="363061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42" name="Rectangle 3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48588" y="469265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6</a:t>
            </a:r>
          </a:p>
        </p:txBody>
      </p:sp>
      <p:sp>
        <p:nvSpPr>
          <p:cNvPr id="427044" name="Line 3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45" name="Line 3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46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27047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27048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27049" name="Rectangle 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27050" name="Line 4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51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05138" y="24050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7054" name="Rectangle 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66038" y="3155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7055" name="Rectangle 4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27863" y="32226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7057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43600" y="20574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one parse tree for "4+5+6"</a:t>
            </a:r>
          </a:p>
        </p:txBody>
      </p:sp>
      <p:sp>
        <p:nvSpPr>
          <p:cNvPr id="427058" name="Text 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427059" name="Text 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427060" name="Line 5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553200" y="36576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1" name="Rectangle 5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0" y="4648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7062" name="Line 5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050088" y="50895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3" name="Line 5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040563" y="43656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4" name="Rectangle 5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911975" y="54276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5</a:t>
            </a:r>
          </a:p>
        </p:txBody>
      </p:sp>
      <p:sp>
        <p:nvSpPr>
          <p:cNvPr id="427065" name="Rectangle 5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58000" y="3962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7066" name="Line 5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550025" y="3665538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67" name="Rectangle 5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400800" y="39624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7068" name="Rectangle 6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791200" y="4724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7069" name="Line 6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83288" y="51657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70" name="Line 6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973763" y="44418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71" name="Rectangle 6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5175" y="55038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4</a:t>
            </a:r>
          </a:p>
        </p:txBody>
      </p:sp>
      <p:sp>
        <p:nvSpPr>
          <p:cNvPr id="427072" name="Rectangle 6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791200" y="3962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7074" name="Text Box 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62484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is there another?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" name="Ink 1"/>
              <p14:cNvContentPartPr/>
              <p14:nvPr/>
            </p14:nvContentPartPr>
            <p14:xfrm>
              <a:off x="1000080" y="3943440"/>
              <a:ext cx="2350800" cy="285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0720" y="3934080"/>
                <a:ext cx="2369520" cy="28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88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        E     E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grpSp>
        <p:nvGrpSpPr>
          <p:cNvPr id="42906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9061" name="Rectangle 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062" name="Rectangle 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6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When it really matters</a:t>
            </a:r>
          </a:p>
        </p:txBody>
      </p:sp>
      <p:sp>
        <p:nvSpPr>
          <p:cNvPr id="42906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6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19812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the starting rule or “production”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638" y="1327150"/>
            <a:ext cx="79073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Grammar: </a:t>
            </a:r>
            <a:r>
              <a:rPr lang="en-US" sz="2000">
                <a:latin typeface="Times" pitchFamily="1" charset="0"/>
              </a:rPr>
              <a:t>A set of rules that determines legal expressions in a </a:t>
            </a:r>
            <a:r>
              <a:rPr lang="en-US" sz="2000">
                <a:solidFill>
                  <a:srgbClr val="960117"/>
                </a:solidFill>
                <a:latin typeface="Times" pitchFamily="1" charset="0"/>
              </a:rPr>
              <a:t>language</a:t>
            </a:r>
            <a:r>
              <a:rPr lang="en-US" sz="2000">
                <a:latin typeface="Times" pitchFamily="1" charset="0"/>
              </a:rPr>
              <a:t>.</a:t>
            </a:r>
            <a:endParaRPr lang="en-US">
              <a:latin typeface="Times" pitchFamily="1" charset="0"/>
            </a:endParaRPr>
          </a:p>
        </p:txBody>
      </p:sp>
      <p:sp>
        <p:nvSpPr>
          <p:cNvPr id="42906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063" y="2362200"/>
            <a:ext cx="1479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" pitchFamily="1" charset="0"/>
              </a:rPr>
              <a:t>Example:</a:t>
            </a:r>
          </a:p>
        </p:txBody>
      </p:sp>
      <p:sp>
        <p:nvSpPr>
          <p:cNvPr id="429069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81600" y="2286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7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16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081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82" name="Line 2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83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29084" name="Rectangle 2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29085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29086" name="Rectangl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29087" name="Line 3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88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44812" y="24050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9092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73250" y="2741613"/>
            <a:ext cx="10985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"expression"</a:t>
            </a:r>
          </a:p>
        </p:txBody>
      </p:sp>
      <p:sp>
        <p:nvSpPr>
          <p:cNvPr id="429108" name="Rectangle 5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19600" y="24384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29109" name="Line 5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2286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0" name="Rectangle 5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14800" y="23622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     E</a:t>
            </a:r>
          </a:p>
        </p:txBody>
      </p:sp>
      <p:sp>
        <p:nvSpPr>
          <p:cNvPr id="429112" name="Text Box 5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38400" y="41148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Sand" charset="0"/>
              </a:rPr>
              <a:t>"4+5*6"</a:t>
            </a:r>
          </a:p>
        </p:txBody>
      </p:sp>
      <p:sp>
        <p:nvSpPr>
          <p:cNvPr id="429065" name="Line 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14600" y="3429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093" name="Text Box 3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7400" y="3581400"/>
            <a:ext cx="5905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429113" name="Rectangle 5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71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14" name="Line 5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1093788" y="4130675"/>
            <a:ext cx="39687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5" name="Line 5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36700" y="4129088"/>
            <a:ext cx="409575" cy="227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6" name="Line 6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517650" y="4135438"/>
            <a:ext cx="9525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17" name="Rectangle 6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82650" y="43735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18" name="Rectangle 6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12938" y="49720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19" name="Line 6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73088" y="4754563"/>
            <a:ext cx="446087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0" name="Line 6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060575" y="5346700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1" name="Line 6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052638" y="4732338"/>
            <a:ext cx="1587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2" name="Rectangle 6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54213" y="56308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6</a:t>
            </a:r>
          </a:p>
        </p:txBody>
      </p:sp>
      <p:sp>
        <p:nvSpPr>
          <p:cNvPr id="429123" name="Rectangle 6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90713" y="4330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24" name="Rectangle 6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03350" y="43862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29125" name="Line 6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39813" y="4754563"/>
            <a:ext cx="407987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6" name="Rectangle 7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73175" y="5595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27" name="Line 7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1419225" y="5969000"/>
            <a:ext cx="3175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8" name="Line 7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412875" y="5354638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29" name="Rectangle 7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14450" y="625633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5</a:t>
            </a:r>
          </a:p>
        </p:txBody>
      </p:sp>
      <p:sp>
        <p:nvSpPr>
          <p:cNvPr id="429130" name="Rectangle 7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73175" y="50133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31" name="Line 7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038225" y="4762500"/>
            <a:ext cx="9525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32" name="Rectangle 7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23925" y="50133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9133" name="Rectangle 7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57200" y="56594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34" name="Line 7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04838" y="6034088"/>
            <a:ext cx="1587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35" name="Line 7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6900" y="5419725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36" name="Rectangle 8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98475" y="632142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4</a:t>
            </a:r>
          </a:p>
        </p:txBody>
      </p:sp>
      <p:sp>
        <p:nvSpPr>
          <p:cNvPr id="429137" name="Rectangle 8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7200" y="50133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39" name="Rectangle 8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500688" y="37465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40" name="Line 8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5222875" y="4143375"/>
            <a:ext cx="396875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41" name="Line 8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665788" y="4141788"/>
            <a:ext cx="409575" cy="227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42" name="Line 86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646738" y="4148138"/>
            <a:ext cx="9525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43" name="Rectangle 8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011738" y="4386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44" name="Rectangle 8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029200" y="5029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46" name="Line 90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176838" y="5403850"/>
            <a:ext cx="1587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47" name="Line 9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168900" y="4789488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48" name="Rectangle 9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070475" y="568801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4</a:t>
            </a:r>
          </a:p>
        </p:txBody>
      </p:sp>
      <p:sp>
        <p:nvSpPr>
          <p:cNvPr id="429149" name="Rectangle 9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019800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50" name="Rectangle 9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532438" y="4398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9164" name="Line 10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5776913" y="4694238"/>
            <a:ext cx="446087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65" name="Line 10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243638" y="4694238"/>
            <a:ext cx="407987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66" name="Rectangle 11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477000" y="5535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67" name="Line 11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623050" y="5908675"/>
            <a:ext cx="3175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68" name="Line 11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616700" y="5294313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69" name="Rectangle 11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518275" y="619601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6</a:t>
            </a:r>
          </a:p>
        </p:txBody>
      </p:sp>
      <p:sp>
        <p:nvSpPr>
          <p:cNvPr id="429170" name="Rectangle 11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477000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429171" name="Line 11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6242050" y="4702175"/>
            <a:ext cx="9525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72" name="Rectangle 11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127750" y="49530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29173" name="Rectangle 1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661025" y="55991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9174" name="Line 11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808663" y="5973763"/>
            <a:ext cx="1587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75" name="Line 1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5800725" y="5359400"/>
            <a:ext cx="1588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9176" name="Rectangle 12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702300" y="6261100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5</a:t>
            </a:r>
          </a:p>
        </p:txBody>
      </p:sp>
      <p:sp>
        <p:nvSpPr>
          <p:cNvPr id="429177" name="Rectangle 12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661025" y="495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9178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3900488"/>
              <a:ext cx="350838" cy="303212"/>
            </p14:xfrm>
          </p:contentPart>
        </mc:Choice>
        <mc:Fallback xmlns="">
          <p:pic>
            <p:nvPicPr>
              <p:cNvPr id="429178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9760" y="3891125"/>
                <a:ext cx="369569" cy="321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9179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3835400"/>
              <a:ext cx="307975" cy="279400"/>
            </p14:xfrm>
          </p:contentPart>
        </mc:Choice>
        <mc:Fallback xmlns="">
          <p:pic>
            <p:nvPicPr>
              <p:cNvPr id="429179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27910" y="3826039"/>
                <a:ext cx="326706" cy="298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0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5987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8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59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Synthesizing Sentences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5262563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parse tree for</a:t>
            </a:r>
          </a:p>
        </p:txBody>
      </p:sp>
      <p:sp>
        <p:nvSpPr>
          <p:cNvPr id="42599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599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2588" y="2422525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sp>
        <p:nvSpPr>
          <p:cNvPr id="42599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09625" y="2643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599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19250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70088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62063" y="2493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2600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28775" y="24939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2600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11363" y="2493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2600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6338" y="24939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2600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384425" y="2446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600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05438" y="5248275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426006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45400" y="525621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?</a:t>
            </a:r>
          </a:p>
        </p:txBody>
      </p:sp>
      <p:sp>
        <p:nvSpPr>
          <p:cNvPr id="42600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1000" y="3352800"/>
            <a:ext cx="19764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4841C"/>
                </a:solidFill>
              </a:rPr>
              <a:t>The grammar decides how things get parsed and thus what they mean!</a:t>
            </a:r>
          </a:p>
        </p:txBody>
      </p:sp>
      <p:sp>
        <p:nvSpPr>
          <p:cNvPr id="426008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6009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601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0650" y="16732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426011" name="Rectangl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6012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6013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1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28713" y="60150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</a:rPr>
              <a:t>as </a:t>
            </a:r>
            <a:r>
              <a:rPr lang="en-US" sz="1800" dirty="0" smtClean="0">
                <a:latin typeface="Times New Roman" pitchFamily="18" charset="0"/>
              </a:rPr>
              <a:t>a list?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42601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26175" y="17113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601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08788" y="1384300"/>
            <a:ext cx="533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426017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551613" y="1590675"/>
            <a:ext cx="328612" cy="166688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1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470900" y="5284788"/>
            <a:ext cx="533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end at tokens</a:t>
            </a:r>
          </a:p>
        </p:txBody>
      </p:sp>
    </p:spTree>
    <p:extLst>
      <p:ext uri="{BB962C8B-B14F-4D97-AF65-F5344CB8AC3E}">
        <p14:creationId xmlns:p14="http://schemas.microsoft.com/office/powerpoint/2010/main" val="41850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25987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88" name="Rectangle 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59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Synthesizing Sentences</a:t>
            </a:r>
          </a:p>
        </p:txBody>
      </p:sp>
      <p:sp>
        <p:nvSpPr>
          <p:cNvPr id="42599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599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519" y="2070100"/>
            <a:ext cx="363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pitchFamily="1" charset="0"/>
            </a:endParaRPr>
          </a:p>
        </p:txBody>
      </p:sp>
      <p:sp>
        <p:nvSpPr>
          <p:cNvPr id="42599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94556" y="22907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5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599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04181" y="20923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55019" y="20923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46994" y="21415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2600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3706" y="214153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2600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96294" y="21415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2600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1269" y="21415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26003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469356" y="20939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0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26005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53743" y="1216025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426008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6009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6010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60650" y="16732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426011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26012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26013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/>
              <p14:cNvContentPartPr/>
              <p14:nvPr/>
            </p14:nvContentPartPr>
            <p14:xfrm>
              <a:off x="2250081" y="3612506"/>
              <a:ext cx="108360" cy="106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41801" y="3600626"/>
                <a:ext cx="128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/>
              <p14:cNvContentPartPr/>
              <p14:nvPr/>
            </p14:nvContentPartPr>
            <p14:xfrm>
              <a:off x="2159001" y="3440426"/>
              <a:ext cx="106920" cy="81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2521" y="3429626"/>
                <a:ext cx="124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/>
              <p14:cNvContentPartPr/>
              <p14:nvPr/>
            </p14:nvContentPartPr>
            <p14:xfrm>
              <a:off x="1904841" y="3587666"/>
              <a:ext cx="32040" cy="124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96561" y="3580106"/>
                <a:ext cx="50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/>
              <p14:cNvContentPartPr/>
              <p14:nvPr/>
            </p14:nvContentPartPr>
            <p14:xfrm>
              <a:off x="1871001" y="3667946"/>
              <a:ext cx="104040" cy="108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62721" y="3658586"/>
                <a:ext cx="121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" name="Ink 51"/>
              <p14:cNvContentPartPr/>
              <p14:nvPr/>
            </p14:nvContentPartPr>
            <p14:xfrm>
              <a:off x="1739241" y="3426026"/>
              <a:ext cx="114840" cy="957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30961" y="3415586"/>
                <a:ext cx="133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/>
              <p14:cNvContentPartPr/>
              <p14:nvPr/>
            </p14:nvContentPartPr>
            <p14:xfrm>
              <a:off x="1433961" y="3467786"/>
              <a:ext cx="181080" cy="94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4601" y="3456986"/>
                <a:ext cx="2023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/>
              <p14:cNvContentPartPr/>
              <p14:nvPr/>
            </p14:nvContentPartPr>
            <p14:xfrm>
              <a:off x="1022481" y="2936066"/>
              <a:ext cx="115560" cy="124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3481" y="2925626"/>
                <a:ext cx="135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/>
              <p14:cNvContentPartPr/>
              <p14:nvPr/>
            </p14:nvContentPartPr>
            <p14:xfrm>
              <a:off x="1108521" y="3158546"/>
              <a:ext cx="1110240" cy="3207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2041" y="3150266"/>
                <a:ext cx="112644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9" name="Ink 58"/>
              <p14:cNvContentPartPr/>
              <p14:nvPr/>
            </p14:nvContentPartPr>
            <p14:xfrm>
              <a:off x="1101321" y="3158906"/>
              <a:ext cx="708480" cy="300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4121" y="3156746"/>
                <a:ext cx="726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0" name="Ink 59"/>
              <p14:cNvContentPartPr/>
              <p14:nvPr/>
            </p14:nvContentPartPr>
            <p14:xfrm>
              <a:off x="1081521" y="3175106"/>
              <a:ext cx="534600" cy="6188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74321" y="3169706"/>
                <a:ext cx="55368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/>
              <p14:cNvContentPartPr/>
              <p14:nvPr/>
            </p14:nvContentPartPr>
            <p14:xfrm>
              <a:off x="1029681" y="3192026"/>
              <a:ext cx="42120" cy="362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18881" y="3184106"/>
                <a:ext cx="626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Ink 61"/>
              <p14:cNvContentPartPr/>
              <p14:nvPr/>
            </p14:nvContentPartPr>
            <p14:xfrm>
              <a:off x="995481" y="3482186"/>
              <a:ext cx="101160" cy="98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7921" y="3475706"/>
                <a:ext cx="115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Ink 62"/>
              <p14:cNvContentPartPr/>
              <p14:nvPr/>
            </p14:nvContentPartPr>
            <p14:xfrm>
              <a:off x="947601" y="3726626"/>
              <a:ext cx="99360" cy="90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9681" y="3717266"/>
                <a:ext cx="116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5984" name="Ink 425983"/>
              <p14:cNvContentPartPr/>
              <p14:nvPr/>
            </p14:nvContentPartPr>
            <p14:xfrm>
              <a:off x="667521" y="3154586"/>
              <a:ext cx="400680" cy="383400"/>
            </p14:xfrm>
          </p:contentPart>
        </mc:Choice>
        <mc:Fallback xmlns="">
          <p:pic>
            <p:nvPicPr>
              <p:cNvPr id="425984" name="Ink 42598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8521" y="3146306"/>
                <a:ext cx="417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6020" name="Ink 426019"/>
              <p14:cNvContentPartPr/>
              <p14:nvPr/>
            </p14:nvContentPartPr>
            <p14:xfrm>
              <a:off x="1442961" y="3902666"/>
              <a:ext cx="239040" cy="1827720"/>
            </p14:xfrm>
          </p:contentPart>
        </mc:Choice>
        <mc:Fallback xmlns="">
          <p:pic>
            <p:nvPicPr>
              <p:cNvPr id="426020" name="Ink 42601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3601" y="3896546"/>
                <a:ext cx="25776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6031" name="Ink 426030"/>
              <p14:cNvContentPartPr/>
              <p14:nvPr/>
            </p14:nvContentPartPr>
            <p14:xfrm>
              <a:off x="2283201" y="4156466"/>
              <a:ext cx="204120" cy="389880"/>
            </p14:xfrm>
          </p:contentPart>
        </mc:Choice>
        <mc:Fallback xmlns="">
          <p:pic>
            <p:nvPicPr>
              <p:cNvPr id="426031" name="Ink 42603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75641" y="4149626"/>
                <a:ext cx="2214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6032" name="Ink 426031"/>
              <p14:cNvContentPartPr/>
              <p14:nvPr/>
            </p14:nvContentPartPr>
            <p14:xfrm>
              <a:off x="2326041" y="3818426"/>
              <a:ext cx="32400" cy="420480"/>
            </p14:xfrm>
          </p:contentPart>
        </mc:Choice>
        <mc:Fallback xmlns="">
          <p:pic>
            <p:nvPicPr>
              <p:cNvPr id="426032" name="Ink 42603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16321" y="3811226"/>
                <a:ext cx="511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6081" name="Ink 426080"/>
              <p14:cNvContentPartPr/>
              <p14:nvPr/>
            </p14:nvContentPartPr>
            <p14:xfrm>
              <a:off x="3834621" y="3056126"/>
              <a:ext cx="433080" cy="279000"/>
            </p14:xfrm>
          </p:contentPart>
        </mc:Choice>
        <mc:Fallback xmlns="">
          <p:pic>
            <p:nvPicPr>
              <p:cNvPr id="426081" name="Ink 42608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4541" y="3048206"/>
                <a:ext cx="4514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6089" name="Ink 426088"/>
              <p14:cNvContentPartPr/>
              <p14:nvPr/>
            </p14:nvContentPartPr>
            <p14:xfrm>
              <a:off x="4872141" y="3137486"/>
              <a:ext cx="541800" cy="1782360"/>
            </p14:xfrm>
          </p:contentPart>
        </mc:Choice>
        <mc:Fallback xmlns="">
          <p:pic>
            <p:nvPicPr>
              <p:cNvPr id="426089" name="Ink 42608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63141" y="3128486"/>
                <a:ext cx="559800" cy="18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6090" name="Ink 426089"/>
              <p14:cNvContentPartPr/>
              <p14:nvPr/>
            </p14:nvContentPartPr>
            <p14:xfrm>
              <a:off x="4337181" y="3069806"/>
              <a:ext cx="590760" cy="178200"/>
            </p14:xfrm>
          </p:contentPart>
        </mc:Choice>
        <mc:Fallback xmlns="">
          <p:pic>
            <p:nvPicPr>
              <p:cNvPr id="426090" name="Ink 42608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29981" y="3061526"/>
                <a:ext cx="608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101" name="Ink 426100"/>
              <p14:cNvContentPartPr/>
              <p14:nvPr/>
            </p14:nvContentPartPr>
            <p14:xfrm>
              <a:off x="3808701" y="3649046"/>
              <a:ext cx="427680" cy="262706"/>
            </p14:xfrm>
          </p:contentPart>
        </mc:Choice>
        <mc:Fallback xmlns="">
          <p:pic>
            <p:nvPicPr>
              <p:cNvPr id="426101" name="Ink 42610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00781" y="3640769"/>
                <a:ext cx="447480" cy="28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6102" name="Ink 426101"/>
              <p14:cNvContentPartPr/>
              <p14:nvPr/>
            </p14:nvContentPartPr>
            <p14:xfrm>
              <a:off x="3363021" y="3079886"/>
              <a:ext cx="1079640" cy="1195106"/>
            </p14:xfrm>
          </p:contentPart>
        </mc:Choice>
        <mc:Fallback xmlns="">
          <p:pic>
            <p:nvPicPr>
              <p:cNvPr id="426102" name="Ink 42610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53301" y="3071247"/>
                <a:ext cx="1099440" cy="1213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6107" name="Ink 426106"/>
              <p14:cNvContentPartPr/>
              <p14:nvPr/>
            </p14:nvContentPartPr>
            <p14:xfrm>
              <a:off x="4234941" y="2795846"/>
              <a:ext cx="133560" cy="176400"/>
            </p14:xfrm>
          </p:contentPart>
        </mc:Choice>
        <mc:Fallback xmlns="">
          <p:pic>
            <p:nvPicPr>
              <p:cNvPr id="426107" name="Ink 42610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24861" y="2785766"/>
                <a:ext cx="154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6114" name="Ink 426113"/>
              <p14:cNvContentPartPr/>
              <p14:nvPr/>
            </p14:nvContentPartPr>
            <p14:xfrm>
              <a:off x="552321" y="2802866"/>
              <a:ext cx="115920" cy="124560"/>
            </p14:xfrm>
          </p:contentPart>
        </mc:Choice>
        <mc:Fallback xmlns="">
          <p:pic>
            <p:nvPicPr>
              <p:cNvPr id="426114" name="Ink 42611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2241" y="2792426"/>
                <a:ext cx="136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6115" name="Ink 426114"/>
              <p14:cNvContentPartPr/>
              <p14:nvPr/>
            </p14:nvContentPartPr>
            <p14:xfrm>
              <a:off x="552321" y="2861906"/>
              <a:ext cx="115920" cy="41400"/>
            </p14:xfrm>
          </p:contentPart>
        </mc:Choice>
        <mc:Fallback xmlns="">
          <p:pic>
            <p:nvPicPr>
              <p:cNvPr id="426115" name="Ink 42611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761" y="2852546"/>
                <a:ext cx="130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6116" name="Ink 426115"/>
              <p14:cNvContentPartPr/>
              <p14:nvPr/>
            </p14:nvContentPartPr>
            <p14:xfrm>
              <a:off x="436401" y="2720426"/>
              <a:ext cx="268920" cy="300240"/>
            </p14:xfrm>
          </p:contentPart>
        </mc:Choice>
        <mc:Fallback xmlns="">
          <p:pic>
            <p:nvPicPr>
              <p:cNvPr id="426116" name="Ink 42611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7041" y="2712506"/>
                <a:ext cx="2887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6121" name="Ink 426120"/>
              <p14:cNvContentPartPr/>
              <p14:nvPr/>
            </p14:nvContentPartPr>
            <p14:xfrm>
              <a:off x="3625101" y="2477966"/>
              <a:ext cx="397800" cy="330840"/>
            </p14:xfrm>
          </p:contentPart>
        </mc:Choice>
        <mc:Fallback xmlns="">
          <p:pic>
            <p:nvPicPr>
              <p:cNvPr id="426121" name="Ink 42612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15741" y="2467166"/>
                <a:ext cx="4183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6155" name="Ink 426154"/>
              <p14:cNvContentPartPr/>
              <p14:nvPr/>
            </p14:nvContentPartPr>
            <p14:xfrm>
              <a:off x="1558161" y="5385506"/>
              <a:ext cx="502200" cy="146520"/>
            </p14:xfrm>
          </p:contentPart>
        </mc:Choice>
        <mc:Fallback xmlns="">
          <p:pic>
            <p:nvPicPr>
              <p:cNvPr id="426155" name="Ink 426154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51321" y="5377946"/>
                <a:ext cx="5205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6156" name="Ink 426155"/>
              <p14:cNvContentPartPr/>
              <p14:nvPr/>
            </p14:nvContentPartPr>
            <p14:xfrm>
              <a:off x="2274201" y="5772506"/>
              <a:ext cx="544320" cy="115560"/>
            </p14:xfrm>
          </p:contentPart>
        </mc:Choice>
        <mc:Fallback xmlns="">
          <p:pic>
            <p:nvPicPr>
              <p:cNvPr id="426156" name="Ink 42615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66281" y="5764586"/>
                <a:ext cx="563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26161" name="Ink 426160"/>
              <p14:cNvContentPartPr/>
              <p14:nvPr/>
            </p14:nvContentPartPr>
            <p14:xfrm>
              <a:off x="2752641" y="5805626"/>
              <a:ext cx="345960" cy="865800"/>
            </p14:xfrm>
          </p:contentPart>
        </mc:Choice>
        <mc:Fallback xmlns="">
          <p:pic>
            <p:nvPicPr>
              <p:cNvPr id="426161" name="Ink 42616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43281" y="5795906"/>
                <a:ext cx="36756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26166" name="Ink 426165"/>
              <p14:cNvContentPartPr/>
              <p14:nvPr/>
            </p14:nvContentPartPr>
            <p14:xfrm>
              <a:off x="3209121" y="6613466"/>
              <a:ext cx="638640" cy="156960"/>
            </p14:xfrm>
          </p:contentPart>
        </mc:Choice>
        <mc:Fallback xmlns="">
          <p:pic>
            <p:nvPicPr>
              <p:cNvPr id="426166" name="Ink 42616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00121" y="6602666"/>
                <a:ext cx="6584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26169" name="Ink 426168"/>
              <p14:cNvContentPartPr/>
              <p14:nvPr/>
            </p14:nvContentPartPr>
            <p14:xfrm>
              <a:off x="1910961" y="5506826"/>
              <a:ext cx="485280" cy="1303920"/>
            </p14:xfrm>
          </p:contentPart>
        </mc:Choice>
        <mc:Fallback xmlns="">
          <p:pic>
            <p:nvPicPr>
              <p:cNvPr id="426169" name="Ink 426168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02321" y="5497466"/>
                <a:ext cx="50256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6171" name="Ink 426170"/>
              <p14:cNvContentPartPr/>
              <p14:nvPr/>
            </p14:nvContentPartPr>
            <p14:xfrm>
              <a:off x="2060361" y="6646586"/>
              <a:ext cx="0" cy="164880"/>
            </p14:xfrm>
          </p:contentPart>
        </mc:Choice>
        <mc:Fallback xmlns="">
          <p:pic>
            <p:nvPicPr>
              <p:cNvPr id="426171" name="Ink 426170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0" y="0"/>
                <a:ext cx="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6180" name="Ink 426179"/>
              <p14:cNvContentPartPr/>
              <p14:nvPr/>
            </p14:nvContentPartPr>
            <p14:xfrm>
              <a:off x="486441" y="3606386"/>
              <a:ext cx="495000" cy="2718360"/>
            </p14:xfrm>
          </p:contentPart>
        </mc:Choice>
        <mc:Fallback xmlns="">
          <p:pic>
            <p:nvPicPr>
              <p:cNvPr id="426180" name="Ink 42617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9601" y="3595586"/>
                <a:ext cx="512640" cy="27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6181" name="Ink 426180"/>
              <p14:cNvContentPartPr/>
              <p14:nvPr/>
            </p14:nvContentPartPr>
            <p14:xfrm>
              <a:off x="437121" y="5111906"/>
              <a:ext cx="411480" cy="330840"/>
            </p14:xfrm>
          </p:contentPart>
        </mc:Choice>
        <mc:Fallback xmlns="">
          <p:pic>
            <p:nvPicPr>
              <p:cNvPr id="426181" name="Ink 42618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0281" y="5105786"/>
                <a:ext cx="4291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26183" name="Ink 426182"/>
              <p14:cNvContentPartPr/>
              <p14:nvPr/>
            </p14:nvContentPartPr>
            <p14:xfrm>
              <a:off x="1079001" y="5352386"/>
              <a:ext cx="412560" cy="167040"/>
            </p14:xfrm>
          </p:contentPart>
        </mc:Choice>
        <mc:Fallback xmlns="">
          <p:pic>
            <p:nvPicPr>
              <p:cNvPr id="426183" name="Ink 426182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68561" y="5342666"/>
                <a:ext cx="432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26184" name="Ink 426183"/>
              <p14:cNvContentPartPr/>
              <p14:nvPr/>
            </p14:nvContentPartPr>
            <p14:xfrm>
              <a:off x="494361" y="4451306"/>
              <a:ext cx="667800" cy="1766520"/>
            </p14:xfrm>
          </p:contentPart>
        </mc:Choice>
        <mc:Fallback xmlns="">
          <p:pic>
            <p:nvPicPr>
              <p:cNvPr id="426184" name="Ink 426183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85721" y="4440866"/>
                <a:ext cx="686520" cy="17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26199" name="Ink 426198"/>
              <p14:cNvContentPartPr/>
              <p14:nvPr/>
            </p14:nvContentPartPr>
            <p14:xfrm>
              <a:off x="5966721" y="5170680"/>
              <a:ext cx="1001880" cy="1054346"/>
            </p14:xfrm>
          </p:contentPart>
        </mc:Choice>
        <mc:Fallback xmlns="">
          <p:pic>
            <p:nvPicPr>
              <p:cNvPr id="426199" name="Ink 426198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59521" y="5162041"/>
                <a:ext cx="1019880" cy="107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26207" name="Ink 426206"/>
              <p14:cNvContentPartPr/>
              <p14:nvPr/>
            </p14:nvContentPartPr>
            <p14:xfrm>
              <a:off x="6000201" y="5163746"/>
              <a:ext cx="511920" cy="198360"/>
            </p14:xfrm>
          </p:contentPart>
        </mc:Choice>
        <mc:Fallback xmlns="">
          <p:pic>
            <p:nvPicPr>
              <p:cNvPr id="426207" name="Ink 426206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93001" y="5155826"/>
                <a:ext cx="530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26227" name="Ink 426226"/>
              <p14:cNvContentPartPr/>
              <p14:nvPr/>
            </p14:nvContentPartPr>
            <p14:xfrm>
              <a:off x="5876721" y="6145920"/>
              <a:ext cx="123120" cy="525506"/>
            </p14:xfrm>
          </p:contentPart>
        </mc:Choice>
        <mc:Fallback xmlns="">
          <p:pic>
            <p:nvPicPr>
              <p:cNvPr id="426227" name="Ink 426226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70241" y="6137276"/>
                <a:ext cx="141120" cy="545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26228" name="Ink 426227"/>
              <p14:cNvContentPartPr/>
              <p14:nvPr/>
            </p14:nvContentPartPr>
            <p14:xfrm>
              <a:off x="5481081" y="4923360"/>
              <a:ext cx="580320" cy="670946"/>
            </p14:xfrm>
          </p:contentPart>
        </mc:Choice>
        <mc:Fallback xmlns="">
          <p:pic>
            <p:nvPicPr>
              <p:cNvPr id="426228" name="Ink 426227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71361" y="4913281"/>
                <a:ext cx="599400" cy="692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26241" name="Ink 426240"/>
              <p14:cNvContentPartPr/>
              <p14:nvPr/>
            </p14:nvContentPartPr>
            <p14:xfrm>
              <a:off x="3775761" y="2606306"/>
              <a:ext cx="15120" cy="115200"/>
            </p14:xfrm>
          </p:contentPart>
        </mc:Choice>
        <mc:Fallback xmlns="">
          <p:pic>
            <p:nvPicPr>
              <p:cNvPr id="426241" name="Ink 426240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66041" y="2598386"/>
                <a:ext cx="352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26242" name="Ink 426241"/>
              <p14:cNvContentPartPr/>
              <p14:nvPr/>
            </p14:nvContentPartPr>
            <p14:xfrm>
              <a:off x="3726441" y="2565266"/>
              <a:ext cx="138960" cy="173520"/>
            </p14:xfrm>
          </p:contentPart>
        </mc:Choice>
        <mc:Fallback xmlns="">
          <p:pic>
            <p:nvPicPr>
              <p:cNvPr id="426242" name="Ink 426241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18161" y="2556266"/>
                <a:ext cx="156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26243" name="Ink 426242"/>
              <p14:cNvContentPartPr/>
              <p14:nvPr/>
            </p14:nvContentPartPr>
            <p14:xfrm>
              <a:off x="577521" y="5211626"/>
              <a:ext cx="107280" cy="149040"/>
            </p14:xfrm>
          </p:contentPart>
        </mc:Choice>
        <mc:Fallback xmlns="">
          <p:pic>
            <p:nvPicPr>
              <p:cNvPr id="426243" name="Ink 426242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7081" y="5201186"/>
                <a:ext cx="127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26244" name="Ink 426243"/>
              <p14:cNvContentPartPr/>
              <p14:nvPr/>
            </p14:nvContentPartPr>
            <p14:xfrm>
              <a:off x="4673241" y="5353466"/>
              <a:ext cx="0" cy="129240"/>
            </p14:xfrm>
          </p:contentPart>
        </mc:Choice>
        <mc:Fallback xmlns="">
          <p:pic>
            <p:nvPicPr>
              <p:cNvPr id="426244" name="Ink 426243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0" y="0"/>
                <a:ext cx="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26249" name="Ink 426248"/>
              <p14:cNvContentPartPr/>
              <p14:nvPr/>
            </p14:nvContentPartPr>
            <p14:xfrm>
              <a:off x="4623201" y="5344106"/>
              <a:ext cx="198720" cy="204480"/>
            </p14:xfrm>
          </p:contentPart>
        </mc:Choice>
        <mc:Fallback xmlns="">
          <p:pic>
            <p:nvPicPr>
              <p:cNvPr id="426249" name="Ink 426248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614201" y="5335106"/>
                <a:ext cx="21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26250" name="Ink 426249"/>
              <p14:cNvContentPartPr/>
              <p14:nvPr/>
            </p14:nvContentPartPr>
            <p14:xfrm>
              <a:off x="5010921" y="5673240"/>
              <a:ext cx="949680" cy="1024826"/>
            </p14:xfrm>
          </p:contentPart>
        </mc:Choice>
        <mc:Fallback xmlns="">
          <p:pic>
            <p:nvPicPr>
              <p:cNvPr id="426250" name="Ink 426249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03361" y="5665321"/>
                <a:ext cx="969840" cy="1042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26252" name="Ink 426251"/>
              <p14:cNvContentPartPr/>
              <p14:nvPr/>
            </p14:nvContentPartPr>
            <p14:xfrm>
              <a:off x="4549401" y="5251226"/>
              <a:ext cx="403560" cy="417600"/>
            </p14:xfrm>
          </p:contentPart>
        </mc:Choice>
        <mc:Fallback xmlns="">
          <p:pic>
            <p:nvPicPr>
              <p:cNvPr id="426252" name="Ink 426251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39681" y="5242586"/>
                <a:ext cx="4248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26253" name="Ink 426252"/>
              <p14:cNvContentPartPr/>
              <p14:nvPr/>
            </p14:nvContentPartPr>
            <p14:xfrm>
              <a:off x="4228281" y="4008506"/>
              <a:ext cx="82080" cy="90000"/>
            </p14:xfrm>
          </p:contentPart>
        </mc:Choice>
        <mc:Fallback xmlns="">
          <p:pic>
            <p:nvPicPr>
              <p:cNvPr id="426253" name="Ink 42625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216761" y="3997706"/>
                <a:ext cx="100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26254" name="Ink 426253"/>
              <p14:cNvContentPartPr/>
              <p14:nvPr/>
            </p14:nvContentPartPr>
            <p14:xfrm>
              <a:off x="4285161" y="3991946"/>
              <a:ext cx="16920" cy="230760"/>
            </p14:xfrm>
          </p:contentPart>
        </mc:Choice>
        <mc:Fallback xmlns="">
          <p:pic>
            <p:nvPicPr>
              <p:cNvPr id="426254" name="Ink 42625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73281" y="3982946"/>
                <a:ext cx="37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26269" name="Ink 426268"/>
              <p14:cNvContentPartPr/>
              <p14:nvPr/>
            </p14:nvContentPartPr>
            <p14:xfrm>
              <a:off x="7185681" y="3282746"/>
              <a:ext cx="107640" cy="0"/>
            </p14:xfrm>
          </p:contentPart>
        </mc:Choice>
        <mc:Fallback xmlns="">
          <p:pic>
            <p:nvPicPr>
              <p:cNvPr id="426269" name="Ink 426268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0" y="0"/>
                <a:ext cx="1076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26271" name="Ink 426270"/>
              <p14:cNvContentPartPr/>
              <p14:nvPr/>
            </p14:nvContentPartPr>
            <p14:xfrm>
              <a:off x="6276321" y="2606306"/>
              <a:ext cx="2288520" cy="1180800"/>
            </p14:xfrm>
          </p:contentPart>
        </mc:Choice>
        <mc:Fallback xmlns="">
          <p:pic>
            <p:nvPicPr>
              <p:cNvPr id="426271" name="Ink 426270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267321" y="2600546"/>
                <a:ext cx="2307600" cy="11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2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2514600" cy="592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Quiz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9925" y="3687763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Above, create the parse tree for the expression</a:t>
            </a:r>
          </a:p>
        </p:txBody>
      </p:sp>
      <p:sp>
        <p:nvSpPr>
          <p:cNvPr id="270342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1688" y="29083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9725" y="27146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60563" y="27146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2538" y="27638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7034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9250" y="2763838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7034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1838" y="27638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7034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6813" y="2763838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7035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92725" y="3657600"/>
            <a:ext cx="316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pitchFamily="1" charset="0"/>
              </a:rPr>
              <a:t>  7 * 3 + 9 / 2</a:t>
            </a:r>
          </a:p>
        </p:txBody>
      </p:sp>
      <p:sp>
        <p:nvSpPr>
          <p:cNvPr id="270352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74900" y="27162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73138" y="4008438"/>
            <a:ext cx="5037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What would this parse tree evaluate to?</a:t>
            </a:r>
          </a:p>
        </p:txBody>
      </p:sp>
      <p:sp>
        <p:nvSpPr>
          <p:cNvPr id="270357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" y="4778375"/>
            <a:ext cx="5214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How could you correct this grammar to represent the </a:t>
            </a:r>
            <a:r>
              <a:rPr lang="en-US" sz="1800" b="1" i="1">
                <a:solidFill>
                  <a:srgbClr val="0000FF"/>
                </a:solidFill>
                <a:latin typeface="Times" pitchFamily="1" charset="0"/>
              </a:rPr>
              <a:t>usual</a:t>
            </a: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 mathematical meaning of this expression?</a:t>
            </a:r>
          </a:p>
        </p:txBody>
      </p:sp>
      <p:sp>
        <p:nvSpPr>
          <p:cNvPr id="270358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9925" y="5891213"/>
            <a:ext cx="489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What rule could you add that would enable the use of parentheses </a:t>
            </a:r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 and </a:t>
            </a:r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)</a:t>
            </a: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 for grouping terms?</a:t>
            </a:r>
          </a:p>
        </p:txBody>
      </p:sp>
      <p:sp>
        <p:nvSpPr>
          <p:cNvPr id="270359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913" y="156527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"product"</a:t>
            </a:r>
          </a:p>
        </p:txBody>
      </p:sp>
      <p:sp>
        <p:nvSpPr>
          <p:cNvPr id="270364" name="Oval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7013" y="3711575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5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075" y="3709988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270366" name="Oval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7013" y="48895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7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075" y="4887913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270368" name="Oval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7013" y="6040438"/>
            <a:ext cx="346075" cy="369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9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2075" y="6038850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270372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1000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73" name="Line 3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9625" y="21939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4" name="Line 3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6000" y="1897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5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76625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0376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17663" y="20256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0377" name="Rectangle 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74838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78" name="Rectangle 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90638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0379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0650" y="20256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270380" name="Rectangle 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86075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81" name="Rectangle 4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57438" y="196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0382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40100" y="1897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3" name="Rectangle 4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2667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0384" name="Rectangle 4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85" name="Line 4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09625" y="1439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6" name="Line 5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6000" y="1143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7" name="Rectangle 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76625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88" name="Rectangle 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17663" y="12715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270389" name="Rectangle 5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74838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90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90638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91" name="Rectangle 5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660650" y="127158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270392" name="Rectangle 5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886075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93" name="Rectangle 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57438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0394" name="Line 5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340100" y="1143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95" name="Text Box 5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8913" y="2286000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70396" name="Text Box 6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8913" y="3016250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270397" name="Text Box 6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" pitchFamily="1" charset="0"/>
              </a:rPr>
              <a:t>Starting symbol</a:t>
            </a:r>
          </a:p>
        </p:txBody>
      </p:sp>
      <p:sp>
        <p:nvSpPr>
          <p:cNvPr id="270398" name="Line 6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99" name="Rectangle 6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96063" y="174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400" name="Text Box 6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732338" y="288925"/>
            <a:ext cx="16002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" pitchFamily="1" charset="0"/>
              </a:rPr>
              <a:t>Root of the parse tree: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127" y="5334000"/>
            <a:ext cx="388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" pitchFamily="1" charset="0"/>
              </a:rPr>
              <a:t>(Note: Consider THIS expression only).</a:t>
            </a:r>
          </a:p>
        </p:txBody>
      </p:sp>
    </p:spTree>
    <p:extLst>
      <p:ext uri="{BB962C8B-B14F-4D97-AF65-F5344CB8AC3E}">
        <p14:creationId xmlns:p14="http://schemas.microsoft.com/office/powerpoint/2010/main" val="6516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00125"/>
            <a:ext cx="8218487" cy="180975"/>
            <a:chOff x="295" y="1311"/>
            <a:chExt cx="5177" cy="114"/>
          </a:xfrm>
        </p:grpSpPr>
        <p:sp>
          <p:nvSpPr>
            <p:cNvPr id="839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3307" y="236300"/>
            <a:ext cx="53367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 dirty="0" smtClean="0"/>
              <a:t>Confusions/questions</a:t>
            </a:r>
            <a:endParaRPr lang="en-US" sz="4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Come see me for help with:</a:t>
            </a:r>
          </a:p>
          <a:p>
            <a:pPr lvl="1"/>
            <a:r>
              <a:rPr lang="en-US" dirty="0" smtClean="0"/>
              <a:t>How to use lambda</a:t>
            </a:r>
          </a:p>
          <a:p>
            <a:pPr lvl="1"/>
            <a:r>
              <a:rPr lang="en-US" dirty="0" smtClean="0"/>
              <a:t>Using recursion to modify trees</a:t>
            </a:r>
          </a:p>
          <a:p>
            <a:pPr lvl="1"/>
            <a:r>
              <a:rPr lang="en-US" dirty="0" smtClean="0"/>
              <a:t>Tail recursion</a:t>
            </a:r>
          </a:p>
          <a:p>
            <a:pPr lvl="1"/>
            <a:r>
              <a:rPr lang="en-US" dirty="0" smtClean="0"/>
              <a:t>Higher-order functions</a:t>
            </a:r>
          </a:p>
          <a:p>
            <a:pPr lvl="1"/>
            <a:r>
              <a:rPr lang="en-US" dirty="0" smtClean="0"/>
              <a:t>Binary search trees</a:t>
            </a:r>
          </a:p>
          <a:p>
            <a:pPr lvl="1"/>
            <a:r>
              <a:rPr lang="en-US" dirty="0" smtClean="0"/>
              <a:t>lotto solution</a:t>
            </a:r>
          </a:p>
          <a:p>
            <a:pPr lvl="1"/>
            <a:r>
              <a:rPr lang="en-US" dirty="0" smtClean="0"/>
              <a:t>let and let* statements</a:t>
            </a:r>
          </a:p>
          <a:p>
            <a:r>
              <a:rPr lang="en-US" dirty="0" smtClean="0"/>
              <a:t>Questions we may never know the answer to</a:t>
            </a:r>
          </a:p>
          <a:p>
            <a:pPr lvl="1"/>
            <a:r>
              <a:rPr lang="en-US" dirty="0" smtClean="0"/>
              <a:t>Why does Racket use so many parentheses?</a:t>
            </a:r>
          </a:p>
          <a:p>
            <a:pPr lvl="1"/>
            <a:r>
              <a:rPr lang="en-US" dirty="0" smtClean="0"/>
              <a:t>Why </a:t>
            </a:r>
            <a:r>
              <a:rPr lang="en-US" dirty="0" err="1" smtClean="0"/>
              <a:t>Unicalc</a:t>
            </a:r>
            <a:r>
              <a:rPr lang="en-US" dirty="0" smtClean="0"/>
              <a:t> "hates" one of you.</a:t>
            </a:r>
          </a:p>
          <a:p>
            <a:pPr lvl="1"/>
            <a:r>
              <a:rPr lang="en-US" dirty="0" smtClean="0"/>
              <a:t>Why the grading site breaks when I do X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2514600" cy="592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Quiz</a:t>
            </a:r>
          </a:p>
        </p:txBody>
      </p:sp>
      <p:sp>
        <p:nvSpPr>
          <p:cNvPr id="270342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1687" y="21256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9724" y="19319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60562" y="19319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2537" y="19812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7034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49" y="1981200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70347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1837" y="19812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7034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6812" y="1981200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70352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4899" y="1933575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7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1686" y="6096000"/>
            <a:ext cx="8113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" pitchFamily="1" charset="0"/>
              </a:rPr>
              <a:t>How could you correct this grammar to represent the </a:t>
            </a:r>
            <a:r>
              <a:rPr lang="en-US" sz="1800" b="1" i="1" dirty="0">
                <a:solidFill>
                  <a:srgbClr val="0000FF"/>
                </a:solidFill>
                <a:latin typeface="Times" pitchFamily="1" charset="0"/>
              </a:rPr>
              <a:t>usual</a:t>
            </a:r>
            <a:r>
              <a:rPr lang="en-US" sz="1800" dirty="0">
                <a:solidFill>
                  <a:srgbClr val="0000FF"/>
                </a:solidFill>
                <a:latin typeface="Times" pitchFamily="1" charset="0"/>
              </a:rPr>
              <a:t> mathematical meaning of this expression</a:t>
            </a:r>
            <a:r>
              <a:rPr lang="en-US" sz="1800" dirty="0" smtClean="0">
                <a:solidFill>
                  <a:srgbClr val="0000FF"/>
                </a:solidFill>
                <a:latin typeface="Times" pitchFamily="1" charset="0"/>
              </a:rPr>
              <a:t>? </a:t>
            </a:r>
            <a:r>
              <a:rPr lang="en-US" dirty="0" smtClean="0">
                <a:solidFill>
                  <a:srgbClr val="0000FF"/>
                </a:solidFill>
                <a:latin typeface="Times" pitchFamily="1" charset="0"/>
              </a:rPr>
              <a:t>(Note: Consider THIS expression only).</a:t>
            </a:r>
            <a:endParaRPr lang="en-US" sz="1800" dirty="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270366" name="Oval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8775" y="6207125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7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837" y="6205538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270383" name="Rectangle 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0999" y="188436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0384" name="Rectangle 4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85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09625" y="1439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6" name="Line 5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1143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8" name="Rectangle 5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17663" y="12715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270389" name="Rectangle 5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74838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90" name="Rectangle 5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90638" y="12112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270391" name="Rectangle 5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60650" y="127158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270392" name="Rectangle 5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6075" y="1211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0393" name="Rectangle 5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57438" y="12112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270394" name="Line 5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40100" y="1143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3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88964" y="11318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79589" y="12001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20627" y="12604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55" name="Rectangle 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77802" y="12001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56" name="Rectangle 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93602" y="12001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57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763614" y="12604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58" name="Rectangle 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89039" y="12001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59" name="Rectangle 4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460402" y="12001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60" name="Line 4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443064" y="11318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392907" y="40738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200944" y="38801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551782" y="38801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43757" y="39293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94" name="Rectangle 1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10469" y="3929363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95" name="Rectangle 1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93057" y="39293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96" name="Rectangle 1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028032" y="39293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97" name="Line 1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966119" y="38817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972219" y="31308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00" name="Line 3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400844" y="33594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3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877219" y="3062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7844" y="3130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103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08882" y="3191175"/>
            <a:ext cx="264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104" name="Rectangle 4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66057" y="31308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05" name="Rectangle 4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81857" y="3130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106" name="Rectangle 4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251869" y="3191175"/>
            <a:ext cx="242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107" name="Rectangle 4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477294" y="31308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08" name="Rectangle 4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948657" y="3130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109" name="Line 4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7931319" y="3062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4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72219" y="3832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111" name="Rectangle 4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72219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12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400844" y="26053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5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067844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14" name="Rectangle 5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08882" y="2437113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115" name="Rectangle 5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466057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16" name="Rectangle 5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881857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17" name="Rectangle 5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251869" y="2437113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118" name="Rectangle 5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477294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19" name="Rectangle 5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8657" y="237678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22" name="Line 3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77219" y="23085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46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925481" y="2245154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30742" y="551271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738779" y="5319043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089617" y="5319043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381592" y="5368256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128" name="Rectangle 1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748304" y="5368256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129" name="Rectangle 1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130892" y="5368256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130" name="Rectangle 1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565867" y="5368256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131" name="Line 1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503954" y="5320631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3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90537" y="4261207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33" name="Line 3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919162" y="448980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3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453393" y="4266736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Q</a:t>
            </a:r>
          </a:p>
        </p:txBody>
      </p:sp>
      <p:sp>
        <p:nvSpPr>
          <p:cNvPr id="136" name="Rectangle 4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727200" y="4321532"/>
            <a:ext cx="264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137" name="Rectangle 4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984375" y="4261207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38" name="Rectangle 4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400175" y="4261207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Q</a:t>
            </a:r>
          </a:p>
        </p:txBody>
      </p:sp>
      <p:sp>
        <p:nvSpPr>
          <p:cNvPr id="142" name="Line 4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363010" y="4275474"/>
            <a:ext cx="0" cy="3407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Rectangle 47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10054" y="527141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144" name="Rectangle 48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96092" y="327754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924717" y="350614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51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2508968" y="328586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D</a:t>
            </a:r>
          </a:p>
        </p:txBody>
      </p:sp>
      <p:sp>
        <p:nvSpPr>
          <p:cNvPr id="147" name="Rectangle 52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732755" y="3337868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148" name="Rectangle 53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1989930" y="327754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49" name="Rectangle 5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1405730" y="327754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D</a:t>
            </a:r>
          </a:p>
        </p:txBody>
      </p:sp>
      <p:sp>
        <p:nvSpPr>
          <p:cNvPr id="160" name="Line 3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2423317" y="3280960"/>
            <a:ext cx="0" cy="362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Rectangle 4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24397" y="375263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D</a:t>
            </a:r>
          </a:p>
        </p:txBody>
      </p:sp>
      <p:sp>
        <p:nvSpPr>
          <p:cNvPr id="162" name="Line 4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953022" y="3981234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51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2537273" y="376095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64" name="Rectangle 52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1761060" y="3812959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165" name="Rectangle 53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018235" y="375263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166" name="Rectangle 54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1434035" y="375263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167" name="Line 3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2436810" y="3832525"/>
            <a:ext cx="1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36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83268" y="4788364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Q</a:t>
            </a:r>
          </a:p>
        </p:txBody>
      </p:sp>
      <p:sp>
        <p:nvSpPr>
          <p:cNvPr id="169" name="Line 3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911893" y="5016964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39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2446124" y="479389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71" name="Rectangle 40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1719931" y="4848689"/>
            <a:ext cx="242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172" name="Rectangle 41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1977106" y="4788364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Q</a:t>
            </a:r>
          </a:p>
        </p:txBody>
      </p:sp>
      <p:sp>
        <p:nvSpPr>
          <p:cNvPr id="173" name="Rectangle 42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1392906" y="478836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74" name="Line 46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2355741" y="4802631"/>
            <a:ext cx="0" cy="3407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3922" y="518724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D: None of the above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373" y="807993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A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4927362" y="19409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B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304993" y="28779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2133600" cy="592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Quiz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9925" y="3900488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Above is this grammar's parse tree for</a:t>
            </a:r>
          </a:p>
        </p:txBody>
      </p:sp>
      <p:sp>
        <p:nvSpPr>
          <p:cNvPr id="2734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1688" y="2967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9725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60563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25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2734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9250" y="282257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27341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18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27341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6813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27341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1135" y="3901281"/>
            <a:ext cx="3167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960117"/>
                </a:solidFill>
                <a:latin typeface="Monaco" pitchFamily="1" charset="0"/>
              </a:rPr>
              <a:t>  </a:t>
            </a:r>
            <a:r>
              <a:rPr lang="en-US" b="1" dirty="0" smtClean="0">
                <a:solidFill>
                  <a:srgbClr val="960117"/>
                </a:solidFill>
                <a:latin typeface="Monaco" pitchFamily="1" charset="0"/>
              </a:rPr>
              <a:t>7         3          </a:t>
            </a:r>
            <a:r>
              <a:rPr lang="en-US" b="1" dirty="0">
                <a:solidFill>
                  <a:srgbClr val="960117"/>
                </a:solidFill>
                <a:latin typeface="Monaco" pitchFamily="1" charset="0"/>
              </a:rPr>
              <a:t>9 </a:t>
            </a:r>
            <a:r>
              <a:rPr lang="en-US" b="1" dirty="0" smtClean="0">
                <a:solidFill>
                  <a:srgbClr val="960117"/>
                </a:solidFill>
                <a:latin typeface="Monaco" pitchFamily="1" charset="0"/>
              </a:rPr>
              <a:t>         </a:t>
            </a:r>
            <a:r>
              <a:rPr lang="en-US" b="1" dirty="0">
                <a:solidFill>
                  <a:srgbClr val="960117"/>
                </a:solidFill>
                <a:latin typeface="Monaco" pitchFamily="1" charset="0"/>
              </a:rPr>
              <a:t>2</a:t>
            </a:r>
          </a:p>
        </p:txBody>
      </p:sp>
      <p:sp>
        <p:nvSpPr>
          <p:cNvPr id="27342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74900" y="27749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73138" y="4221163"/>
            <a:ext cx="5037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What would this parse tree evaluate to?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" y="4778375"/>
            <a:ext cx="52149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Times" pitchFamily="1" charset="0"/>
              </a:rPr>
              <a:t>How could you correct this grammar to represent the </a:t>
            </a:r>
            <a:r>
              <a:rPr lang="en-US" sz="1800" b="1" i="1" dirty="0">
                <a:solidFill>
                  <a:srgbClr val="0000FF"/>
                </a:solidFill>
                <a:latin typeface="Times" pitchFamily="1" charset="0"/>
              </a:rPr>
              <a:t>usual</a:t>
            </a:r>
            <a:r>
              <a:rPr lang="en-US" sz="1800" dirty="0">
                <a:solidFill>
                  <a:srgbClr val="0000FF"/>
                </a:solidFill>
                <a:latin typeface="Times" pitchFamily="1" charset="0"/>
              </a:rPr>
              <a:t> mathematical meaning of this expression</a:t>
            </a:r>
            <a:r>
              <a:rPr lang="en-US" sz="1800" dirty="0" smtClean="0">
                <a:solidFill>
                  <a:srgbClr val="0000FF"/>
                </a:solidFill>
                <a:latin typeface="Times" pitchFamily="1" charset="0"/>
              </a:rPr>
              <a:t>?</a:t>
            </a:r>
            <a:r>
              <a:rPr lang="en-US" dirty="0">
                <a:solidFill>
                  <a:srgbClr val="0000FF"/>
                </a:solidFill>
                <a:latin typeface="Times" pitchFamily="1" charset="0"/>
              </a:rPr>
              <a:t> (Note: Consider THIS expression only</a:t>
            </a:r>
            <a:r>
              <a:rPr lang="en-US" dirty="0" smtClean="0">
                <a:solidFill>
                  <a:srgbClr val="0000FF"/>
                </a:solidFill>
                <a:latin typeface="Times" pitchFamily="1" charset="0"/>
              </a:rPr>
              <a:t>).</a:t>
            </a:r>
            <a:endParaRPr lang="en-US" dirty="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9925" y="5891213"/>
            <a:ext cx="489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What rule could you add that would enable the use of parentheses </a:t>
            </a:r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(</a:t>
            </a: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 and </a:t>
            </a:r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)</a:t>
            </a:r>
            <a:r>
              <a:rPr lang="en-US" sz="1800">
                <a:solidFill>
                  <a:srgbClr val="0000FF"/>
                </a:solidFill>
                <a:latin typeface="Times" pitchFamily="1" charset="0"/>
              </a:rPr>
              <a:t> for grouping terms?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913" y="16494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"product"</a:t>
            </a:r>
          </a:p>
        </p:txBody>
      </p:sp>
      <p:sp>
        <p:nvSpPr>
          <p:cNvPr id="273425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7013" y="39243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6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2075" y="3922713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27342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7013" y="48895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8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075" y="4887913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273429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7013" y="6040438"/>
            <a:ext cx="346075" cy="369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2075" y="6038850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273431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9575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3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38200" y="2209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145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34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0520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35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46238" y="20415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3436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034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37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192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38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89225" y="20415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273439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1465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40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860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4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3686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2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2725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43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4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09625" y="1524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2860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46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7662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47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617663" y="13557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273448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748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49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906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50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660650" y="13557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273451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8860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52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574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53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3401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54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17488" y="230187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73455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8913" y="3074988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273456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" pitchFamily="1" charset="0"/>
              </a:rPr>
              <a:t>Starting symbol</a:t>
            </a:r>
          </a:p>
        </p:txBody>
      </p:sp>
      <p:sp>
        <p:nvSpPr>
          <p:cNvPr id="273457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58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96063" y="695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59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762500" y="812800"/>
            <a:ext cx="16002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" pitchFamily="1" charset="0"/>
              </a:rPr>
              <a:t>Root of the parse tree:</a:t>
            </a:r>
          </a:p>
        </p:txBody>
      </p:sp>
      <p:sp>
        <p:nvSpPr>
          <p:cNvPr id="273460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715000" y="4640263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Closer to the starting symbol</a:t>
            </a:r>
          </a:p>
        </p:txBody>
      </p:sp>
      <p:sp>
        <p:nvSpPr>
          <p:cNvPr id="273461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719763" y="5189538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/>
              <a:t>lower</a:t>
            </a:r>
            <a:r>
              <a:rPr lang="en-US" sz="1600"/>
              <a:t> precedence</a:t>
            </a:r>
          </a:p>
        </p:txBody>
      </p:sp>
      <p:sp>
        <p:nvSpPr>
          <p:cNvPr id="273462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719763" y="4913313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-- implies --</a:t>
            </a:r>
          </a:p>
        </p:txBody>
      </p:sp>
      <p:sp>
        <p:nvSpPr>
          <p:cNvPr id="273463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019800" y="1282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64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15000" y="2032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65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39000" y="1282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66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05600" y="2032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67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00800" y="269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68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6600" y="269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69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696200" y="2032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470" name="Rectangle 6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848600" y="269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3471" name="Rectangle 6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8486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7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6326188" y="1047750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877050" y="1047750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4" name="Line 6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757988" y="1111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5" name="Line 67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493000" y="1695450"/>
            <a:ext cx="25558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6" name="Line 6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6997700" y="1671638"/>
            <a:ext cx="334963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7" name="Line 6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404100" y="1711325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8" name="Line 70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907338" y="2420938"/>
            <a:ext cx="80962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7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8051800" y="307657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8051800" y="3665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581775" y="3154363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5854700" y="2582863"/>
            <a:ext cx="3175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5918200" y="1687513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6637338" y="2420938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6942138" y="2420938"/>
            <a:ext cx="255587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6" name="Line 7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7308850" y="366553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7" name="Rectangle 7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099300" y="327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48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269163" y="3092450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89" name="Rectangle 8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610350" y="142081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273490" name="Rectangle 8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258050" y="213201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273491" name="Rectangle 8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756400" y="27638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349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877050" y="2462213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506" name="Rectangle 9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203950" y="61642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73507" name="Text Box 99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791200" y="5867400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" pitchFamily="1" charset="0"/>
              </a:rPr>
              <a:t>change the right-hand-side </a:t>
            </a:r>
            <a:r>
              <a:rPr lang="en-US" sz="1200" b="1">
                <a:latin typeface="Times" pitchFamily="1" charset="0"/>
              </a:rPr>
              <a:t>V</a:t>
            </a:r>
            <a:r>
              <a:rPr lang="en-US" sz="900" b="1">
                <a:latin typeface="Times" pitchFamily="1" charset="0"/>
              </a:rPr>
              <a:t>s to </a:t>
            </a:r>
            <a:r>
              <a:rPr lang="en-US" sz="1200" b="1">
                <a:latin typeface="Times" pitchFamily="1" charset="0"/>
              </a:rPr>
              <a:t>U</a:t>
            </a:r>
            <a:r>
              <a:rPr lang="en-US" sz="900" b="1">
                <a:latin typeface="Times" pitchFamily="1" charset="0"/>
              </a:rPr>
              <a:t>s and then add</a:t>
            </a:r>
          </a:p>
        </p:txBody>
      </p:sp>
      <p:sp>
        <p:nvSpPr>
          <p:cNvPr id="273508" name="Line 100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6662738" y="6392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509" name="Rectangle 10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200900" y="6164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3510" name="Rectangle 10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011988" y="62245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(</a:t>
            </a:r>
          </a:p>
        </p:txBody>
      </p:sp>
      <p:sp>
        <p:nvSpPr>
          <p:cNvPr id="273511" name="Rectangle 10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475538" y="62245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)</a:t>
            </a:r>
          </a:p>
        </p:txBody>
      </p:sp>
      <p:sp>
        <p:nvSpPr>
          <p:cNvPr id="273512" name="Line 104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7815263" y="6156325"/>
            <a:ext cx="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513" name="Rectangle 10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32725" y="6165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73514" name="Rectangle 10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495800" y="138113"/>
            <a:ext cx="434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dirty="0">
                <a:solidFill>
                  <a:srgbClr val="960117"/>
                </a:solidFill>
                <a:latin typeface="Monaco" pitchFamily="1" charset="0"/>
              </a:rPr>
              <a:t>  </a:t>
            </a:r>
            <a:r>
              <a:rPr lang="en-US" sz="1800" dirty="0" smtClean="0">
                <a:solidFill>
                  <a:srgbClr val="960117"/>
                </a:solidFill>
                <a:latin typeface="Monaco" pitchFamily="1" charset="0"/>
              </a:rPr>
              <a:t>(* 7(/ </a:t>
            </a:r>
            <a:r>
              <a:rPr lang="en-US" dirty="0" smtClean="0">
                <a:solidFill>
                  <a:srgbClr val="960117"/>
                </a:solidFill>
                <a:latin typeface="Monaco" pitchFamily="1" charset="0"/>
              </a:rPr>
              <a:t>(</a:t>
            </a:r>
            <a:r>
              <a:rPr lang="en-US" sz="1800" dirty="0" smtClean="0">
                <a:solidFill>
                  <a:srgbClr val="960117"/>
                </a:solidFill>
                <a:latin typeface="Monaco" pitchFamily="1" charset="0"/>
              </a:rPr>
              <a:t>+ 3 9</a:t>
            </a:r>
            <a:r>
              <a:rPr lang="en-US" dirty="0" smtClean="0">
                <a:solidFill>
                  <a:srgbClr val="960117"/>
                </a:solidFill>
                <a:latin typeface="Monaco" pitchFamily="1" charset="0"/>
              </a:rPr>
              <a:t>)</a:t>
            </a:r>
            <a:r>
              <a:rPr lang="en-US" sz="1800" dirty="0" smtClean="0">
                <a:solidFill>
                  <a:srgbClr val="960117"/>
                </a:solidFill>
                <a:latin typeface="Monaco" pitchFamily="1" charset="0"/>
              </a:rPr>
              <a:t> 2))</a:t>
            </a:r>
            <a:endParaRPr lang="en-US" sz="1800" dirty="0">
              <a:solidFill>
                <a:srgbClr val="960117"/>
              </a:solidFill>
              <a:latin typeface="Monaco" pitchFamily="1" charset="0"/>
            </a:endParaRPr>
          </a:p>
        </p:txBody>
      </p:sp>
      <p:sp>
        <p:nvSpPr>
          <p:cNvPr id="273515" name="Text Box 107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095625" y="228600"/>
            <a:ext cx="18478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 dirty="0" smtClean="0">
                <a:latin typeface="Times" pitchFamily="1" charset="0"/>
              </a:rPr>
              <a:t>list form </a:t>
            </a:r>
            <a:r>
              <a:rPr lang="en-US" sz="900" b="1" dirty="0">
                <a:latin typeface="Times" pitchFamily="1" charset="0"/>
              </a:rPr>
              <a:t>of the parse tree:</a:t>
            </a:r>
          </a:p>
        </p:txBody>
      </p:sp>
    </p:spTree>
    <p:extLst>
      <p:ext uri="{BB962C8B-B14F-4D97-AF65-F5344CB8AC3E}">
        <p14:creationId xmlns:p14="http://schemas.microsoft.com/office/powerpoint/2010/main" val="2143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31107" name="Rectangle 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08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11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A Parsing Algorithm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0163" y="611028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What is the parse tree for</a:t>
            </a:r>
          </a:p>
        </p:txBody>
      </p:sp>
      <p:sp>
        <p:nvSpPr>
          <p:cNvPr id="431125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6096000"/>
            <a:ext cx="216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431126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69163" y="610393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?</a:t>
            </a:r>
          </a:p>
        </p:txBody>
      </p:sp>
      <p:sp>
        <p:nvSpPr>
          <p:cNvPr id="431171" name="Line 6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1688" y="2967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72" name="Line 6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09725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73" name="Line 6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60563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74" name="Rectangle 7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25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31175" name="Rectangle 7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19250" y="282257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31176" name="Rectangle 7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018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31177" name="Rectangle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36813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31178" name="Line 7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74900" y="27749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79" name="Text Box 7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8913" y="16494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"product"</a:t>
            </a:r>
          </a:p>
        </p:txBody>
      </p:sp>
      <p:sp>
        <p:nvSpPr>
          <p:cNvPr id="431180" name="Rectangle 7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9575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181" name="Line 7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838200" y="2209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82" name="Line 7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3145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83" name="Rectangle 7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0520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1184" name="Rectangle 8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46238" y="20415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31185" name="Rectangle 8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034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186" name="Rectangle 8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192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1187" name="Rectangle 8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9225" y="20415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431188" name="Rectangle 8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1465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189" name="Rectangle 8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860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1190" name="Line 8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686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9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2725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119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1000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1193" name="Line 8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09625" y="1524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194" name="Rectangle 9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7662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195" name="Rectangle 9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7663" y="13557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3119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748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1197" name="Rectangle 9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2906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198" name="Rectangle 9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60650" y="13557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431199" name="Rectangle 9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8860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1200" name="Rectangle 9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3574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1201" name="Text Box 9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17488" y="230187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431202" name="Text Box 9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8913" y="3074988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431203" name="Line 9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2860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204" name="Line 10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01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205" name="Rectangle 10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" y="3689350"/>
            <a:ext cx="24064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(8 - 4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1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218487" cy="180975"/>
            <a:chOff x="295" y="1311"/>
            <a:chExt cx="5177" cy="114"/>
          </a:xfrm>
        </p:grpSpPr>
        <p:sp>
          <p:nvSpPr>
            <p:cNvPr id="433155" name="Rectangle 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6" name="Rectangle 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315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A Parsing Algorithm</a:t>
            </a:r>
          </a:p>
        </p:txBody>
      </p:sp>
      <p:sp>
        <p:nvSpPr>
          <p:cNvPr id="433161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1688" y="2967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2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9725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3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60563" y="27733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4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25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0</a:t>
            </a:r>
          </a:p>
        </p:txBody>
      </p:sp>
      <p:sp>
        <p:nvSpPr>
          <p:cNvPr id="433165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9250" y="2822575"/>
            <a:ext cx="30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1</a:t>
            </a:r>
          </a:p>
        </p:txBody>
      </p:sp>
      <p:sp>
        <p:nvSpPr>
          <p:cNvPr id="433166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1838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…</a:t>
            </a:r>
          </a:p>
        </p:txBody>
      </p:sp>
      <p:sp>
        <p:nvSpPr>
          <p:cNvPr id="433167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6813" y="2822575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9</a:t>
            </a:r>
          </a:p>
        </p:txBody>
      </p:sp>
      <p:sp>
        <p:nvSpPr>
          <p:cNvPr id="433168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4900" y="27749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6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8913" y="1649413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"product"</a:t>
            </a:r>
          </a:p>
        </p:txBody>
      </p:sp>
      <p:sp>
        <p:nvSpPr>
          <p:cNvPr id="433170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9575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71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8200" y="2209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72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3145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73" name="Rectangl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0520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174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46238" y="20415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33175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034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76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192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177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89225" y="20415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-</a:t>
            </a:r>
          </a:p>
        </p:txBody>
      </p:sp>
      <p:sp>
        <p:nvSpPr>
          <p:cNvPr id="433178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14650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79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86013" y="198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180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68675" y="1912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1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1000" y="2725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182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81000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3183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9625" y="1524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84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7662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85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7663" y="13557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33186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748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3187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2906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88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60650" y="135572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/</a:t>
            </a:r>
          </a:p>
        </p:txBody>
      </p:sp>
      <p:sp>
        <p:nvSpPr>
          <p:cNvPr id="433189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86075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3190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57438" y="129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191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17488" y="230187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433192" name="Text Box 4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8913" y="3074988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"value"</a:t>
            </a:r>
          </a:p>
        </p:txBody>
      </p:sp>
      <p:sp>
        <p:nvSpPr>
          <p:cNvPr id="433193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860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94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340100" y="12271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96" name="Text Box 4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32325" y="1408113"/>
            <a:ext cx="4092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P: "I start with an S, so ask S to parse"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433197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24400" y="1219200"/>
            <a:ext cx="2653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'(8 *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198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24400" y="1752600"/>
            <a:ext cx="2653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'(8 *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199" name="Rectangle 4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2286000"/>
            <a:ext cx="2653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'(8 *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201" name="Rectangle 4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31938" y="3225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3202" name="Rectangle 5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55675" y="3813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203" name="Rectangle 5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0875" y="45624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204" name="Rectangle 5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74875" y="3813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433205" name="Rectangle 5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209800" y="4572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206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905000" y="523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207" name="Rectangle 5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0800" y="523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433211" name="Line 5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262063" y="3578225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12" name="Line 6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812925" y="3578225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13" name="Line 6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693863" y="3641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15" name="Line 6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3622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0" name="Line 6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085975" y="5694363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1" name="Line 6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90575" y="5113338"/>
            <a:ext cx="3175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2" name="Line 7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54075" y="4217988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3" name="Line 7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2141538" y="4960938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4" name="Line 7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2446338" y="4960938"/>
            <a:ext cx="255587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5" name="Line 7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813050" y="620553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6" name="Rectangle 7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603500" y="5816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433227" name="Line 7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2773363" y="5632450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28" name="Rectangle 7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546225" y="395128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433230" name="Rectangle 78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260600" y="53038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433231" name="Line 7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381250" y="5002213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233" name="Rectangle 8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029200" y="3048000"/>
            <a:ext cx="24064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'(*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234" name="Rectangle 8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648200" y="1981200"/>
            <a:ext cx="3552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S: "I start with a V, so ask V to parse"</a:t>
            </a:r>
          </a:p>
        </p:txBody>
      </p:sp>
      <p:sp>
        <p:nvSpPr>
          <p:cNvPr id="433235" name="Rectangle 8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648200" y="2514600"/>
            <a:ext cx="4051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V: "I am a number, so I'll consume the first </a:t>
            </a:r>
            <a:br>
              <a:rPr lang="en-US" sz="1600"/>
            </a:br>
            <a:r>
              <a:rPr lang="en-US" sz="1600"/>
              <a:t>     token as a number." </a:t>
            </a:r>
          </a:p>
        </p:txBody>
      </p:sp>
      <p:sp>
        <p:nvSpPr>
          <p:cNvPr id="433236" name="Rectangle 8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038600" y="3352800"/>
            <a:ext cx="493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S: "Now that I have a V, I expect a "+", "-" or nothing.</a:t>
            </a:r>
          </a:p>
          <a:p>
            <a:r>
              <a:rPr lang="en-US" sz="1600"/>
              <a:t>        I see a  "*", so I guess I'm just a value.</a:t>
            </a:r>
          </a:p>
        </p:txBody>
      </p:sp>
      <p:sp>
        <p:nvSpPr>
          <p:cNvPr id="433237" name="Rectangle 8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4953000"/>
            <a:ext cx="3868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P: "I start with an S, so ask S to parse…"</a:t>
            </a:r>
          </a:p>
        </p:txBody>
      </p:sp>
      <p:sp>
        <p:nvSpPr>
          <p:cNvPr id="433238" name="Rectangle 8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648200" y="3810000"/>
            <a:ext cx="24064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'(* 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239" name="Rectangle 87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724400" y="4648200"/>
            <a:ext cx="21595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Courier New" pitchFamily="49" charset="0"/>
              </a:rPr>
              <a:t>tokens: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</a:rPr>
              <a:t>'(4 + 5)</a:t>
            </a:r>
            <a:endParaRPr lang="en-US" sz="1600" b="1" dirty="0">
              <a:solidFill>
                <a:srgbClr val="960117"/>
              </a:solidFill>
              <a:latin typeface="Courier New" pitchFamily="49" charset="0"/>
            </a:endParaRPr>
          </a:p>
        </p:txBody>
      </p:sp>
      <p:sp>
        <p:nvSpPr>
          <p:cNvPr id="433240" name="Rectangle 8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824288" y="4114800"/>
            <a:ext cx="5319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P: "Now that I have an S, I expect a "*", "/" or nothing.</a:t>
            </a:r>
          </a:p>
          <a:p>
            <a:r>
              <a:rPr lang="en-US" sz="1600"/>
              <a:t>        I see a "*" so I consume it and ask P to parse again.</a:t>
            </a:r>
          </a:p>
        </p:txBody>
      </p:sp>
      <p:sp>
        <p:nvSpPr>
          <p:cNvPr id="433241" name="Rectangle 89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09600" y="6248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433242" name="Rectangle 90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939925" y="62579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433243" name="Rectangle 9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625725" y="62579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498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96" grpId="0"/>
      <p:bldP spid="433198" grpId="0"/>
      <p:bldP spid="433199" grpId="0"/>
      <p:bldP spid="433201" grpId="0"/>
      <p:bldP spid="433202" grpId="0"/>
      <p:bldP spid="433203" grpId="0"/>
      <p:bldP spid="433204" grpId="0"/>
      <p:bldP spid="433205" grpId="0"/>
      <p:bldP spid="433206" grpId="0"/>
      <p:bldP spid="433207" grpId="0"/>
      <p:bldP spid="433211" grpId="0" animBg="1"/>
      <p:bldP spid="433212" grpId="0" animBg="1"/>
      <p:bldP spid="433213" grpId="0" animBg="1"/>
      <p:bldP spid="433215" grpId="0" animBg="1"/>
      <p:bldP spid="433220" grpId="0" animBg="1"/>
      <p:bldP spid="433221" grpId="0" animBg="1"/>
      <p:bldP spid="433222" grpId="0" animBg="1"/>
      <p:bldP spid="433223" grpId="0" animBg="1"/>
      <p:bldP spid="433224" grpId="0" animBg="1"/>
      <p:bldP spid="433225" grpId="0" animBg="1"/>
      <p:bldP spid="433226" grpId="0"/>
      <p:bldP spid="433227" grpId="0" animBg="1"/>
      <p:bldP spid="433228" grpId="0"/>
      <p:bldP spid="433230" grpId="0"/>
      <p:bldP spid="433231" grpId="0" animBg="1"/>
      <p:bldP spid="433233" grpId="0"/>
      <p:bldP spid="433234" grpId="0"/>
      <p:bldP spid="433235" grpId="0"/>
      <p:bldP spid="433236" grpId="0"/>
      <p:bldP spid="433237" grpId="0"/>
      <p:bldP spid="433238" grpId="0"/>
      <p:bldP spid="433239" grpId="0"/>
      <p:bldP spid="433240" grpId="0"/>
      <p:bldP spid="433241" grpId="0"/>
      <p:bldP spid="433242" grpId="0"/>
      <p:bldP spid="4332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9575" y="1216025"/>
            <a:ext cx="5508625" cy="180975"/>
            <a:chOff x="295" y="1311"/>
            <a:chExt cx="5177" cy="114"/>
          </a:xfrm>
        </p:grpSpPr>
        <p:sp>
          <p:nvSpPr>
            <p:cNvPr id="274435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36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44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55600"/>
            <a:ext cx="4895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Recursive Descent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1463" y="3962400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Token List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8450" y="4953000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Parse Tree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09975" y="404336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Monaco" pitchFamily="1" charset="0"/>
              </a:rPr>
              <a:t>( 12 + 15 * </a:t>
            </a:r>
            <a:r>
              <a:rPr lang="en-US" sz="2000" dirty="0">
                <a:latin typeface="Monaco" pitchFamily="1" charset="0"/>
              </a:rPr>
              <a:t>2 </a:t>
            </a:r>
            <a:r>
              <a:rPr lang="en-US" sz="2000" dirty="0" smtClean="0">
                <a:latin typeface="Monaco" pitchFamily="1" charset="0"/>
              </a:rPr>
              <a:t>)</a:t>
            </a:r>
            <a:endParaRPr lang="en-US" sz="2000" dirty="0">
              <a:latin typeface="Monaco" pitchFamily="1" charset="0"/>
            </a:endParaRPr>
          </a:p>
        </p:txBody>
      </p:sp>
      <p:sp>
        <p:nvSpPr>
          <p:cNvPr id="27444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4425" y="4983163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Monaco" pitchFamily="1" charset="0"/>
              </a:rPr>
              <a:t>'(+ 12 (* 15 2)))</a:t>
            </a:r>
            <a:endParaRPr lang="en-US" sz="2000" dirty="0">
              <a:latin typeface="Monaco" pitchFamily="1" charset="0"/>
            </a:endParaRPr>
          </a:p>
        </p:txBody>
      </p:sp>
      <p:sp>
        <p:nvSpPr>
          <p:cNvPr id="27444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6875" y="1462088"/>
            <a:ext cx="345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" pitchFamily="1" charset="0"/>
              </a:rPr>
              <a:t>Recursive descent parsing:</a:t>
            </a:r>
          </a:p>
        </p:txBody>
      </p:sp>
      <p:sp>
        <p:nvSpPr>
          <p:cNvPr id="27444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27113" y="1901825"/>
            <a:ext cx="422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pitchFamily="1" charset="0"/>
              <a:buChar char="•"/>
            </a:pPr>
            <a:r>
              <a:rPr lang="en-US" sz="2000">
                <a:latin typeface="Times" pitchFamily="1" charset="0"/>
              </a:rPr>
              <a:t> each </a:t>
            </a:r>
            <a:r>
              <a:rPr lang="en-US" sz="2000" i="1">
                <a:latin typeface="Times" pitchFamily="1" charset="0"/>
              </a:rPr>
              <a:t>nonterminal </a:t>
            </a:r>
            <a:r>
              <a:rPr lang="en-US" sz="2000">
                <a:latin typeface="Times" pitchFamily="1" charset="0"/>
              </a:rPr>
              <a:t>has its own function</a:t>
            </a:r>
          </a:p>
        </p:txBody>
      </p:sp>
      <p:sp>
        <p:nvSpPr>
          <p:cNvPr id="274445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25525" y="2216150"/>
            <a:ext cx="446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Times" pitchFamily="1" charset="0"/>
              <a:buChar char="•"/>
            </a:pPr>
            <a:r>
              <a:rPr lang="en-US" sz="2000">
                <a:latin typeface="Times" pitchFamily="1" charset="0"/>
              </a:rPr>
              <a:t> need to maintain a token list (or array)</a:t>
            </a:r>
          </a:p>
        </p:txBody>
      </p:sp>
      <p:sp>
        <p:nvSpPr>
          <p:cNvPr id="274457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756400" y="20732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0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07250" y="1928813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pitchFamily="1" charset="0"/>
              </a:rPr>
              <a:t>any Double</a:t>
            </a:r>
          </a:p>
        </p:txBody>
      </p:sp>
      <p:sp>
        <p:nvSpPr>
          <p:cNvPr id="274465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10288" y="1411288"/>
            <a:ext cx="7715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"product"</a:t>
            </a:r>
          </a:p>
        </p:txBody>
      </p:sp>
      <p:sp>
        <p:nvSpPr>
          <p:cNvPr id="274466" name="Rectangle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40475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4467" name="Line 3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769100" y="5492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8" name="Line 3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255000" y="2524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69" name="Rectangl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01050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4470" name="Rectangle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77138" y="3810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+</a:t>
            </a:r>
          </a:p>
        </p:txBody>
      </p:sp>
      <p:sp>
        <p:nvSpPr>
          <p:cNvPr id="274471" name="Rectangle 3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34313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74472" name="Rectangle 4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50113" y="320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4477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35713" y="18319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274478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02375" y="1057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4479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731000" y="12858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81" name="Rectangle 4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91525" y="1057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274482" name="Rectangle 5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39038" y="11176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pitchFamily="1" charset="0"/>
              </a:rPr>
              <a:t>*</a:t>
            </a:r>
          </a:p>
        </p:txBody>
      </p:sp>
      <p:sp>
        <p:nvSpPr>
          <p:cNvPr id="274483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96213" y="1057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74484" name="Rectangle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12013" y="10572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N</a:t>
            </a:r>
          </a:p>
        </p:txBody>
      </p:sp>
      <p:sp>
        <p:nvSpPr>
          <p:cNvPr id="274488" name="Line 5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245475" y="9890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89" name="Text Box 5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148388" y="641350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"sum"</a:t>
            </a:r>
          </a:p>
        </p:txBody>
      </p:sp>
      <p:sp>
        <p:nvSpPr>
          <p:cNvPr id="274490" name="Text Box 5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43625" y="2181225"/>
            <a:ext cx="7715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pitchFamily="1" charset="0"/>
              </a:rPr>
              <a:t>"number"</a:t>
            </a:r>
          </a:p>
        </p:txBody>
      </p:sp>
      <p:sp>
        <p:nvSpPr>
          <p:cNvPr id="274491" name="Text Box 5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0" y="3048000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274492" name="Text Box 6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24338" y="31400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Monaco" pitchFamily="1" charset="0"/>
              </a:rPr>
              <a:t>"12+15 * 2"</a:t>
            </a:r>
          </a:p>
        </p:txBody>
      </p:sp>
    </p:spTree>
    <p:extLst>
      <p:ext uri="{BB962C8B-B14F-4D97-AF65-F5344CB8AC3E}">
        <p14:creationId xmlns:p14="http://schemas.microsoft.com/office/powerpoint/2010/main" val="37532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990600"/>
            <a:ext cx="6019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Verdana" pitchFamily="34" charset="0"/>
              </a:rPr>
              <a:t>I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=</a:t>
            </a:r>
            <a:r>
              <a:rPr lang="en-US" dirty="0">
                <a:latin typeface="Verdana" pitchFamily="34" charset="0"/>
              </a:rPr>
              <a:t> E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#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/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/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E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    </a:t>
            </a:r>
            <a:r>
              <a:rPr lang="en-US" dirty="0" smtClean="0">
                <a:latin typeface="Verdana" pitchFamily="34" charset="0"/>
              </a:rPr>
              <a:t>S      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Val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S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+ </a:t>
            </a:r>
            <a:r>
              <a:rPr lang="en-US" dirty="0">
                <a:latin typeface="Verdana" pitchFamily="34" charset="0"/>
              </a:rPr>
              <a:t>S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  P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-</a:t>
            </a:r>
            <a:r>
              <a:rPr lang="en-US" dirty="0">
                <a:latin typeface="Verdana" pitchFamily="34" charset="0"/>
              </a:rPr>
              <a:t> S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 P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P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Pow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*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Pow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/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  Pow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Pow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Sub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^</a:t>
            </a:r>
            <a:r>
              <a:rPr lang="en-US" dirty="0">
                <a:latin typeface="Verdana" pitchFamily="34" charset="0"/>
              </a:rPr>
              <a:t>Amt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Sub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Sub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(</a:t>
            </a:r>
            <a:r>
              <a:rPr lang="en-US" dirty="0">
                <a:latin typeface="Verdana" pitchFamily="34" charset="0"/>
              </a:rPr>
              <a:t> S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)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Amt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Val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Amt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+-</a:t>
            </a:r>
            <a:r>
              <a:rPr lang="en-US" dirty="0">
                <a:latin typeface="Verdana" pitchFamily="34" charset="0"/>
              </a:rPr>
              <a:t> Amt </a:t>
            </a:r>
            <a:r>
              <a:rPr lang="en-US" dirty="0" smtClean="0">
                <a:latin typeface="Verdana" pitchFamily="34" charset="0"/>
              </a:rPr>
              <a:t>UL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  </a:t>
            </a:r>
            <a:r>
              <a:rPr lang="en-US" dirty="0" smtClean="0">
                <a:latin typeface="Verdana" pitchFamily="34" charset="0"/>
              </a:rPr>
              <a:t>Amt UL 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Amt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number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- </a:t>
            </a:r>
            <a:r>
              <a:rPr lang="en-US" dirty="0" smtClean="0">
                <a:latin typeface="Courier New" pitchFamily="49" charset="0"/>
              </a:rPr>
              <a:t>number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 </a:t>
            </a:r>
            <a:endParaRPr lang="en-US" dirty="0">
              <a:latin typeface="Courier New" pitchFamily="49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UL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Units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/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Units 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 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Units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Units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l-GR" dirty="0" smtClean="0">
                <a:latin typeface="Courier New" pitchFamily="49" charset="0"/>
              </a:rPr>
              <a:t>ε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unitname</a:t>
            </a:r>
            <a:r>
              <a:rPr lang="en-US" dirty="0">
                <a:latin typeface="Verdana" pitchFamily="34" charset="0"/>
              </a:rPr>
              <a:t>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129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" pitchFamily="1" charset="0"/>
              </a:rPr>
              <a:t>A grammar for the </a:t>
            </a:r>
            <a:r>
              <a:rPr lang="en-US" sz="2400" dirty="0" err="1">
                <a:solidFill>
                  <a:srgbClr val="0000FF"/>
                </a:solidFill>
                <a:latin typeface="Times" pitchFamily="1" charset="0"/>
              </a:rPr>
              <a:t>Unicalc</a:t>
            </a:r>
            <a:r>
              <a:rPr lang="en-US" sz="2400" dirty="0">
                <a:solidFill>
                  <a:srgbClr val="0000FF"/>
                </a:solidFill>
                <a:latin typeface="Times" pitchFamily="1" charset="0"/>
              </a:rPr>
              <a:t> language</a:t>
            </a:r>
          </a:p>
        </p:txBody>
      </p:sp>
    </p:spTree>
    <p:extLst>
      <p:ext uri="{BB962C8B-B14F-4D97-AF65-F5344CB8AC3E}">
        <p14:creationId xmlns:p14="http://schemas.microsoft.com/office/powerpoint/2010/main" val="1104111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990600"/>
            <a:ext cx="6019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Verdana" pitchFamily="34" charset="0"/>
              </a:rPr>
              <a:t>I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=</a:t>
            </a:r>
            <a:r>
              <a:rPr lang="en-US" dirty="0">
                <a:latin typeface="Verdana" pitchFamily="34" charset="0"/>
              </a:rPr>
              <a:t> E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#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/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/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varname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E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    </a:t>
            </a:r>
            <a:r>
              <a:rPr lang="en-US" dirty="0" smtClean="0">
                <a:latin typeface="Verdana" pitchFamily="34" charset="0"/>
              </a:rPr>
              <a:t>S      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Val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S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+ </a:t>
            </a:r>
            <a:r>
              <a:rPr lang="en-US" dirty="0">
                <a:latin typeface="Verdana" pitchFamily="34" charset="0"/>
              </a:rPr>
              <a:t>S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  P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-</a:t>
            </a:r>
            <a:r>
              <a:rPr lang="en-US" dirty="0">
                <a:latin typeface="Verdana" pitchFamily="34" charset="0"/>
              </a:rPr>
              <a:t> S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 P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P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Pow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*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Pow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/</a:t>
            </a:r>
            <a:r>
              <a:rPr lang="en-US" dirty="0">
                <a:latin typeface="Verdana" pitchFamily="34" charset="0"/>
              </a:rPr>
              <a:t> P </a:t>
            </a:r>
            <a:r>
              <a:rPr lang="en-US" dirty="0" smtClean="0">
                <a:latin typeface="Verdana" pitchFamily="34" charset="0"/>
              </a:rPr>
              <a:t>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  Pow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Pow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Sub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^</a:t>
            </a:r>
            <a:r>
              <a:rPr lang="en-US" dirty="0">
                <a:latin typeface="Verdana" pitchFamily="34" charset="0"/>
              </a:rPr>
              <a:t>Amt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Sub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Sub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(</a:t>
            </a:r>
            <a:r>
              <a:rPr lang="en-US" dirty="0">
                <a:latin typeface="Verdana" pitchFamily="34" charset="0"/>
              </a:rPr>
              <a:t> S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)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varname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>
                <a:latin typeface="Verdana" pitchFamily="34" charset="0"/>
              </a:rPr>
              <a:t> Amt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Val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Amt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+-</a:t>
            </a:r>
            <a:r>
              <a:rPr lang="en-US" dirty="0">
                <a:latin typeface="Verdana" pitchFamily="34" charset="0"/>
              </a:rPr>
              <a:t> Amt </a:t>
            </a:r>
            <a:r>
              <a:rPr lang="en-US" dirty="0" smtClean="0">
                <a:latin typeface="Verdana" pitchFamily="34" charset="0"/>
              </a:rPr>
              <a:t>UL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  </a:t>
            </a:r>
            <a:r>
              <a:rPr lang="en-US" dirty="0" smtClean="0">
                <a:latin typeface="Verdana" pitchFamily="34" charset="0"/>
              </a:rPr>
              <a:t>Amt UL </a:t>
            </a:r>
            <a:endParaRPr lang="en-US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Amt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number</a:t>
            </a:r>
            <a:r>
              <a:rPr lang="en-US" dirty="0">
                <a:solidFill>
                  <a:srgbClr val="777777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- </a:t>
            </a:r>
            <a:r>
              <a:rPr lang="en-US" dirty="0" smtClean="0">
                <a:latin typeface="Courier New" pitchFamily="49" charset="0"/>
              </a:rPr>
              <a:t>number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 </a:t>
            </a:r>
            <a:endParaRPr lang="en-US" dirty="0">
              <a:latin typeface="Courier New" pitchFamily="49" charset="0"/>
            </a:endParaRP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UL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Units </a:t>
            </a:r>
            <a:r>
              <a:rPr lang="en-US" dirty="0">
                <a:solidFill>
                  <a:srgbClr val="FF3300"/>
                </a:solidFill>
                <a:latin typeface="Verdana" pitchFamily="34" charset="0"/>
              </a:rPr>
              <a:t>/</a:t>
            </a: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Units   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   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Verdana" pitchFamily="34" charset="0"/>
              </a:rPr>
              <a:t>Units</a:t>
            </a:r>
          </a:p>
          <a:p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Units </a:t>
            </a:r>
            <a:r>
              <a:rPr lang="en-US" dirty="0">
                <a:latin typeface="Verdana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itchFamily="34" charset="0"/>
              </a:rPr>
              <a:t> </a:t>
            </a:r>
            <a:r>
              <a:rPr lang="el-GR" dirty="0" smtClean="0">
                <a:latin typeface="Courier New" pitchFamily="49" charset="0"/>
              </a:rPr>
              <a:t>ε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777777"/>
                </a:solidFill>
                <a:latin typeface="Verdana" pitchFamily="34" charset="0"/>
              </a:rPr>
              <a:t>|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>
                <a:latin typeface="Courier New" pitchFamily="49" charset="0"/>
              </a:rPr>
              <a:t>unitname</a:t>
            </a:r>
            <a:r>
              <a:rPr lang="en-US" dirty="0">
                <a:latin typeface="Verdana" pitchFamily="34" charset="0"/>
              </a:rPr>
              <a:t> Units</a:t>
            </a:r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9664" y="1295400"/>
            <a:ext cx="1789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(= varname E)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9588" y="1295400"/>
            <a:ext cx="1542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(# varname)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0715" y="1295400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 varname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1685" y="1828800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Val</a:t>
            </a: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48658" y="2347913"/>
            <a:ext cx="10486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(+ P S)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97343" y="2352676"/>
            <a:ext cx="10486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(- P S)</a:t>
            </a:r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12381" y="2357439"/>
            <a:ext cx="308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</a:t>
            </a: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6138" y="3471446"/>
            <a:ext cx="1542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(^ Sub Amt)</a:t>
            </a: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72696" y="3471446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Sub</a:t>
            </a:r>
          </a:p>
        </p:txBody>
      </p:sp>
      <p:sp>
        <p:nvSpPr>
          <p:cNvPr id="16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29606" y="2957513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(* Pow P)</a:t>
            </a: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48277" y="2957513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(/ Pow P)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78861" y="2943226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Pow</a:t>
            </a:r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73000" y="3993356"/>
            <a:ext cx="308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58800" y="4007644"/>
            <a:ext cx="10486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varname</a:t>
            </a:r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30400" y="4007644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Amt</a:t>
            </a:r>
          </a:p>
        </p:txBody>
      </p:sp>
      <p:sp>
        <p:nvSpPr>
          <p:cNvPr id="22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11828" y="4588669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UQL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88832" y="4600575"/>
            <a:ext cx="24064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UQL (with 0 error)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44977" y="5119687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number</a:t>
            </a:r>
          </a:p>
        </p:txBody>
      </p:sp>
      <p:sp>
        <p:nvSpPr>
          <p:cNvPr id="2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69495" y="5638800"/>
            <a:ext cx="1789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(Units Units)</a:t>
            </a:r>
          </a:p>
        </p:txBody>
      </p:sp>
      <p:sp>
        <p:nvSpPr>
          <p:cNvPr id="2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50695" y="5638800"/>
            <a:ext cx="14189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(Units ())</a:t>
            </a:r>
          </a:p>
        </p:txBody>
      </p:sp>
      <p:sp>
        <p:nvSpPr>
          <p:cNvPr id="2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16374" y="6197233"/>
            <a:ext cx="4315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()</a:t>
            </a:r>
          </a:p>
        </p:txBody>
      </p:sp>
      <p:sp>
        <p:nvSpPr>
          <p:cNvPr id="2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12365" y="6197233"/>
            <a:ext cx="25298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(unitname {Units*})</a:t>
            </a:r>
          </a:p>
        </p:txBody>
      </p:sp>
      <p:sp>
        <p:nvSpPr>
          <p:cNvPr id="29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329521" y="5133974"/>
            <a:ext cx="1295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-1*number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71351" y="1828800"/>
            <a:ext cx="308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2400" y="1874284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Parse Trees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981200" y="1457772"/>
            <a:ext cx="624744" cy="57888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81200" y="2036655"/>
            <a:ext cx="809891" cy="6622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2102884"/>
            <a:ext cx="1012095" cy="4502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69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  <a:p>
            <a:endParaRPr lang="en-US" sz="1600">
              <a:latin typeface="Monaco" pitchFamily="1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325438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pitchFamily="1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5775" y="620713"/>
            <a:ext cx="31194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>
              <a:latin typeface="Times" pitchFamily="1" charset="0"/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7588" y="19462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accent1"/>
                </a:solidFill>
                <a:latin typeface="Courier New" pitchFamily="49" charset="0"/>
              </a:rPr>
              <a:t>in</a:t>
            </a:r>
            <a:r>
              <a:rPr lang="en-US" sz="1400" b="1" u="sng">
                <a:latin typeface="Courier New" pitchFamily="49" charset="0"/>
              </a:rPr>
              <a:t>umbrage</a:t>
            </a:r>
            <a:endParaRPr lang="en-US">
              <a:latin typeface="Times" pitchFamily="1" charset="0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4300" y="2241550"/>
            <a:ext cx="31194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at</a:t>
            </a:r>
            <a:r>
              <a:rPr lang="en-US" sz="1400" b="1">
                <a:latin typeface="Courier New" pitchFamily="49" charset="0"/>
              </a:rPr>
              <a:t>one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mention</a:t>
            </a:r>
            <a:r>
              <a:rPr lang="en-US" sz="1400" b="1">
                <a:latin typeface="Courier New" pitchFamily="49" charset="0"/>
              </a:rPr>
              <a:t>lying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ravens</a:t>
            </a:r>
            <a:r>
              <a:rPr lang="en-US" sz="1400" b="1">
                <a:latin typeface="Courier New" pitchFamily="49" charset="0"/>
              </a:rPr>
              <a:t>pecksoft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hearts</a:t>
            </a:r>
            <a:r>
              <a:rPr lang="en-US" sz="1400" b="1">
                <a:latin typeface="Courier New" pitchFamily="49" charset="0"/>
              </a:rPr>
              <a:t>see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kind</a:t>
            </a:r>
            <a:r>
              <a:rPr lang="en-US" sz="1400" b="1">
                <a:latin typeface="Courier New" pitchFamily="49" charset="0"/>
              </a:rPr>
              <a:t>images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a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memento</a:t>
            </a:r>
            <a:r>
              <a:rPr lang="en-US" sz="1400" b="1">
                <a:latin typeface="Courier New" pitchFamily="49" charset="0"/>
              </a:rPr>
              <a:t>go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dig</a:t>
            </a:r>
            <a:r>
              <a:rPr lang="en-US" sz="1400" b="1">
                <a:latin typeface="Courier New" pitchFamily="49" charset="0"/>
              </a:rPr>
              <a:t>at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scar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let</a:t>
            </a:r>
            <a:r>
              <a:rPr lang="en-US" sz="1400" b="1">
                <a:latin typeface="Courier New" pitchFamily="49" charset="0"/>
              </a:rPr>
              <a:t>no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test</a:t>
            </a:r>
            <a:r>
              <a:rPr lang="en-US" sz="1400" b="1">
                <a:latin typeface="Courier New" pitchFamily="49" charset="0"/>
              </a:rPr>
              <a:t>end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anger</a:t>
            </a:r>
            <a:r>
              <a:rPr lang="en-US" sz="1400" b="1">
                <a:latin typeface="Courier New" pitchFamily="49" charset="0"/>
              </a:rPr>
              <a:t>slays</a:t>
            </a: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elapses</a:t>
            </a:r>
            <a:endParaRPr lang="en-US">
              <a:latin typeface="Times" pitchFamily="1" charset="0"/>
            </a:endParaRPr>
          </a:p>
        </p:txBody>
      </p:sp>
      <p:sp>
        <p:nvSpPr>
          <p:cNvPr id="2816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9088" y="19462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 u="sng">
                <a:latin typeface="Courier New" pitchFamily="49" charset="0"/>
              </a:rPr>
              <a:t>numb</a:t>
            </a: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rage</a:t>
            </a:r>
            <a:endParaRPr lang="en-US" u="sng">
              <a:latin typeface="Times" pitchFamily="1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241550"/>
            <a:ext cx="31194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only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graven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specks</a:t>
            </a:r>
            <a:r>
              <a:rPr lang="en-US" sz="1400" b="1">
                <a:latin typeface="Courier New" pitchFamily="49" charset="0"/>
              </a:rPr>
              <a:t>ofthe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arts</a:t>
            </a:r>
            <a:r>
              <a:rPr lang="en-US" sz="1400" b="1">
                <a:latin typeface="Courier New" pitchFamily="49" charset="0"/>
              </a:rPr>
              <a:t>seek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dim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ages</a:t>
            </a:r>
            <a:r>
              <a:rPr lang="en-US" sz="1400" b="1">
                <a:latin typeface="Courier New" pitchFamily="49" charset="0"/>
              </a:rPr>
              <a:t>i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400" b="1">
                <a:latin typeface="Courier New" pitchFamily="49" charset="0"/>
              </a:rPr>
              <a:t>men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to</a:t>
            </a:r>
            <a:r>
              <a:rPr lang="en-US" sz="1400" b="1">
                <a:latin typeface="Courier New" pitchFamily="49" charset="0"/>
              </a:rPr>
              <a:t>god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gather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scarlet</a:t>
            </a:r>
            <a:r>
              <a:rPr lang="en-US" sz="1400" b="1">
                <a:latin typeface="Courier New" pitchFamily="49" charset="0"/>
              </a:rPr>
              <a:t>notes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ten</a:t>
            </a:r>
            <a:r>
              <a:rPr lang="en-US" sz="1400" b="1">
                <a:latin typeface="Courier New" pitchFamily="49" charset="0"/>
              </a:rPr>
              <a:t>dangers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lay</a:t>
            </a:r>
            <a:r>
              <a:rPr lang="en-US" sz="1400" b="1">
                <a:latin typeface="Courier New" pitchFamily="49" charset="0"/>
              </a:rPr>
              <a:t>she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relapses</a:t>
            </a:r>
            <a:endParaRPr lang="en-US">
              <a:latin typeface="Times" pitchFamily="1" charset="0"/>
            </a:endParaRPr>
          </a:p>
        </p:txBody>
      </p:sp>
      <p:pic>
        <p:nvPicPr>
          <p:cNvPr id="281609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643313"/>
            <a:ext cx="23336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449638"/>
            <a:ext cx="1914525" cy="309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15250" y="6469063"/>
            <a:ext cx="1277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- Mike Maguire</a:t>
            </a:r>
          </a:p>
        </p:txBody>
      </p:sp>
    </p:spTree>
    <p:extLst>
      <p:ext uri="{BB962C8B-B14F-4D97-AF65-F5344CB8AC3E}">
        <p14:creationId xmlns:p14="http://schemas.microsoft.com/office/powerpoint/2010/main" val="24514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00125"/>
            <a:ext cx="8218487" cy="180975"/>
            <a:chOff x="295" y="1311"/>
            <a:chExt cx="5177" cy="114"/>
          </a:xfrm>
        </p:grpSpPr>
        <p:sp>
          <p:nvSpPr>
            <p:cNvPr id="839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02445" y="240109"/>
            <a:ext cx="31502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 dirty="0" smtClean="0"/>
              <a:t>Suggestions</a:t>
            </a:r>
            <a:endParaRPr lang="en-US" sz="4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Things I will do (in the future if not now):</a:t>
            </a:r>
          </a:p>
          <a:p>
            <a:pPr lvl="1"/>
            <a:r>
              <a:rPr lang="en-US" dirty="0" smtClean="0"/>
              <a:t>Try to limit tangential questions</a:t>
            </a:r>
          </a:p>
          <a:p>
            <a:pPr lvl="1"/>
            <a:r>
              <a:rPr lang="en-US" dirty="0" smtClean="0"/>
              <a:t>Discuss naming conventions and readability</a:t>
            </a:r>
          </a:p>
          <a:p>
            <a:pPr lvl="1"/>
            <a:r>
              <a:rPr lang="en-US" dirty="0" smtClean="0"/>
              <a:t>Compare problem solving in Racket to other languages</a:t>
            </a:r>
          </a:p>
          <a:p>
            <a:pPr lvl="1"/>
            <a:r>
              <a:rPr lang="en-US" dirty="0" smtClean="0"/>
              <a:t>Give an overview of what's coming</a:t>
            </a:r>
          </a:p>
          <a:p>
            <a:pPr lvl="1"/>
            <a:r>
              <a:rPr lang="en-US" dirty="0" smtClean="0"/>
              <a:t>Provide a reference card for Racket functions</a:t>
            </a:r>
          </a:p>
          <a:p>
            <a:pPr lvl="1"/>
            <a:r>
              <a:rPr lang="en-US" dirty="0" smtClean="0"/>
              <a:t>Hints for the homework (come see me)</a:t>
            </a:r>
          </a:p>
          <a:p>
            <a:pPr lvl="1"/>
            <a:r>
              <a:rPr lang="en-US" dirty="0" smtClean="0"/>
              <a:t>More examples</a:t>
            </a:r>
          </a:p>
          <a:p>
            <a:pPr lvl="1"/>
            <a:r>
              <a:rPr lang="en-US" dirty="0" smtClean="0"/>
              <a:t>Move to another language</a:t>
            </a:r>
          </a:p>
          <a:p>
            <a:r>
              <a:rPr lang="en-US" dirty="0" smtClean="0"/>
              <a:t>Other ideas (and reasons why they might not always be implemented)</a:t>
            </a:r>
          </a:p>
          <a:p>
            <a:pPr lvl="1"/>
            <a:r>
              <a:rPr lang="en-US" dirty="0" smtClean="0"/>
              <a:t>Starting points or templates for functions</a:t>
            </a:r>
          </a:p>
          <a:p>
            <a:pPr lvl="1"/>
            <a:r>
              <a:rPr lang="en-US" dirty="0" smtClean="0"/>
              <a:t>Slow lectures down</a:t>
            </a:r>
          </a:p>
        </p:txBody>
      </p:sp>
    </p:spTree>
    <p:extLst>
      <p:ext uri="{BB962C8B-B14F-4D97-AF65-F5344CB8AC3E}">
        <p14:creationId xmlns:p14="http://schemas.microsoft.com/office/powerpoint/2010/main" val="21317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39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239713"/>
            <a:ext cx="351631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/>
              <a:t>Trees: benefits!</a:t>
            </a:r>
          </a:p>
        </p:txBody>
      </p:sp>
      <p:pic>
        <p:nvPicPr>
          <p:cNvPr id="83975" name="Picture 7" descr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447800"/>
            <a:ext cx="533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05500" y="1514475"/>
            <a:ext cx="263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fast storage and retrieval of data</a:t>
            </a:r>
          </a:p>
        </p:txBody>
      </p:sp>
      <p:sp>
        <p:nvSpPr>
          <p:cNvPr id="83977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00713" y="4344988"/>
            <a:ext cx="3041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600" b="0"/>
              <a:t>File systems and databases tend to use trees with higher branching factors and advantageous </a:t>
            </a:r>
            <a:r>
              <a:rPr lang="en-US" sz="1600" b="0" i="1"/>
              <a:t>block sizes. </a:t>
            </a:r>
            <a:r>
              <a:rPr lang="en-US" sz="1600" b="0"/>
              <a:t>For example, a B+ tree.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8" y="5437188"/>
            <a:ext cx="1122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/>
              <a:t>wikipedia, B+ trees</a:t>
            </a:r>
          </a:p>
        </p:txBody>
      </p:sp>
      <p:pic>
        <p:nvPicPr>
          <p:cNvPr id="83979" name="Picture 11" descr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818188"/>
            <a:ext cx="556101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3" name="Picture 11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92100"/>
            <a:ext cx="4456113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76438" y="119063"/>
            <a:ext cx="2287587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0"/>
              <a:t>Macs, too</a:t>
            </a:r>
          </a:p>
        </p:txBody>
      </p:sp>
      <p:pic>
        <p:nvPicPr>
          <p:cNvPr id="85004" name="Picture 12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22275"/>
            <a:ext cx="4446587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2540000"/>
            <a:ext cx="19304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N - 1</a:t>
            </a:r>
          </a:p>
        </p:txBody>
      </p:sp>
      <p:sp>
        <p:nvSpPr>
          <p:cNvPr id="860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2088" y="742950"/>
            <a:ext cx="60563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summarizes the “order” of work</a:t>
            </a:r>
          </a:p>
        </p:txBody>
      </p:sp>
      <p:sp>
        <p:nvSpPr>
          <p:cNvPr id="860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202" y="150395"/>
            <a:ext cx="3711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dirty="0" smtClean="0">
                <a:solidFill>
                  <a:srgbClr val="860196"/>
                </a:solidFill>
                <a:latin typeface="Times" pitchFamily="18" charset="0"/>
              </a:rPr>
              <a:t>Side-note: Big </a:t>
            </a:r>
            <a:r>
              <a:rPr lang="en-US" sz="3600" dirty="0">
                <a:solidFill>
                  <a:srgbClr val="860196"/>
                </a:solidFill>
                <a:latin typeface="Times" pitchFamily="18" charset="0"/>
              </a:rPr>
              <a:t>- O</a:t>
            </a:r>
          </a:p>
        </p:txBody>
      </p:sp>
      <p:sp>
        <p:nvSpPr>
          <p:cNvPr id="860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2703513"/>
            <a:ext cx="6175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 is</a:t>
            </a:r>
          </a:p>
        </p:txBody>
      </p:sp>
      <p:sp>
        <p:nvSpPr>
          <p:cNvPr id="860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75313" y="2540000"/>
            <a:ext cx="19304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O(N)</a:t>
            </a:r>
          </a:p>
        </p:txBody>
      </p:sp>
      <p:sp>
        <p:nvSpPr>
          <p:cNvPr id="860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0688" y="3854450"/>
            <a:ext cx="31353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2N</a:t>
            </a:r>
            <a:r>
              <a:rPr lang="en-US" sz="3600" baseline="42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 + 5N</a:t>
            </a:r>
          </a:p>
        </p:txBody>
      </p:sp>
      <p:sp>
        <p:nvSpPr>
          <p:cNvPr id="8602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4017963"/>
            <a:ext cx="6175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 is</a:t>
            </a:r>
          </a:p>
        </p:txBody>
      </p:sp>
      <p:sp>
        <p:nvSpPr>
          <p:cNvPr id="8602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5313" y="3854450"/>
            <a:ext cx="19304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O(N</a:t>
            </a:r>
            <a:r>
              <a:rPr lang="en-US" sz="3600" baseline="42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5226050"/>
            <a:ext cx="31353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2N</a:t>
            </a:r>
            <a:r>
              <a:rPr lang="en-US" sz="3600" baseline="42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 + 4N</a:t>
            </a:r>
            <a:r>
              <a:rPr lang="en-US" sz="3600" baseline="42000">
                <a:solidFill>
                  <a:schemeClr val="accent2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6027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05313" y="5389563"/>
            <a:ext cx="6175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 is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9438" y="5226050"/>
            <a:ext cx="19304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O(    )</a:t>
            </a:r>
          </a:p>
        </p:txBody>
      </p:sp>
      <p:sp>
        <p:nvSpPr>
          <p:cNvPr id="8602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892300" y="2400300"/>
            <a:ext cx="850900" cy="193675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63838" y="2251075"/>
            <a:ext cx="4165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48501"/>
                </a:solidFill>
                <a:latin typeface="Comic Sans MS" pitchFamily="66" charset="0"/>
              </a:rPr>
              <a:t>ignore all but the biggest term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27200" y="1885950"/>
            <a:ext cx="4165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48501"/>
                </a:solidFill>
                <a:latin typeface="Comic Sans MS" pitchFamily="66" charset="0"/>
              </a:rPr>
              <a:t>ignore constant coefficients</a:t>
            </a:r>
          </a:p>
        </p:txBody>
      </p:sp>
      <p:sp>
        <p:nvSpPr>
          <p:cNvPr id="8603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857248" y="2089150"/>
            <a:ext cx="823914" cy="520700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6343650"/>
            <a:ext cx="7721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key to </a:t>
            </a:r>
            <a:r>
              <a:rPr lang="en-US" sz="2400" i="1">
                <a:latin typeface="Times" pitchFamily="18" charset="0"/>
              </a:rPr>
              <a:t>comparing</a:t>
            </a:r>
            <a:r>
              <a:rPr lang="en-US" sz="2400">
                <a:latin typeface="Times" pitchFamily="18" charset="0"/>
              </a:rPr>
              <a:t> programs and problems!</a:t>
            </a:r>
          </a:p>
        </p:txBody>
      </p:sp>
      <p:sp>
        <p:nvSpPr>
          <p:cNvPr id="20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7249" y="1371600"/>
            <a:ext cx="5628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48501"/>
                </a:solidFill>
                <a:latin typeface="Comic Sans MS" pitchFamily="66" charset="0"/>
              </a:rPr>
              <a:t>Count the number of steps (in the worst case), then…</a:t>
            </a:r>
            <a:endParaRPr lang="en-US" sz="1400" dirty="0">
              <a:solidFill>
                <a:srgbClr val="04850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6372360" y="5229000"/>
              <a:ext cx="343080" cy="48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3000" y="5219640"/>
                <a:ext cx="361800" cy="5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5763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5363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9963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350963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12963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0963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9013" y="267176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0"/>
              <a:t>20</a:t>
            </a:r>
          </a:p>
        </p:txBody>
      </p:sp>
      <p:sp>
        <p:nvSpPr>
          <p:cNvPr id="9421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893763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65363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46363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4813" y="214471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0"/>
              <a:t>42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55838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0"/>
              <a:t>100</a:t>
            </a:r>
          </a:p>
        </p:txBody>
      </p:sp>
      <p:grpSp>
        <p:nvGrpSpPr>
          <p:cNvPr id="94222" name="Group 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274763" y="3363913"/>
            <a:ext cx="609600" cy="685800"/>
            <a:chOff x="1008" y="1968"/>
            <a:chExt cx="384" cy="432"/>
          </a:xfrm>
        </p:grpSpPr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 b="0"/>
                <a:t>21</a:t>
              </a:r>
            </a:p>
          </p:txBody>
        </p:sp>
      </p:grpSp>
      <p:grpSp>
        <p:nvGrpSpPr>
          <p:cNvPr id="9422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655763" y="4049713"/>
            <a:ext cx="609600" cy="685800"/>
            <a:chOff x="1008" y="1968"/>
            <a:chExt cx="384" cy="432"/>
          </a:xfrm>
        </p:grpSpPr>
        <p:sp>
          <p:nvSpPr>
            <p:cNvPr id="94228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 b="0"/>
                <a:t>35</a:t>
              </a:r>
            </a:p>
          </p:txBody>
        </p:sp>
      </p:grpSp>
      <p:sp>
        <p:nvSpPr>
          <p:cNvPr id="94232" name="Oval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6363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27363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2570163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55888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b="0"/>
              <a:t>211</a:t>
            </a:r>
          </a:p>
        </p:txBody>
      </p:sp>
      <p:grpSp>
        <p:nvGrpSpPr>
          <p:cNvPr id="94236" name="Group 2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274763" y="4735513"/>
            <a:ext cx="609600" cy="685800"/>
            <a:chOff x="1008" y="1968"/>
            <a:chExt cx="384" cy="432"/>
          </a:xfrm>
        </p:grpSpPr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9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0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 b="0"/>
                <a:t>25</a:t>
              </a:r>
            </a:p>
          </p:txBody>
        </p:sp>
      </p:grpSp>
      <p:grpSp>
        <p:nvGrpSpPr>
          <p:cNvPr id="94241" name="Group 34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036763" y="4735513"/>
            <a:ext cx="609600" cy="685800"/>
            <a:chOff x="1008" y="1968"/>
            <a:chExt cx="384" cy="432"/>
          </a:xfrm>
        </p:grpSpPr>
        <p:sp>
          <p:nvSpPr>
            <p:cNvPr id="94242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3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4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5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 b="0"/>
                <a:t>39</a:t>
              </a:r>
            </a:p>
          </p:txBody>
        </p:sp>
      </p:grpSp>
      <p:grpSp>
        <p:nvGrpSpPr>
          <p:cNvPr id="94246" name="Group 3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512763" y="3363913"/>
            <a:ext cx="609600" cy="685800"/>
            <a:chOff x="1008" y="1968"/>
            <a:chExt cx="384" cy="432"/>
          </a:xfrm>
        </p:grpSpPr>
        <p:sp>
          <p:nvSpPr>
            <p:cNvPr id="94247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8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9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0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 b="0"/>
                <a:t>12</a:t>
              </a:r>
            </a:p>
          </p:txBody>
        </p:sp>
      </p:grpSp>
      <p:sp>
        <p:nvSpPr>
          <p:cNvPr id="94251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200" b="0" dirty="0" smtClean="0"/>
              <a:t>Trees: Not </a:t>
            </a:r>
            <a:r>
              <a:rPr lang="en-US" sz="4200" b="0" dirty="0"/>
              <a:t>so fast…</a:t>
            </a:r>
          </a:p>
        </p:txBody>
      </p:sp>
      <p:grpSp>
        <p:nvGrpSpPr>
          <p:cNvPr id="94252" name="Group 47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94253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4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55" name="Text Box 4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03850" y="1704975"/>
            <a:ext cx="1149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Worst-case?</a:t>
            </a:r>
          </a:p>
        </p:txBody>
      </p:sp>
      <p:sp>
        <p:nvSpPr>
          <p:cNvPr id="94256" name="Text Box 4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77088" y="1704975"/>
            <a:ext cx="1452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90BF3"/>
                </a:solidFill>
              </a:rPr>
              <a:t>Average-case?</a:t>
            </a:r>
          </a:p>
        </p:txBody>
      </p:sp>
      <p:sp>
        <p:nvSpPr>
          <p:cNvPr id="94257" name="Text Box 4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6050" y="2971800"/>
            <a:ext cx="91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Courier New" pitchFamily="49" charset="0"/>
              </a:rPr>
              <a:t>find</a:t>
            </a:r>
          </a:p>
        </p:txBody>
      </p:sp>
      <p:sp>
        <p:nvSpPr>
          <p:cNvPr id="94258" name="Text Box 5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73488" y="4191000"/>
            <a:ext cx="1281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Courier New" pitchFamily="49" charset="0"/>
              </a:rPr>
              <a:t>insert</a:t>
            </a:r>
          </a:p>
        </p:txBody>
      </p:sp>
      <p:sp>
        <p:nvSpPr>
          <p:cNvPr id="94259" name="Text Box 5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773488" y="5486400"/>
            <a:ext cx="1281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90B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Courier New" pitchFamily="49" charset="0"/>
              </a:rPr>
              <a:t>delete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" name="Ink 1"/>
              <p14:cNvContentPartPr/>
              <p14:nvPr/>
            </p14:nvContentPartPr>
            <p14:xfrm>
              <a:off x="4993560" y="2807280"/>
              <a:ext cx="3236400" cy="310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4200" y="2797920"/>
                <a:ext cx="3255120" cy="31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6523</TotalTime>
  <Words>2881</Words>
  <Application>Microsoft Office PowerPoint</Application>
  <PresentationFormat>On-screen Show (4:3)</PresentationFormat>
  <Paragraphs>938</Paragraphs>
  <Slides>47</Slides>
  <Notes>33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an Interpreter</vt:lpstr>
      <vt:lpstr>Stages of an Interpreter: Minimath</vt:lpstr>
      <vt:lpstr>Stages of an Interpreter: Racket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526</cp:revision>
  <cp:lastPrinted>2010-09-16T19:58:42Z</cp:lastPrinted>
  <dcterms:created xsi:type="dcterms:W3CDTF">2007-09-03T22:32:38Z</dcterms:created>
  <dcterms:modified xsi:type="dcterms:W3CDTF">2010-09-20T02:29:50Z</dcterms:modified>
</cp:coreProperties>
</file>