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1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2.xml" ContentType="application/vnd.openxmlformats-officedocument.presentationml.notesSlide+xml"/>
  <Override PartName="/ppt/ink/ink1.xml" ContentType="application/inkml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notesSlides/notesSlide3.xml" ContentType="application/vnd.openxmlformats-officedocument.presentationml.notesSlide+xml"/>
  <Override PartName="/ppt/ink/ink2.xml" ContentType="application/inkml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notesSlides/notesSlide4.xml" ContentType="application/vnd.openxmlformats-officedocument.presentationml.notesSlide+xml"/>
  <Override PartName="/ppt/ink/ink3.xml" ContentType="application/inkml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notesSlides/notesSlide5.xml" ContentType="application/vnd.openxmlformats-officedocument.presentationml.notesSlide+xml"/>
  <Override PartName="/ppt/ink/ink4.xml" ContentType="application/inkml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notesSlides/notesSlide6.xml" ContentType="application/vnd.openxmlformats-officedocument.presentationml.notesSlide+xml"/>
  <Override PartName="/ppt/ink/ink58.xml" ContentType="application/inkml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notesSlides/notesSlide7.xml" ContentType="application/vnd.openxmlformats-officedocument.presentationml.notesSlide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notesSlides/notesSlide8.xml" ContentType="application/vnd.openxmlformats-officedocument.presentationml.notesSlide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notesSlides/notesSlide9.xml" ContentType="application/vnd.openxmlformats-officedocument.presentationml.notesSlide+xml"/>
  <Override PartName="/ppt/tags/tag620.xml" ContentType="application/vnd.openxmlformats-officedocument.presentationml.tags+xml"/>
  <Override PartName="/ppt/ink/ink59.xml" ContentType="application/inkml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ink/ink60.xml" ContentType="application/inkml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ink/ink61.xml" ContentType="application/inkml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ink/ink62.xml" ContentType="application/inkml+xml"/>
  <Override PartName="/ppt/ink/ink63.xml" ContentType="application/inkml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454" r:id="rId2"/>
    <p:sldId id="402" r:id="rId3"/>
    <p:sldId id="403" r:id="rId4"/>
    <p:sldId id="417" r:id="rId5"/>
    <p:sldId id="419" r:id="rId6"/>
    <p:sldId id="422" r:id="rId7"/>
    <p:sldId id="443" r:id="rId8"/>
    <p:sldId id="423" r:id="rId9"/>
    <p:sldId id="444" r:id="rId10"/>
    <p:sldId id="424" r:id="rId11"/>
    <p:sldId id="425" r:id="rId12"/>
    <p:sldId id="426" r:id="rId13"/>
    <p:sldId id="427" r:id="rId14"/>
    <p:sldId id="445" r:id="rId15"/>
    <p:sldId id="446" r:id="rId16"/>
    <p:sldId id="447" r:id="rId17"/>
    <p:sldId id="448" r:id="rId18"/>
    <p:sldId id="449" r:id="rId19"/>
    <p:sldId id="450" r:id="rId20"/>
    <p:sldId id="451" r:id="rId21"/>
    <p:sldId id="452" r:id="rId22"/>
    <p:sldId id="453" r:id="rId23"/>
  </p:sldIdLst>
  <p:sldSz cx="9144000" cy="6858000" type="screen4x3"/>
  <p:notesSz cx="6985000" cy="9271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0000"/>
    <a:srgbClr val="FF9900"/>
    <a:srgbClr val="0000FF"/>
    <a:srgbClr val="66FF66"/>
    <a:srgbClr val="C0C0C0"/>
    <a:srgbClr val="9966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20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351E18C-18FC-4D98-B215-A316AC4AED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13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16T21:02:06.21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1726 4088,'-19'0,"19"0,0 0,-20-20,20 20,0 0,0 0,0 0,-20 0,20 0,-20 20,0-1,20-19,-39 20,19 20,0-20,0 19,-20 1,20 0,-19 19,19-19,-20 20,20 19,1-19,-21 19,20 0,0 1,-20 19,21 0,-21 20,20 0,-20 20,1 0,-1 0,0 20,1-1,-1-19,0 40,20-20,-19-1,19 21,-20-20,20 19,-19-19,39 20,-20-21,0 21,0-20,0 19,0-19,20 0,-19 0,-1-1,0 1,20 20,-20-21,20 21,0-20,-20 0,20 19,0-19,0 19,0 1,0-20,0 19,0 1,0 0,0 19,0-19,0 19,0-19,0 19,0-19,0-1,0 1,0-1,20 1,-20 0,0-1,20 1,-20-1,20-19,0 20,-20-20,19-1,1 1,0-20,0 20,0-20,0 0,0-1,-1-19,21 20,-20-20,0-19,0-1,19 0,-19-19,20-1,-1 0,-19 1,20-21,0 21,-1-21,1-19,-20 19,20-39,-21 20,21-20,-20-1,20 1,-20 0,19-20,-19 0,0 0,0-20,0 0,-1-19,-19-1,20-19,-20-1,0-19,0 19,0-19,0-20,0 19,0 1,0-20,0-1,0-19,0 0,0 0,20 0,-20 0,0 0,0-20,0 20,0-20,0 20,0-20,-20 0,20 0,0 0,0 1,0-21,0 20,0-20,0 0,0 1,0-1,0-20,20 1,-20-21,0 1,20-1,-20 1,20-1,0 1,-20 0,20 19,-20-19,19 19,-19 20,20-19,-20-1,20 0,-20 1,0 19,0-19,20-1,-20 0,0 1,0-21,0 21,20-1,-20 1,0-21,20 1,-1 19,-19-19,20-1,-20 21,20-1,-20 0,0 21,0 19,0-20,0 20,0 20,0 0,0 0,-20 20,20-1,-20 1,20 20,0-1,-19 1,19 20,-20-1,0 1,20-1,0 0,-20 21,0-1,20 0,-20 1,20-1,-19 20,19 0,0 20,-20 0,20 0,0 0,0 20,0-20,-20 20,20-20,0 0,0 0</inkml:trace>
  <inkml:trace contextRef="#ctx0" brushRef="#br0" timeOffset="436.0249">1508 4623,'-20'20,"0"0,1 20,-1-20,0 39,0 1,0-1,20 1,-20 19,1-19,19-21,0 1,0-20,0-20,0-40,0 20,19-39,-19 19,20-19,-20-1,20 0,0 1,0-1,-20 1,39 19,-39 1,20 19,0-20,0 40,0 0,0 20,0 20,-1-21,1 21,0 0,0-1,20-19,-21 20,1 0,0-1,20-19,-20 0,-1 0</inkml:trace>
  <inkml:trace contextRef="#ctx0" brushRef="#br0" timeOffset="1165.0666">595 3909,'0'0,"0"0,20 59,-20-59,40 100,-20-21,0-19,19-1,-19 1,0-21,-20-39,0 0,0 0,0 0,0 0,0-39</inkml:trace>
  <inkml:trace contextRef="#ctx0" brushRef="#br0" timeOffset="1627.0928">417 3889,'0'0,"0"-79,0 79,59-99,1 59,-60 40,79-20,-79 20,60 60,-40-1,-1 1,-19-1,0 20,0-19,-19 0,19-21,0-39,19 80,-19-80,0 0,60 19,-60-19,99-19,-59-21,-1 0,-19 1,20-21,-20 20,-20-19,0 19,0 40,-20-79,20 79,0 0,-60-40,60 40,0 0,-19 60,19-60,19 59,1-39,0 20,20-40,0 0,-1 0,1-20,-20 0,19 0</inkml:trace>
  <inkml:trace contextRef="#ctx0" brushRef="#br0" timeOffset="2442.1396">1369 3572,'0'-20,"-20"20,1-20,-1 20,-20 0,20 0,0 20,0 0,1 19,19-19,0 20,19-20,1 19,0 1,0-20,20-20,-20 0,19-20,-19 0,-20 0,20-19,-20 19,0 0,0-20,0 40,-20-20,20 20,0 0,0 0,20 20,0-20,0 0,19 20,1-20,-20 0,20-20,-1 20,-19-20,0 1,0-21,0 20,-20-20,0 1,-20-1,0 0,0 21,-20-1,1 0,19 20,-20 20,0 0,21 19,-1-19,20 20,0-1,20 1,-1-20,1 0,20 0,0-20,-20-40,19 20,-19-20,0-19,-20-1,0 1,-20-21,0 1,-19 20,19-21,0 40,-20-19,20 39,0 0,20 20,0 20,20 0,0 39,0 1,20 0,-20-1,39 1,-39-1,20-19,-1-40,-19 20,20-40,-20 0</inkml:trace>
  <inkml:trace contextRef="#ctx0" brushRef="#br0" timeOffset="2613.1493">1945 2937,'0'0,"20"-40,-20 40,19-20,-19 0,40-19,-20 19,20 0,-21-20</inkml:trace>
  <inkml:trace contextRef="#ctx0" brushRef="#br0" timeOffset="3396.1942">2302 2798,'0'-20,"20"-20,-20 20,0-39,0-1,0 1,0-1,0 1,-20 19,0 20,0 0,20 20,-20 0,0 20,20 20,0 0,0 19,20-19,0 19,0-19,20 0,-1-1,-19-19,20-20,-20-20,0 0,19-19,-39-1,20 0,-20-19,0 19,-20-19,20 39,-20-20,20 20,0 20,0 0,0 0,20 20,-20 0,40 0,-20 0,0 0,19-1,1 1,-20-20,20-20,-21 1,1-1,0 0,0-20,-20 0,-20 1,20 19,-20-20,0 20,-19 1,19-1,0 0,20 20,0 0</inkml:trace>
  <inkml:trace contextRef="#ctx0" brushRef="#br0" timeOffset="4005.229">2977 2143,'19'-20,"-19"20,0-20,-19 0,-1 1,0-1,0 0,-20 20,21 0,-21 20,20 0,0-1,20 21,20-20,0 20,0-21,19 21,1-20,0-20,-20 0,19-20,1 0,-20-19,0 19,-20-20,0 0,0 1,0 19,-20 0,0 20,20-20,0 20,0 40,0-20,0 0,20-1,0 1,-1 0,1 0,0-40,20 20,0-40,-21 1,1-21,0-19,0-1,-20 1,-20 0,20-1,-40 21,40-1,-39 20,19 21,-20 19,20 0,20 19,-20 21,20 0,20 19,0-19,0 20,20-21,-1 1,1 0,0-20,-1-1,21-19,-20 0,-1 0,1-19</inkml:trace>
  <inkml:trace contextRef="#ctx0" brushRef="#br0" timeOffset="4193.2396">3691 1409,'20'-20,"19"20,-19-20,20 0,-20 0,20 0,-21 1</inkml:trace>
  <inkml:trace contextRef="#ctx0" brushRef="#br0" timeOffset="4862.2779">3115 2917,'0'0,"0"20,0-1,20 21,0 0,0 19,20-19,-20 20,-1-41,1 41,0-40,-20-20,0 0,0 0,0-40,-20 0,0 21,-19-41,-1 20,20-19,0-1,0 1,1-1,19 1,19-1,21 40,-20-19,20 39,-1 0,-19 19,20 21,-40 0,20 19,-20 1,-20-20,0-1,0 1,0-20,1 0,-1-20,0 0,0 0,0-20</inkml:trace>
  <inkml:trace contextRef="#ctx0" brushRef="#br0" timeOffset="5261.3009">3393 2639,'20'20,"0"39,0-39,0 20,-20-20,0 0,19-20,-19 0,0 0,-19 0,19-20,-20 0,20-20,0 0,0 1,20-21,-20 21,19-1,21 0,-20 1,0-1,0 20,0 0,-1 20,1 0,-20 0,0 0,20 0,-20 40,0-20,20 0,0 39,0-39,-1 39,1-39,0 0,20 0,-20-40,19-20,-19 21</inkml:trace>
  <inkml:trace contextRef="#ctx0" brushRef="#br0" timeOffset="5381.3076">3731 2183,'-40'0,"20"0,0 0,0-20,20 20,0-20,0 0</inkml:trace>
  <inkml:trace contextRef="#ctx0" brushRef="#br0" timeOffset="5802.3318">3830 2242,'20'40,"0"19,19-19,-19-20,0 20,0-40,0 0,-20 0,19-20,-19-20,0 0,0-19,0 39,0-40,20 41,-20-1,0 20,20 0,0 0,0 20,20-20,-21 19,21 1,-20 0,20-20,-21 0,1-20,20 0,-40-19,20-1,-20 0,-20-19,0-1,0 1,-19-1,19 21,0-21,0 40,20 20,0 20,20 20,0-1,19 21,21-1,-20 1,19-20,-19 19,-20-39,0 20</inkml:trace>
  <inkml:trace contextRef="#ctx0" brushRef="#br0" timeOffset="5955.3406">4167 2044,'20'-20,"-20"0,40-20,-1-19,1 19,20-19,-21 19,21 0,-1-19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6.30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29CCDC4B-113B-432D-BDCA-CF823E9C14E8}" emma:medium="tactile" emma:mode="ink">
          <msink:context xmlns:msink="http://schemas.microsoft.com/ink/2010/main" type="inkDrawing" rotatedBoundingBox="3945,9746 4427,9604 4503,9864 4022,10006" semanticType="callout" shapeName="Other">
            <msink:sourceLink direction="to" ref="{CC2972F6-F26E-4192-9663-91A872E683E3}"/>
          </msink:context>
        </emma:interpretation>
      </emma:emma>
    </inkml:annotationXML>
    <inkml:trace contextRef="#ctx0" brushRef="#br0">24 241 1473,'0'0'2114,"0"0"833,0 0-641,0 0 160,-24 0-512,24 0-449,0 0-127,0-23-257,0 23-160,0 0-417,0 0-352,24 0 97,-24 0 63,23 23 129,0-23 95,23 0-95,-2 0 31,2 23-32,0-23 1,0 0-97,0 0-31,0 0 31,-23 0-128,-2-23-64,2 23-63,0-23-33,0 23 96,-23-22-96,0-2 32,-23 2-64,23-1 0,0-1-32,-23 2-64,0-1 0,23 23 96,-21-23-96,21 0-128,0 23-256,-23 0-289,23-23-544,0 23-705,0 0-1185,23 0-1634,-23 0-4355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0.63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137DFF7B-0E10-47E9-A6CB-87BEE14C5B95}" emma:medium="tactile" emma:mode="ink">
          <msink:context xmlns:msink="http://schemas.microsoft.com/ink/2010/main" type="inkDrawing" rotatedBoundingBox="2827,8477 2932,8093 3235,8176 3130,8560" semanticType="callout" shapeName="Other"/>
        </emma:interpretation>
      </emma:emma>
    </inkml:annotationXML>
    <inkml:trace contextRef="#ctx0" brushRef="#br0">320 23 3459,'0'0'2242,"0"0"705,0 0-449,0 0-256,0 0-480,0 0-129,0 0-223,0-22-353,0 22-128,0 0-257,0 0-255,-23 0-289,0 0-128,0 0-64,-23 0 0,0 22 96,23 1-32,-23 0 32,23-23-32,23 23 0,0-23-96,-23 23 128,23-23-160,0 0-65,0 23 161,23-23-32,0 0 64,0 23 0,23-23 32,0 0 0,-23 22 64,23 2 33,-23-1 31,-23-1-32,23 2 32,-23-2 32,-23 1-64,0-23 96,0 23 33,-23-23-321,0 0-32,0 0-1,23 0-159,0 0-224,0-23-161,0 23-480,2-23-769,21 23-1569,0 0-5798</inkml:trace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41.06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CFFEF15-2323-4D25-A65C-7A7BB3F8FF4E}" emma:medium="tactile" emma:mode="ink">
          <msink:context xmlns:msink="http://schemas.microsoft.com/ink/2010/main" type="inkDrawing" rotatedBoundingBox="3095,8584 6246,9417 6179,9672 3027,8839" semanticType="callout" shapeName="Other">
            <msink:sourceLink direction="with" ref="{D3FE1706-7C2A-481B-A753-4CAF3D3C0128}"/>
            <msink:sourceLink direction="with" ref="{802C5751-352F-4266-A04B-2D9E78296203}"/>
          </msink:context>
        </emma:interpretation>
      </emma:emma>
    </inkml:annotationXML>
    <inkml:trace contextRef="#ctx0" brushRef="#br0">-11 1 864,'-23'0'1954,"23"0"448,0 0-896,0 0-257,0 0 32,0 0-288,0 0-256,23 0-64,-23 0 448,0 0-193,23 0-191,-23 0-128,23 0-193,0 0 33,0 23-161,-2-23-96,2 0 32,0 0-64,0 0 65,23 0-1,-23 0 0,23 0-96,-23 0 0,24 0 0,-1 0-96,-25 0 32,25 0 1,-23 0-33,23 0 64,-23 22-96,23-22 64,-23 0-32,23 24-64,-23-24 96,-2 0-64,25 23 0,-23-23 32,23 22-32,-23-22 0,23 0 32,1 24-32,-1-24 0,-2 0 64,2 22-64,0-22 32,0 0-32,0 0 64,0 0-64,0 23 0,-25-23 32,25 23 0,0-23-32,0 0 32,-23 23-32,24-23 32,-1 23-64,-23-23 64,21 22 32,2-22-64,0 24 0,0-24 32,0 0 32,-23 22-96,23-22 64,-2 23-32,2-23-32,-23 23 64,23-23 32,1 0-96,-24 23 96,0-23-64,23 23 0,-23-23 32,0 23-32,-2-23 64,25 23-64,-23-23 0,0 22-96,23-22 192,-23 24-96,23-24-32,-23 22 0,23-22 96,-25 23-64,25-23 0,0 24-64,-23-2 96,1-22-32,-1 23 32,0 0-32,0-23 0,0 23 0,0-23 0,0 23 0,-23 0 65,23-23-65,-2 23 64,2 0-32,-23-23 64,23 23 64,0-1 0,0-22-96,0 23 32,-23-23-64,23 23-32,0-23 96,-23 0-32,23 23-64,-23-23 0,23 0 0,-23 0 64,0 23-96,0-23 96,0 0-64,0 0-160,0 0-288,0 0-65,0 0-448,-23 0-800,23 0-1666,0 0-5029</inkml:trace>
  </inkml:traceGroup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8.06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C5802F5-E1DB-44CA-9AA7-75004F15925B}" emma:medium="tactile" emma:mode="ink">
          <msink:context xmlns:msink="http://schemas.microsoft.com/ink/2010/main" type="inkDrawing" rotatedBoundingBox="3059,8737 5071,9528 5032,9628 3020,8836" semanticType="callout" shapeName="Other">
            <msink:sourceLink direction="with" ref="{CC2972F6-F26E-4192-9663-91A872E683E3}"/>
            <msink:sourceLink direction="with" ref="{802C5751-352F-4266-A04B-2D9E78296203}"/>
          </msink:context>
        </emma:interpretation>
      </emma:emma>
    </inkml:annotationXML>
    <inkml:trace contextRef="#ctx0" brushRef="#br0">-14 0 160,'0'23'1601,"0"-23"609,0 0-961,0 0 65,0 0-129,0 0 64,0 0 256,0 0-287,0 0-161,0 0-289,23 0-191,-23 22-1,23-22 97,0 24-64,23-24-65,-25 23 161,25-1-65,23-22-415,-23 24-1,0-2 128,24 1-128,-26 0 65,25 0-65,-23 0-64,0-23 32,23 22 32,-2 2-95,2-24-1,-23 22 64,23 1-32,1 0 32,-3 0-96,2 0 64,-23 0-96,23 0 1,0-1 31,-25 2-64,25-2 0,-23 1 64,0 1-64,24 21 32,-24-22-32,-2 0-64,2 0 160,0 23-64,0-23-64,-23 0 32,23-23 0,-23 22 0,0-22-32,0 23 0,-23-23 0,21 0 32,-21 0-64,0 0 32,0 0 0,0 0 32,0 23-32,0-23-32,0 0-160,0 0-256,0 0-609,0 0-801,0 0-1441,-21 0-3556</inkml:trace>
  </inkml:traceGroup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5.81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7CBB4AF4-97FC-4A93-85C3-7B3594C9E6E6}" emma:medium="tactile" emma:mode="ink">
          <msink:context xmlns:msink="http://schemas.microsoft.com/ink/2010/main" type="inkDrawing" rotatedBoundingBox="3262,8592 4733,10304 4431,10563 2960,8852" semanticType="callout" shapeName="Other">
            <msink:sourceLink direction="to" ref="{CC2972F6-F26E-4192-9663-91A872E683E3}"/>
            <msink:sourceLink direction="from" ref="{802C5751-352F-4266-A04B-2D9E78296203}"/>
          </msink:context>
        </emma:interpretation>
      </emma:emma>
    </inkml:annotationXML>
    <inkml:trace contextRef="#ctx0" brushRef="#br0">-5 0 5252,'0'0'929,"0"0"833,0 0-737,0 24-192,0-24 608,0 0-160,0 23-288,23-23 0,0 22-96,-23-22-160,46 24-129,-23-2-95,23 1-65,-2 0 193,2 23-193,23-24 97,0 24-97,1 0-127,-3 0 95,-21 22 32,23-22 65,-23 1-1,0-2-95,21 1-33,-21 0-224,0 0 32,23-1 1,-22 1-65,22-23 96,-25 23-96,25-1-64,-23-21 32,-23 21 32,0-21-128,0-24 96,-23 22-96,23-22-96,-23 0-128,-23-22-192,23 22-353,0 0-320,0-24-641,-23 24-672,23-22-833,-23 22-1954</inkml:trace>
    <inkml:trace contextRef="#ctx0" brushRef="#br0" timeOffset="1192.0682">1185 1397 4452,'0'-22'2242,"0"22"2018,0 0-1441,0-23-673,0 23-993,0 0-609,0 0 1,0 23 63,23-23 161,0 46-224,0-23-97,0 23 0,-23-1 33,23 1-33,0-23-95,0 23 95,0-24-64,0 2 33,-2-24-129,-21 22-32,23-22-32,0 0-31,-23-22 31,0-2-128,0 2-32,0-1 32,0-23-64,0 0 0,0 23-64,0-23 32,0 24-64,23-1 64,-23-1-128,0 2 0,0 22-192,0-23-129,0 23-288,0 0-448,0 0-480,0 0-1506,0 0-2851</inkml:trace>
  </inkml:traceGroup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99CB3A1-C062-4BBE-8EB1-2FDBB94E36EB}" emma:medium="tactile" emma:mode="ink">
          <msink:context xmlns:msink="http://schemas.microsoft.com/ink/2010/main" type="inkDrawing" rotatedBoundingBox="2838,9870 2953,8866 3028,8874 2913,9878" semanticType="callout" shapeName="Other">
            <msink:sourceLink direction="with" ref="{802C5751-352F-4266-A04B-2D9E78296203}"/>
          </msink:context>
        </emma:interpretation>
      </emma:emma>
    </inkml:annotationXML>
    <inkml:trace contextRef="#ctx0" brushRef="#br0">93 0 3331,'0'0'2978,"0"0"-671,0 0 159,0 0-864,0 0-385,0 0-641,0 0-288,0 22 289,0 2 64,23-2 159,-23 24-127,0 0-193,0 22-95,0 1-1,0 0 65,0-1 191,-23 24-31,23-23-65,0 0-159,-23 22-129,0-22-64,23-24-96,-23 24 32,23-45-64,0-2-96,0 1 96,-23-23 97,23 0 63,0 0-192,0-23-224,0 23-353,0-22-160,0-2-384,0 2-544,0-1-481,0-1-1217,0 2-3075</inkml:trace>
  </inkml:traceGroup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4.36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A3BD7EF6-1672-4FF5-838F-718E4748C073}" emma:medium="tactile" emma:mode="ink">
          <msink:context xmlns:msink="http://schemas.microsoft.com/ink/2010/main" type="inkDrawing" rotatedBoundingBox="2861,9548 3098,9731 2910,9973 2674,9790" semanticType="callout" shapeName="Other">
            <msink:sourceLink direction="to" ref="{802C5751-352F-4266-A04B-2D9E78296203}"/>
            <msink:sourceLink direction="from" ref="{802C5751-352F-4266-A04B-2D9E78296203}"/>
          </msink:context>
        </emma:interpretation>
      </emma:emma>
    </inkml:annotationXML>
    <inkml:trace contextRef="#ctx0" brushRef="#br0">28-5 6566,'-23'0'768,"23"0"1635,0 0-1154,0 23-544,0 0 288,0-23-225,0 46-31,23-23 32,-23-1 192,0 2 64,24 21-257,-1-22 65,-23 0-32,21-23-257,2 23-95,-23-23-225,23 0 64,-23 0-64,23 0 65,0-23-33,-23 0-96,23 0-96,-23-22-32,23 21 32,-23-21-64,23 21 0,-23 2-160,0-1-256,0 23-289,0 0-608,0 0-961,23 0-1154,-23 0-3682</inkml:trace>
  </inkml:traceGroup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4.93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86735A4-8E4E-4784-8D24-34F5AA82E719}" emma:medium="tactile" emma:mode="ink">
          <msink:context xmlns:msink="http://schemas.microsoft.com/ink/2010/main" type="inkDrawing" rotatedBoundingBox="2631,10374 2906,10347 2908,10367 2633,10395" shapeName="Other"/>
        </emma:interpretation>
      </emma:emma>
    </inkml:annotationXML>
    <inkml:trace contextRef="#ctx0" brushRef="#br0">0 26 5541,'0'0'1409,"0"0"1794,0 0-1121,0 0-544,0 0-866,0 0-223,23 0 479,0 0 65,0 0-160,23 0-192,-23 0-161,24 0-320,-24-23-63,-2 23-33,2 0-64,-23 0-129,23 0-703,-23 0-898,0 0-1441,0 0-4580</inkml:trace>
  </inkml:traceGroup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1.94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58DB8E0-66E8-430A-B176-154C8A6FA392}" emma:medium="tactile" emma:mode="ink">
          <msink:context xmlns:msink="http://schemas.microsoft.com/ink/2010/main" type="inkDrawing" rotatedBoundingBox="1700,9661 2852,8593 3121,8882 1969,9951" semanticType="callout" shapeName="Other">
            <msink:sourceLink direction="to" ref="{802C5751-352F-4266-A04B-2D9E78296203}"/>
            <msink:sourceLink direction="from" ref="{802C5751-352F-4266-A04B-2D9E78296203}"/>
          </msink:context>
        </emma:interpretation>
      </emma:emma>
    </inkml:annotationXML>
    <inkml:trace contextRef="#ctx0" brushRef="#br0">1016-11 6149,'23'0'2018,"-23"0"-32,0 0-769,0 0 321,0 0-257,0 0-416,-23 0-97,23 0-223,0 23-33,-23-23-63,0 23-193,0-1 64,0 2-95,-21 21-65,-3 1-64,1 0 0,0 22 64,0-22 32,0 23-128,-21-23-64,21 23 193,-23-24-161,0 24 0,23-23-64,-24 0 64,26 23-32,-2-24 96,0-22-96,0 0 64,0 0-32,23 0 64,0-23-128,23 0 192,-23 0-96,23 0-32,0 0-128,0 0-96,0 0-513,0 0-288,0 0-160,23 0-801,-23 0-1409,23 0-3203</inkml:trace>
    <inkml:trace contextRef="#ctx0" brushRef="#br0" timeOffset="500.0286">31 653 5252,'0'-23'1282,"0"23"1472,0 0-768,0 0-1153,0 23-353,-23-23 97,23 23-33,-23 23-95,23-23 159,-21 23 65,-2-1-128,23-22 95,-23 23-159,0-23-161,23 22-160,0-21 96,0-1-127,0-1-1,0-22-64,0 24 64,23-24 32,-23 0 32,23 0 257,0 0-193,-2 0-64,2-24-96,0 24-96,0-22 96,0 22-96,0 0 0,0 0 0,0 0 0,-23 0-288,23 0-513,-23 0-512,23 0-545,-23 0-1217,0 0-3267</inkml:trace>
  </inkml:traceGroup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14.36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73CA51D5-5349-4E59-B563-6124D857E569}" emma:medium="tactile" emma:mode="ink">
          <msink:context xmlns:msink="http://schemas.microsoft.com/ink/2010/main" type="writingRegion" rotatedBoundingBox="4924,10866 4573,15942 3915,15896 4266,10821">
            <msink:destinationLink direction="with" ref="{42E91FFB-4A8B-4686-A0C6-9F280F57D3AD}"/>
          </msink:context>
        </emma:interpretation>
      </emma:emma>
    </inkml:annotationXML>
    <inkml:traceGroup>
      <inkml:annotationXML>
        <emma:emma xmlns:emma="http://www.w3.org/2003/04/emma" version="1.0">
          <emma:interpretation id="{66C95186-CDE3-4819-BEA3-D7D11898654C}" emma:medium="tactile" emma:mode="ink">
            <msink:context xmlns:msink="http://schemas.microsoft.com/ink/2010/main" type="paragraph" rotatedBoundingBox="4924,10866 4573,15942 3915,15896 4266,10821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DDA94FF-53B7-4DF0-9E98-D458979E89B0}" emma:medium="tactile" emma:mode="ink">
              <msink:context xmlns:msink="http://schemas.microsoft.com/ink/2010/main" type="line" rotatedBoundingBox="4924,10866 4573,15942 3915,15896 4266,10821"/>
            </emma:interpretation>
          </emma:emma>
        </inkml:annotationXML>
        <inkml:traceGroup>
          <inkml:annotationXML>
            <emma:emma xmlns:emma="http://www.w3.org/2003/04/emma" version="1.0">
              <emma:interpretation id="{CC2972F6-F26E-4192-9663-91A872E683E3}" emma:medium="tactile" emma:mode="ink">
                <msink:context xmlns:msink="http://schemas.microsoft.com/ink/2010/main" type="inkWord" rotatedBoundingBox="4464,14190 4370,15536 3942,15506 4035,14160">
                  <msink:destinationLink direction="to" ref="{29CCDC4B-113B-432D-BDCA-CF823E9C14E8}"/>
                  <msink:destinationLink direction="to" ref="{972F49F6-5FB7-4B56-8142-15B34305FFD9}"/>
                  <msink:destinationLink direction="from" ref="{972F49F6-5FB7-4B56-8142-15B34305FFD9}"/>
                  <msink:destinationLink direction="to" ref="{7CBB4AF4-97FC-4A93-85C3-7B3594C9E6E6}"/>
                  <msink:destinationLink direction="with" ref="{9C5802F5-E1DB-44CA-9AA7-75004F15925B}"/>
                  <msink:destinationLink direction="from" ref="{15B7E5FF-AF96-45AD-9B5F-B582742D2715}"/>
                  <msink:destinationLink direction="with" ref="{C7F0957C-0C0A-431D-B926-86E3B86FE1B7}"/>
                </msink:context>
              </emma:interpretation>
              <emma:one-of disjunction-type="recognition" id="oneOf0">
                <emma:interpretation id="interp0" emma:lang="en-US" emma:confidence="0">
                  <emma:literal>i!</emma:literal>
                </emma:interpretation>
                <emma:interpretation id="interp1" emma:lang="en-US" emma:confidence="0">
                  <emma:literal>it...</emma:literal>
                </emma:interpretation>
                <emma:interpretation id="interp2" emma:lang="en-US" emma:confidence="0">
                  <emma:literal>i!!</emma:literal>
                </emma:interpretation>
                <emma:interpretation id="interp3" emma:lang="en-US" emma:confidence="0">
                  <emma:literal>,?:,.</emma:literal>
                </emma:interpretation>
                <emma:interpretation id="interp4" emma:lang="en-US" emma:confidence="0">
                  <emma:literal>,?:..</emma:literal>
                </emma:interpretation>
              </emma:one-of>
            </emma:emma>
          </inkml:annotationXML>
          <inkml:trace contextRef="#ctx0" brushRef="#br0">2908 1838 800,'0'0'2050,"0"0"64,0 0-288,0 0 320,0 0-545,23-23-31,-23 23-1,0 0-191,0 0-129,0 0-128,0 0 32,0 0-288,0 0 0,0 0-257,0 0-480,-23 0-224,0 0 96,0 0-64,0 0 0,0 0 32,0 0 0,0 23 32,0-23 0,2 23 0,-2-23-32,23 22-32,-23-22 0,23 23 0,0 0 64,0-23-64,0 23 64,23 0 0,0-23 96,-2 23 96,25 0 96,-23-23 129,23 22-1,-23 2-224,0-2-31,-23 1-65,0 1 96,0-2 0,0 1-32,-23 0 32,-23 23 1,23-46-65,-23 23-128,23-23-128,-21 0-193,21 0-191,0 0-129,23-23-480,-23 0-1025,23 0-2274</inkml:trace>
          <inkml:trace contextRef="#ctx0" brushRef="#br0" timeOffset="3683.2106">2770 2570 4772,'0'0'2402,"0"0"481,0 0-673,0 0-512,0 0-769,0 0-609,0 0 321,23 22 416,-23 3-289,0-3-31,23 24-64,-23 0-1,0 0-63,23 0-33,-23 22 65,0-22-97,23 0-159,-23-24-129,0 25-160,0-25 0,23-22 0,-23 24 0,0-24 1,0 0-33,0 0-64,0 0-193,0-24-511,-23 24-321,23-22-577,0-1-832,0 23-1346,-23-24-3426</inkml:trace>
          <inkml:trace contextRef="#ctx0" brushRef="#br0" timeOffset="4039.231">2703 2960 8872,'0'0'769,"23"0"95,-23 0 1154,0 0-352,21 23-417,2-1 32,0 2-256,0-1-96,0-1-192,-23 2-129,23-2-95,0 1 63,0-23-95,-23 23-65,23-23-63,0 0-65,-23 0 96,23 0-31,-23 0-65,23-23-96,-23 0-32,0 1-64,0-2-96,0 2-64,0-1-64,0-1-128,0 24-160,0-22-193,0-1-352,0 23-448,0 0-769,0 0-1890,0 0-6630</inkml:trace>
          <inkml:trace contextRef="#ctx0" brushRef="#br0" timeOffset="-87661.014">3090-1506 352,'0'-23'2626,"0"23"-319,0 0 223,0 0-1121,0 0-896,0 0-257,0 0 224,0 23 257,0 0 192,0 0 32,0 23-224,0-24-97,23 47-159,-23-23 127,0-1 1,0 24-33,0 0-127,0-23-97,0 23-64,23-47-63,-23 24-161,0 0 32,0-23 0,0 23-96,0-23 64,0 23 32,0-23-32,0-1-32,0 2 32,-23-24 0,23 22 32,0-22 32,0 0 33,0 0-610,0-22-832,0-2-1346,-23 2-2049,23-1-5125</inkml:trace>
          <inkml:trace contextRef="#ctx0" brushRef="#br0" timeOffset="-87292.9927">3023-865 4708,'0'23'256,"0"0"1346,21 0 672,-21 0-961,0-1 128,23 2-95,-23 21-417,0-21 0,23 21-129,-23 1-191,23-23-129,-23 0-63,23 0-65,-23-23-160,23 22 32,-23-22-95,0 0-33,23 0 128,-23 0 32,23-22-96,-23 22-32,24-23-32,-24-23-31,23 23-1,-23 0-96,23 0 64,-23 1-64,23-2 64,-23 2-161,0 22-223,0-23-160,0 23-321,0 0-224,0-24-833,0 24-2274</inkml:trace>
          <inkml:trace contextRef="#ctx0" brushRef="#br0" timeOffset="-85760.9053">3205-132 10345,'0'0'1089,"0"23"32,0-23-480,0 23 416,0 23 32,0-23-384,0 23-1,24-1 193,-24 24 32,0-23-64,23-1-160,-23 1-193,0 0-352,0-23-96,23 0 0,-23 0-64,0-23-224,0 0-352,0 0-1,-23 0-1024,23 0-1410,0-23-4228</inkml:trace>
          <inkml:trace contextRef="#ctx0" brushRef="#br0" timeOffset="-86071.9231">3067-63 6374,'0'0'4420,"0"0"-2210,0 23-833,0-23-960,0 0 287,0 23 129,0-1-353,0 2 33,0-2-161,0 1 65,0 0 63,0 0-192,0-23-31,0 23-65,0-23 0,0 0-96,0 0-64,0 0-32,0 0 96,0 0 0,23 22 64,-23-22-31,23 0 31,-23 0-64,23 0 0,-23 0-32,23 0-32,-23 0 0,0-22-352,23 22-929,-23 0-1090,0 0-1312,0 0-2755</inkml:trace>
          <inkml:trace contextRef="#ctx0" brushRef="#br0" timeOffset="4976.2846">2862 3555 7975,'0'0'2082,"0"0"673,0 0-705,0 0-449,0 0-704,23 0-32,0 0 32,-23 0-97,46 0-63,-23-22-96,0 22-129,21 0-192,-21 0-31,0 0-193,0 0-64,-23 0 32,23 0-64,0 0-32,-23 0-160,23 0-417,-23 0-736,23-23-1730,-23 23-4452</inkml:trace>
        </inkml:traceGroup>
      </inkml:traceGroup>
    </inkml:traceGroup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0:18:35.84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2084 4068,'0'-20,"-20"0,20 20,0 0,0 20,20 0,-20 19,19 21,1-1,0-19,0 20,39-40,-19-1,40-38,-1-21,40-40,20-19,40-40,19 0,0 1,21-21,-21 20,-19 0,-1 20,-59 20,-19 19</inkml:trace>
  <inkml:trace contextRef="#ctx0" brushRef="#br0" timeOffset="1369.0783">3473 8017,'39'0,"21"19,-20-19,19 0,1 0,19 0,0 0,21 0,39 0,-20-19,39-1,1 0,20 0,-1 0,-19-19,0 19,-40 0,0 20,-20 0,-20 0,-39 0,0 20,-20 0,0-1,-1 1,-19-20,0 0,-39 0,19 0,-20-39,0 19</inkml:trace>
  <inkml:trace contextRef="#ctx0" brushRef="#br0" timeOffset="2560.1464">3552 6925,'0'60,"0"19,-20 20,20 40,-20-20,20 20,-20-20,20 0,0-19,0-21,0-39,0-21,0-19,20-19,-40-1,1-40,19 21,-40-41,20 1,-20-1</inkml:trace>
  <inkml:trace contextRef="#ctx0" brushRef="#br0" timeOffset="3169.1812">3393 6806,'0'0,"20"0,20 0,19-20,21 0,39 1,40-1,19 0,40 0,21-20,-1 21,20 19,0-20,0 0,-20 20,-20 0,-20 0,-39 0,-20 0,-40 20,-39 0,-20 19,-40-19,0 0,-20 20,20-1,-20 1,20 0,0 19,0 1,20 19,0 1,-1-1,1 20,0 0,0 1,0-21,0 0,-1 1,-19-1,20-39,-20-1,0 1,0-20,-20 0,1-20,-1 20,-20-20,-19 0,-21 0,-19 0,-20 0,-60 0,1 0,-21 0,-19 0,-20 19,20-19,-1 20,41 0,-1 0,20 0,20-20,40 0,0 0,39-20,1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50.47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B1E7A290-E810-4890-A278-8898406C61E7}" emma:medium="tactile" emma:mode="ink">
          <msink:context xmlns:msink="http://schemas.microsoft.com/ink/2010/main" type="writingRegion" rotatedBoundingBox="6767,11454 6999,12555 6519,12656 6287,11556"/>
        </emma:interpretation>
      </emma:emma>
    </inkml:annotationXML>
    <inkml:traceGroup>
      <inkml:annotationXML>
        <emma:emma xmlns:emma="http://www.w3.org/2003/04/emma" version="1.0">
          <emma:interpretation id="{782C4126-F8A2-4B0D-A71E-1B57CA86F2B9}" emma:medium="tactile" emma:mode="ink">
            <msink:context xmlns:msink="http://schemas.microsoft.com/ink/2010/main" type="paragraph" rotatedBoundingBox="6767,11454 6999,12555 6519,12656 6287,1155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674C3BB-1C47-4A6B-BA54-FAEDE12CF28C}" emma:medium="tactile" emma:mode="ink">
              <msink:context xmlns:msink="http://schemas.microsoft.com/ink/2010/main" type="line" rotatedBoundingBox="6767,11454 6999,12555 6519,12656 6287,11556"/>
            </emma:interpretation>
          </emma:emma>
        </inkml:annotationXML>
        <inkml:traceGroup>
          <inkml:annotationXML>
            <emma:emma xmlns:emma="http://www.w3.org/2003/04/emma" version="1.0">
              <emma:interpretation id="{D3FE1706-7C2A-481B-A753-4CAF3D3C0128}" emma:medium="tactile" emma:mode="ink">
                <msink:context xmlns:msink="http://schemas.microsoft.com/ink/2010/main" type="inkWord" rotatedBoundingBox="6767,11454 6999,12555 6519,12656 6287,11556">
                  <msink:destinationLink direction="with" ref="{9CFFEF15-2323-4D25-A65C-7A7BB3F8FF4E}"/>
                  <msink:destinationLink direction="with" ref="{AEA52449-0F09-4A9B-9075-7E348A47FD2D}"/>
                  <msink:destinationLink direction="from" ref="{D779D8D7-EEAB-412F-AE85-4924DE439ACD}"/>
                </msink:context>
              </emma:interpretation>
              <emma:one-of disjunction-type="recognition" id="oneOf0">
                <emma:interpretation id="interp0" emma:lang="en-US" emma:confidence="0">
                  <emma:literal>¥5</emma:literal>
                </emma:interpretation>
                <emma:interpretation id="interp1" emma:lang="en-US" emma:confidence="1">
                  <emma:literal>V 5</emma:literal>
                </emma:interpretation>
                <emma:interpretation id="interp2" emma:lang="en-US" emma:confidence="0">
                  <emma:literal>¥</emma:literal>
                </emma:interpretation>
                <emma:interpretation id="interp3" emma:lang="en-US" emma:confidence="0">
                  <emma:literal>is</emma:literal>
                </emma:interpretation>
                <emma:interpretation id="interp4" emma:lang="en-US" emma:confidence="0">
                  <emma:literal>us</emma:literal>
                </emma:interpretation>
              </emma:one-of>
            </emma:emma>
          </inkml:annotationXML>
          <inkml:trace contextRef="#ctx0" brushRef="#br0">-2 0 9352,'0'0'1378,"0"0"-225,0 0-641,0 23-223,0 0 319,0-1 65,23 2-97,-23 21 129,23-21 96,-23 21 128,24 1-289,-24-23 1,23 0-97,0 0-95,-23-1-161,23 2-96,-23-2-64,23-22 64,-23 0 65,23 0 95,-23-22 0,23-2-127,0-21-193,21 22 32,-21 0-64,-23-23-32,23 23 64,0 23-96,-23-22-161,23-2-255,-23 24-513,0 0-544,0 0-1538,0 0-2915</inkml:trace>
          <inkml:trace contextRef="#ctx0" brushRef="#br0" timeOffset="1097.0627">160 733 7719,'0'0'1089,"0"-23"2210,0 23-1537,0 0-417,23 0-64,0-23-256,0 23-192,21 0-32,-21-23-225,23 23-159,0-22-161,0 22-128,-23-24 0,0 2-64,0 22-32,0 0-32,-2 0 0,-21 0-96,0 0 32,23 0-384,-23 0-353,0 22-609,0-22-992,0 0-1698,-23 24-5445</inkml:trace>
          <inkml:trace contextRef="#ctx0" brushRef="#br0" timeOffset="792.0453">206 733 6886,'0'-23'4965,"0"23"-3268,0-23 866,0 23-1410,0 0-192,0 0-385,0 0-319,0 23-225,-23-23 96,23 23 224,0 0 64,0 0-95,0 22 63,-23-21-96,23-2-127,0 1 63,0 0-96,23-23-32,-23 23 0,0-23 0,23 0 128,-23 0-96,23-23-96,-2 23 129,2 0-257,0 0 128,0 0-32,0 0 0,0 0 32,0 0 32,-23 0 0,23 23 96,0-23-32,-23 23-32,0-23 32,0 22 32,0 2-32,0-24-31,-23 22 63,0 1-96,0-23-160,0 24-193,0-24-127,-23 0-257,23 0-384,2 0-384,-2-24-513,0 24-1249,0-23-2915</inkml:trace>
        </inkml:traceGroup>
      </inkml:traceGroup>
    </inkml:traceGroup>
  </inkml:traceGroup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50.04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42E91FFB-4A8B-4686-A0C6-9F280F57D3AD}" emma:medium="tactile" emma:mode="ink">
          <msink:context xmlns:msink="http://schemas.microsoft.com/ink/2010/main" type="inkDrawing" rotatedBoundingBox="6547,10605 6548,11773 6455,11774 6454,10606" semanticType="verticalRange" shapeName="Other">
            <msink:sourceLink direction="with" ref="{73CA51D5-5349-4E59-B563-6124D857E569}"/>
            <msink:destinationLink direction="to" ref="{D779D8D7-EEAB-412F-AE85-4924DE439ACD}"/>
          </msink:context>
        </emma:interpretation>
      </emma:emma>
    </inkml:annotationXML>
    <inkml:trace contextRef="#ctx0" brushRef="#br0">-5 0 7366,'0'0'737,"0"0"2082,0 0-1634,0 0-1089,0 0 224,0 0 225,23 23-161,-23 0-31,0 22 31,0 2-96,23-2 33,-23 1 95,0 23 0,23-1 33,-23 1 31,0 0 129,23 22-161,-23-22-192,0 0 1,0-1-161,0 1 0,-23 23-32,0-47-32,23 24 128,-23-23-32,23-23-64,-23 0 32,23-23 193,0 0 127,0 0-832,0-23-1955,23 0-1728,-23 1-4742</inkml:trace>
  </inkml:traceGroup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3:37.38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6910F4A1-6C57-4885-99B8-314A90D87979}" emma:medium="tactile" emma:mode="ink">
          <msink:context xmlns:msink="http://schemas.microsoft.com/ink/2010/main" type="inkDrawing" rotatedBoundingBox="10518,9034 11743,8274 11989,8670 10764,9430" semanticType="callout" shapeName="Other">
            <msink:sourceLink direction="from" ref="{E630A449-C923-4CF0-9207-D17B2D976FAD}"/>
            <msink:sourceLink direction="to" ref="{CEF82309-08B6-46D4-995C-86AEEB9DC752}"/>
          </msink:context>
        </emma:interpretation>
      </emma:emma>
    </inkml:annotationXML>
    <inkml:trace contextRef="#ctx0" brushRef="#br0">1178-5 3331,'0'0'1857,"0"0"930,0 0-641,0-23-224,0 23-577,0 0-544,0 0-449,0 0 65,0 0-161,0 23 160,-23-23 65,23 23-1,-23-23-95,0 23-65,-23 0 64,0-1 193,25 2-161,-48-2-31,23 24-33,-24 0-32,1 0-256,2 0 64,-2-1 33,0 1 255,0-23-192,23 23-96,23-23-32,-21 0 32,-2 0-63,0-1-1,-1 2-32,1-2 0,23-22-32,-23 23 32,2 0-96,21-23 64,0 23 64,23-23-64,0 0 96,-23 0 0,23 0-128,0 0-192,23 0-865,-23 0-385,0 0-896,23-23-1185,0 23-3844</inkml:trace>
    <inkml:trace contextRef="#ctx0" brushRef="#br0" timeOffset="400.0229">193 339 1153,'0'0'5541,"0"0"-3812,0 0 418,0 0-1411,0 0 257,-23 0 224,23 22-352,-23 2 64,0-2-64,23 1-32,-23 23-225,0-23-63,2 23-161,-2 0-32,0-24 1,0 24 127,23-23-127,-23 0-65,23 0-96,0-23 96,0 23-64,23-23-63,-23 22-33,23-22 32,0 0 64,21 0-96,-21 0 96,23 0-63,0 0-33,-23 0-96,24 0-96,-24 0 128,0 0-64,-23 0-289,23 0-415,-23 0-321,0 0-705,0 0-832,23 0-1987</inkml:trace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3:42.59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51951F3B-E3CC-43C9-B342-A279A8EACC2B}" emma:medium="tactile" emma:mode="ink">
          <msink:context xmlns:msink="http://schemas.microsoft.com/ink/2010/main" type="writingRegion" rotatedBoundingBox="14207,8590 15117,13600 14436,13723 13526,8713"/>
        </emma:interpretation>
      </emma:emma>
    </inkml:annotationXML>
    <inkml:traceGroup>
      <inkml:annotationXML>
        <emma:emma xmlns:emma="http://www.w3.org/2003/04/emma" version="1.0">
          <emma:interpretation id="{2498918D-0679-479A-BBCE-8C234BD54D62}" emma:medium="tactile" emma:mode="ink">
            <msink:context xmlns:msink="http://schemas.microsoft.com/ink/2010/main" type="paragraph" rotatedBoundingBox="14207,8590 15117,13600 14436,13723 13526,871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074F94E-8C19-4585-BFFC-78C4959089E6}" emma:medium="tactile" emma:mode="ink">
              <msink:context xmlns:msink="http://schemas.microsoft.com/ink/2010/main" type="line" rotatedBoundingBox="14207,8590 15117,13600 14436,13723 13526,8713"/>
            </emma:interpretation>
          </emma:emma>
        </inkml:annotationXML>
        <inkml:traceGroup>
          <inkml:annotationXML>
            <emma:emma xmlns:emma="http://www.w3.org/2003/04/emma" version="1.0">
              <emma:interpretation id="{D2D593A6-17B1-40AD-9E5E-92CBF707872C}" emma:medium="tactile" emma:mode="ink">
                <msink:context xmlns:msink="http://schemas.microsoft.com/ink/2010/main" type="inkWord" rotatedBoundingBox="14207,8590 15117,13600 14436,13723 13526,8713">
                  <msink:destinationLink direction="with" ref="{3690D346-8E9C-4670-BB1A-941ACCA69A95}"/>
                </msink:context>
              </emma:interpretation>
              <emma:one-of disjunction-type="recognition" id="oneOf0">
                <emma:interpretation id="interp0" emma:lang="en-US" emma:confidence="0">
                  <emma:literal>¥</emma:literal>
                </emma:interpretation>
                <emma:interpretation id="interp1" emma:lang="en-US" emma:confidence="0">
                  <emma:literal>!</emma:literal>
                </emma:interpretation>
                <emma:interpretation id="interp2" emma:lang="en-US" emma:confidence="0">
                  <emma:literal>Y</emma:literal>
                </emma:interpretation>
                <emma:interpretation id="interp3" emma:lang="en-US" emma:confidence="0">
                  <emma:literal>%</emma:literal>
                </emma:interpretation>
                <emma:interpretation id="interp4" emma:lang="en-US" emma:confidence="0">
                  <emma:literal>?</emma:literal>
                </emma:interpretation>
              </emma:one-of>
            </emma:emma>
          </inkml:annotationXML>
          <inkml:trace contextRef="#ctx0" brushRef="#br0">1624 181 11146,'-21'0'1281,"21"-23"961,0 23-800,0 0-417,0 0-513,0 23-191,21-23 159,-21 0-96,23 23-127,23-23-33,-23 22 0,23 2 32,0-1 33,-23-1 95,23 2 0,-23-2-95,21 1-129,2 0 32,-22 0-64,-1 0-128,0 0 96,-23 0-128,23-1 96,-23 2-32,0-24 0,0 22 32,-23-22-32,0 23 128,0-23-128,-1 23 65,-22-23-290,2 0-95,21 0-64,-23 0-161,23 23-416,0-23-576,0 0-1346,23 0-3427</inkml:trace>
          <inkml:trace contextRef="#ctx0" brushRef="#br0" timeOffset="812.0463">2265 914 1217,'0'-23'993,"0"0"1377,23 23-320,-23 0-32,0-23 320,0 23-416,0-23-321,0 23-127,-23-22-289,23 22-673,-23 0-320,2 0 97,-2 0-161,0 0 96,0 22-32,0-22-32,0 23 33,23-23-290,-23 23 194,23 0-129,0-23 96,0 23 32,0-23 32,23 22 160,-23 2-128,46-2 96,-23 1 129,0 0 63,0 0 1,-2 0-1,2 0-192,0-23-31,-23 23-33,0-1-64,0-22-64,-23 24 96,23-24-96,-44 0 64,21 0-128,-23 0-192,0 0-256,23 0-257,0-24-480,0 24-1089,23-22-1794</inkml:trace>
          <inkml:trace contextRef="#ctx0" brushRef="#br0" timeOffset="16699.9552">2242 1509 6630,'0'0'2338,"0"-23"417,0 23-193,0 0-1825,0 23-225,0-23 609,0 23-64,23 23-160,-23-23 64,23 23-32,-23-1-64,23 24-97,-23-23-127,23 0 96,-23 23-129,0-24-223,0 1-1,0 0-128,0-1-64,23-21 1,-23 21-65,0-21 0,0-24-96,0 22-32,0-22-32,0 0 0,0 0-96,0 0-257,0 0-928,-23-22-737,23-2-993,0 2-2978</inkml:trace>
          <inkml:trace contextRef="#ctx0" brushRef="#br0" timeOffset="17087.9774">2221 2013 9160,'0'0'2723,"0"23"-2179,0-23 1218,0 23-289,0 0-352,21-1-64,-21 25-32,23-25 64,0 24 32,-23-23-224,23 23-96,0-23-128,0 0-97,0 0 1,0-23-97,0 22-159,0-22 95,0 0-160,0-22 0,0 22-63,-23-23-97,21 0 64,-21 23-128,23-23 64,-23 0-96,0-23 0,0 24 32,23-2-128,-23 2-128,0 22-33,-23-23-191,23 23-257,0-24-416,0 24-544,0 0-930,0 0-1280,0 0-2435</inkml:trace>
          <inkml:trace contextRef="#ctx0" brushRef="#br0" timeOffset="18224.0423">2311 2769 4932,'0'0'1313,"0"0"962,0 0-706,0 0 481,0 0-288,23 23-225,0-1-160,-23 2-31,23-2-257,0 24-64,23-23-64,-23 23-161,-23-1-95,23-21 64,0 21-193,-2-21 33,-21-2-257,23 1-96,-23-23-31,23 23-33,-23-23 64,24-23-32,-24 23 1,23-45-129,-23 21-64,23-21 0,-23-1-96,0 23 128,23-23-64,-23 23-32,0-23 32,0 24-96,0-2-65,0 2-63,0-1-128,0 0-289,0 23-384,0 0-993,0 0-1313,0 0-1345,23 0-6086</inkml:trace>
          <inkml:trace contextRef="#ctx0" brushRef="#br0" timeOffset="18896.0808">2518 3479 1665,'0'0'8008,"21"-23"-6535,-21 23 289,0 0-1026,0 23 97,0-23 224,0 22-32,0 25-64,23-25-96,-23 24 32,0 0-64,0 0-33,0 22-127,0-22 64,0 23-129,0-23 1,0 0-33,0 0-416,0 0 1,0-24-1,23 1-64,-23-23-96,0 0 32,0 0-160,0 0-193,0 0-351,0 0-481,0 0-577,-23-23-1057,23 1-2209</inkml:trace>
          <inkml:trace contextRef="#ctx0" brushRef="#br0" timeOffset="19284.103">2449 3868 8359,'0'23'3075,"0"0"-1569,0-23 672,0 23-737,0 0-512,0 23-192,23-23 96,-23 23 192,23-24-65,0 24-223,-2-23 128,-21 23-160,23-23-65,0-1-159,1-22 63,-24 24-256,23-24 33,0 0-65,0 0 0,-23 0-128,23-24 33,0 24-65,-23-22-64,23-1 64,-23 0-96,0-23 0,23 23-32,-23 0-64,0 1-33,0-2-191,0 2-128,0 22-385,0 0-352,0 0-481,0-23-800,0 23-2243</inkml:trace>
          <inkml:trace contextRef="#ctx0" brushRef="#br0" timeOffset="21568.2336">2701 4739 5445,'0'0'2946,"0"0"-287,0 0-1218,0 0-288,0 0-96,0 0 32,0 0-128,0 0-32,0 0-160,0 0-128,0 22-65,0-22 65,-23 23-1,23 0 33,-23 0-257,0 0 65,0 0-161,23-1-192,0-22 64,0 24-192,0-24 97,0 0-1,0 0-64,0 0 64,23 0-64,0 0 192,0 0-160,23 0-32,0 0-32,0-24-32,-23 48 64,21-24 64,-21 22-64,0-22 96,0 23 0,-23 1 1,0-24 127,0 22-32,0 0-64,-23-22-64,0 24 0,0-1-32,0 0-32,-21-23-64,21 0-192,0 0-160,0 0-417,0-23-384,0 23-513,0-23-384,23-1-1537,-23-20-4036</inkml:trace>
          <inkml:trace contextRef="#ctx0" brushRef="#br0" timeOffset="21829.2486">2678 4692 10089,'23'0'2627,"-23"0"31,23 0-576,0 0-577,0 0-448,0-22-192,23 22-256,-2 0-65,2-23-351,0 23-65,0-23-160,-23 23 96,0 0-417,0 0-351,-23 0-513,23 0-673,-23 0-1377,-23 23-3716</inkml:trace>
        </inkml:traceGroup>
      </inkml:traceGroup>
    </inkml:traceGroup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3:42.20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3690D346-8E9C-4670-BB1A-941ACCA69A95}" emma:medium="tactile" emma:mode="ink">
          <msink:context xmlns:msink="http://schemas.microsoft.com/ink/2010/main" type="inkDrawing" rotatedBoundingBox="12042,8439 13743,8898 13711,9016 12010,8556" semanticType="callout" shapeName="Other">
            <msink:sourceLink direction="with" ref="{D2D593A6-17B1-40AD-9E5E-92CBF707872C}"/>
            <msink:sourceLink direction="with" ref="{E630A449-C923-4CF0-9207-D17B2D976FAD}"/>
          </msink:context>
        </emma:interpretation>
      </emma:emma>
    </inkml:annotationXML>
    <inkml:trace contextRef="#ctx0" brushRef="#br0">-6 3 1345,'0'0'1665,"0"0"-287,0 0 511,0 0-191,-23 0 32,23 0-289,0 0-384,0 0-352,23 0-289,-23 0 417,0 0-32,23 0-65,0 0 65,0 23 96,24-23-64,22 22-161,-23-22-95,21 24-65,2-2-63,23-22-33,-23 23-160,21 0 33,3-23-65,-1 23 0,21-23-96,-21 23-64,0 0-64,-23 0 0,21-1 128,-20 25-63,-24-25-65,23 2 0,-23-2 0,-25 1 64,25 0-32,-23 0 32,23 0-96,-46-23 96,23 0-64,-23 23-64,23-23 32,-23 0-193,0 0 1,0 0-512,-23 0-898,23-23-1281,0 23-2946</inkml:trace>
  </inkml:traceGroup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3:55.77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7FAA9E7-7759-455F-B7AE-27038C711494}" emma:medium="tactile" emma:mode="ink">
          <msink:context xmlns:msink="http://schemas.microsoft.com/ink/2010/main" type="inkDrawing" rotatedBoundingBox="10656,9997 11862,10703 11722,10941 10517,10234" semanticType="callout" shapeName="Other">
            <msink:sourceLink direction="to" ref="{606F3F28-C14D-4C05-8374-5B8C0766C8BF}"/>
            <msink:sourceLink direction="from" ref="{7D5870B1-3256-442D-97F2-CB23EA4527DC}"/>
          </msink:context>
        </emma:interpretation>
      </emma:emma>
    </inkml:annotationXML>
    <inkml:trace contextRef="#ctx0" brushRef="#br0">21 20 288,'0'0'1505,"0"0"641,0 0-352,0 0 128,-23-23-97,23 23-127,0 0-257,0 0-287,0 0-162,0 0-543,0 0-225,23 0 289,-23 23 159,23-23 1,0 22-33,0 2 1,0-24 32,23 23-161,-2-1-31,2 2 31,0 21-63,0-22-1,24 0-64,-24 0-31,-2 0 63,2 0-64,0-1-63,0 2-33,0 21-64,0-22 64,0 0-63,-25-23-97,25 23 0,-23 0-96,0 0 96,-23-23-64,23 22-32,-23-22-32,23 0-128,-23 0-33,0 24-255,0-24-128,0 0 95,0 0-192,0 0-223,0 0-258,-23 0-575,23 0-1058,0 0-1217,-23 0-2658</inkml:trace>
    <inkml:trace contextRef="#ctx0" brushRef="#br0" timeOffset="499.0284">731 547 7302,'23'0'2082,"-23"0"-96,0 23-96,0-23 0,23 0-545,-2 22-288,2 2-64,0-24-192,23 22 32,-23 1-33,24-23-95,-24 23-225,23 0 129,-23-23-128,23 23-129,-25-23 0,2 0-96,0 0-95,-23 0-1,23 0 32,-23 0 64,0-23-128,0 0-96,0 23-32,-23-46-96,0 24 64,23-2-64,-23 2 96,2-1 0,21-1-32,-23 2 0,23-1 32,0 23-96,-23-23 96,23 23-288,0 0-1,0-23-319,0 23-417,0 0-673,0 23-288,23-23-1089,-23 0-3555</inkml:trace>
  </inkml:traceGroup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3:52.34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F9ABC53C-6FB1-4F74-BFC8-B74AB0DF3916}" emma:medium="tactile" emma:mode="ink">
          <msink:context xmlns:msink="http://schemas.microsoft.com/ink/2010/main" type="writingRegion" rotatedBoundingBox="13022,9909 9900,12374 8657,10799 11778,8334"/>
        </emma:interpretation>
      </emma:emma>
    </inkml:annotationXML>
    <inkml:traceGroup>
      <inkml:annotationXML>
        <emma:emma xmlns:emma="http://www.w3.org/2003/04/emma" version="1.0">
          <emma:interpretation id="{9E18F946-70C0-4944-AFF5-740B9D224271}" emma:medium="tactile" emma:mode="ink">
            <msink:context xmlns:msink="http://schemas.microsoft.com/ink/2010/main" type="paragraph" rotatedBoundingBox="9199,11334 10809,10492 11260,11354 9649,12196" alignmentLevel="2"/>
          </emma:interpretation>
        </emma:emma>
      </inkml:annotationXML>
      <inkml:traceGroup>
        <inkml:annotationXML>
          <emma:emma xmlns:emma="http://www.w3.org/2003/04/emma" version="1.0">
            <emma:interpretation id="{161A68FD-7DBA-4A82-8C48-9D8726DD9A39}" emma:medium="tactile" emma:mode="ink">
              <msink:context xmlns:msink="http://schemas.microsoft.com/ink/2010/main" type="line" rotatedBoundingBox="9199,11334 10809,10492 11260,11354 9649,12196"/>
            </emma:interpretation>
          </emma:emma>
        </inkml:annotationXML>
        <inkml:traceGroup>
          <inkml:annotationXML>
            <emma:emma xmlns:emma="http://www.w3.org/2003/04/emma" version="1.0">
              <emma:interpretation id="{24836687-2D83-4D57-86A8-41B168B9982E}" emma:medium="tactile" emma:mode="ink">
                <msink:context xmlns:msink="http://schemas.microsoft.com/ink/2010/main" type="inkWord" rotatedBoundingBox="9329,11584 9574,11455 9745,11781 9499,11910"/>
              </emma:interpretation>
              <emma:one-of disjunction-type="recognition" id="oneOf0">
                <emma:interpretation id="interp0" emma:lang="en-US" emma:confidence="0">
                  <emma:literal>of</emma:literal>
                </emma:interpretation>
                <emma:interpretation id="interp1" emma:lang="en-US" emma:confidence="0">
                  <emma:literal>0</emma:literal>
                </emma:interpretation>
                <emma:interpretation id="interp2" emma:lang="en-US" emma:confidence="0">
                  <emma:literal>O</emma:literal>
                </emma:interpretation>
                <emma:interpretation id="interp3" emma:lang="en-US" emma:confidence="0">
                  <emma:literal>o</emma:literal>
                </emma:interpretation>
                <emma:interpretation id="interp4" emma:lang="en-US" emma:confidence="0">
                  <emma:literal>or</emma:literal>
                </emma:interpretation>
              </emma:one-of>
            </emma:emma>
          </inkml:annotationXML>
          <inkml:trace contextRef="#ctx0" brushRef="#br0">2405 251 4260,'-23'0'1953,"23"-22"642,0 22-129,0 0-1121,0 0-95,-23 0-450,23 0-159,0 0-193,0 0-63,-23 22-129,23 2 32,0-2 1,-23 25-97,23-25-96,23 24 0,-23 0 32,23-23-64,0 0 96,0-1 129,-2 2-1,25-24 0,-23-24 96,0 2-191,23-24-161,-23 0 128,-23 23-96,0-22-32,-23-2 0,0 25-64,0-2 32,-23 2-64,23-1 32,-21 23 64,21 0-32,0 0-32,0 0-32,23 23-64,-23-23-961,23 22-1634,0 2-3747</inkml:trace>
        </inkml:traceGroup>
        <inkml:traceGroup>
          <inkml:annotationXML>
            <emma:emma xmlns:emma="http://www.w3.org/2003/04/emma" version="1.0">
              <emma:interpretation id="{606F3F28-C14D-4C05-8374-5B8C0766C8BF}" emma:medium="tactile" emma:mode="ink">
                <msink:context xmlns:msink="http://schemas.microsoft.com/ink/2010/main" type="inkWord" rotatedBoundingBox="10356,10729 10809,10492 11260,11354 10807,11591">
                  <msink:destinationLink direction="to" ref="{07FAA9E7-7759-455F-B7AE-27038C711494}"/>
                </msink:context>
              </emma:interpretation>
              <emma:one-of disjunction-type="recognition" id="oneOf1">
                <emma:interpretation id="interp5" emma:lang="en-US" emma:confidence="0">
                  <emma:literal>Y</emma:literal>
                </emma:interpretation>
                <emma:interpretation id="interp6" emma:lang="en-US" emma:confidence="0">
                  <emma:literal>[</emma:literal>
                </emma:interpretation>
                <emma:interpretation id="interp7" emma:lang="en-US" emma:confidence="0">
                  <emma:literal>¥</emma:literal>
                </emma:interpretation>
                <emma:interpretation id="interp8" emma:lang="en-US" emma:confidence="0">
                  <emma:literal>:</emma:literal>
                </emma:interpretation>
                <emma:interpretation id="interp9" emma:lang="en-US" emma:confidence="0">
                  <emma:literal>=</emma:literal>
                </emma:interpretation>
              </emma:one-of>
            </emma:emma>
          </inkml:annotationXML>
          <inkml:trace contextRef="#ctx0" brushRef="#br0" timeOffset="1228.0701">3480-710 9384,'0'23'353,"0"-23"1408,0 22-159,0-22-225,0 24-128,23-1-224,0-1 128,0 2-224,0-2-32,0 1-192,-23 23-97,23-23-95,0 0-65,-2-23-63,2 23-33,-23-23-128,23 0 0,-23 22 33,0-22 127,23-22-64,-23 22-95,23-23-129,-23 0 32,23 0-32,-23 0-96,23 0 0,-23-22-32,0 21-96,0 2-129,0-1-127,0 23-224,0-24-257,0 24-416,0 0-577,0 0-1569,-23 0-2851</inkml:trace>
          <inkml:trace contextRef="#ctx0" brushRef="#br0" timeOffset="2120.1213">3618 91 4548,'0'0'2210,"0"0"224,0 0-256,0 0-192,0 0-512,0 0-257,0 0-481,0 0-159,0 0 192,23 23 160,-2-23-33,2 0-191,23 0-64,0 0-65,-23 23-31,0-23-129,24 0-128,-24 0-127,0 0-1,-23 0-128,23-23 0,-23 23 0,21 0-64,-21 23-224,0-23-609,0 0-481,0 0-832,-21 0-2178,21 0-9096</inkml:trace>
        </inkml:traceGroup>
      </inkml:traceGroup>
    </inkml:traceGroup>
    <inkml:traceGroup>
      <inkml:annotationXML>
        <emma:emma xmlns:emma="http://www.w3.org/2003/04/emma" version="1.0">
          <emma:interpretation id="{39D1ECAA-D047-408F-A00D-3A30D4567434}" emma:medium="tactile" emma:mode="ink">
            <msink:context xmlns:msink="http://schemas.microsoft.com/ink/2010/main" type="paragraph" rotatedBoundingBox="12722,9530 9733,11890 8789,10694 11778,833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6EFBA56-262A-4E59-9ADA-F85533968EF4}" emma:medium="tactile" emma:mode="ink">
              <msink:context xmlns:msink="http://schemas.microsoft.com/ink/2010/main" type="line" rotatedBoundingBox="12722,9530 9733,11890 8789,10694 11778,8334"/>
            </emma:interpretation>
          </emma:emma>
        </inkml:annotationXML>
        <inkml:traceGroup>
          <inkml:annotationXML>
            <emma:emma xmlns:emma="http://www.w3.org/2003/04/emma" version="1.0">
              <emma:interpretation id="{7D5870B1-3256-442D-97F2-CB23EA4527DC}" emma:medium="tactile" emma:mode="ink">
                <msink:context xmlns:msink="http://schemas.microsoft.com/ink/2010/main" type="inkWord" rotatedBoundingBox="11212,10358 9556,11666 8789,10694 10445,9387">
                  <msink:destinationLink direction="from" ref="{07FAA9E7-7759-455F-B7AE-27038C711494}"/>
                </msink:context>
              </emma:interpretation>
              <emma:one-of disjunction-type="recognition" id="oneOf2">
                <emma:interpretation id="interp10" emma:lang="en-US" emma:confidence="0">
                  <emma:literal>on,</emma:literal>
                </emma:interpretation>
                <emma:interpretation id="interp11" emma:lang="en-US" emma:confidence="0">
                  <emma:literal>oil</emma:literal>
                </emma:interpretation>
                <emma:interpretation id="interp12" emma:lang="en-US" emma:confidence="0">
                  <emma:literal>of,</emma:literal>
                </emma:interpretation>
                <emma:interpretation id="interp13" emma:lang="en-US" emma:confidence="0">
                  <emma:literal>04,</emma:literal>
                </emma:interpretation>
                <emma:interpretation id="interp14" emma:lang="en-US" emma:confidence="0">
                  <emma:literal>ox,</emma:literal>
                </emma:interpretation>
              </emma:one-of>
            </emma:emma>
          </inkml:annotationXML>
          <inkml:trace contextRef="#ctx0" brushRef="#br0" timeOffset="-13460.7699">3182-1764 5413,'0'0'1121,"0"-23"2210,0 23-993,-23 0-800,23 0-225,0 0-448,0 0-577,23 0-128,-23 0 449,0 23 63,0-23-63,23 23 160,-23 0-193,23 23 65,-23-23-1,24-1-95,-1 24-1,0-23-191,0 1 63,-23-2-128,21 1-128,2-23 65,-23 23-65,23-23 128,0 0-128,-23 0 129,23 0-129,-23 0 128,23-23-96,-23 0-96,0 1 0,23-2 0,-23 1-96,0 1 0,0-2 64,0 2-96,0-1 64,0 0-32,0 0-32,0 23-64,0-23-128,0 23-449,0 0-448,0 0-576,23 0-1090,-23 0-2274</inkml:trace>
          <inkml:trace contextRef="#ctx0" brushRef="#br0" timeOffset="860.0492">3457-1168 2850,'0'0'897,"0"-23"1441,0 23-768,0 0 320,0 0-353,0 0 0,0 0-127,0 0-641,0 0-417,0 0 545,0 23 64,23-1-65,-23 2-127,0-1 96,23 23-160,-23-1 63,0 1-127,23 0-64,-23-1 31,23-21-127,-23 21-65,23 1-96,-23-23-63,23 23-97,-23-24 32,0 2-64,0-1 0,0-1-32,0 2-32,23-24 0,-23 0 32,0 0 65,0 0-33,0 0-128,0 0-321,-23 0-383,23-24-449,0 24-577,0 0-672,0-22-1634,0-1-3747</inkml:trace>
          <inkml:trace contextRef="#ctx0" brushRef="#br0" timeOffset="-7140.4084">3365-1168 4067,'23'-23'1826,"-23"23"1089,0-23-481,0 23-384,0 0-448,0 0-321,0 0-384,0 0-513,0 0-224,0 0 257,-23 23 127,23 0-31,-23 23 31,2-1-160,-2 1 1,0 0 159,-24 0-95,24 22-33,-23 1-31,0 0 31,0-23-192,2 23-32,-2-1-64,23-45-96,0 23 97,0-23-65,0 0 0,23-23 32,-23 0-32,23 0 128,0 0-160,0 0-32,0 0-64,-23 0 32,23 0 0,0-23-160,23 23 32,-23 0-353,0-23-352,23 0-736,0 0-834,-23 0-1664,23 23-6696</inkml:trace>
          <inkml:trace contextRef="#ctx0" brushRef="#br0" timeOffset="-6744.3858">2862-779 4868,'0'23'1377,"0"-23"-992,-23 0 1665,23 23-257,0-23 161,0 23-416,0 0-385,0-1-128,23 25-32,-46-25-289,23 24-63,0 0-32,-23-23-97,23 23-31,-23-23-33,23-1-96,0 2-63,0-24-161,0 22 160,23-22-96,-23 0 96,23 0-31,0 0-1,23-22-96,-23 22 32,23 0-64,0-24-32,-25 24 1,25 0-97,-23 0 0,-23 0 0,0 0-161,23 0-511,-23 0-577,0 0-385,0 0-2370,-23 0-10057</inkml:trace>
          <inkml:trace contextRef="#ctx0" brushRef="#br0" timeOffset="-428.0245">2405-69 6342,'-23'0'352,"23"0"2114,0 0-672,-23 0-513,23-23-32,0 23-576,-23 0-161,23 0 65,-23 23-321,0-23 97,23 23 95,-23-23-128,0 23-160,23 0 97,0 0-1,0-1 0,0 2 417,23-2 128,23 1-193,0 0-192,-23-23-63,44 0-65,-21 0-96,0-23-32,-23-22 1,23 21-97,-23-21 0,-23 22-32,-23 0-289,0 0-191,-23 23 160,0-23 160,0 23 96,2 0 0,-2 0 0,0 0 64,23 0-96,0 23-97,0 0-319,23-23-833,0 23-1282,0 23-2145,0-24-5990</inkml:trace>
        </inkml:traceGroup>
        <inkml:traceGroup>
          <inkml:annotationXML>
            <emma:emma xmlns:emma="http://www.w3.org/2003/04/emma" version="1.0">
              <emma:interpretation id="{32CCA763-EEBF-4605-B3FB-3C51FC5456AA}" emma:medium="tactile" emma:mode="ink">
                <msink:context xmlns:msink="http://schemas.microsoft.com/ink/2010/main" type="inkWord" rotatedBoundingBox="12722,9530 12221,9925 11441,8937 11942,8541"/>
              </emma:interpretation>
              <emma:one-of disjunction-type="recognition" id="oneOf3">
                <emma:interpretation id="interp15" emma:lang="en-US" emma:confidence="0">
                  <emma:literal>It</emma:literal>
                </emma:interpretation>
                <emma:interpretation id="interp16" emma:lang="en-US" emma:confidence="0">
                  <emma:literal>it</emma:literal>
                </emma:interpretation>
                <emma:interpretation id="interp17" emma:lang="en-US" emma:confidence="0">
                  <emma:literal>but</emma:literal>
                </emma:interpretation>
                <emma:interpretation id="interp18" emma:lang="en-US" emma:confidence="0">
                  <emma:literal>It.</emma:literal>
                </emma:interpretation>
                <emma:interpretation id="interp19" emma:lang="en-US" emma:confidence="0">
                  <emma:literal>It,</emma:literal>
                </emma:interpretation>
              </emma:one-of>
            </emma:emma>
          </inkml:annotationXML>
          <inkml:trace contextRef="#ctx0" brushRef="#br0" timeOffset="-12204.6981">4831-2771 1665,'0'0'1890,"0"0"704,0 0-512,0 0 32,0 0-352,0 0-385,0 0-416,0 0-384,23 0-161,-23 0 193,0 0 31,0 22-159,23 2 63,-23-2 225,0 1-160,21 23-1,-21 0-95,0-1 63,23-21-127,-23 21-1,0 1-160,23 0 33,-23-23-65,0 23-96,0-23 64,0 23 0,0-24-31,0 1-65,0 0 0,23 0-128,-23-23 192,0 0-160,0 0 64,0 0-96,0 0-576,0 0-513,0-23-385,-23 23-608,23-23-993,0 23-2306</inkml:trace>
          <inkml:trace contextRef="#ctx0" brushRef="#br0" timeOffset="-11844.6775">4808-2382 5477,'0'23'1057,"0"-23"1249,0 23 64,23 0-896,-23 0-97,0-1-128,23 2-32,0 21-160,-2-22 0,2 0-160,0 0-128,0 0-33,0 0-159,0-1-65,0 2 33,1-24-161,-1 0-63,-23 0 31,23 0-64,0 0-32,-23-24-31,23 2-193,-23-1-32,0-23-96,23 23 0,-23 0 31,0 0-191,0 1 32,0 22-160,0-24-257,0 24-288,0 0-448,0 0-1121,0 0-2243,0 0-2818</inkml:trace>
          <inkml:trace contextRef="#ctx0" brushRef="#br0" timeOffset="-11267.6445">4944-1627 5477,'0'0'1825,"0"0"1186,0 0-480,0 0-417,23 0-769,-23 0-384,0 0-64,23 0-32,0 0-65,24-22-319,-24 22-225,23 0 32,-23 0-160,0 0-64,0 0-64,-2 0 0,-21 0-96,23 0-512,-23 0-609,0 0-801,0 0-2274,0 0-6022</inkml:trace>
          <inkml:trace contextRef="#ctx0" brushRef="#br0" timeOffset="-11048.6319">5152-1741 10666,'-23'23'864,"23"0"1859,0 0-737,0 0-609,0 23-320,0-24-288,0 25-128,0-25-225,0 24-160,0-23-224,23-23 64,-23 23-320,0-23-481,0 0-672,0 0-897,0 0-1217,0 0-8264</inkml:trace>
        </inkml:traceGroup>
      </inkml:traceGroup>
    </inkml:traceGroup>
  </inkml:traceGroup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3:36.27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0138379-6202-4D91-B3FD-64B07EE8335D}" emma:medium="tactile" emma:mode="ink">
          <msink:context xmlns:msink="http://schemas.microsoft.com/ink/2010/main" type="writingRegion" rotatedBoundingBox="11767,7751 12133,7751 12133,8255 11767,8255"/>
        </emma:interpretation>
      </emma:emma>
    </inkml:annotationXML>
    <inkml:traceGroup>
      <inkml:annotationXML>
        <emma:emma xmlns:emma="http://www.w3.org/2003/04/emma" version="1.0">
          <emma:interpretation id="{5626D77B-BE97-4CE2-8D39-5BC74EF230AB}" emma:medium="tactile" emma:mode="ink">
            <msink:context xmlns:msink="http://schemas.microsoft.com/ink/2010/main" type="paragraph" rotatedBoundingBox="11767,7751 12133,7751 12133,8255 11767,825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9D9AE0BB-D81C-4DA0-91B7-D2A37327806A}" emma:medium="tactile" emma:mode="ink">
              <msink:context xmlns:msink="http://schemas.microsoft.com/ink/2010/main" type="line" rotatedBoundingBox="11767,7751 12133,7751 12133,8255 11767,8255"/>
            </emma:interpretation>
          </emma:emma>
        </inkml:annotationXML>
        <inkml:traceGroup>
          <inkml:annotationXML>
            <emma:emma xmlns:emma="http://www.w3.org/2003/04/emma" version="1.0">
              <emma:interpretation id="{E630A449-C923-4CF0-9207-D17B2D976FAD}" emma:medium="tactile" emma:mode="ink">
                <msink:context xmlns:msink="http://schemas.microsoft.com/ink/2010/main" type="inkWord" rotatedBoundingBox="11767,7751 12133,7751 12133,8255 11767,8255">
                  <msink:destinationLink direction="with" ref="{3690D346-8E9C-4670-BB1A-941ACCA69A95}"/>
                  <msink:destinationLink direction="from" ref="{6910F4A1-6C57-4885-99B8-314A90D87979}"/>
                </msink:context>
              </emma:interpretation>
              <emma:one-of disjunction-type="recognition" id="oneOf0">
                <emma:interpretation id="interp0" emma:lang="en-US" emma:confidence="0">
                  <emma:literal>s</emma:literal>
                </emma:interpretation>
                <emma:interpretation id="interp1" emma:lang="en-US" emma:confidence="0">
                  <emma:literal>S</emma:literal>
                </emma:interpretation>
                <emma:interpretation id="interp2" emma:lang="en-US" emma:confidence="0">
                  <emma:literal>5</emma:literal>
                </emma:interpretation>
                <emma:interpretation id="interp3" emma:lang="en-US" emma:confidence="0">
                  <emma:literal>8</emma:literal>
                </emma:interpretation>
                <emma:interpretation id="interp4" emma:lang="en-US" emma:confidence="0">
                  <emma:literal>SS</emma:literal>
                </emma:interpretation>
              </emma:one-of>
            </emma:emma>
          </inkml:annotationXML>
          <inkml:trace contextRef="#ctx0" brushRef="#br0">136-667 5381,'0'-23'2050,"0"23"1793,0-22-1441,23 22-640,-23-24-417,0 24-480,-23-22-160,23 22-97,0-23-287,-23 23 127,0 0-192,0 0-95,-21-23-33,21 23 0,-23 23 64,23-23 0,0 0-32,0 23-160,0-23 0,23 22-32,-23-22 32,23 24 32,0-24 0,0 22-64,23 1 128,0 1 1,0-2 63,0 1 96,23 0 32,0 0 0,-2 23-63,-21-23 31,23 23 0,-23-1-64,0-22-192,-23 0 128,23 0-63,-46 0-1,23-23 96,-23 0 96,-23 0-192,23 0-32,-21 0 32,-2 0-224,23-23-64,-23 23-161,46-23-95,-23 23-257,0-23-128,23 23-544,0-23-737,23 23-1601,-23-23-5542</inkml:trace>
        </inkml:traceGroup>
      </inkml:traceGroup>
    </inkml:traceGroup>
  </inkml:traceGroup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06.83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2B02CFDC-9886-410D-9021-95188ED4FB86}" emma:medium="tactile" emma:mode="ink">
          <msink:context xmlns:msink="http://schemas.microsoft.com/ink/2010/main" type="inkDrawing"/>
        </emma:interpretation>
      </emma:emma>
    </inkml:annotationXML>
    <inkml:trace contextRef="#ctx0" brushRef="#br0">0 302 7559,'0'23'1377,"0"-23"1121,0 0-384,0 22-544,0-22-289,0 0-32,0 0-128,0 0-128,0 0-288,0-22-353,0 22-192,0-23-64,0-23-64,0 23-64,0-23 97,0 0-65,23 1 96,-23 21-32,0 2-32,23-1 0,-23 0-32,0 23-32,23 0 64,-2 0 64,2 23-64,1-23 96,-1 23 32,0-1 0,0 2 0,0 21-31,0-21-1,-23-2 0,23 24-96,-23-23 64,23 0-32,-23 0-32,23 0-192,-23-23-417,0 0-608,0 0-737,0 0-768,0 0-962,0 0-7238</inkml:trace>
  </inkml:traceGroup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07.06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61BFB549-9258-45AE-AAD8-C6641B00CA1F}" emma:medium="tactile" emma:mode="ink">
          <msink:context xmlns:msink="http://schemas.microsoft.com/ink/2010/main" type="inkDrawing"/>
        </emma:interpretation>
      </emma:emma>
    </inkml:annotationXML>
    <inkml:trace contextRef="#ctx0" brushRef="#br0">0 115 12716,'0'0'864,"0"0"-511,23 0 1056,0-23-64,21 0-224,-21 23-544,24-23-385,-1 0-192,-23 23 64,0-22-256,0 22-577,0 0-864,0 0-1474,-23 0-2979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16T21:19:24.1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6290 6548,'0'0,"0"-20,20 20,-40-20,20 20,0-39,0 39,0-20,-19 0,-1 0,0 0,-20 1,1 19,-1-20,0 20,-19 0,19 0,-20 20,1-20,19 19,-19 21,19-20,0 20,1 19,-1 1,20-1,0 1,0 19,20 1,0-1,0 20,20-19,-20-1,20 0,0 1,20-21,-21 21,21-21,0 1,0-1,19-19,-19-1,19 1,-19-20,19-20,1 0,0 0,-1-20,1-20,-1-19,1-1,-21-19,21 0,-20-21,-1 1,-19 0,0 0,0 0,-20-1,0 1,-20 0,-20 20,20-1,-19 21,-21-1,21 1,-21 19,0 20,-19 0,20 0,-1 20,0 20,-19 0,20 0,19 0,-20 19,21-19,19 40,-20-21,0 1,40 20,-19-21</inkml:trace>
  <inkml:trace contextRef="#ctx0" brushRef="#br0" timeOffset="17883.0229">18217 6350,'19'-20,"1"0,0 20,-20-20,20 0,-40 20,0-19,0 19,-19 0,-21 0,21 0,-21 19,0 1,1 0,19 0,20 0,1 0,19-1,19 21,21-20,-20 20,39-21,1 21,0-20,-1 20,-19-1,-20 1,-20 0,-20-1,-40-19,21 20,-41-20,21-20,-21 0,21-20,19 20,0-40,40 20,0-19</inkml:trace>
  <inkml:trace contextRef="#ctx0" brushRef="#br0" timeOffset="19100.0925">17879 7163,'20'0,"-20"-19,20 19,-20 0,0-20,0 20,0 0,0 20,-20-1,20 1,-40 20,1 0,-21 19,1 1,-1-1,1 21,-1-21,-19 1,19-1,1 1,-1-1,20-19,1 0,-1-21,20 21,0-40,20 0,0 0,0 0,0-20,20 0,-20 1,20-1,-20-20</inkml:trace>
  <inkml:trace contextRef="#ctx0" brushRef="#br0" timeOffset="19468.1133">17205 7600,'0'0,"0"0,0 0,-20 0,20 20,-20 0,0-1,0 1,0 20,0 0,-19 19,-1-19,20 0,-19 19,19-19,0-1,0-19,20 0,0 0,20-20,-20 20,40-20,-21 0,21-20,-20 20,20 0,-1 0,-19 0,0-20,20 20,-20 0,-1 0,-19 0,20 0</inkml:trace>
  <inkml:trace contextRef="#ctx0" brushRef="#br0" timeOffset="20349.1639">16272 8354,'0'-20,"0"20,-20-20,20 20,0 0,0 0,0 0,0 20,0 0,0 20,0-1,20 1,-20 20,20-1,-20 1,20-1,-1 1,1-1,0-19,0 0,0-1,0-19,-1-20,1 0,0 0,-20-20,20 0,-20-19,20-1,-20 0,20 1,-20-1,0 0,20 1,-20-1,0 0,0 20,0 1,19-1,-19 0,20 0,0 20,0-20,0 0</inkml:trace>
  <inkml:trace contextRef="#ctx0" brushRef="#br0" timeOffset="20935.1974">18098 7223,'0'0,"0"0,0 0,0 0,19 0,-19 20,0 19,0-19,0 40,20-1,-20 1,0 19,0-19,0-1,20 21,-20-41,0 21,0-40,20 19,-20-19,0-20,0 0,0 0,-20-20,20 1,-20-1,0-20</inkml:trace>
  <inkml:trace contextRef="#ctx0" brushRef="#br0" timeOffset="21229.2143">17998 7778,'0'20,"20"20,0-20,0 20,20-1,-21 1,1 0,20-1,-20-19,19 0,-19-20,0 20,0-40,0 20,0-20,-1 0,-19-19,20 19,-20-20,0 20,0-19,-20 19,20 0,0 20,0 0,0 0,-19 20</inkml:trace>
  <inkml:trace contextRef="#ctx0" brushRef="#br0" timeOffset="21574.234">18117 8612,'0'0,"0"-20,40 40,-20-40,0 20,19 0,1 0,-20 0,0 0,19 20,-19-40,-20 20,0 0,0-20</inkml:trace>
  <inkml:trace contextRef="#ctx0" brushRef="#br0" timeOffset="21752.2442">18296 8433,'-20'20,"20"20,-20 0,0-1,20-19,-19 20,38-1,-19-19,20-20,-20 0,20-20,0 1</inkml:trace>
  <inkml:trace contextRef="#ctx0" brushRef="#br0" timeOffset="22334.2775">18395 7263,'0'0,"0"0,0 0,0 0,20 0,-20 0,40 19,-1 1,21 0,-20 20,39-1,0 1,1 0,19 19,0-19,-19 20,19-1,0 1,-20-21,21 1,-21 0,-20-1,1 1,-20-20,-1-20,-19 0,0 0,-20 0,0-20,0 20,-20-40,20 21,-20-1,1-20,-1 20</inkml:trace>
  <inkml:trace contextRef="#ctx0" brushRef="#br0" timeOffset="22635.2947">19606 7600,'0'0,"0"-20,0 20,0 0,0 20,0 0,19 0,21-1,-20 1,40 20,-21 0,1-1,19 1,-19 0,-20-1,20 1,-21 0,-19-20,0 19,-19-19,19 0,-40 0,0-20,1 20,-1-20,0 20,-19-20,39 19,-20-19,40 0,-20 0</inkml:trace>
  <inkml:trace contextRef="#ctx0" brushRef="#br0" timeOffset="23123.3226">20380 8433,'0'-19,"19"19,-19-20,0 20,0-20,-19 0,-1 20,-20 0,0-20,1 20,-1 20,20-20,-20 20,21 0,-1 0,0-1,20 21,20-20,0 20,-1-1,21-19,0 20,-1-1,-19 1,0 0,0 0,-20-21,-20 1,0-20,-19 20,-21-20,20-20,-19 20,19 0,0-20,1 20,19-19</inkml:trace>
  <inkml:trace contextRef="#ctx0" brushRef="#br0" timeOffset="29111.6651">16331 9505,'-19'-20,"19"20,0-20,0 20,0-20,0 20,0 0,0 0,-20 20,40 0,-40 20,40-1,-20 21,0 0,0-1,19 20,-19-19,20-20,-20 19,20-19,-20-20,20 0,-20-1,0-19,0 0,0 0,0 0,0-19,0 19,-20-40,0 40,0-20,20 0</inkml:trace>
  <inkml:trace contextRef="#ctx0" brushRef="#br0" timeOffset="29426.6831">16173 9922,'19'19,"-19"1,0 0,20 0,-20 20,20-1,0 1,20 0,-20-1,-1-19,1 20,0-20,0-20,0 0,0-20,-20 0,19 0,-19 0,0 1,20-21,-20 20,0 0,0 0,20 1,-20 19,0 0,0-20,0 20</inkml:trace>
  <inkml:trace contextRef="#ctx0" brushRef="#br0" timeOffset="29937.7124">16391 10874,'0'-20,"0"20,0 20,0 0,0 20,20-1,-20 1,0 20,0-1,0-19,0 19,0-19,0-20,0 20,20-40,-20 0</inkml:trace>
  <inkml:trace contextRef="#ctx0" brushRef="#br0" timeOffset="32389.8526">20221 9207,'0'0,"0"0,0 0,0 40,0-40,0 40,0-21,0 21,20 20,-20-1,0 1,0-1,0 21,19-21,-19 1,0-21,20 1,-20-20,0 0,0-20,20 20,-20-40,0 20,0-20,-20 0</inkml:trace>
  <inkml:trace contextRef="#ctx0" brushRef="#br0" timeOffset="32884.8809">20122 9902,'0'0,"0"0,0-20,0 20,19 0,-19 0,0-20,0 20,0 0,0 0,0 0,0 20,0 0,20 0,-20 19,20-19,0 0,20 20,-21-20,1-1,20-19,-20 20,20-40,-21 20,1-19,0-1,0-20,-20 20,20-20,-20 1,0 19,0-20,0 20,0 1,0 19,-20-20,20 20,0 0,0 39</inkml:trace>
  <inkml:trace contextRef="#ctx0" brushRef="#br0" timeOffset="33658.9252">20260 10656,'0'0,"0"0,0-20,20 20,-20 0,0 20,0 0,0 19,0 1,20 0,-20 19,20 1,0-1,0 1,0-1,-1-19,1 0,0-1,0-19,0-20,19 0,-19-20,0-19,0-1,0-19,0-1,0 1,-20-1,19 0,-19 1,0 19,20 1,-20 19,0-20,0 40,0-20,0 20,0 0,0 20,0 0</inkml:trace>
  <inkml:trace contextRef="#ctx0" brushRef="#br0" timeOffset="35107.008">20439 11767,'0'0,"0"0,0 0,0 0,0 0,0 20,0 0,20 19,-20 1,20 20,-20-1,20 1,-20-1,19 1,1-1,-20 1,20-20,-20-21,20 1,-20 0,0-20,0 20,0-20,0-20,0 20,0-20,0 20,0-20,0 20</inkml:trace>
  <inkml:trace contextRef="#ctx0" brushRef="#br0" timeOffset="35544.0329">20380 12303,'0'0,"0"0,19 20,-19-20,20 20,-20 19,20-19,20 0,-20 20,19-1,1-19,0 0,-1 0,-19-20,20 0,0 0,-1-20,-19-20,0 20,0-19,-20-1,20 0,-20 21,0-21,-20 20,20 20,0-20,20 40,-20-20,0 20,0 0,0 0</inkml:trace>
  <inkml:trace contextRef="#ctx0" brushRef="#br0" timeOffset="36634.0952">20737 13255,'20'0,"-1"0,-19 20,20-40,0 20,0-19,0-1,-20-20,20 20,-40-20,20 21,-20-21,0 20,-20 0,1 20,-1 0,20 0,-19 0,-1 20,20 0,0 20,20-21,0 21,20-20,0 0,0 0,19 0,1-20,-20 0,20 0,-21 0,1-20,0 20,0 20,-20-1,20 1,-20 20,0 0,0 19,0-19,0 19,0 1,0-1,0-19,0 0,0-1,0-19,0-20,0 0,0-20,-20-19</inkml:trace>
  <inkml:trace contextRef="#ctx0" brushRef="#br0" timeOffset="38170.1832">16867 14486,'0'0,"0"0,0 0,0 20,-20-1,20 41,0-20,0 19,0 1,0-1,0 1,0-1,20-19,-20 0,0-21,20-19,-20 0,0 0,20 0,-20-19,0-21,0 20</inkml:trace>
  <inkml:trace contextRef="#ctx0" brushRef="#br0" timeOffset="38596.2074">17562 14783,'0'0,"20"0,-20 0,39-19,-19 19,20-20,-20 20,39 0,-19-20,19 20,-19 0,-20-20,20 20,-40-20,19 20,-19-20,0 0</inkml:trace>
  <inkml:trace contextRef="#ctx0" brushRef="#br0" timeOffset="38799.2192">17780 14585,'0'40,"0"-21,-20 21,40 0,-20 0,0-1,0 1,20-20,-20 0,0-20,20 19,-20-19,0-19,0-1</inkml:trace>
  <inkml:trace contextRef="#ctx0" brushRef="#br0" timeOffset="39348.2506">18475 14545,'19'-20,"-19"-19,0 19,0-20,0 20,0-19,0 19,-19 0,-1 20,-20 0,20 20,-20-20,21 39,-1-19,0 0,20 20,0-20,0 0,20-20,0 19,-1-19,1-19,0 19,0 0,0-20,0 40,-20-20,0 39,0 1,0 0,0-1,0 21,0-20,0 19,-20-19,20-1,0-19,0 0,0-20,0 20,0-20,0-20,0 0,20-19</inkml:trace>
  <inkml:trace contextRef="#ctx0" brushRef="#br0" timeOffset="76951.4014">16947 17006,'-20'20,"0"0,20-20,-20 0,20 0,0 0,0 0,20-20,-20 0,40 20,-1-20,1 0,0 20,-1 0,1 20,0 0,-40 20,0 19,-20 20,0-19,-20 19,1 1,19-21,-20-19,40 0,0-21,20 1,20-20,-1-20,1 1,39-1,-39 0,20 20,-1-40,1 40,-21-20,1 1,-20-1</inkml:trace>
  <inkml:trace contextRef="#ctx0" brushRef="#br0" timeOffset="77650.4414">18256 16827,'0'0,"20"-20,0 1,20-1,-1 20,1-20,0 20,-1 20,1 0,-20-1,-20 21,0 0,-20-1,0 1,0 0,1-20,-1 0,0-1,20-19,0 0,20 0,19 20,1 0,0 0,19 0,1 19,-21 1,1 0,-20 0,-20-1,0 1,-20-20,-39 0,19-20,-20-20,21 20,-21-40,40 20,-19-19,39 19</inkml:trace>
  <inkml:trace contextRef="#ctx0" brushRef="#br0" timeOffset="78034.4631">19526 16887,'0'20,"20"-40,20 40,-1-40,1 20,0 0,19 0,-19 20,0-20,-20-20,-1 20,-19-20,0 0</inkml:trace>
  <inkml:trace contextRef="#ctx0" brushRef="#br0" timeOffset="78193.4724">19764 16728,'0'60,"0"-1,0 1,20 19,-20-19,0-21,20-19,-20 0,0-20,0 0,20-20</inkml:trace>
  <inkml:trace contextRef="#ctx0" brushRef="#br0" timeOffset="79696.5584">20737 16569,'0'0,"0"20,0-20,-20 0,0 20,20 0,-20-20,20 20,-20-1,20 1,-19 0,19 0,0 0,19 0,1 0,0-20,0 19,20 1,-21-20,21 20,20 0,-41 0,21 0,0 19,-40 1,20-20,-20 20,0-1,-20 1,0-20,0 0,-20-1,21 1,-21-40,0 20,1-19,19-1,-20-20,20 20,0-19,20-21</inkml:trace>
  <inkml:trace contextRef="#ctx0" brushRef="#br0" timeOffset="79891.5696">20677 16629,'60'0,"-21"-40,21 40,-1-40,21 21,-1 19,1-20,-21 20,1 0,-21 20,-19-20,0 0</inkml:trace>
  <inkml:trace contextRef="#ctx0" brushRef="#br0" timeOffset="81837.6809">17026 16430</inkml:trace>
  <inkml:trace contextRef="#ctx0" brushRef="#br0" timeOffset="82081.6948">17006 16411,'0'-20,"0"20,-20 0,20 20,0-20,20 19,0 1,20 0,19 0,21 0,39 0,19 19,21-19,40 40,39-1,20 1,39 19,21 0,19 1,1-1,-1 1,-20-21,1 1,-40-21,-40 1,-20 0,-39-20,-40-20,-20 0,-60 0,1 0</inkml:trace>
  <inkml:trace contextRef="#ctx0" brushRef="#br0" timeOffset="82428.7147">21332 16311,'20'-20,"-20"1,-20 19,0 19,-20 1,-39 20,0 20,-40-1,-20 1,-40 19,-19-20,-40 41,-20-21,-40 20,0 1,-19 19,-21 0,21 0,0 20,19 0,0-20,40-20,20-20,40-19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07.60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F785BFA-5547-41AA-B1DC-538B25DF9B05}" emma:medium="tactile" emma:mode="ink">
          <msink:context xmlns:msink="http://schemas.microsoft.com/ink/2010/main" type="inkDrawing"/>
        </emma:interpretation>
      </emma:emma>
    </inkml:annotationXML>
    <inkml:trace contextRef="#ctx0" brushRef="#br0">505 95 8904,'-46'-45'480,"-1"22"1987,26 23-1314,-25-23-705,0 23 481,0 0-448,0 0-33,23 23-160,-23 0 65,23 22 63,2-21 0,-2 21-159,-23 1-1,46 23-32,-23-23 192,23 23-383,0-1 127,0 1 32,0 0-96,46-1 160,0-22 0,-2 0 161,25 0 63,23-23 65,0-23 127,-24 0-383,1-23 31,0-1-288,-23-21 160,0-24-96,-23 23 0,-2-22-32,2 22-96,-46-23 0,23 0-128,-44 0 0,21 1 96,-23 22-128,0 0 96,0 0-32,0 24 0,-1-1-161,3 23 97,-2 0-352,23 0-321,0 23-929,23-23-1954,-23 22-6982</inkml:trace>
  </inkml:traceGroup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11.13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CEF82309-08B6-46D4-995C-86AEEB9DC752}" emma:medium="tactile" emma:mode="ink">
          <msink:context xmlns:msink="http://schemas.microsoft.com/ink/2010/main" type="inkDrawing" rotatedBoundingBox="10383,6674 11342,7239 10861,8057 9902,7492" semanticType="enclosure" shapeName="Other">
            <msink:destinationLink direction="to" ref="{6910F4A1-6C57-4885-99B8-314A90D87979}"/>
          </msink:context>
        </emma:interpretation>
      </emma:emma>
    </inkml:annotationXML>
    <inkml:trace contextRef="#ctx0" brushRef="#br0">462 44 10345,'-46'-24'-288,"23"24"865,-21 0 640,21 0-1025,-23 0-32,-1 0 160,24 24 289,-23-1 128,23 23 192,0-24 31,-23 47-127,25-23-160,-2 23-257,0-1-63,23 24-97,0-23 128,23-1 1,21 1 255,2-24-31,0 24 31,23-23-95,1-23-161,-3 0-128,2 0 33,23-23 31,0 0-192,-2-23-32,2-23 32,-22 23-160,22-23 160,-25 0-63,-21 1-98,-23-24-31,-23 23-32,0 0-64,-23 1 96,0-24 0,0 0 32,-23 1 0,-21 22-32,21-23 32,-1 24 32,1-1 0,0 23-64,0-1-64,2 2-257,-2 22-191,23 0-321,-23 0-416,23 22-705,0-22-1506,23 24-3330</inkml:trace>
  </inkml:traceGroup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20.09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15B7E5FF-AF96-45AD-9B5F-B582742D2715}" emma:medium="tactile" emma:mode="ink">
          <msink:context xmlns:msink="http://schemas.microsoft.com/ink/2010/main" type="inkDrawing" rotatedBoundingBox="4352,14844 5752,15168 5693,15425 4293,15101" semanticType="callout" shapeName="Other">
            <msink:sourceLink direction="from" ref="{CC2972F6-F26E-4192-9663-91A872E683E3}"/>
            <msink:sourceLink direction="to" ref="{D4558BB9-D65F-4CFE-8906-1F698EEA1CBE}"/>
          </msink:context>
        </emma:interpretation>
      </emma:emma>
    </inkml:annotationXML>
    <inkml:trace contextRef="#ctx0" brushRef="#br0">-1992 3436 5188,'0'0'769,"0"0"1153,-23-25-705,23 25-672,0 0 63,0 0 257,0 0-192,0 0-417,0 0-160,23 0 609,-23 0 544,0 25-288,23-25-96,0 0-1,-2 22 65,2-22 64,0 23-64,23-23-128,0 23 0,24-23-65,-1 23-63,-2-23-97,25 23-63,-23-23-225,23 0-32,-25 23-95,2-23-65,1 23 0,-24-23-32,0 22 32,-2-22-64,-21 24 32,0-24-64,0 0-32,-23 0-32,0 0-320,0 0 31,0 0 33,0 0-160,0 0-449,0 0-417,0 0-928,-23 0-1922,23 0-6021</inkml:trace>
    <inkml:trace contextRef="#ctx0" brushRef="#br0" timeOffset="360.0206">-1030 3527 10473,'0'0'3300,"0"0"-738,0 0-608,0 0-705,0 0-512,0 0-353,0 0-64,23 0 97,-2 23-65,2 0 97,0-23-257,23 23 128,-23-1-64,23-22 161,0 24-65,-23-2-64,23-22-96,-25 23-128,25 0-64,-23-23 0,-23 23 0,0-23-32,0 23-96,-23-23 0,0 23 64,0-23-192,-21 23 32,21-23 128,0 0-33,0 0 33,0 22-448,0-22-225,0 0-256,23 0-576,0 0-1314,-23 0-2306</inkml:trace>
  </inkml:traceGroup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28.46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2BA3B2CC-2445-4BAD-B89A-58C23906A912}" emma:medium="tactile" emma:mode="ink">
          <msink:context xmlns:msink="http://schemas.microsoft.com/ink/2010/main" type="inkDrawing" rotatedBoundingBox="6317,16031 7836,16305 7828,16354 6308,16079" semanticType="callout" shapeName="Other">
            <msink:sourceLink direction="with" ref="{8AE3BF7D-B4EB-4F58-8AD1-0D1AE086D74B}"/>
            <msink:sourceLink direction="with" ref="{1527F76D-5C0C-46CB-99D7-BD5A65CAE837}"/>
          </msink:context>
        </emma:interpretation>
      </emma:emma>
    </inkml:annotationXML>
    <inkml:trace contextRef="#ctx0" brushRef="#br0">0 0 4452,'0'0'1473,"0"0"1282,0 0-481,0 0-288,0 0-577,0 0-832,0 0-513,0 0 480,23 23 449,0-23-32,24 22-192,-1 2 32,0-24-65,44 22 1,2-22-32,0 23-257,0 1-64,-2-24 65,3 22-65,22-22 65,-25 23 31,2-23-224,-23 23 1,23 0-129,-25-1-64,3-22 64,-24 24-128,0-24 32,-23 22-128,0-22-192,0 0-193,-2 0 1,-21 0-97,0 23-288,0-23 64,0 0-384,0 0-480,0 0-1058,0 0-2626</inkml:trace>
  </inkml:traceGroup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30.47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7A862B5B-D9CE-47CE-958F-D0FE56558E46}" emma:medium="tactile" emma:mode="ink">
          <msink:context xmlns:msink="http://schemas.microsoft.com/ink/2010/main" type="writingRegion" rotatedBoundingBox="8163,15988 8813,18445 8295,18581 7646,16125"/>
        </emma:interpretation>
      </emma:emma>
    </inkml:annotationXML>
    <inkml:traceGroup>
      <inkml:annotationXML>
        <emma:emma xmlns:emma="http://www.w3.org/2003/04/emma" version="1.0">
          <emma:interpretation id="{4ACFACB7-A919-45B7-A5CE-90AEA4948174}" emma:medium="tactile" emma:mode="ink">
            <msink:context xmlns:msink="http://schemas.microsoft.com/ink/2010/main" type="paragraph" rotatedBoundingBox="8163,15988 8813,18445 8295,18581 7646,1612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8E49936-86E7-40DA-99C1-7511C7FEAA92}" emma:medium="tactile" emma:mode="ink">
              <msink:context xmlns:msink="http://schemas.microsoft.com/ink/2010/main" type="line" rotatedBoundingBox="8163,15988 8813,18445 8295,18581 7646,16125"/>
            </emma:interpretation>
          </emma:emma>
        </inkml:annotationXML>
        <inkml:traceGroup>
          <inkml:annotationXML>
            <emma:emma xmlns:emma="http://www.w3.org/2003/04/emma" version="1.0">
              <emma:interpretation id="{8AE3BF7D-B4EB-4F58-8AD1-0D1AE086D74B}" emma:medium="tactile" emma:mode="ink">
                <msink:context xmlns:msink="http://schemas.microsoft.com/ink/2010/main" type="inkWord" rotatedBoundingBox="8163,15988 8813,18445 8295,18581 7646,16125">
                  <msink:destinationLink direction="with" ref="{2BA3B2CC-2445-4BAD-B89A-58C23906A912}"/>
                </msink:context>
              </emma:interpretation>
              <emma:one-of disjunction-type="recognition" id="oneOf0">
                <emma:interpretation id="interp0" emma:lang="en-US" emma:confidence="0">
                  <emma:literal>"ser</emma:literal>
                </emma:interpretation>
                <emma:interpretation id="interp1" emma:lang="en-US" emma:confidence="0">
                  <emma:literal>"ser.</emma:literal>
                </emma:interpretation>
                <emma:interpretation id="interp2" emma:lang="en-US" emma:confidence="0">
                  <emma:literal>-ser</emma:literal>
                </emma:interpretation>
                <emma:interpretation id="interp3" emma:lang="en-US" emma:confidence="0">
                  <emma:literal>"syli</emma:literal>
                </emma:interpretation>
                <emma:interpretation id="interp4" emma:lang="en-US" emma:confidence="0">
                  <emma:literal>-ser.</emma:literal>
                </emma:interpretation>
              </emma:one-of>
            </emma:emma>
          </inkml:annotationXML>
          <inkml:trace contextRef="#ctx0" brushRef="#br0">1899 5771 864,'0'-22'9129,"0"22"-6919,0 0 801,0 0-2114,0 0-801,23 22 705,-23 24 320,23-23-224,-23 46-193,23-23 97,0 0 64,-23-1-129,23-22-63,-23 23-321,0-23-31,23 0-225,-23-23 64,0 22-128,0-22-352,0 0-481,0 0 0,0-22-1153,0 22-1889,-23-23-3236</inkml:trace>
          <inkml:trace contextRef="#ctx0" brushRef="#br0" timeOffset="331.0188">1853 6069 10121,'0'0'929,"0"0"737,0 23-65,0-23-96,23 23-255,0 0-97,0 0-224,0-1-65,23 2-31,-23-1 0,0-1-64,0 1-225,0-23-95,-2 0 31,2 0-95,0 0-97,0 0 0,0-23-96,0 1-96,-23-25 32,0 25-96,0-1-96,0-23-128,0 23-96,0 23-385,0-23-320,0 23-352,0 0-705,0-23-1697,0 23-6055</inkml:trace>
          <inkml:trace contextRef="#ctx0" brushRef="#br0" timeOffset="-1665.0952">1304 4580 13164,'0'0'1473,"0"0"930,0 0-1154,0 0-480,23 0 159,-23 23-95,46-23-352,-23 24-97,23-2-64,-23-22-31,21 23 127,2 23-64,-23-24 129,23 2-33,0-2-224,-23-22-127,0 23-33,0 1-161,-23-2 130,0 1-33,-23-23 0,23 23-33,-23-1 66,-23-22-33,23 0-33,-23 24 1,23-24-96,-23 0-160,23 23-577,2-23-512,21 0-833,0 23-2082,0-23-5830</inkml:trace>
          <inkml:trace contextRef="#ctx0" brushRef="#br0" timeOffset="1151.0658">1922 6573 4131,'23'0'5029,"-23"0"-3459,0 0 1312,0 0-1024,0 0-64,0 0-737,0 0-417,0 0-415,0 23 31,0-23 320,23 22 161,0 24-96,0 1-33,-23-26 1,23 26-65,0-1-127,-23 0-33,23-24-192,-2 2 33,-21-2-1,23 1-128,-23-23 32,0 0 32,0 23 0,23-23 161,-23-23 95,0 23-160,0-23-160,23 1-64,-23-24 32,23 23-64,-23-23 32,23 0-64,-23 1 32,23-2-32,-23 1-128,23 24-288,-23-1-289,0 23-864,-23 0-1314,23 0-1986,0 0-5413</inkml:trace>
          <inkml:trace contextRef="#ctx0" brushRef="#br0" timeOffset="-809.0463">1991 5153 12043,'0'-23'2178,"0"23"897,0-23-1634,0 0-512,-23 23-416,0 0-257,0 0-160,0 0-32,0 0 128,-24 23 161,24-23-193,2 23-64,21 0-64,-23-23 32,23 23-64,0-23 0,0 23 64,23-1 64,-2 2-32,26-1 32,-1-1 32,-23-22 193,23 24-65,-23-2-160,0 1 96,0 0-128,-23 0 1,-23 0-1,0 0 32,0 0-64,-23-23-64,0 22-64,-1 2-64,24-24-161,-21 0-159,44 0-481,-23-24-480,23 24-1346,0-22-3523</inkml:trace>
        </inkml:traceGroup>
      </inkml:traceGroup>
    </inkml:traceGroup>
  </inkml:traceGroup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32.60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0397884A-0634-4272-BFE8-C1A92BC386C3}" emma:medium="tactile" emma:mode="ink">
          <msink:context xmlns:msink="http://schemas.microsoft.com/ink/2010/main" type="writingRegion" rotatedBoundingBox="8911,18283 10690,18369 10667,18825 8889,18738"/>
        </emma:interpretation>
      </emma:emma>
    </inkml:annotationXML>
    <inkml:traceGroup>
      <inkml:annotationXML>
        <emma:emma xmlns:emma="http://www.w3.org/2003/04/emma" version="1.0">
          <emma:interpretation id="{7ED49D3C-8F16-44B0-AD71-BEA51F27E30B}" emma:medium="tactile" emma:mode="ink">
            <msink:context xmlns:msink="http://schemas.microsoft.com/ink/2010/main" type="paragraph" rotatedBoundingBox="8911,18283 10690,18369 10667,18825 8889,18738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911F391-1D6D-4ECB-9E78-3264294A5E1A}" emma:medium="tactile" emma:mode="ink">
              <msink:context xmlns:msink="http://schemas.microsoft.com/ink/2010/main" type="line" rotatedBoundingBox="8911,18283 10690,18370 10667,18825 8889,18738"/>
            </emma:interpretation>
          </emma:emma>
        </inkml:annotationXML>
        <inkml:traceGroup>
          <inkml:annotationXML>
            <emma:emma xmlns:emma="http://www.w3.org/2003/04/emma" version="1.0">
              <emma:interpretation id="{C25BBBB6-C073-4895-91ED-908B1F9F3E36}" emma:medium="tactile" emma:mode="ink">
                <msink:context xmlns:msink="http://schemas.microsoft.com/ink/2010/main" type="inkWord" rotatedBoundingBox="8911,18283 10690,18370 10667,18825 8889,18738"/>
              </emma:interpretation>
              <emma:one-of disjunction-type="recognition" id="oneOf0">
                <emma:interpretation id="interp0" emma:lang="en-US" emma:confidence="0">
                  <emma:literal>35</emma:literal>
                </emma:interpretation>
                <emma:interpretation id="interp1" emma:lang="en-US" emma:confidence="0">
                  <emma:literal>is 5</emma:literal>
                </emma:interpretation>
                <emma:interpretation id="interp2" emma:lang="en-US" emma:confidence="0">
                  <emma:literal>-s 5</emma:literal>
                </emma:interpretation>
                <emma:interpretation id="interp3" emma:lang="en-US" emma:confidence="0">
                  <emma:literal>25</emma:literal>
                </emma:interpretation>
                <emma:interpretation id="interp4" emma:lang="en-US" emma:confidence="0">
                  <emma:literal>2, 5</emma:literal>
                </emma:interpretation>
              </emma:one-of>
            </emma:emma>
          </inkml:annotationXML>
          <inkml:trace contextRef="#ctx0" brushRef="#br0">2586 6871 4420,'-23'0'1761,"23"0"1923,0 0-994,0 0-351,0 0-546,0 0-928,0 0-577,0 0-159,0 0 255,23 0 224,0 22 161,23-22-64,0 24 96,-2-24-193,2 0 65,23 22-161,-23 1 1,23-23-161,-22 23-32,-3-23-159,2 23-65,0-23-64,-23 0 96,0 0-96,0 23-32,-23-23-64,0 0-192,0 0-577,0 0 96,0 0-416,-23 23-577,23-23-1377,-23 0-2626</inkml:trace>
          <inkml:trace contextRef="#ctx0" brushRef="#br0" timeOffset="353.0202">3022 6825 11466,'-23'0'2307,"23"0"-1090,0 0 1345,0 0-1537,0 0-32,0 0-737,0 0-128,23 0 257,-2 23 127,2-23 33,23 23-1,0-1-159,0 2 95,0-2-192,0 1-95,-23 0 127,21 0-64,-21 0-160,0 0-32,-23 0-64,0-1 96,0 2-96,0-1 64,-23-23 32,0 22-192,0 2-192,-21-24 128,21 0-64,0 22 0,0-22-97,0 0-544,23 0-320,0 0-769,0 0-1569,0 0-3331</inkml:trace>
          <inkml:trace contextRef="#ctx0" brushRef="#br0" timeOffset="2584.1477">3845 6962 6566,'0'-23'1665,"0"1"738,0 22 800,0-24-1634,0 24 97,0 0-513,0 0-449,0 0-511,0 0-225,0 0 32,-23 24-32,23-2 64,-23 1 32,0 0-64,23-23 0,-23 23 0,23 0 0,0-23 0,0 0 0,23 0 0,-23 23 0,23-23 32,0 0 32,0 0 0,23 23-32,0-23 192,-25 0 64,25 22 129,-23 2-1,0-24-32,0 23-31,-23-1-1,23 2-128,-23-2-96,0-22 1,-23 23 31,0-23 0,0 23-64,0-23-544,0 0-225,-21 0-352,21 0-416,0-23-866,0 23-735,0-23-1571,0 1-1729</inkml:trace>
          <inkml:trace contextRef="#ctx0" brushRef="#br0" timeOffset="2925.1673">3845 6893 7046,'0'0'4645,"0"0"-3556,0 0 2178,23-22-2370,-23 22-129,0 0-255,23 0-65,0 0-31,0 0-33,21 0 64,-21 0 97,23 0-161,-23 0 1,23 0-33,0-23 0,1 23-160,-24 0-63,21-23-65,-21 23 32,0 0-32,0 0-64,-23 0 0,0 0-64,0 0 32,0 0-225,0 0-159,0 0-321,0 0-704,0 0-833,-23 0-1890,23 0-7527</inkml:trace>
        </inkml:traceGroup>
      </inkml:traceGroup>
    </inkml:traceGroup>
  </inkml:traceGroup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27.52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B7D13A45-21D0-423C-8204-20A006D2F1EA}" emma:medium="tactile" emma:mode="ink">
          <msink:context xmlns:msink="http://schemas.microsoft.com/ink/2010/main" type="writingRegion" rotatedBoundingBox="6970,15433 6332,19027 4962,18784 5600,15189"/>
        </emma:interpretation>
      </emma:emma>
    </inkml:annotationXML>
    <inkml:traceGroup>
      <inkml:annotationXML>
        <emma:emma xmlns:emma="http://www.w3.org/2003/04/emma" version="1.0">
          <emma:interpretation id="{A77B45C0-F614-4607-BD6E-4020DECBFFD8}" emma:medium="tactile" emma:mode="ink">
            <msink:context xmlns:msink="http://schemas.microsoft.com/ink/2010/main" type="paragraph" rotatedBoundingBox="6469,15983 6773,17310 6427,17389 6123,16062" alignmentLevel="2"/>
          </emma:interpretation>
        </emma:emma>
      </inkml:annotationXML>
      <inkml:traceGroup>
        <inkml:annotationXML>
          <emma:emma xmlns:emma="http://www.w3.org/2003/04/emma" version="1.0">
            <emma:interpretation id="{D62C0691-4D75-4E36-8B42-F44894D1B8DF}" emma:medium="tactile" emma:mode="ink">
              <msink:context xmlns:msink="http://schemas.microsoft.com/ink/2010/main" type="line" rotatedBoundingBox="6469,15983 6773,17310 6427,17389 6123,16062"/>
            </emma:interpretation>
          </emma:emma>
        </inkml:annotationXML>
        <inkml:traceGroup>
          <inkml:annotationXML>
            <emma:emma xmlns:emma="http://www.w3.org/2003/04/emma" version="1.0">
              <emma:interpretation id="{1527F76D-5C0C-46CB-99D7-BD5A65CAE837}" emma:medium="tactile" emma:mode="ink">
                <msink:context xmlns:msink="http://schemas.microsoft.com/ink/2010/main" type="inkWord" rotatedBoundingBox="6469,15983 6773,17310 6427,17389 6123,16062">
                  <msink:destinationLink direction="with" ref="{2BA3B2CC-2445-4BAD-B89A-58C23906A912}"/>
                </msink:context>
              </emma:interpretation>
              <emma:one-of disjunction-type="recognition" id="oneOf0">
                <emma:interpretation id="interp0" emma:lang="en-US" emma:confidence="0">
                  <emma:literal>k</emma:literal>
                </emma:interpretation>
                <emma:interpretation id="interp1" emma:lang="en-US" emma:confidence="0">
                  <emma:literal>!</emma:literal>
                </emma:interpretation>
                <emma:interpretation id="interp2" emma:lang="en-US" emma:confidence="0">
                  <emma:literal>Y</emma:literal>
                </emma:interpretation>
                <emma:interpretation id="interp3" emma:lang="en-US" emma:confidence="0">
                  <emma:literal>K</emma:literal>
                </emma:interpretation>
                <emma:interpretation id="interp4" emma:lang="en-US" emma:confidence="0">
                  <emma:literal>¥</emma:literal>
                </emma:interpretation>
              </emma:one-of>
            </emma:emma>
          </inkml:annotationXML>
          <inkml:trace contextRef="#ctx0" brushRef="#br0">51 5657 9737,'23'0'1633,"-23"0"513,23 0-897,0 0 289,1 0-385,-1 0-576,23 0-289,-23 0-64,-2 0-96,3-23-64,-1 23-128,-23 0-512,23 0-962,-23-23-1793,0 0-5029</inkml:trace>
          <inkml:trace contextRef="#ctx0" brushRef="#br0" timeOffset="171.0096">190 5496 9769,'0'46'1761,"0"-23"482,0 0 415,0 23-1153,0-23-127,0 22-577,0-21-321,0 21-352,0-21-192,0-24-961,23 22-1922,-23-22-4131</inkml:trace>
          <inkml:trace contextRef="#ctx0" brushRef="#br0" timeOffset="-820.0468">-86 4489 3779,'0'0'6054,"0"0"-4389,0 0-159,0 0-737,0 23 896,21-1-159,-21 2-161,0 21-192,23-21-128,0 21 0,1 1-128,-24 0-97,23 23-127,-23-24-96,0 0-161,23 25-192,-23-24-128,0-24-32,0 1 32,23 0-63,-23-23-33,0 23-321,0-23-512,0 0-224,0-23-224,0 23-1409,0-23-2403,0 23-8904</inkml:trace>
          <inkml:trace contextRef="#ctx0" brushRef="#br0" timeOffset="-508.029">-86 4970 14637,'0'23'128,"0"-23"1410,21 22-385,-21 2 160,23 21-192,0-22-160,1 0-224,-1 0-64,23 0 63,-23 0-191,0-1-161,1-22-96,-1 24-63,-23-24 31,23 0 160,-23-24-31,23 2-161,-23-1-160,0 0 32,0 0-32,23 0-32,-23 0-64,0-22-32,0 21-288,0 24-449,0-22-961,0-1-1056,21 23-2852</inkml:trace>
        </inkml:traceGroup>
      </inkml:traceGroup>
    </inkml:traceGroup>
    <inkml:traceGroup>
      <inkml:annotationXML>
        <emma:emma xmlns:emma="http://www.w3.org/2003/04/emma" version="1.0">
          <emma:interpretation id="{FE4637EF-2652-4367-A1A4-5D6889380821}" emma:medium="tactile" emma:mode="ink">
            <msink:context xmlns:msink="http://schemas.microsoft.com/ink/2010/main" type="paragraph" rotatedBoundingBox="6358,15324 5720,18919 4962,18784 5600,1518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08D09EC-3100-45FB-8789-5862F2D41826}" emma:medium="tactile" emma:mode="ink">
              <msink:context xmlns:msink="http://schemas.microsoft.com/ink/2010/main" type="line" rotatedBoundingBox="6358,15324 5720,18919 4962,18784 5600,15189"/>
            </emma:interpretation>
          </emma:emma>
        </inkml:annotationXML>
        <inkml:traceGroup>
          <inkml:annotationXML>
            <emma:emma xmlns:emma="http://www.w3.org/2003/04/emma" version="1.0">
              <emma:interpretation id="{D4558BB9-D65F-4CFE-8906-1F698EEA1CBE}" emma:medium="tactile" emma:mode="ink">
                <msink:context xmlns:msink="http://schemas.microsoft.com/ink/2010/main" type="inkWord" rotatedBoundingBox="6358,15324 5720,18919 4962,18784 5600,15189">
                  <msink:destinationLink direction="to" ref="{15B7E5FF-AF96-45AD-9B5F-B582742D2715}"/>
                </msink:context>
              </emma:interpretation>
              <emma:one-of disjunction-type="recognition" id="oneOf1">
                <emma:interpretation id="interp5" emma:lang="en-US" emma:confidence="0">
                  <emma:literal>it</emma:literal>
                </emma:interpretation>
                <emma:interpretation id="interp6" emma:lang="en-US" emma:confidence="0">
                  <emma:literal>ini</emma:literal>
                </emma:interpretation>
                <emma:interpretation id="interp7" emma:lang="en-US" emma:confidence="0">
                  <emma:literal>it,</emma:literal>
                </emma:interpretation>
                <emma:interpretation id="interp8" emma:lang="en-US" emma:confidence="0">
                  <emma:literal>it.</emma:literal>
                </emma:interpretation>
                <emma:interpretation id="interp9" emma:lang="en-US" emma:confidence="0">
                  <emma:literal>itty</emma:literal>
                </emma:interpretation>
              </emma:one-of>
            </emma:emma>
          </inkml:annotationXML>
          <inkml:trace contextRef="#ctx0" brushRef="#br0" timeOffset="11255.6438">-893 6001 9320,'0'-24'1410,"0"24"479,0-22 450,0 22-962,0 0-32,0 0-416,-23 0-512,23 0-353,0 0-64,0 22 256,0 2 224,23-2 65,-23 1 31,0 23-127,0 0-65,0-1-64,0 24-95,0-46 31,23 23-96,-23-23-128,0 0 64,0 0-32,0-1-32,0-22-96,0 0-416,0 0-449,0 0-416,0 0-513,0 0-1954,-23 0-5573</inkml:trace>
          <inkml:trace contextRef="#ctx0" brushRef="#br0" timeOffset="11599.6635">-1030 6321 9288,'23'0'929,"-23"23"-801,0-23 1826,0 23-288,0 0-97,21-1-352,2 3-32,0-4-288,1 25-96,-1-23 64,0 0-160,0 0-225,0 0-128,0-1 65,-23-22-65,24 0-32,-1 0 97,-23-22-33,23-1-192,-23 0-192,0-23 128,0 23-63,0 0-98,0 2 66,0-4-130,0 25-287,0-22-160,0 22-674,0 0-1216,0 0-3011</inkml:trace>
          <inkml:trace contextRef="#ctx0" brushRef="#br0" timeOffset="14636.8372">-797 6985 8167,'0'0'1602,"0"-23"1537,0 23-1506,0 0-480,0 23-448,0-23 0,-23 23 95,23 0-159,0 0-96,-23 0-1,23-1-31,0-22-193,0 24-128,0-1 0,0-1 0,0-22-63,0 24 31,23-24 96,-23 0-32,23 0 32,-23 0-63,23 0 31,0 0-96,0-24 0,0 24-64,-2 0-96,-21 0 32,23 0 0,-23 0-160,23 0-961,-23 0-545,0 0-800,0 0-1282,0 0-3715</inkml:trace>
          <inkml:trace contextRef="#ctx0" brushRef="#br0" timeOffset="26719.5283">-661 7031 2402,'0'-23'1729,"0"0"-31,0 23 64,0-23-385,0 23 128,0-23-31,0 23 95,0 0 65,0 0-257,0 0-448,0 0-256,0 0-417,0 0 128,0 23 289,0 23-129,0 0-223,23-1 63,-23 24 32,0-23 33,0 0-33,0 0-159,24-23-65,-24 0-96,0-1-32,0-22-32,0 0-128,0 0-641,0 0-1057,0-22-2305,0 22-11532</inkml:trace>
          <inkml:trace contextRef="#ctx0" brushRef="#br0" timeOffset="-6376.3647">-64 3824 11146,'23'-22'513,"-46"22"1184,23-23-1088,-21 23 384,-2-23 256,-23 23-384,23 0-193,-24 0-127,24 23-33,0-23-31,0 23-225,0-1-192,0-22-32,23 24-32,0-1 0,0-1 0,23 2 128,0-2 32,0 1 129,0 0 191,24 0 1,-1 0 95,-23 0-95,0 0-97,0-1-192,-23 2-32,0-2-96,0 0 64,-23-22 97,0 24-65,-23-1-192,23-23-96,-24 0-97,24 0-287,0-23-257,0 23-672,0-24-1058,23 24-2465</inkml:trace>
          <inkml:trace contextRef="#ctx0" brushRef="#br0" timeOffset="-2060.1178">-687 4764 14509,'0'22'1153,"-21"-22"-128,21 23-160,0 1-96,-23-2 0,0 1-449,23 22-128,-23-21 0,23-1-96,-24 0 0,24 23 97,0-46-97,0 22 96,0 1 96,0 0 0,0-23 1,24 23 31,-1 0-160,-23-23-32,23 23 0,0-23 65,-23 0 63,44 0 32,-20 0-128,-1-23-96,23 0-96,-23 23-192,1-23-449,-24 23-480,23 0-672,-23 0-1314,0 0-2114</inkml:trace>
          <inkml:trace contextRef="#ctx0" brushRef="#br0" timeOffset="-2393.1369">-179 4466 1217,'23'0'2338,"-23"-23"-128,0 23 96,0 0 449,24-23-449,-24 23-320,0 0-385,0 0-608,0 0-576,0 0-1,0 23 129,-24 0-33,-22 0-128,23 22-159,-47 1 95,24 1 32,2-2 97,-3 1 95,1 0-191,0-1 31,-1 1-224,24-23-32,0 0-64,23-1 32,-23 2 32,23-24-160,-24 0-32,24 23-160,-23-23-64,2 23-32,21-23 127,-23 0 33,23 0-288,0 0-33,0 0-127,0 0-898,23-23-1248,-23 0-1314,21-1-7015</inkml:trace>
          <inkml:trace contextRef="#ctx0" brushRef="#br0" timeOffset="-1436.0819">-1030 5314 11851,'0'0'640,"0"0"-95,0 22 672,0 1 64,0 0-96,23 0-192,-23 23-128,21-23 0,2 23 32,0-1 0,-23-22-129,24 23-127,-1-23-32,-23-23-33,23 22-95,-23-22-1,23 0-64,0 0 65,-23-22-193,23-1-96,1 0-96,-1 0-32,-23-23-32,0 24 65,0-2-129,0 2-1,0 22-191,0-23-128,0 23-289,0-23-352,0 23-736,0 0-898,0-23-2305,23 0-9961</inkml:trace>
        </inkml:traceGroup>
      </inkml:traceGroup>
    </inkml:traceGroup>
  </inkml:traceGroup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42.42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 0 12619,'0'0'2435,"0"0"-2115,0 22 1762,0 1-448,0 23-353,0 0-320,0-1-289,0 2-159,0-1-65,0-1-31,0 1-97,0-23-192,0 0 32,0 0-96,0-23-32,0 22-256,0-22-609,0 0-256,0 0-640,0 0-1410,0 0-3876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23.92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1532CDDF-1A73-4859-A919-A8008F4DDD0F}" emma:medium="tactile" emma:mode="ink">
          <msink:context xmlns:msink="http://schemas.microsoft.com/ink/2010/main" type="writingRegion" rotatedBoundingBox="1784,10011 1737,13105 1325,13098 1373,10005"/>
        </emma:interpretation>
      </emma:emma>
    </inkml:annotationXML>
    <inkml:traceGroup>
      <inkml:annotationXML>
        <emma:emma xmlns:emma="http://www.w3.org/2003/04/emma" version="1.0">
          <emma:interpretation id="{63A745B6-9415-47E9-823B-E5F81AAAC3BE}" emma:medium="tactile" emma:mode="ink">
            <msink:context xmlns:msink="http://schemas.microsoft.com/ink/2010/main" type="paragraph" rotatedBoundingBox="1784,10011 1737,13105 1325,13098 1373,1000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636A39C9-23C2-42AA-8B03-4BB3419EEC15}" emma:medium="tactile" emma:mode="ink">
              <msink:context xmlns:msink="http://schemas.microsoft.com/ink/2010/main" type="line" rotatedBoundingBox="1784,10011 1737,13105 1325,13098 1373,10005"/>
            </emma:interpretation>
          </emma:emma>
        </inkml:annotationXML>
        <inkml:traceGroup>
          <inkml:annotationXML>
            <emma:emma xmlns:emma="http://www.w3.org/2003/04/emma" version="1.0">
              <emma:interpretation id="{802C5751-352F-4266-A04B-2D9E78296203}" emma:medium="tactile" emma:mode="ink">
                <msink:context xmlns:msink="http://schemas.microsoft.com/ink/2010/main" type="inkWord" rotatedBoundingBox="1336,11926 1375,10782 1725,10794 1685,11938">
                  <msink:destinationLink direction="to" ref="{058DB8E0-66E8-430A-B176-154C8A6FA392}"/>
                  <msink:destinationLink direction="from" ref="{058DB8E0-66E8-430A-B176-154C8A6FA392}"/>
                  <msink:destinationLink direction="with" ref="{9CFFEF15-2323-4D25-A65C-7A7BB3F8FF4E}"/>
                  <msink:destinationLink direction="to" ref="{A3BD7EF6-1672-4FF5-838F-718E4748C073}"/>
                  <msink:destinationLink direction="from" ref="{A3BD7EF6-1672-4FF5-838F-718E4748C073}"/>
                  <msink:destinationLink direction="with" ref="{999CB3A1-C062-4BBE-8EB1-2FDBB94E36EB}"/>
                  <msink:destinationLink direction="from" ref="{7CBB4AF4-97FC-4A93-85C3-7B3594C9E6E6}"/>
                  <msink:destinationLink direction="with" ref="{9C5802F5-E1DB-44CA-9AA7-75004F15925B}"/>
                </msink:context>
              </emma:interpretation>
              <emma:one-of disjunction-type="recognition" id="oneOf0">
                <emma:interpretation id="interp0" emma:lang="en-US" emma:confidence="0">
                  <emma:literal>¥</emma:literal>
                </emma:interpretation>
                <emma:interpretation id="interp1" emma:lang="en-US" emma:confidence="0">
                  <emma:literal>%</emma:literal>
                </emma:interpretation>
                <emma:interpretation id="interp2" emma:lang="en-US" emma:confidence="0">
                  <emma:literal>!</emma:literal>
                </emma:interpretation>
                <emma:interpretation id="interp3" emma:lang="en-US" emma:confidence="0">
                  <emma:literal>?</emma:literal>
                </emma:interpretation>
                <emma:interpretation id="interp4" emma:lang="en-US" emma:confidence="0">
                  <emma:literal>•</emma:literal>
                </emma:interpretation>
              </emma:one-of>
            </emma:emma>
          </inkml:annotationXML>
          <inkml:trace contextRef="#ctx0" brushRef="#br0">1213 4952 6534,'0'24'1345,"0"-24"385,-23 0-97,23 22-352,0 1-480,0 0 32,0 0 96,-21 0-32,21 23-129,21-24-63,-21-22-64,0 24-161,23-2 33,-23-22-1,23 0 33,0 0 159,0 0-159,0-22-193,0-2-256,0 2 96,-23-1-96,0-23 1,-23 23-194,0 0-159,0 0-288,-23 1 255,0 22 33,25 0 128,-25 0-32,23 0-224,23 22-577,-23-22-1314,46 23-1312,-23-23-5542</inkml:trace>
          <inkml:trace contextRef="#ctx0" brushRef="#br0" timeOffset="-100043.7221">207-1552 3875,'-23'0'1377,"23"0"1698,0-23-832,0 23-610,0 0-128,0 0-159,0 0-481,0 0-417,0 0-224,0 23 257,0 0-1,23 0-128,-23 0 1,0 0-129,23 23-32,-23-1 64,0 1 65,0 0 31,0-1-128,0 24-64,0-23 33,0 23-1,0 0 160,0-1 0,-23 1 65,23 0-65,0 0-32,0-23-63,0-1-97,-23 1-64,23-23-32,0-23 0,0 0-96,0 0-32,0 0-481,0 0-383,-23-23-482,23 0-736,0 0-1057,0 23-2498</inkml:trace>
          <inkml:trace contextRef="#ctx0" brushRef="#br0" timeOffset="-110756.3349">46-2308 4388,'0'-22'2370,"-23"22"-64,23 0 577,0-24-1538,0 24-672,0 0-481,0 24-128,0-24 609,23 22 416,0 1-64,0 23-129,0 0-127,0-1-64,0-21-193,0 21-127,0-21-129,-23-2 32,23 1-64,-23 0-63,21-23-65,-21 0 128,0 0 192,0 0 97,0-23-257,0 0-256,0-23 64,0 24-64,0-25 32,23 25 0,-23-24-32,0 0 32,0 23-64,0 0 64,0 1-64,0-2-192,0 24-609,24 0-704,-24 0-994,0 0-1985,23 0-8616</inkml:trace>
          <inkml:trace contextRef="#ctx0" brushRef="#br0" timeOffset="-99624.6982">-23-842 8808,'0'0'448,"0"0"1250,0 23-865,0 0 96,23 0 63,-23-1-127,23 25 0,-23-25 0,23 24 128,0-23-128,0 23-97,0-23 1,0 23-320,-23-24-97,23 2-96,-23-24-64,23 22 1,-23-22-1,23-22 64,-23-2-128,23 2 32,-2-1-160,2 0 0,-23-23 0,24 23 64,-24 0-96,0 23 32,23-22-64,-23 22-192,0-24-96,0 24-225,0-22-416,0 22-640,0 0-1763,0 0-2209</inkml:trace>
          <inkml:trace contextRef="#ctx0" brushRef="#br0" timeOffset="-6700.3832">869 3143 2914,'24'0'3556,"-24"0"-1090,0 0-96,0 0-928,0 0-578,0 0-511,0 23 736,23-23 160,-23 46-160,23-23-160,0 22-192,0-21-65,0 20-191,-23 3 63,23-24-224,0 0-63,-23 0-193,23-1 64,-23-22 0,0 24-32,23-24 0,-23 0 192,0 0 193,0-24-193,0 24-160,0-22-96,23-1 32,-23 0-64,0 0 64,23-24-96,-23 25 96,0 0-128,0-2-224,0 2-32,0-1-257,0 0-320,23 0-928,-23 23-1731,0 0-4355</inkml:trace>
        </inkml:traceGroup>
      </inkml:traceGroup>
    </inkml:traceGroup>
  </inkml:traceGroup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57.40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B8EBB6A2-36C2-4C85-A683-FD0FBB0D8FBC}" emma:medium="tactile" emma:mode="ink">
          <msink:context xmlns:msink="http://schemas.microsoft.com/ink/2010/main" type="inkDrawing" rotatedBoundingBox="1427,13902 2455,14508 1979,15315 951,14709" semanticType="enclosure" shapeName="Other"/>
        </emma:interpretation>
      </emma:emma>
    </inkml:annotationXML>
    <inkml:trace contextRef="#ctx0" brushRef="#br0">205 3 6277,'-46'0'385,"0"0"1825,25 0-1249,-2 0-449,0 0 33,0 23-225,23-1-64,-23 1-31,23 23-65,0 0-32,0 23 32,23 0-64,-23 22 192,46 0 321,-23 24 192,44-24-225,-21-23 161,23 2 128,23-24-64,-25-23 31,3 0 97,-1-23 32,0 0-160,21-46-64,-21 23-417,23-45-32,-23-1-224,-2 0 128,3-23-128,-47 23-32,0-22 129,-23 22-129,-46 0-64,0 23-97,-22 1 1,-1-1 64,-23 23-64,-21 0-32,21 0 96,0 23-32,23-22 96,1 22-64,-1 22-96,0-22-385,23 23-384,0 0-608,23-23-1250,0 23-2914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0:21:00.5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7977 7878,'-20'0,"20"0,-19-20,19 20,0 0,19-20,21 20,20-20,19 0,20 0,20 1,20 19,0-20,20 0,0 20,-21 0,1-20,-20 20,-19 0,-41 0,1 20,-21-20,-19 0,0 0,-20 0,0 0,0-20,-20 20,40-20,-20 0</inkml:trace>
  <inkml:trace contextRef="#ctx0" brushRef="#br0" timeOffset="586.0335">12025 7620,'-20'20,"20"-20,0 0,0 0,20 0,40 0,-20 0,19 0,1 0,39 0,-20 0,1 0,-21 0,1 0,-1 0,-39 19,0-19,-20 0,0 20,0-20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15.41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C7F0957C-0C0A-431D-B926-86E3B86FE1B7}" emma:medium="tactile" emma:mode="ink">
          <msink:context xmlns:msink="http://schemas.microsoft.com/ink/2010/main" type="inkDrawing" rotatedBoundingBox="2997,15320 4137,14852 4153,14891 3013,15360" semanticType="callout" shapeName="Other">
            <msink:sourceLink direction="with" ref="{CC2972F6-F26E-4192-9663-91A872E683E3}"/>
            <msink:sourceLink direction="with" ref="{B7C60A82-F8AD-468E-9ECF-D75229824A88}"/>
          </msink:context>
        </emma:interpretation>
      </emma:emma>
    </inkml:annotationXML>
    <inkml:trace contextRef="#ctx0" brushRef="#br0">2770 2524 5925,'0'0'1634,"0"0"1441,0 0-1058,0 0-127,0-22-352,0 22-289,0 0-320,0 0-321,0 0-31,0 0-225,-23 0-320,23 0 128,-21 22-63,21-22 95,-46 0-64,23 24-64,0-24 0,-24 22-64,-22 0 128,23 3-32,-21 20 96,-2-22 1,0 23 95,0-23-32,23 0-96,-44 23-128,20-24 32,1 1-32,0 0 0,23 0 32,2-23-96,-2 23 32,23-23 32,0 0-32,0 23-32,0-23-32,23 0-256,0 0-481,0 0-928,23 0-385,-23 0-609,23-23-1761,0 23-3396</inkml:trace>
  </inkml:traceGroup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4:15.85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4ECC4D3B-1243-4E6B-8EEC-A971B7739E99}" emma:medium="tactile" emma:mode="ink">
          <msink:context xmlns:msink="http://schemas.microsoft.com/ink/2010/main" type="writingRegion" rotatedBoundingBox="3262,15112 2967,17613 2006,17499 2302,14999"/>
        </emma:interpretation>
      </emma:emma>
    </inkml:annotationXML>
    <inkml:traceGroup>
      <inkml:annotationXML>
        <emma:emma xmlns:emma="http://www.w3.org/2003/04/emma" version="1.0">
          <emma:interpretation id="{879E831B-E3E1-4119-BAB7-1B3544C50FCC}" emma:medium="tactile" emma:mode="ink">
            <msink:context xmlns:msink="http://schemas.microsoft.com/ink/2010/main" type="paragraph" rotatedBoundingBox="3262,15112 2967,17613 2006,17499 2302,1499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A88CBBD4-9E8A-4CE4-99E2-49CF18EEF08B}" emma:medium="tactile" emma:mode="ink">
              <msink:context xmlns:msink="http://schemas.microsoft.com/ink/2010/main" type="line" rotatedBoundingBox="3262,15112 2967,17613 2006,17499 2302,14999"/>
            </emma:interpretation>
          </emma:emma>
        </inkml:annotationXML>
        <inkml:traceGroup>
          <inkml:annotationXML>
            <emma:emma xmlns:emma="http://www.w3.org/2003/04/emma" version="1.0">
              <emma:interpretation id="{B7C60A82-F8AD-468E-9ECF-D75229824A88}" emma:medium="tactile" emma:mode="ink">
                <msink:context xmlns:msink="http://schemas.microsoft.com/ink/2010/main" type="inkWord" rotatedBoundingBox="3262,15112 2967,17613 2006,17499 2302,14999">
                  <msink:destinationLink direction="with" ref="{C7F0957C-0C0A-431D-B926-86E3B86FE1B7}"/>
                </msink:context>
              </emma:interpretation>
              <emma:one-of disjunction-type="recognition" id="oneOf0">
                <emma:interpretation id="interp0" emma:lang="en-US" emma:confidence="0">
                  <emma:literal>in:</emma:literal>
                </emma:interpretation>
                <emma:interpretation id="interp1" emma:lang="en-US" emma:confidence="0">
                  <emma:literal>i!</emma:literal>
                </emma:interpretation>
                <emma:interpretation id="interp2" emma:lang="en-US" emma:confidence="0">
                  <emma:literal>i:</emma:literal>
                </emma:interpretation>
                <emma:interpretation id="interp3" emma:lang="en-US" emma:confidence="0">
                  <emma:literal>if:</emma:literal>
                </emma:interpretation>
                <emma:interpretation id="interp4" emma:lang="en-US" emma:confidence="0">
                  <emma:literal>i...</emma:literal>
                </emma:interpretation>
              </emma:one-of>
            </emma:emma>
          </inkml:annotationXML>
          <inkml:trace contextRef="#ctx0" brushRef="#br0">1741 2731 7719,'0'0'1121,"0"0"1409,-23 0-672,23 0-801,0 0-192,-23 0-32,23 0-257,-23 23-159,0 0-161,23-1 96,-23 2 97,0-2-129,0 1-96,0 0 0,23 0-64,-23 0-31,23 0-33,0 0 0,0-23-32,0 22 0,-23-22-32,23 0 0,0 24 0,0-24 0,23 0 32,-23 23 64,0-23 225,23 0 127,0 0-96,0 0-95,23 0-129,0 0-32,-23 0-64,23 0 0,-23 0-32,-2 0-128,2 0-192,0 0-673,-23 0-865,0 0-1793,0 0-5446</inkml:trace>
          <inkml:trace contextRef="#ctx0" brushRef="#br0" timeOffset="-90711.1884">69 165 8616,'-23'-22'1153,"23"22"2050,0 0-1377,-23 0-802,23 0-255,0 0-352,-23 0-321,23 22-64,0-22 0,0 24 0,0-2 64,0 25 0,23-25 32,-23 1-32,23 0 96,0 0 65,0-23 63,0 0 192,23 0 129,-23-23-96,0 0-129,0-22-160,-2-2-96,-21 1-32,0 1 33,0 22-65,-21-23-32,21 24 0,-46-2-96,23 24 0,0 0-32,0 0-96,0 0-129,0 24-223,0-2-321,0 1-352,23 0-801,0 0-673,0 22-2081,23-21-1794</inkml:trace>
          <inkml:trace contextRef="#ctx0" brushRef="#br0" timeOffset="-90288.1642">138 372 3555,'0'0'2530,"0"0"-704,0 0 64,-23 23-257,23-23-544,0 23-128,-23-1-160,23 2-160,0-1-193,0 22 0,0-22-159,0 23-1,23-23 0,-23 23 1,23-24-65,0 1 160,23-23 161,-23 24-97,-2-48 97,26 24-257,-24-45-64,0 21-128,-23-21 96,23-1-96,-46 0-31,23 24-65,-23-1-65,0-1-31,-24 2-32,3 22-32,21 0 128,-23 0-32,23 22 0,0-22-64,23 24-673,-23-24-608,23 23-1474,0-23-2626</inkml:trace>
          <inkml:trace contextRef="#ctx0" brushRef="#br0" timeOffset="6768.3871">1077 3715 128,'0'0'6438,"0"0"-4805,0 0 802,0 0-674,0 0-383,0 0-1,0 0-993,0 0-128,0 24-127,0-2-1,23 25 1890,-23-2-865,0 23-769,0 1 0,0-23 289,23 22 0,-23-21-225,0-2-96,23-21-127,-23-2-129,0 1 0,0-23-32,0 0-96,0 0-224,0 0-257,0 0-768,0-23-353,0 1-544,0 22-929,0-24-3074</inkml:trace>
          <inkml:trace contextRef="#ctx0" brushRef="#br0" timeOffset="7136.4082">1008 4104 10730,'0'0'640,"0"0"97,0 24-32,23-24 576,-23 23-128,23 0-1057,-23 23 1986,23-24-1217,0 24-225,0-23 33,0 0-64,0-23-129,-2 23-31,-21-23-97,23 23 0,-23-23-32,23-23-31,0 23-33,-23-23-160,0 0-32,23 0 0,-23 0-64,0 0-32,0 1-96,0-2-256,0 2-225,0-1-448,0 23-865,0-23-2178,0 23-5509</inkml:trace>
          <inkml:trace contextRef="#ctx0" brushRef="#br0" timeOffset="7686.4396">1146 4677 6245,'0'24'2018,"-23"-24"417,23 0-930,0 0-32,0 0-191,0 22-610,-23-22-255,23 23-129,0 0 64,0 0 33,0 0-97,23 0-128,-23 22 160,23-45 97,0 24 95,-2-24-31,2 0 95,0-24-223,0 1-161,0 1 0,-23-1-192,0-23-96,-23 23-353,23 0-223,-23 1 95,-23-2 193,25 2 192,-2 22 32,0 0-129,23 0-672,-23 22-1153,23 2-1633,0-2-4357</inkml:trace>
        </inkml:traceGroup>
      </inkml:traceGroup>
    </inkml:traceGroup>
  </inkml:traceGroup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7:08.152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77331CA8-1B71-4D3C-88FA-16B9D6883CB9}" emma:medium="tactile" emma:mode="ink">
          <msink:context xmlns:msink="http://schemas.microsoft.com/ink/2010/main" type="writingRegion" rotatedBoundingBox="18366,13743 19545,17111 17576,17801 16397,14432"/>
        </emma:interpretation>
      </emma:emma>
    </inkml:annotationXML>
    <inkml:traceGroup>
      <inkml:annotationXML>
        <emma:emma xmlns:emma="http://www.w3.org/2003/04/emma" version="1.0">
          <emma:interpretation id="{FA2489C4-57ED-4B1E-B9BE-F1B3B99AEF22}" emma:medium="tactile" emma:mode="ink">
            <msink:context xmlns:msink="http://schemas.microsoft.com/ink/2010/main" type="paragraph" rotatedBoundingBox="18594,14394 19545,17111 18783,17378 17832,14661" alignmentLevel="2"/>
          </emma:interpretation>
        </emma:emma>
      </inkml:annotationXML>
      <inkml:traceGroup>
        <inkml:annotationXML>
          <emma:emma xmlns:emma="http://www.w3.org/2003/04/emma" version="1.0">
            <emma:interpretation id="{DC7AF74F-5999-4A4C-81C8-0187EF7F5928}" emma:medium="tactile" emma:mode="ink">
              <msink:context xmlns:msink="http://schemas.microsoft.com/ink/2010/main" type="line" rotatedBoundingBox="18594,14394 19545,17111 18783,17378 17832,14660"/>
            </emma:interpretation>
          </emma:emma>
        </inkml:annotationXML>
        <inkml:traceGroup>
          <inkml:annotationXML>
            <emma:emma xmlns:emma="http://www.w3.org/2003/04/emma" version="1.0">
              <emma:interpretation id="{E8A18C6F-562A-4235-A60B-C4AAB4849606}" emma:medium="tactile" emma:mode="ink">
                <msink:context xmlns:msink="http://schemas.microsoft.com/ink/2010/main" type="inkWord" rotatedBoundingBox="18594,14394 19545,17111 18783,17378 17832,14660">
                  <msink:destinationLink direction="with" ref="{66FF318A-6373-4FDC-A391-D7461B2655CF}"/>
                </msink:context>
              </emma:interpretation>
              <emma:one-of disjunction-type="recognition" id="oneOf0">
                <emma:interpretation id="interp0" emma:lang="en-US" emma:confidence="0">
                  <emma:literal>"Is</emma:literal>
                </emma:interpretation>
                <emma:interpretation id="interp1" emma:lang="en-US" emma:confidence="0">
                  <emma:literal>"I,</emma:literal>
                </emma:interpretation>
                <emma:interpretation id="interp2" emma:lang="en-US" emma:confidence="0">
                  <emma:literal>"¥2</emma:literal>
                </emma:interpretation>
                <emma:interpretation id="interp3" emma:lang="en-US" emma:confidence="0">
                  <emma:literal>"¥5</emma:literal>
                </emma:interpretation>
                <emma:interpretation id="interp4" emma:lang="en-US" emma:confidence="0">
                  <emma:literal>"¥4</emma:literal>
                </emma:interpretation>
              </emma:one-of>
            </emma:emma>
          </inkml:annotationXML>
          <inkml:trace contextRef="#ctx0" brushRef="#br0">1808 801 4772,'0'0'1025,"0"-22"1249,0 22 449,23 0-930,-23 0-95,0-23-417,0 23-256,0 0-448,0 23 288,0-23 192,23 22-193,0 2-63,0-2-64,0 1-65,0 23-31,0-23 64,0 23-33,0 0-159,0-23-65,0-1-127,-2 2 31,2-2-96,0-22 32,0 23-127,0-23 95,-23 0-32,23-23-32,0 23 64,-23-22-63,0-24-161,24 23-32,-24-23 0,0 0-32,0 23 32,0-23 0,0 23 0,0-23 0,0 24 0,-24-24 0,24 23-32,0 0-129,0 23-223,0-23-256,0 23-417,-23 0-609,23 0-640,0 0-769,0 23-2338</inkml:trace>
          <inkml:trace contextRef="#ctx0" brushRef="#br0" timeOffset="-987.0564">1305 320 8167,'-23'-22'1506,"0"22"864,23 0-352,-23 0-353,23 0-576,0 0-448,23 0-225,-23 0 161,23 22-97,0 2 1,0-24-193,23 22-128,0 1 65,-2 0 127,25 23 64,-23-23-31,0 0-225,1-1 32,-1 2-160,-23-24 32,-2 22-64,-21 0 0,23 3-32,-23-25 0,-23 22 32,2-22-32,21 0-64,-46 23-64,23-23-65,-24 0 1,24 23 0,-23-23 32,23 0-321,0 0-223,0 23-353,23-23-577,-23 0-1121,23 0-1409,0 23-1857</inkml:trace>
          <inkml:trace contextRef="#ctx0" brushRef="#br0" timeOffset="24333.3918">2174 1397 3555,'0'-23'2082,"0"23"-481,0 0 1218,0 0-1153,0 0-353,0 0-128,0 0-705,0 0-159,0 23 576,0 0 224,23 0 0,-23 22-192,23-21-97,-23 45 1,24-24-192,-24 1-129,0-1-127,0 1-129,0 1-32,23-25-32,-23 24-32,0-23-128,0-23 65,0 22-1,0-22-160,0 0-417,0 0-256,23-22-832,-23 22-1410,0-23-2338</inkml:trace>
          <inkml:trace contextRef="#ctx0" brushRef="#br0" timeOffset="24680.4116">2128 1810 10121,'23'22'449,"-23"-22"1504,0 23 386,0 0-866,23 0-480,0-1-96,-23 2-161,23-2 161,1 1 0,-1 23-64,-23-46-128,23 23-193,0-23-160,0 23 33,-23-46-97,23 23-64,0-23-64,-2-23-160,2 23-128,0-23-224,0 24-96,-23-24-193,23 23-32,-23 23-352,0-22-672,0 22-449,0 0-1442,0 0-4708</inkml:trace>
          <inkml:trace contextRef="#ctx0" brushRef="#br0" timeOffset="25904.4817">2290 2542 7366,'23'0'1410,"-23"0"800,-23-23 641,23 23-1634,0 0-513,0 23-159,-23-23 64,23 23-65,-23-23 33,23 23-225,0 0 128,-24 0-95,24-23-97,0 23 32,0-23-63,0 22-33,24-22 96,-24 24-160,23-24-32,-23 0 32,46 0-31,-23 22-97,0-22 96,0 0 64,21 0 0,-21 23 0,0-23 97,0 23 63,-23 0 96,0 0-31,23 0-1,-23-23-96,-23 22-127,23 1 31,-23 1-64,0-24 32,23 0-128,-23 23-160,0-23-577,2-23-287,-2 23-322,0-24-864,0 24-1345,0-23-2755</inkml:trace>
          <inkml:trace contextRef="#ctx0" brushRef="#br0" timeOffset="26216.4994">2313 2565 8936,'0'0'1409,"0"0"1826,0-23-1185,23 23-480,-23 0-257,23 0-256,-23 0-224,44-23-129,-21 23-223,23-22-1,0 22-31,0-24-129,0 24-128,0-22 0,-23 22-159,21 0 31,-21 0-128,-23 0 64,0 0-97,23 0-191,-23 0-32,0 0-97,-23 0-223,23 0-481,0 0-353,-23 0-1056,23 22-2210,0-22-6343</inkml:trace>
        </inkml:traceGroup>
      </inkml:traceGroup>
    </inkml:traceGroup>
    <inkml:traceGroup>
      <inkml:annotationXML>
        <emma:emma xmlns:emma="http://www.w3.org/2003/04/emma" version="1.0">
          <emma:interpretation id="{28F0F396-D196-412C-A65E-8959BBFE2900}" emma:medium="tactile" emma:mode="ink">
            <msink:context xmlns:msink="http://schemas.microsoft.com/ink/2010/main" type="paragraph" rotatedBoundingBox="16845,14304 17120,15471 16732,15563 16456,14395" alignmentLevel="1"/>
          </emma:interpretation>
        </emma:emma>
      </inkml:annotationXML>
      <inkml:traceGroup>
        <inkml:annotationXML>
          <emma:emma xmlns:emma="http://www.w3.org/2003/04/emma" version="1.0">
            <emma:interpretation id="{5FE4D21A-B9BF-436A-AB61-26B0F8641027}" emma:medium="tactile" emma:mode="ink">
              <msink:context xmlns:msink="http://schemas.microsoft.com/ink/2010/main" type="line" rotatedBoundingBox="16845,14304 17120,15471 16732,15563 16456,14395"/>
            </emma:interpretation>
          </emma:emma>
        </inkml:annotationXML>
        <inkml:traceGroup>
          <inkml:annotationXML>
            <emma:emma xmlns:emma="http://www.w3.org/2003/04/emma" version="1.0">
              <emma:interpretation id="{03E6FAB6-084F-4A76-AD6F-755133C8BE9B}" emma:medium="tactile" emma:mode="ink">
                <msink:context xmlns:msink="http://schemas.microsoft.com/ink/2010/main" type="inkWord" rotatedBoundingBox="16845,14304 17120,15471 16732,15563 16456,14395">
                  <msink:destinationLink direction="with" ref="{66FF318A-6373-4FDC-A391-D7461B2655CF}"/>
                </msink:context>
              </emma:interpretation>
              <emma:one-of disjunction-type="recognition" id="oneOf1">
                <emma:interpretation id="interp5" emma:lang="en-US" emma:confidence="0">
                  <emma:literal>¥</emma:literal>
                </emma:interpretation>
                <emma:interpretation id="interp6" emma:lang="en-US" emma:confidence="0">
                  <emma:literal>?</emma:literal>
                </emma:interpretation>
                <emma:interpretation id="interp7" emma:lang="en-US" emma:confidence="0">
                  <emma:literal>£</emma:literal>
                </emma:interpretation>
                <emma:interpretation id="interp8" emma:lang="en-US" emma:confidence="0">
                  <emma:literal>!</emma:literal>
                </emma:interpretation>
                <emma:interpretation id="interp9" emma:lang="en-US" emma:confidence="0">
                  <emma:literal>1</emma:literal>
                </emma:interpretation>
              </emma:one-of>
            </emma:emma>
          </inkml:annotationXML>
          <inkml:trace contextRef="#ctx0" brushRef="#br0" timeOffset="-11003.6294">23 45 352,'0'0'2498,"0"0"-63,-23-22-546,23 22 65,0 0-128,0 0-257,0 0-255,0-23-1,0 23-192,0 0-320,0 0-417,23 23 0,-23-23 193,0 22 192,23 2 31,0 21-95,-23 1-96,23-23 31,-23 23-159,23 23-33,-23-23 33,0-1-33,23 1-128,-23-23-160,0 23 33,23-24-65,-23-22 0,0 24-64,0-2 32,23-22-32,-23 0 64,0 0-128,0 0 160,0 0-192,0 0-224,0 0-384,-23 0-257,23-22-160,0 22-385,0-24-512,0 24-800,-23 0-1314,23-22-2018</inkml:trace>
          <inkml:trace contextRef="#ctx0" brushRef="#br0" timeOffset="-10671.6104">69 366 2049,'0'23'1698,"0"-23"480,0 23-32,0 0-384,0 0 160,0 0-289,23 0-159,-23-1-225,0 2-160,23-2-128,0 0-32,-23-22-225,23 25-31,-23-3-33,23-22-159,0 0-65,-2 0-127,2-22-65,0 22-64,-23-25-32,23 3-96,0 0 0,-23-2-32,0 2-64,0-1-128,0 0 32,0 23 0,0-23-129,0 0-159,0 0-161,0 23-352,0 0-928,0 0-1410,0 23-2563</inkml:trace>
          <inkml:trace contextRef="#ctx0" brushRef="#br0" timeOffset="-8183.4681">-23 526 2114,'0'0'512,"0"-22"1474,0 22-449,0 0-448,0 0-64,0 0-32,0-23 96,0 23-160,0 0-96,0 0-224,0 0-577,0 0 64,0 23 224,0-23 96,23 0 97,-23 22 31,0-22 33,23 24 31,-23-24-127,23 22-33,-23-22 97,23 22-97,-23 3 33,0-25-129,23 22-32,-23-22-63,23 23-65,-23-23 96,23 23-64,-23-23 33,23 0-1,0 0-96,-23 0 32,23 0-64,-2-23-32,-21 23 0,23 0 1,-23-23-33,23 23 64,-23-22-64,23-3-32,-23 25 0,0-22 0,23 0-32,-23-2 0,0 2 0,23 22-32,-23-23-32,0 23-64,0-23-97,0 23-159,0-23-449,0 23-736,0 0-994,23 0-1889,-23 0-2659</inkml:trace>
          <inkml:trace contextRef="#ctx0" brushRef="#br0" timeOffset="-2887.1651">228 916 8584,'0'0'736,"0"0"161,0 0 256,0 23 289,0 0-65,23 0-160,-23-1-224,0 2-224,0-1-193,23 23-95,-23-24-257,0 1-96,0-23 32,0 23-96,0-23-96,0 0-480,0 0-481,0 0-641,0 0-2017,-23 0-3460</inkml:trace>
          <inkml:trace contextRef="#ctx0" brushRef="#br0" timeOffset="-3162.1809">138 1031 1217,'0'0'1729,"0"0"1,0 0 736,0 0-544,0 0 64,0 0-352,0 0-385,0 0-320,0 0-353,0 0-192,0 0 97,23-24 95,-23 24 97,23 0-160,0 0-1,21 0-128,-21 0 1,0-22-129,0 22-96,0 0-96,0 0-64,0 0 32,0 0-96,-23 0-192,0 0-929,0 0-865,0 0-641,0 0-1697,-23 0-4484</inkml:trace>
        </inkml:traceGroup>
      </inkml:traceGroup>
    </inkml:traceGroup>
  </inkml:traceGroup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7:06.77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66FF318A-6373-4FDC-A391-D7461B2655CF}" emma:medium="tactile" emma:mode="ink">
          <msink:context xmlns:msink="http://schemas.microsoft.com/ink/2010/main" type="inkDrawing" rotatedBoundingBox="16681,14294 18113,14829 18083,14912 16650,14376" semanticType="callout" shapeName="Other">
            <msink:sourceLink direction="with" ref="{E8A18C6F-562A-4235-A60B-C4AAB4849606}"/>
            <msink:sourceLink direction="with" ref="{03E6FAB6-084F-4A76-AD6F-755133C8BE9B}"/>
          </msink:context>
        </emma:interpretation>
      </emma:emma>
    </inkml:annotationXML>
    <inkml:trace contextRef="#ctx0" brushRef="#br0">-2 19 544,'0'0'1217,"0"0"865,0-23-705,0 23-127,0 0 31,0 0-160,0 0 0,0 0-96,0 0-192,0 0-193,0 0-191,0 0-161,23 0 160,-23 0 193,0 0 96,23 23-65,0-23 1,0 23-96,23-23-65,-25 22 97,25 2-97,0-2 33,0 1-129,0 1 97,24-2 63,-26-22-128,25 23 65,23 0-129,-23 0-63,21-23-33,-21 23-32,0 0 96,1 0-63,-1-1-1,-25 24-32,25-23-128,-23 23-32,0-23-31,0 0-33,0 0 32,-23-23 32,-2 22-32,2-22 0,-23 24-449,0-24-383,0 0-97,0 0-288,0 0-256,0 0-1058,0-24-1537,-23 24-1377</inkml:trace>
  </inkml:traceGroup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7:30.176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2671438-9D5D-44B1-A604-DEA9B000A950}" emma:medium="tactile" emma:mode="ink">
          <msink:context xmlns:msink="http://schemas.microsoft.com/ink/2010/main" type="writingRegion" rotatedBoundingBox="16635,17055 16723,18526 16380,18546 16292,17076"/>
        </emma:interpretation>
      </emma:emma>
    </inkml:annotationXML>
    <inkml:traceGroup>
      <inkml:annotationXML>
        <emma:emma xmlns:emma="http://www.w3.org/2003/04/emma" version="1.0">
          <emma:interpretation id="{71E29E3D-F87D-46FD-A033-3FB834D4EA6A}" emma:medium="tactile" emma:mode="ink">
            <msink:context xmlns:msink="http://schemas.microsoft.com/ink/2010/main" type="paragraph" rotatedBoundingBox="16635,17055 16723,18526 16380,18546 16292,1707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A7E7767-D59E-48CD-B08D-69AEBB046A6D}" emma:medium="tactile" emma:mode="ink">
              <msink:context xmlns:msink="http://schemas.microsoft.com/ink/2010/main" type="line" rotatedBoundingBox="16635,17055 16723,18526 16380,18546 16292,17076"/>
            </emma:interpretation>
          </emma:emma>
        </inkml:annotationXML>
        <inkml:traceGroup>
          <inkml:annotationXML>
            <emma:emma xmlns:emma="http://www.w3.org/2003/04/emma" version="1.0">
              <emma:interpretation id="{443DA8E6-C398-49A2-ACBD-41947947C11A}" emma:medium="tactile" emma:mode="ink">
                <msink:context xmlns:msink="http://schemas.microsoft.com/ink/2010/main" type="inkWord" rotatedBoundingBox="16635,17055 16723,18526 16380,18546 16292,17076"/>
              </emma:interpretation>
              <emma:one-of disjunction-type="recognition" id="oneOf0">
                <emma:interpretation id="interp0" emma:lang="en-US" emma:confidence="0">
                  <emma:literal>!</emma:literal>
                </emma:interpretation>
                <emma:interpretation id="interp1" emma:lang="en-US" emma:confidence="0">
                  <emma:literal>k</emma:literal>
                </emma:interpretation>
                <emma:interpretation id="interp2" emma:lang="en-US" emma:confidence="0">
                  <emma:literal>K</emma:literal>
                </emma:interpretation>
                <emma:interpretation id="interp3" emma:lang="en-US" emma:confidence="0">
                  <emma:literal>¥</emma:literal>
                </emma:interpretation>
                <emma:interpretation id="interp4" emma:lang="en-US" emma:confidence="0">
                  <emma:literal>6</emma:literal>
                </emma:interpretation>
              </emma:one-of>
            </emma:emma>
          </inkml:annotationXML>
          <inkml:trace contextRef="#ctx0" brushRef="#br0">2062 6142 4868,'0'-23'2595,"23"0"-1026,-23 23 1122,0-22-1250,0 22 64,0 0-223,0 0-289,0 0-641,0 22 256,0 1 129,0 0-32,-23 23-257,23-1 33,0 2-1,0 22-95,0-24 95,0 24 0,0-1 33,0-22-97,0-23-127,0 23-97,23-23-96,-23 0-96,0-23 160,0 23-96,0-23-160,0 0-160,0 0-65,0 0-127,0 0-225,0 0-704,0 0-897,-23-23-801,23 23-2755</inkml:trace>
          <inkml:trace contextRef="#ctx0" brushRef="#br0" timeOffset="340.0195">1923 6531 8423,'0'24'1186,"0"-24"159,23 22 609,-23 1-545,23 0-160,0 23-192,0-23 0,-23 22 32,23-21-128,1-1-160,-1-1 0,-23-22-161,21 23-95,2-23-1,0 0-63,-23 0-129,23 0-32,0-23-95,-23 1-129,23-1 0,-23-23-128,23 0-64,-23 23 0,23 0-129,-23 0-287,0 0-97,0 1-544,0 22-737,0 0-1345,0 0-4196</inkml:trace>
          <inkml:trace contextRef="#ctx0" brushRef="#br0" timeOffset="1029.0589">1969 7196 3811,'0'-24'2210,"0"24"-672,0-22 1248,0 22-864,0 0-160,0 0-65,0 0-255,0 0-321,0 0-256,0 0-353,0 0 97,0 0 63,0 0-191,0 22-97,0 2-64,0-2-31,0 1-1,0 1-128,0-3 32,0 3-128,0-1 97,0-23-1,23 0 0,0 23 64,0-23-64,1 0 161,-1 0-33,-2 0-96,2 0-96,0 0 0,0 0-32,0-23-224,-23 23-609,0 0-256,23 0-576,-23-23-962,0-1-1568,23 3-3365</inkml:trace>
          <inkml:trace contextRef="#ctx0" brushRef="#br0" timeOffset="1240.071">2244 7058 11434,'0'0'1250,"0"23"1216,0 0-64,0 0-288,0 22-673,0 1-384,0 1-192,0 21-64,0-22-224,0 0-161,0 0-224,0-24-96,0 1-32,23 0-544,-23-23-449,0 0-224,0 0-897,0 0-897,0 0-4196</inkml:trace>
        </inkml:traceGroup>
      </inkml:traceGroup>
    </inkml:traceGroup>
  </inkml:traceGroup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6:28.99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43A74EF9-48B4-4C8D-A27E-D2A93BF0266A}" emma:medium="tactile" emma:mode="ink">
          <msink:context xmlns:msink="http://schemas.microsoft.com/ink/2010/main" type="writingRegion" rotatedBoundingBox="16996,13880 15384,15638 15039,15322 16651,13563"/>
        </emma:interpretation>
      </emma:emma>
    </inkml:annotationXML>
    <inkml:traceGroup>
      <inkml:annotationXML>
        <emma:emma xmlns:emma="http://www.w3.org/2003/04/emma" version="1.0">
          <emma:interpretation id="{C63BB5B1-55BE-4B32-B97C-F29EEAFBD543}" emma:medium="tactile" emma:mode="ink">
            <msink:context xmlns:msink="http://schemas.microsoft.com/ink/2010/main" type="paragraph" rotatedBoundingBox="16996,13880 15384,15638 15039,15322 16651,13563" alignmentLevel="1"/>
          </emma:interpretation>
        </emma:emma>
      </inkml:annotationXML>
      <inkml:traceGroup>
        <inkml:annotationXML>
          <emma:emma xmlns:emma="http://www.w3.org/2003/04/emma" version="1.0">
            <emma:interpretation id="{73B55D48-6539-42B3-B9A8-721C56C7949B}" emma:medium="tactile" emma:mode="ink">
              <msink:context xmlns:msink="http://schemas.microsoft.com/ink/2010/main" type="line" rotatedBoundingBox="16996,13880 15384,15638 15039,15322 16651,13563"/>
            </emma:interpretation>
          </emma:emma>
        </inkml:annotationXML>
        <inkml:traceGroup>
          <inkml:annotationXML>
            <emma:emma xmlns:emma="http://www.w3.org/2003/04/emma" version="1.0">
              <emma:interpretation id="{AD19E6BA-EEE6-4953-BD18-ACF88317C423}" emma:medium="tactile" emma:mode="ink">
                <msink:context xmlns:msink="http://schemas.microsoft.com/ink/2010/main" type="inkWord" rotatedBoundingBox="16996,13880 15384,15638 15039,15322 16651,13563"/>
              </emma:interpretation>
              <emma:one-of disjunction-type="recognition" id="oneOf0">
                <emma:interpretation id="interp0" emma:lang="en-US" emma:confidence="0">
                  <emma:literal>six</emma:literal>
                </emma:interpretation>
                <emma:interpretation id="interp1" emma:lang="en-US" emma:confidence="0">
                  <emma:literal>sis</emma:literal>
                </emma:interpretation>
                <emma:interpretation id="interp2" emma:lang="en-US" emma:confidence="0">
                  <emma:literal>sit</emma:literal>
                </emma:interpretation>
                <emma:interpretation id="interp3" emma:lang="en-US" emma:confidence="0">
                  <emma:literal>sat</emma:literal>
                </emma:interpretation>
                <emma:interpretation id="interp4" emma:lang="en-US" emma:confidence="0">
                  <emma:literal>Sis</emma:literal>
                </emma:interpretation>
              </emma:one-of>
            </emma:emma>
          </inkml:annotationXML>
          <inkml:trace contextRef="#ctx0" brushRef="#br0">4048 4672 352,'0'0'1121,"23"0"1217,-23-23-448,0 23 256,23-23-32,-23 23-64,21-23-224,-21 1-321,0 22-160,23-24-31,-23 2-354,-23 22-351,23-23-225,-21 23-159,-2-23-65,0 23-32,-23 0-32,23-23 0,-23 23 0,23 0-32,0 0-32,0 0 32,0 23-32,0-23-64,23 0-32,0 23-32,0-23 96,0 23-32,23-1 32,0 2 32,0-2-64,0 1 64,23 0-32,0 0 64,-23 23-32,23-23 224,-46-1-63,23 2-33,-23-1 64,0-1-64,-23 2 32,0-2 1,0 1-1,-23-23-96,0 0 0,23 0 0,-23 0-64,23-23 0,23 23-192,-23-22-224,23-2-353,0 24-416,0-22-641,0 22-1281,0 0-2594</inkml:trace>
          <inkml:trace contextRef="#ctx0" brushRef="#br0" timeOffset="22831.3058">3864 5130 4067,'23'-23'1762,"-23"23"-641,-23 0 1185,23-23-736,0 23-161,0 0-256,0 0-224,0 0-384,0 0-353,0 0-96,0 23 96,-23-23 0,0 23-64,-21 23-32,-3-24-32,1 24 289,-23-23 159,23 23-31,-23 0-129,25-1-128,-25 1-160,0 0 64,23-1-95,-23-22-33,25 23 64,20-23-32,-22 0 0,46-23 0,-23 22 96,23-22-128,-23 0-417,23 0-832,0 0-1473,23-22-1987</inkml:trace>
          <inkml:trace contextRef="#ctx0" brushRef="#br0" timeOffset="26931.5404">2743 6022 1729,'0'0'1602,"0"0"127,0 0-864,0 0 352,0 0 64,0 0 1,0-23 319,0 23 225,0 0-257,0 0-512,0 0-480,-23-22-321,0 22-128,0 0-96,0 0 32,0 0 193,0 0 63,-1 0-96,1 22 0,2-22-95,21 23-65,-23-23-64,23 23 0,0-23 0,0 23 0,23-23 96,-2 23 128,2 0 96,24 0 161,-1-1-33,-23 2-128,0-1 193,0-1-97,0 2 33,-23-2-97,-23-22-96,23 23 0,-23 0 65,0-23-33,-23 0-192,23 0-32,-24 0-160,24 0-64,2-23-288,21 0-289,-23 23-576,23-22-609,0-2-1666,0 2-3362</inkml:trace>
          <inkml:trace contextRef="#ctx0" brushRef="#br0" timeOffset="23284.3317">3086 5472 928,'0'0'3716,"0"0"-3108,0 0 1378,0 0-1153,-23 24 256,23-2 96,0-22-352,-23 46-224,23-23 31,-23 0 33,23 23 32,-23-24-129,23 2-95,0-2 63,0 0-31,0-22-129,0 25-96,-23-3-96,23-22 1,0 23-1,23-23-96,-23 0 96,0 23 0,23-23 96,0 0 65,0-23-257,-23 23-192,23 0-321,0 0-383,0 0-353,1 0-801,-4 0-513,-20 0-640,0 0-1313</inkml:trace>
        </inkml:traceGroup>
      </inkml:traceGroup>
    </inkml:traceGroup>
  </inkml:traceGroup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37.24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87FFD223-73D9-4D3D-A3C4-C94999368C1E}" emma:medium="tactile" emma:mode="ink">
          <msink:context xmlns:msink="http://schemas.microsoft.com/ink/2010/main" type="inkDrawing"/>
        </emma:interpretation>
      </emma:emma>
    </inkml:annotationXML>
    <inkml:trace contextRef="#ctx0" brushRef="#br0">-4 0 11018,'0'0'1281,"0"0"1218,0 0-1891,0 23 673,0 0-128,0 0-320,0 23-96,23 0-97,-23-1-127,0 1-129,0-23-127,0 0-225,24 0 64,-24-23-160,0 0-385,0 0-191,0 0-802,0-23-1312,0-23-1570,-24 24-2371</inkml:trace>
  </inkml:traceGroup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37.67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E845B497-D57B-4FB6-A27C-91D0C62D697D}" emma:medium="tactile" emma:mode="ink">
          <msink:context xmlns:msink="http://schemas.microsoft.com/ink/2010/main" type="inkDrawing"/>
        </emma:interpretation>
      </emma:emma>
    </inkml:annotationXML>
    <inkml:trace contextRef="#ctx0" brushRef="#br0">18 114 8071,'-23'-23'897,"23"23"2754,0-22-1793,0 22-673,0 0-480,23-24-289,0 24-127,0-22-129,23-1 64,-23 23-160,24 0-64,-24 0 64,0 23 32,0-23 64,-2 22 129,-21 2-65,0-2 32,0 24-32,-21-23 1,21 0-33,-23-23-96,23 23 0,-23-23 32,23 0-32,0 0-64,0 0 0,0 0-128,0 0 64,23 0 64,0 0 0,-2 23-64,25-23 64,-23 0 0,0 22 32,0-22 64,-23 24 0,0 21 1,0-21-1,-23-2 32,0 24-160,-23-23 128,23 0-32,-21 0-192,21-23 32,0 0 32,-1 0-96,1-23-321,23 23-736,-23-23-1345,23 23-3908</inkml:trace>
  </inkml:traceGroup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38.86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304C3698-20E1-46D3-89B6-E069B385C5E7}" emma:medium="tactile" emma:mode="ink">
          <msink:context xmlns:msink="http://schemas.microsoft.com/ink/2010/main" type="inkDrawing"/>
        </emma:interpretation>
      </emma:emma>
    </inkml:annotationXML>
    <inkml:trace contextRef="#ctx0" brushRef="#br0">159 92 5124,'0'-23'6503,"0"0"-3845,0 23 97,-23-22-1410,23 22-32,-23-24-352,23 24-320,-23 0-353,0 24-96,23-24-96,-24 45-32,1-22 32,2 23-64,21 0 0,0 0 0,21-1 97,-21 1-226,23-23 130,24 0-66,-24 0 98,0-1-33,0-22 128,23 0-128,-23 0 32,0 0 96,0-22-416,-23 22-769,23-23-1474,-23 23-3554</inkml:trace>
  </inkml:traceGroup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43.309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-1 18 4612,'0'0'6566,"0"-22"-4932,0 22 960,0 0-1889,0 0-385,0 22 417,0 2 224,0-2-64,0 25-97,0-25-95,0 24-96,0 0-1,0 0-127,0 0-97,0-24-192,0 1-96,0-23-32,0 0-64,0 23-352,0-23-481,0 0-96,0-23-1153,0 23-1473,0-45-3332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42.93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D779D8D7-EEAB-412F-AE85-4924DE439ACD}" emma:medium="tactile" emma:mode="ink">
          <msink:context xmlns:msink="http://schemas.microsoft.com/ink/2010/main" type="inkDrawing" rotatedBoundingBox="6370,9908 6677,10125 6522,10345 6214,10128" semanticType="callout" shapeName="Other">
            <msink:sourceLink direction="from" ref="{D3FE1706-7C2A-481B-A753-4CAF3D3C0128}"/>
            <msink:sourceLink direction="to" ref="{42E91FFB-4A8B-4686-A0C6-9F280F57D3AD}"/>
          </msink:context>
        </emma:interpretation>
      </emma:emma>
    </inkml:annotationXML>
    <inkml:trace contextRef="#ctx0" brushRef="#br0">0 45 6342,'0'0'1121,"0"0"1889,0 0-992,0 0-480,0 0-257,0 0-608,0 0-321,21 0 481,-21 23 416,23-23-256,0 23-128,0 0-97,-23 0-127,23 0-96,0 23-1,1-23-160,-1-23-95,0 22-129,0 2 64,0-24-160,-23 22 96,23-22-96,-23 0 161,0 0 31,0 0 192,0-22-63,23 22-193,-23-24-64,0-21-96,0 21-32,0 2 64,0-1-32,0-23-64,0 23 96,0 0-96,0 23 32,0-23 0,0 1-96,0 22-385,0 0-415,0 0-642,0 0-768,0 0-1249,0 0-3108</inkml:trace>
  </inkml:traceGroup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44.808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5F45073E-2D9B-40B6-B4E8-9415F0D9FB29}" emma:medium="tactile" emma:mode="ink">
          <msink:context xmlns:msink="http://schemas.microsoft.com/ink/2010/main" type="writingRegion" rotatedBoundingBox="12841,14843 13392,14843 13392,15416 12841,15416">
            <msink:destinationLink direction="with" ref="{22C5053F-6D91-4E1C-8F47-5391170F9BBD}"/>
          </msink:context>
        </emma:interpretation>
      </emma:emma>
    </inkml:annotationXML>
    <inkml:traceGroup>
      <inkml:annotationXML>
        <emma:emma xmlns:emma="http://www.w3.org/2003/04/emma" version="1.0">
          <emma:interpretation id="{90D7EF83-F8C4-4BB8-A782-830F2CE35295}" emma:medium="tactile" emma:mode="ink">
            <msink:context xmlns:msink="http://schemas.microsoft.com/ink/2010/main" type="paragraph" rotatedBoundingBox="12841,14843 13392,14843 13392,15416 12841,1541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28A8D6F0-37C9-4F27-BCD5-E989493DAE36}" emma:medium="tactile" emma:mode="ink">
              <msink:context xmlns:msink="http://schemas.microsoft.com/ink/2010/main" type="line" rotatedBoundingBox="12841,14843 13392,14843 13392,15416 12841,15416"/>
            </emma:interpretation>
          </emma:emma>
        </inkml:annotationXML>
        <inkml:traceGroup>
          <inkml:annotationXML>
            <emma:emma xmlns:emma="http://www.w3.org/2003/04/emma" version="1.0">
              <emma:interpretation id="{FE8248DC-316E-4CE0-8EB3-A0CD141C93A2}" emma:medium="tactile" emma:mode="ink">
                <msink:context xmlns:msink="http://schemas.microsoft.com/ink/2010/main" type="inkWord" rotatedBoundingBox="12841,14843 13392,14843 13392,15416 12841,15416"/>
              </emma:interpretation>
              <emma:one-of disjunction-type="recognition" id="oneOf0">
                <emma:interpretation id="interp0" emma:lang="en-US" emma:confidence="0">
                  <emma:literal>D</emma:literal>
                </emma:interpretation>
                <emma:interpretation id="interp1" emma:lang="en-US" emma:confidence="0">
                  <emma:literal>☺</emma:literal>
                </emma:interpretation>
                <emma:interpretation id="interp2" emma:lang="en-US" emma:confidence="0">
                  <emma:literal>B</emma:literal>
                </emma:interpretation>
                <emma:interpretation id="interp3" emma:lang="en-US" emma:confidence="0">
                  <emma:literal>e</emma:literal>
                </emma:interpretation>
                <emma:interpretation id="interp4" emma:lang="en-US" emma:confidence="0">
                  <emma:literal>P</emma:literal>
                </emma:interpretation>
              </emma:one-of>
            </emma:emma>
          </inkml:annotationXML>
          <inkml:trace contextRef="#ctx0" brushRef="#br0">22 44 7302,'0'-22'1570,"-23"22"-609,23 0 2018,0 0-1506,0-23-160,0 23-256,0 0-320,0 0-481,0 0-64,23 0 33,23 23 127,-22-23 96,45 0 129,-23 0-97,21 22 129,-21 2-65,0-2-95,0 0-97,0 25 97,0-1 31,-23 0-224,0 0-63,-23 0-1,0-1-96,-23 1 32,0 0 0,-23-23-32,0-1-96,0 2-96,0-1-192,0-23-97,2 0-319,21-23 63,-23 23 97,23-24-33,0 24-96,0 0-223,23-22-161,0 22-1057,0-23-2659,0 0-4772</inkml:trace>
          <inkml:trace contextRef="#ctx0" brushRef="#br0" timeOffset="-991.0567">92 44 1825,'0'0'3363,"0"0"-1537,0 0 288,0 0-192,0 0-865,0 0-897,0 0-128,0 0-64,0 0-352,0 0-929,0 0-513,0 0-576,0 0-2307</inkml:trace>
          <inkml:trace contextRef="#ctx0" brushRef="#br0" timeOffset="-443.0253">138 44 8840,'0'0'1569,"0"0"-608,-23 0 897,23 0-1313,0 24 544,0-24 160,0 44-160,0 3-96,23-1-160,-23 23-33,0-24 97,23 24-128,-23-23 0,0 0-97,0-23-223,0-1-161,0 2-160,23-24-96,-23 0 64,0 23-160,0-23-384,0-23-257,0 23-768,0-24-1314,0 2-2274,0-1-7879</inkml:trace>
        </inkml:traceGroup>
      </inkml:traceGroup>
    </inkml:traceGroup>
  </inkml:traceGroup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7:25.30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13817E5F-6A05-4DA2-91DA-E1BD7A6CA1D5}" emma:medium="tactile" emma:mode="ink">
          <msink:context xmlns:msink="http://schemas.microsoft.com/ink/2010/main" type="writingRegion" rotatedBoundingBox="14123,15516 16690,15999 16126,18994 13559,18511"/>
        </emma:interpretation>
      </emma:emma>
    </inkml:annotationXML>
    <inkml:traceGroup>
      <inkml:annotationXML>
        <emma:emma xmlns:emma="http://www.w3.org/2003/04/emma" version="1.0">
          <emma:interpretation id="{4BFC2EE9-F11B-4BE5-AB7C-C3032D257F55}" emma:medium="tactile" emma:mode="ink">
            <msink:context xmlns:msink="http://schemas.microsoft.com/ink/2010/main" type="paragraph" rotatedBoundingBox="14317,15553 16690,15999 16483,17095 14111,16649" alignmentLevel="1"/>
          </emma:interpretation>
        </emma:emma>
      </inkml:annotationXML>
      <inkml:traceGroup>
        <inkml:annotationXML>
          <emma:emma xmlns:emma="http://www.w3.org/2003/04/emma" version="1.0">
            <emma:interpretation id="{421E7183-3745-4CF8-A743-7B7265D78F4D}" emma:medium="tactile" emma:mode="ink">
              <msink:context xmlns:msink="http://schemas.microsoft.com/ink/2010/main" type="line" rotatedBoundingBox="14317,15553 16690,15999 16483,17095 14111,16649"/>
            </emma:interpretation>
          </emma:emma>
        </inkml:annotationXML>
        <inkml:traceGroup>
          <inkml:annotationXML>
            <emma:emma xmlns:emma="http://www.w3.org/2003/04/emma" version="1.0">
              <emma:interpretation id="{457A63F6-9EBB-427A-82DC-786E667DFDA6}" emma:medium="tactile" emma:mode="ink">
                <msink:context xmlns:msink="http://schemas.microsoft.com/ink/2010/main" type="inkWord" rotatedBoundingBox="14317,15553 16690,15999 16483,17095 14111,16649"/>
              </emma:interpretation>
              <emma:one-of disjunction-type="recognition" id="oneOf0">
                <emma:interpretation id="interp0" emma:lang="en-US" emma:confidence="0">
                  <emma:literal>¥3,</emma:literal>
                </emma:interpretation>
                <emma:interpretation id="interp1" emma:lang="en-US" emma:confidence="0">
                  <emma:literal>cuts V</emma:literal>
                </emma:interpretation>
                <emma:interpretation id="interp2" emma:lang="en-US" emma:confidence="0">
                  <emma:literal>can V</emma:literal>
                </emma:interpretation>
                <emma:interpretation id="interp3" emma:lang="en-US" emma:confidence="0">
                  <emma:literal>¥3.</emma:literal>
                </emma:interpretation>
                <emma:interpretation id="interp4" emma:lang="en-US" emma:confidence="0">
                  <emma:literal>outs V</emma:literal>
                </emma:interpretation>
              </emma:one-of>
            </emma:emma>
          </inkml:annotationXML>
          <inkml:trace contextRef="#ctx0" brushRef="#br0">3223 6777 864,'0'0'5862,"0"0"-4421,0 0 994,0 0-1090,0 0-288,0 0 64,0 0 64,23 23 0,0-23-224,0 23-96,0 0-225,0-1-63,0 2-193,0-24-31,0 22 31,0 1 0,0 1 129,0-2-33,-2 1-319,2 0-1,0-23-128,-23 23 0,23-23-32,-23 22 64,0-22-32,0 0-32,-23 24-128,0-24-32,0 0-33,2 22 97,-2-22 32,0 0-320,0 23-353,0-23-128,0 0-672,0 24-1474,23-24-3203</inkml:trace>
          <inkml:trace contextRef="#ctx0" brushRef="#br0" timeOffset="640.0364">3543 7419 8936,'0'-23'3011,"0"23"-1858,0 0 512,0 0-1280,0 0 384,0 23 416,23-23 0,-23 23 32,23 0-160,0 23 0,0-23-64,0-1-160,0 2-65,0 21-191,0-45-161,-23 24-31,24-2-193,-1-22 64,-23 0 64,21 0 33,-21 0 95,23-22-256,-23-2-63,0-21-33,0 21-32,23 2-32,-23-24-32,0 23 0,0 0-32,0 0-64,0 0-161,0 1-223,0 22-353,0-24-544,0 24-737,0 0-1602,0 0-4259</inkml:trace>
          <inkml:trace contextRef="#ctx0" brushRef="#br0" timeOffset="-360.0206">2674 6548 4644,'0'0'1569,"0"0"481,0 0-160,0 0-609,0 0-480,0 0-64,23 0 64,-23 23 95,23-23 1,23 23-32,-23-23 64,23 23-32,-2-1-64,2 2-193,0-1-31,0-1-65,0 24-31,0-23-129,-23 0-128,21 0 33,-20 0-1,22-1-96,-23 2 0,23-2-96,-23-22 65,0 23-161,0 1 64,0-24-32,-23 0-257,0 22-287,0-22-289,0 0-448,0 0-224,0 0-545,0 0-993,0-22-737,-23 22-352,23-24-1953</inkml:trace>
          <inkml:trace contextRef="#ctx0" brushRef="#br0" timeOffset="-1080.0618">2537 7602 416,'0'0'3972,"0"0"-3684,-23 0 1570,23 0-513,0 0-448,0 22 160,0-22 96,0 0-160,0 0 0,0 0 160,0 0-192,0 0-96,0 0-33,0 24-31,23-24-64,-23 0 32,21 0-1,26 0-159,-24-24-193,23 24-256,-23 0 1,23 0-193,-23 0 96,0 0-64,0 0-64,-23 0-449,23 0-544,-23 0-1185,0 0-1954,0 0-6022</inkml:trace>
          <inkml:trace contextRef="#ctx0" brushRef="#br0" timeOffset="-15275.8737">1712 6801 5477,'0'0'288,"0"0"2018,0 0-1185,-23 0 224,23 0-832,0 0-257,0 0 513,0 23 128,-23-23-64,0 23 63,0-1-63,2 2-32,-2-2-32,0 1-161,0-23-63,0 24-129,23-2-192,-23 1 129,23-23-129,0 23 0,0-23-128,0 23 96,0-23 1,23 22-1,-23-22 32,23 24 32,0-24-64,-23 0-63,23 0-1,0 22-64,-2-22 64,2 0-160,0 0-288,-23 0-321,23 0-288,-23 0-512,23 0-769,-23 0-1794,23 23-4805</inkml:trace>
          <inkml:trace contextRef="#ctx0" brushRef="#br0" timeOffset="-15671.8964">2491 6595 1185,'0'-23'1986,"23"23"-161,-23 0-351,0 0 31,0 0-224,0 0 65,0-23-33,0 23-160,0 0-513,0 0-159,0 23 384,0-23 64,-23 0-161,0 23-191,0 0-33,0-23 33,-23 22 32,0 2-225,0-1 0,-21 23-127,-2-24 63,0 24 0,-24-23 97,47 22-225,-21-21-160,21-2 96,23-22-64,-23 23-32,0 1 0,23-24-64,-23 22-32,23 1 32,2-23 32,21 0-32,-23 0 0,23 0-64,0 0-289,0 0-479,0 0-161,23-23-385,-23 23-191,21 0-609,-21-22-1218,23 22-2273</inkml:trace>
          <inkml:trace contextRef="#ctx0" brushRef="#br0" timeOffset="-2395.137">2628 6594 992,'0'0'1025,"0"0"-192,23 0 64,-23-23 0,0 23 288,0 0 96,0 0 32,0 0 225,0-23-193,0 23-64,0 0-288,0 0-384,0 0-129,0 23 161,0-23 128,0 23 128,0 0-33,0-1-191,0 25 32,0-1-129,0-1 65,0-22-65,0 23-127,0 0-161,0-24 0,0 1-160,0 1-31,0-24 31,0 22-96,0-22 32,0 23-32,0 0 64,0 0-32,-23-1-32,23-22 32,0 24-32,0-24 32,0 0-192,0 0-449,0-24-896,0 2-993,0-1-1378,-23 0-3171</inkml:trace>
          <inkml:trace contextRef="#ctx0" brushRef="#br0" timeOffset="-2043.1168">2537 6868 12812,'0'0'480,"0"24"545,0-24 320,0 22-256,0-22-160,0 23-224,0 1-257,0-2-127,21 24 159,-21-23-31,0-1 31,23 2 64,-23-2-127,0 1 127,24 1-255,-24-2-33,23 1-64,-23-23 32,23 0 65,-23 0 63,23 0 32,0-23-127,0 1-97,0-2-32,-23 1-96,23 1-160,-23-2-193,0 2-31,23-1-160,-23 23-97,0-23-224,0 23-480,0 0-961,0 0-1858,0-23-4484</inkml:trace>
        </inkml:traceGroup>
      </inkml:traceGroup>
    </inkml:traceGroup>
    <inkml:traceGroup>
      <inkml:annotationXML>
        <emma:emma xmlns:emma="http://www.w3.org/2003/04/emma" version="1.0">
          <emma:interpretation id="{F63DCB8A-D2FA-4B7D-BCB0-7B5DF59BBC2F}" emma:medium="tactile" emma:mode="ink">
            <msink:context xmlns:msink="http://schemas.microsoft.com/ink/2010/main" type="paragraph" rotatedBoundingBox="14233,16584 14245,18599 13924,18600 13912,1658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A8B17DC-9FE3-4340-ABAC-774948AF1D2C}" emma:medium="tactile" emma:mode="ink">
              <msink:context xmlns:msink="http://schemas.microsoft.com/ink/2010/main" type="line" rotatedBoundingBox="14233,16584 14245,18599 13924,18600 13912,16586"/>
            </emma:interpretation>
          </emma:emma>
        </inkml:annotationXML>
        <inkml:traceGroup>
          <inkml:annotationXML>
            <emma:emma xmlns:emma="http://www.w3.org/2003/04/emma" version="1.0">
              <emma:interpretation id="{2D120BDE-3E98-4F8E-9D64-E2C6731C6FDA}" emma:medium="tactile" emma:mode="ink">
                <msink:context xmlns:msink="http://schemas.microsoft.com/ink/2010/main" type="inkWord" rotatedBoundingBox="14233,16584 14245,18599 13924,18600 13912,16586"/>
              </emma:interpretation>
              <emma:one-of disjunction-type="recognition" id="oneOf1">
                <emma:interpretation id="interp5" emma:lang="en-US" emma:confidence="0">
                  <emma:literal>is!</emma:literal>
                </emma:interpretation>
                <emma:interpretation id="interp6" emma:lang="en-US" emma:confidence="0">
                  <emma:literal>if!</emma:literal>
                </emma:interpretation>
                <emma:interpretation id="interp7" emma:lang="en-US" emma:confidence="0">
                  <emma:literal>i!</emma:literal>
                </emma:interpretation>
                <emma:interpretation id="interp8" emma:lang="en-US" emma:confidence="0">
                  <emma:literal>i!!</emma:literal>
                </emma:interpretation>
                <emma:interpretation id="interp9" emma:lang="en-US" emma:confidence="0">
                  <emma:literal>bio!</emma:literal>
                </emma:interpretation>
              </emma:one-of>
            </emma:emma>
          </inkml:annotationXML>
          <inkml:trace contextRef="#ctx0" brushRef="#br0" timeOffset="1873.1072">1232 7420 5285,'0'0'1761,"0"0"-928,0-23 1473,-23 23-800,23 0-97,0 0-801,0 23-415,0-23 447,23 23 385,-23-23-160,0 46 0,23-23 96,0 0-64,0 23-97,-23-23-95,21-1 32,2 2-225,-23-2-95,23 1-129,-23-23 64,23 0 129,-23-23 95,24 23-191,-24-46-97,23 24-160,-23-25-64,23 2 0,-23 22 0,0-23-96,0 23-32,0 0-224,0 23-129,-23 0-255,23-22-417,0 22-1281,23 22-545,-23-22-2242</inkml:trace>
          <inkml:trace contextRef="#ctx0" brushRef="#br0" timeOffset="2506.1434">1345 7787 7623,'0'0'1121,"0"0"1249,0 0-1377,0 0 192,0 23 256,0 23-223,0-1-193,0 1-65,0 0-127,0 23 128,0 0-160,0-24 32,0 1-225,23 0-287,-23-1-129,0-21-160,0-2 64,0 1 0,0-23-96,0 0-416,0 23-225,0-23-256,0 0 128,0-23-448,0 23-1313,0-23-2050,0 23-4133</inkml:trace>
          <inkml:trace contextRef="#ctx0" brushRef="#br0" timeOffset="2848.1627">1209 8222 10249,'0'46'353,"0"-46"447,0 23 1282,23-1-1185,-23 2 160,23-2 32,-23 1-160,23 23-64,0-23 96,-2 0-257,-21 22-95,23-45-32,0 24-65,-23-24-128,23 0 65,1 0-129,-1 0-96,-23 0 65,23-24-97,0 2-128,-23-24-96,23 23-96,-23-23 0,0 23-65,0 1-63,0-2 0,0 24-128,0-22-97,23 22-352,-23 0-640,0 0-1890,0-23-3107</inkml:trace>
          <inkml:trace contextRef="#ctx0" brushRef="#br0" timeOffset="3692.2112">1322 8817 4932,'-21'-23'2979,"21"23"-737,0 0 545,0 0-1570,0 0-192,-23 23-160,23 0-225,0 0-191,-23 0-65,23 0 32,0 0 33,23-1 127,0 24 33,-2-23 0,2-23-129,0 24-32,24-48-63,-24 24-1,0-45-224,0 21-64,0-21-96,-23 22-96,-23 0-64,23-23 32,-23 23-96,-23 2 96,22 21 96,1-25-64,0 25-129,0 0-287,2 0-641,21 0-961,0 25-1570,0-4-2433</inkml:trace>
          <inkml:trace contextRef="#ctx0" brushRef="#br0" timeOffset="4068.2327">1368 9047 7655,'-23'21'3555,"23"-21"-3235,-23 24 1218,23-1-321,-21 0-160,21 0-416,0 23-33,-23-24-31,23 24 95,23-23-63,-23 23-97,21-23-127,-21 0 31,23-23-31,0 0 31,0-23-32,1 0-191,22 0-33,-46-23-128,23 0-64,-23 24 64,0-24-224,-23 23-65,0-23-95,0 22 96,-1 24 160,-22-21-97,23 21 97,23 0-32,-21 0-480,21 21-930,0 3-1761,0-24-3555</inkml:trace>
        </inkml:traceGroup>
      </inkml:traceGroup>
    </inkml:traceGroup>
  </inkml:traceGroup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45.40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22C5053F-6D91-4E1C-8F47-5391170F9BBD}" emma:medium="tactile" emma:mode="ink">
          <msink:context xmlns:msink="http://schemas.microsoft.com/ink/2010/main" type="inkDrawing" rotatedBoundingBox="13402,14374 13905,15462 12949,15903 12447,14815" hotPoints="13707,15176 13148,15735 12589,15176 13148,14617" semanticType="enclosure" shapeName="Circle">
            <msink:sourceLink direction="with" ref="{5F45073E-2D9B-40B6-B4E8-9415F0D9FB29}"/>
          </msink:context>
        </emma:interpretation>
      </emma:emma>
    </inkml:annotationXML>
    <inkml:trace contextRef="#ctx0" brushRef="#br0">594 96 8808,'-46'-45'544,"0"22"641,23 23 1090,0-23-834,-21 23-448,21 0-192,-23 0-257,0 0-127,-1 23-65,1 0-192,0 0 160,2 23-31,21-1-129,-23 24 32,23-1 96,0 25-96,23-25 97,0 24-1,23-1 64,0 1 33,23 0 63,0-24 97,-2 1-1,25 0-31,1-23-161,-1-2 0,21-20-95,-21-1-1,0-46-96,23-1 96,-25 2-160,25-24-32,-22-22 96,-1-1-160,-2 0 65,-44-22-33,0 22-64,-23 0-129,0 1-287,-46-1 64,2 0 127,-25 0 65,23 23 128,-24-22 0,1 22 96,2 0-160,21 24 160,-23-2-128,23 2-449,0 22-383,-21 0-354,44 0-896,0 0-1826</inkml:trace>
  </inkml:traceGroup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51.76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4227A6D-E6F0-4A81-8C5B-DECCE9A89F22}" emma:medium="tactile" emma:mode="ink">
          <msink:context xmlns:msink="http://schemas.microsoft.com/ink/2010/main" type="inkDrawing"/>
        </emma:interpretation>
      </emma:emma>
    </inkml:annotationXML>
    <inkml:trace contextRef="#ctx0" brushRef="#br0">45 22 9160,'23'0'1858,"-23"0"1473,0 0-672,0-24-770,0 24-383,0 0-545,0 0-417,0 0-288,0 24-31,0-2-1,-23 1-32,0 23 0,23-23 0,-23 23 33,23-23-161,0-23 0,0 23-64,0-23 160,0 23-128,23-23 64,-23 0 64,23 0 64,0 0 1,0 0 31,-2 0 0,2 0-192,0-23-32,-23 23 0,23 0-96,-23 0-96,23 0-449,-23 0-544,0 0-32,0 23-480,0-23-930,23-23-1601,-23 23-8392</inkml:trace>
  </inkml:traceGroup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52.024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BE8C8FBC-53BF-47F5-9680-4595719E78A9}" emma:medium="tactile" emma:mode="ink">
          <msink:context xmlns:msink="http://schemas.microsoft.com/ink/2010/main" type="inkDrawing"/>
        </emma:interpretation>
      </emma:emma>
    </inkml:annotationXML>
    <inkml:trace contextRef="#ctx0" brushRef="#br0">46-1 16815,'-23'0'1186,"23"23"447,0-1-256,0 2-95,0 45-193,0-24-449,0 24-223,0-1 31,0 1-256,-23 0-128,23-23 32,23 0-96,-23-23 64,0-1-288,0 2-160,0-24-641,0 0-513,0 0-608,0 22-1729,0-22-6407</inkml:trace>
  </inkml:traceGroup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40:02.777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 contextRef="#ctx0" brushRef="#br0">0-1 8071,'23'0'1538,"0"0"1472,0 0-191,24 0-1025,-24 0-993,0 0-513,23 0-224,-23 0-128,0 0-769,-2 0-2146,2 0-4388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9:57.205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E0A7F93D-374A-4BA9-B254-22422E90A7EC}" emma:medium="tactile" emma:mode="ink">
          <msink:context xmlns:msink="http://schemas.microsoft.com/ink/2010/main" type="writingRegion" rotatedBoundingBox="17379,7404 23655,6964 23880,10175 17604,10616"/>
        </emma:interpretation>
      </emma:emma>
    </inkml:annotationXML>
    <inkml:traceGroup>
      <inkml:annotationXML>
        <emma:emma xmlns:emma="http://www.w3.org/2003/04/emma" version="1.0">
          <emma:interpretation id="{EEBFFCB9-61CA-48C3-A326-B9D702CE9C33}" emma:medium="tactile" emma:mode="ink">
            <msink:context xmlns:msink="http://schemas.microsoft.com/ink/2010/main" type="paragraph" rotatedBoundingBox="17387,7398 22482,7109 22539,8118 17444,8406" alignmentLevel="1"/>
          </emma:interpretation>
        </emma:emma>
      </inkml:annotationXML>
      <inkml:traceGroup>
        <inkml:annotationXML>
          <emma:emma xmlns:emma="http://www.w3.org/2003/04/emma" version="1.0">
            <emma:interpretation id="{F2EC05CC-E58D-4261-B258-892DCBF351A8}" emma:medium="tactile" emma:mode="ink">
              <msink:context xmlns:msink="http://schemas.microsoft.com/ink/2010/main" type="inkBullet" rotatedBoundingBox="17387,7398 18305,7346 18362,8354 17444,8406"/>
            </emma:interpretation>
            <emma:one-of disjunction-type="recognition" id="oneOf0">
              <emma:interpretation id="interp0" emma:lang="en-US" emma:confidence="0">
                <emma:literal>•</emma:literal>
              </emma:interpretation>
              <emma:interpretation id="interp1" emma:lang="en-US" emma:confidence="0">
                <emma:literal>8</emma:literal>
              </emma:interpretation>
              <emma:interpretation id="interp2" emma:lang="en-US" emma:confidence="0">
                <emma:literal>☺</emma:literal>
              </emma:interpretation>
              <emma:interpretation id="interp3" emma:lang="en-US" emma:confidence="0">
                <emma:literal>0</emma:literal>
              </emma:interpretation>
              <emma:interpretation id="interp4" emma:lang="en-US" emma:confidence="0">
                <emma:literal>@</emma:literal>
              </emma:interpretation>
            </emma:one-of>
          </emma:emma>
        </inkml:annotationXML>
        <inkml:trace contextRef="#ctx0" brushRef="#br0">513 117 4260,'-23'-46'4003,"0"23"-3010,0 1 1666,0-2-1058,0 24-640,-23 0-32,0 24-352,25-2-65,-25 25-128,-1-2-191,1 1-1,0 23-96,23-1 0,-23 1-64,23 0 32,23 22 64,-21-22 32,42 23-31,2-23 191,23-1 64,0 1 33,23-24-65,1-21 32,-3-1 33,2-23 63,0-23-224,23-1-95,-25-21-65,25-1 0,-23-23-64,-22 1 64,-1-1-64,-23 0 160,-23 0-128,-23 1-128,-23-1-32,-24 0 160,24 23-32,-23 1-64,25-1-32,-2 0 96,0 23-64,23 1-64,-23 22-353,23 0-768,-23 0-801,46 0-2082,-23 0-8103</inkml:trace>
        <inkml:trace contextRef="#ctx0" brushRef="#br0" timeOffset="-656.0374">559 255 4580,'23'0'6182,"-23"-23"-4805,23 23 2050,-23 0-1729,0 0-353,0 0-192,-23 0-672,23-23-193,-23 23-160,0 0-32,0 0-64,-23 0 0,23 23 0,0-23-32,-23 0 32,23 23-64,23-23 64,-23 22-32,23-22-32,-23 0 32,23 0-32,0 24 64,0-24-96,0 22 64,0 1 32,0 0 64,0 0 64,0 23 1,0-23-1,0-1-32,0 24-32,0-23 64,0 1-64,0 21 0,-21-45-32,21 23-32,0-23-32,21 23 96,-21-23 161,23 0-65,0-23-32,0 23 64,0 0-96,0 0 1,23-23-129,-23 23 32,0 0 32,0 0-160,0 0-417,-23 0-448,23 0-544,-23 0-641,0 0-801,0 0-2755</inkml:trace>
        <inkml:trace contextRef="#ctx0" brushRef="#br0" timeOffset="-467.0266">329 529 4356,'-23'0'4804,"23"-22"-3234,0 22 1056,23 0-1152,-23-24-97,23 24-384,23 0-321,-23-22-415,0 22-161,0 0-192,0 0-1154,-23 22-2081,23-22-2915</inkml:trace>
      </inkml:traceGroup>
      <inkml:traceGroup>
        <inkml:annotationXML>
          <emma:emma xmlns:emma="http://www.w3.org/2003/04/emma" version="1.0">
            <emma:interpretation id="{C32F3AFE-FDB8-43B8-9231-C8691F0DFE63}" emma:medium="tactile" emma:mode="ink">
              <msink:context xmlns:msink="http://schemas.microsoft.com/ink/2010/main" type="line" rotatedBoundingBox="18726,7371 22485,7158 22528,7918 18770,8132"/>
            </emma:interpretation>
          </emma:emma>
        </inkml:annotationXML>
        <inkml:traceGroup>
          <inkml:annotationXML>
            <emma:emma xmlns:emma="http://www.w3.org/2003/04/emma" version="1.0">
              <emma:interpretation id="{74DEF86E-E0B5-4FDB-A18F-85D18759C781}" emma:medium="tactile" emma:mode="ink">
                <msink:context xmlns:msink="http://schemas.microsoft.com/ink/2010/main" type="inkWord" rotatedBoundingBox="18735,7517 20343,7426 20378,8040 18769,8132"/>
              </emma:interpretation>
              <emma:one-of disjunction-type="recognition" id="oneOf1">
                <emma:interpretation id="interp5" emma:lang="en-US" emma:confidence="1">
                  <emma:literal>More</emma:literal>
                </emma:interpretation>
                <emma:interpretation id="interp6" emma:lang="en-US" emma:confidence="0">
                  <emma:literal>Move</emma:literal>
                </emma:interpretation>
                <emma:interpretation id="interp7" emma:lang="en-US" emma:confidence="0">
                  <emma:literal>Moore</emma:literal>
                </emma:interpretation>
                <emma:interpretation id="interp8" emma:lang="en-US" emma:confidence="0">
                  <emma:literal>Mare</emma:literal>
                </emma:interpretation>
                <emma:interpretation id="interp9" emma:lang="en-US" emma:confidence="0">
                  <emma:literal>Mope</emma:literal>
                </emma:interpretation>
              </emma:one-of>
            </emma:emma>
          </inkml:annotationXML>
          <inkml:trace contextRef="#ctx0" brushRef="#br0" timeOffset="972.0556">1336 713 7334,'0'23'545,"0"-1"1281,0-22 672,0 0-1345,0 0 577,0 0-225,23-22-576,-23-1-320,23 0-161,-23-23-192,0 0 1,0-23-1,24 23 0,-24-22-128,0-1 32,0 0-32,0 24 97,0 22-33,0 0-96,0 0-64,0 23-64,0 0-160,0 0 32,0 23 128,23 0-32,-23 0 64,23 22 32,0 1-32,-23 0-32,23 0 96,0 22 64,0-22-96,-2-23 0,2 1 32,0-2 0,0-44 160,23-2-96,-23 1 32,0-23-128,0 1 0,-23-1-64,23-23 32,-23 1 0,0 22 32,0 0-32,0 23 32,0 0-96,0 23 96,0 0-288,23 0 64,-23 23 128,0 23 128,0 23 0,0-23-32,0 22 0,0 1-96,23 0 160,-23-24-32,0 24-128,23-46 64,-23 0-192,21 0-1121,2 0-1058,0-23-2337</inkml:trace>
          <inkml:trace contextRef="#ctx0" brushRef="#br0" timeOffset="1315.0752">2047 438 10057,'0'0'1249,"-23"0"-448,23 23 1217,-24-1-1185,24 2-97,0-2-319,0 1-161,0 1 0,24 21-96,-1-22 129,-23-23-1,46 23 192,-23-23 97,0-23 64,21 23-225,-21-46-64,0 24-160,0-2-31,-23-21 95,-23 21-128,0 2-96,0-1-96,-21 0 32,21 23 0,-23 0-32,23 0-32,0 0 64,23 23-257,0-23-832,-24 23-736,24-1-1282,24 2-2787</inkml:trace>
          <inkml:trace contextRef="#ctx0" brushRef="#br0" timeOffset="1608.0918">2344 483 10185,'23'46'1377,"-23"-23"2019,0 23-1859,23-23-384,-23 0-32,0-23-384,23 23-353,-23-23-95,0 0 575,0-23-447,0 0-321,0 0 32,-23-23-96,23 23 0,0-23-32,0 24 32,0-24-32,23 23 0,0 0-128,0 0 64,-23 0-673,21 23-672,2 0-769,0 0-224,0 23-2371,0 0-3491</inkml:trace>
          <inkml:trace contextRef="#ctx0" brushRef="#br0" timeOffset="1927.1102">2665 483 2274,'23'24'2082,"-23"-24"576,23 0 1,-23 0-705,23 0-225,-23 0-320,23 0-352,0 0-416,-23-24-128,21 2-289,-21-1-64,0 0 32,0-23-32,-21 46 64,-2-23-159,23 23 63,-23 0 64,0 0 160,0 23 65,0 23 31,0-23-224,23 0-64,0 23-96,23-24 129,-23 25-97,46-25 0,-23 1 32,0 0 128,21-23-96,2 0-32,0-23-416,-23 23-929,0-23-1794,-23 1-4452</inkml:trace>
        </inkml:traceGroup>
        <inkml:traceGroup>
          <inkml:annotationXML>
            <emma:emma xmlns:emma="http://www.w3.org/2003/04/emma" version="1.0">
              <emma:interpretation id="{DC58EA50-A7A6-4219-BC20-91D94A77FBCE}" emma:medium="tactile" emma:mode="ink">
                <msink:context xmlns:msink="http://schemas.microsoft.com/ink/2010/main" type="inkWord" rotatedBoundingBox="20929,7246 22485,7158 22526,7880 20970,7969"/>
              </emma:interpretation>
              <emma:one-of disjunction-type="recognition" id="oneOf2">
                <emma:interpretation id="interp10" emma:lang="en-US" emma:confidence="1">
                  <emma:literal>than</emma:literal>
                </emma:interpretation>
                <emma:interpretation id="interp11" emma:lang="en-US" emma:confidence="0">
                  <emma:literal>Than</emma:literal>
                </emma:interpretation>
                <emma:interpretation id="interp12" emma:lang="en-US" emma:confidence="0">
                  <emma:literal>Khan</emma:literal>
                </emma:interpretation>
                <emma:interpretation id="interp13" emma:lang="en-US" emma:confidence="0">
                  <emma:literal>Zhan</emma:literal>
                </emma:interpretation>
                <emma:interpretation id="interp14" emma:lang="en-US" emma:confidence="0">
                  <emma:literal>khan</emma:literal>
                </emma:interpretation>
              </emma:one-of>
            </emma:emma>
          </inkml:annotationXML>
          <inkml:trace contextRef="#ctx0" brushRef="#br0" timeOffset="2812.1607">3511 140 10794,'23'0'1153,"-23"0"1313,46 0-768,-23 0-1058,23-23-479,0 23-1,-25-22-64,25 22-64,-23-24-32,1 1-128,-1 1-257,-23-2-191,23 2 95,-23-1 193,23 0 192,-23 23 160,0-23 0,0 23-96,23 23 96,-23 0 577,0 22 191,23 24-223,-23 0 32,0 0-65,0-1 129,0 1-161,0-23 33,23-23-129,-23 0-159,0-23-1,23 0 288,-23-23-287,0 0-385,23-46 32,-23 23-161,23 1 161,-23 22 32,21 0 32,-21 0-32,0 23-64,23 0-128,-23 23 192,23 0 96,-23 0 64,23 0-96,0-1 64,-23 24-160,0-23 128,23 23-64,-23-23-192,23 0-1249,-23-23-2371,23 23-3459</inkml:trace>
          <inkml:trace contextRef="#ctx0" brushRef="#br0" timeOffset="2344.134">3626-135 9320,'-23'23'2082,"23"-23"-1890,0 46 2339,0 0-1282,23 0-480,-23 23 96,0-1-321,23 1-352,-23 0-96,23-1-224,0-22-705,-23-23-1120,21-23-1122,-21 0-2755</inkml:trace>
          <inkml:trace contextRef="#ctx0" brushRef="#br0" timeOffset="3264.1865">4565 255 11627,'0'-69'1377,"-23"46"-737,23-23 1346,-23 24-1185,0-2-417,0-21-31,0 45-193,0 0-128,0 0-32,-1 22 64,1 1 64,0 1-64,2 21 160,21 1 33,0 0 31,0-23 192,0 45-191,21-22-193,-21-23 0,23 0 96,24 0 0,-24-23-96,23 0-64,-23-23-128,0 0-320,0-23-65,-23 1 225,0-1 224,0 23-64,0-23 96,-23 23 96,23 0 96,0 23 97,0 0 127,-23 0-320,23 0-64,0 23 0,0 0 96,0 0-64,0 23-64,0-24 64,0 24-128,23-23 0,-23 0-384,23 0-161,0-23-127,0 0-706,0-23-255,0 0-1218,-2 0-1473</inkml:trace>
          <inkml:trace contextRef="#ctx0" brushRef="#br0" timeOffset="3603.2061">4747 26 6342,'0'22'1953,"0"1"1699,0 1-481,-23 21-1217,23 1-449,-23 0-256,23-1-416,0 1 0,0-23-225,-23 0-159,23 0 31,0-23 1,0 0 384,0-23-481,23 0-320,-23-22 0,0-1-96,23 0-32,-23 0 0,23 0-128,23 0 64,-23 1 96,23 21 32,0 24-97,-2 0 130,-21 0-98,24 46 97,-24-23 65,0 23 63,-23 0 0,0 23-32,0-24 0,0 1-64,0 0-32,0 0-64,0-23-384,0 0-673,0-1-769,23-22-1761,-23 24-4261</inkml:trace>
        </inkml:traceGroup>
      </inkml:traceGroup>
    </inkml:traceGroup>
    <inkml:traceGroup>
      <inkml:annotationXML>
        <emma:emma xmlns:emma="http://www.w3.org/2003/04/emma" version="1.0">
          <emma:interpretation id="{420A1788-7886-4498-B250-0915825A7BDB}" emma:medium="tactile" emma:mode="ink">
            <msink:context xmlns:msink="http://schemas.microsoft.com/ink/2010/main" type="paragraph" rotatedBoundingBox="18688,8866 23763,8510 23880,10175 18805,10531" alignmentLevel="2"/>
          </emma:interpretation>
        </emma:emma>
      </inkml:annotationXML>
      <inkml:traceGroup>
        <inkml:annotationXML>
          <emma:emma xmlns:emma="http://www.w3.org/2003/04/emma" version="1.0">
            <emma:interpretation id="{4223F3E4-71D0-4E75-9F62-E0C7218AA0C1}" emma:medium="tactile" emma:mode="ink">
              <msink:context xmlns:msink="http://schemas.microsoft.com/ink/2010/main" type="line" rotatedBoundingBox="18688,8866 23763,8510 23803,9081 18728,9437"/>
            </emma:interpretation>
          </emma:emma>
        </inkml:annotationXML>
        <inkml:traceGroup>
          <inkml:annotationXML>
            <emma:emma xmlns:emma="http://www.w3.org/2003/04/emma" version="1.0">
              <emma:interpretation id="{4BE0333C-B27F-4C75-A80E-74AD74BF2059}" emma:medium="tactile" emma:mode="ink">
                <msink:context xmlns:msink="http://schemas.microsoft.com/ink/2010/main" type="inkWord" rotatedBoundingBox="18693,8866 20452,8796 20473,9338 18715,9408"/>
              </emma:interpretation>
              <emma:one-of disjunction-type="recognition" id="oneOf3">
                <emma:interpretation id="interp15" emma:lang="en-US" emma:confidence="0">
                  <emma:literal>lot</emma:literal>
                </emma:interpretation>
                <emma:interpretation id="interp16" emma:lang="en-US" emma:confidence="0">
                  <emma:literal>| of</emma:literal>
                </emma:interpretation>
                <emma:interpretation id="interp17" emma:lang="en-US" emma:confidence="0">
                  <emma:literal>I of</emma:literal>
                </emma:interpretation>
                <emma:interpretation id="interp18" emma:lang="en-US" emma:confidence="0">
                  <emma:literal>hot</emma:literal>
                </emma:interpretation>
                <emma:interpretation id="interp19" emma:lang="en-US" emma:confidence="0">
                  <emma:literal>1 of</emma:literal>
                </emma:interpretation>
              </emma:one-of>
            </emma:emma>
          </inkml:annotationXML>
          <inkml:trace contextRef="#ctx0" brushRef="#br0" timeOffset="5092.2912">2252 1789 8263,'0'-23'673,"0"0"384,-23 23 1569,23-23-1344,0 23-225,-23 0-481,23 0-288,-23 23 65,2-23 95,-2 23-127,23 0-129,-23 0-32,23-23-96,0 46 32,0-24 32,0 2 192,23-2-31,-23 1-1,44 1 96,-21-2-95,0-22-33,23 0-64,0-22-64,-23-2-32,0 1 0,0-23-32,-23 24-32,0-24 33,-23 23-1,-23 0-32,23 23 160,0-23-64,-23 23-160,23 0 32,0 23-32,23-23-192,-21 0-929,21 23-1218,0-23-2209,0 23-5798</inkml:trace>
          <inkml:trace contextRef="#ctx0" brushRef="#br0" timeOffset="6604.3776">2595 1720 6918,'0'0'64,"24"0"961,-1 0 1217,0 0-352,23 0-481,0 0-416,-2 0-320,2 0-289,-23-22-256,0 22-64,23 0-96,-46 0-384,23 0-801,0 22-865,0-22-1794,0 23-4290</inkml:trace>
          <inkml:trace contextRef="#ctx0" brushRef="#br0" timeOffset="5391.3083">2711 1514 12684,'-23'-45'704,"23"21"866,-23 24-257,23 0-1025,0 0 193,-23 0-193,23 24-96,0-24-64,-23 45-32,23-21 96,23 21 257,-23 1 127,23 23-31,0-24-257,0 1-96,0 0-95,-23-1-65,23-21-64,-23-2-225,0 1-768,-23-23-800,0 0-1282,0 0-2787</inkml:trace>
          <inkml:trace contextRef="#ctx0" brushRef="#br0" timeOffset="4440.2539">1267 1492 11146,'0'22'1473,"0"-22"-1505,0 24 2979,0 21-1345,0-22-385,0 45-32,23-22-352,-23 0-64,0 0-225,0 0-192,23 0-256,-23-24 1,0 1-65,0 1-225,23-24-383,-23 0-545,0 0-641,0 0-1409,0-24-3043</inkml:trace>
        </inkml:traceGroup>
        <inkml:traceGroup>
          <inkml:annotationXML>
            <emma:emma xmlns:emma="http://www.w3.org/2003/04/emma" version="1.0">
              <emma:interpretation id="{9570D9D3-0ECE-494A-8B15-28864ADD3D04}" emma:medium="tactile" emma:mode="ink">
                <msink:context xmlns:msink="http://schemas.microsoft.com/ink/2010/main" type="inkWord" rotatedBoundingBox="21958,8657 23765,8530 23801,9053 21994,9179"/>
              </emma:interpretation>
              <emma:one-of disjunction-type="recognition" id="oneOf4">
                <emma:interpretation id="interp20" emma:lang="en-US" emma:confidence="0">
                  <emma:literal>A-Dis</emma:literal>
                </emma:interpretation>
                <emma:interpretation id="interp21" emma:lang="en-US" emma:confidence="0">
                  <emma:literal>A-D.is</emma:literal>
                </emma:interpretation>
                <emma:interpretation id="interp22" emma:lang="en-US" emma:confidence="0">
                  <emma:literal>A-Dias</emma:literal>
                </emma:interpretation>
                <emma:interpretation id="interp23" emma:lang="en-US" emma:confidence="0">
                  <emma:literal>A-Dees</emma:literal>
                </emma:interpretation>
                <emma:interpretation id="interp24" emma:lang="en-US" emma:confidence="0">
                  <emma:literal>A-Drs</emma:literal>
                </emma:interpretation>
              </emma:one-of>
            </emma:emma>
          </inkml:annotationXML>
          <inkml:trace contextRef="#ctx0" brushRef="#br0" timeOffset="8420.4815">4542 1538 11498,'0'0'2178,"0"0"97,0 0-930,23-24-416,0 24-193,23 0-383,-25 0-225,25-22-64,-23 22-160,-23 0-961,23 0-705,-23 0-1857,0 0-3908</inkml:trace>
          <inkml:trace contextRef="#ctx0" brushRef="#br0" timeOffset="9339.5342">5022 1308 4260,'0'0'1089,"-23"0"1025,23-23 416,0 23-929,23 0-768,-23 0-224,23-22 128,0 22 63,23 0 225,0-24-160,23 24 64,-2 24-288,2-24-193,0 22 0,0 24-31,-22 0-97,-24-23-96,-2 22 129,2 2-161,-23-1 32,-23-1-64,2-22-32,-26 0 32,1 0-127,-23-1-1,23 2-32,0-24-32,0 0-33,2 0-63,21 0-288,0 0-289,0-24-608,0 24-1217,23 0-1410,0 0-4356</inkml:trace>
          <inkml:trace contextRef="#ctx0" brushRef="#br0" timeOffset="9000.5148">5045 1308 8744,'0'0'1954,"0"0"-481,23 0 289,-23 0-289,23 23-64,0 23-127,0-23-353,-23 22-321,23-21-192,0 21-127,-23-21-161,0 21-64,0-22 64,23-23-192,-23 23-256,0-23-513,0 0-32,0-23-800,0 0-1090,0 23-672,-23-23 63,23 1-3298</inkml:trace>
          <inkml:trace contextRef="#ctx0" brushRef="#br0" timeOffset="10028.5736">5914 1652 19666,'23'0'1249,"-23"0"257,0 0-577,0 0-833,0 0-64,0 0-160,0 0-609,0 0-1569,0 22-2947</inkml:trace>
          <inkml:trace contextRef="#ctx0" brushRef="#br0" timeOffset="13835.7913">6006 1469 6085,'0'0'4228,"-23"0"-3107,23 23 1218,-23-23-962,23 22-448,-23 2-64,23-2-321,-23 1-96,23 0-95,23 23-65,-23-46-192,46 22 32,-23 2-192,0-24-1121,23 0-2050,-23 0-4644</inkml:trace>
          <inkml:trace contextRef="#ctx0" brushRef="#br0" timeOffset="13995.8005">6029 1263 15983,'-23'-24'544,"23"2"641,-23 22-96,23 0-929,0 0-320,0 0-1025,0 0-1089,0 22-3299</inkml:trace>
          <inkml:trace contextRef="#ctx0" brushRef="#br0" timeOffset="14335.8199">6350 1423 14477,'0'0'288,"-23"0"1378,0-23-417,0 23-608,0 0-289,0 0-96,0 23 1,2-23-193,-2 22-32,23-22 0,0 24-96,0-24 32,0 23 32,23-23 96,-2 0 32,2 22 0,0-22-96,0 24 256,0-2-95,0-22-65,0 23-96,-23 0 96,0 0-32,-23 0-32,0-23 96,0 22 0,-23-22-64,23 0-32,-21 0-288,44 0-801,-23-22-1665,23-1-4453</inkml:trace>
          <inkml:trace contextRef="#ctx0" brushRef="#br0" timeOffset="7787.4454">3878 1812 3363,'0'0'4644,"0"0"-2594,0 0 609,0 0-866,0 0-319,0 0-225,0 0 160,0 0-64,0 0-480,0 0-192,0-23-225,0 0-95,0-23-129,0 0 32,23 1-64,0-1-64,-23 1 97,23-1-225,-23-1 96,23 2-96,-23 22 0,0 0 0,0 23 0,0-23-96,23 23 64,-23 0-225,0 23 65,0-23 160,23 23 96,-23 23-128,44-24 224,-21 25-64,0-1-32,23-1 97,-23 1-97,0-23 0,0 23 0,0-24-32,0-22-64,-23 23-192,0-23-545,0 0-384,0 0-769,-23-23-1473,0 23-1922,0 0-5381</inkml:trace>
          <inkml:trace contextRef="#ctx0" brushRef="#br0" timeOffset="7967.4557">3924 1674 11947,'0'24'961,"0"-24"96,23-24 1281,-23 24-801,46 0-704,-2-22-545,-21 22-223,23 0-418,-23 0-1152,0 0-2211,0 0-4612</inkml:trace>
        </inkml:traceGroup>
      </inkml:traceGroup>
      <inkml:traceGroup>
        <inkml:annotationXML>
          <emma:emma xmlns:emma="http://www.w3.org/2003/04/emma" version="1.0">
            <emma:interpretation id="{A54802A2-5135-4349-A261-ADDFA15F6C49}" emma:medium="tactile" emma:mode="ink">
              <msink:context xmlns:msink="http://schemas.microsoft.com/ink/2010/main" type="line" rotatedBoundingBox="18843,10039 21419,9733 21485,10291 18909,10596"/>
            </emma:interpretation>
          </emma:emma>
        </inkml:annotationXML>
        <inkml:traceGroup>
          <inkml:annotationXML>
            <emma:emma xmlns:emma="http://www.w3.org/2003/04/emma" version="1.0">
              <emma:interpretation id="{D3C3C5E7-DC09-4602-890B-3334BEB90413}" emma:medium="tactile" emma:mode="ink">
                <msink:context xmlns:msink="http://schemas.microsoft.com/ink/2010/main" type="inkWord" rotatedBoundingBox="18843,10039 21419,9733 21485,10291 18909,10596"/>
              </emma:interpretation>
              <emma:one-of disjunction-type="recognition" id="oneOf5">
                <emma:interpretation id="interp25" emma:lang="en-US" emma:confidence="0.5">
                  <emma:literal>correct.</emma:literal>
                </emma:interpretation>
                <emma:interpretation id="interp26" emma:lang="en-US" emma:confidence="0">
                  <emma:literal>correct,</emma:literal>
                </emma:interpretation>
                <emma:interpretation id="interp27" emma:lang="en-US" emma:confidence="0">
                  <emma:literal>Correct.</emma:literal>
                </emma:interpretation>
                <emma:interpretation id="interp28" emma:lang="en-US" emma:confidence="0">
                  <emma:literal>Correct,</emma:literal>
                </emma:interpretation>
                <emma:interpretation id="interp29" emma:lang="en-US" emma:confidence="0">
                  <emma:literal>correct</emma:literal>
                </emma:interpretation>
              </emma:one-of>
            </emma:emma>
          </inkml:annotationXML>
          <inkml:trace contextRef="#ctx0" brushRef="#br0" timeOffset="15489.8857">1703 2797 6374,'0'0'1825,"0"-23"129,0 23 1249,-23-23-1473,23 0-545,0 0-480,-23 23-321,23-23-64,-23 23-160,-23 0-160,23 23 32,-21 0 32,21 23 33,0 0-1,0 0-96,23-1 96,0 1-96,0 23-32,23-46 128,-23 23-64,46-24 0,-23 2 0,21-24-64,-21 0 0,23-24-192,-23 2-385,23-1-576,-23 0-160,0-23-225,0 23 577,-23-22 801,0 21 160,23 2 96,-23-1 320,0 23 289,0 0 0,0 0-321,0 0-384,0 0 96,0 23-32,0-1 64,0 2 128,0-2 289,0 1 95,23 0-31,-23 23-32,21-46-33,2 0 161,0 0-193,0 0-160,23-23-95,-23-23-161,1 23-32,-24-23 0,0 1-32,-24 21-128,1 2-97,0-1-95,-23 23 224,23 0 32,-21 0 0,21 0 64,0 0-160,0 23-1282,23-1-992,0-22-2178</inkml:trace>
          <inkml:trace contextRef="#ctx0" brushRef="#br0" timeOffset="15775.9023">2183 2797 7783,'23'23'2370,"-23"-23"-416,0 22 704,0 2-1280,0 21-257,0-21-449,0-2-223,0 1-321,0 0 64,0-23-160,0 0 192,0 0 385,-23-23-417,23 0-128,0-23-64,0 24 32,23-25 0,-23 25-32,23-24 0,0 23-32,0 0 0,23 23-160,-23-23-961,0 23-1089,0 23-1698,-23-23-2594</inkml:trace>
          <inkml:trace contextRef="#ctx0" brushRef="#br0" timeOffset="16095.9206">2459 2797 4067,'0'0'769,"0"23"2242,0-1-705,21 2-480,-21-1-32,0 23-129,0-24-127,0 1-674,23 0-319,-23-23-321,0 23-64,0-23 129,0-23 255,0 23-352,-23-23-160,23 0 0,0 1 64,0-24 0,0 23-96,0-1 33,0-21-1,23 22-64,-23 0-1,23 0 66,0 0-130,0 23 33,0 0-608,-23-23-642,24 23-575,22 23-2307,-23-23-4452</inkml:trace>
          <inkml:trace contextRef="#ctx0" brushRef="#br0" timeOffset="16411.9387">2801 2842 8423,'0'0'3236,"23"0"-514,-23 24-768,0-24-385,23 0-640,0-24-480,0 24-65,0-22-256,0-1-32,0 0-32,0 0-32,-23-23-96,0 46-64,0-23 32,-23 23-64,0 0 0,0 0 128,0 0 32,0 23 224,0 0 0,0 0 65,23 0-97,0 23-96,0-24 0,0 25-32,0-25-32,23 24-64,0-23-384,23 0-321,-23-23-576,23 0-1122,-23 0-2465</inkml:trace>
          <inkml:trace contextRef="#ctx0" brushRef="#br0" timeOffset="16719.9563">3283 2797 2178,'0'0'7975,"0"-23"-4932,0 23-1281,0-23-385,0 0-544,0 23-449,0-23-192,0 0 65,-23 23-193,23 0 0,-23 0 96,0 0 64,-1 23 32,1-23 1,0 23-65,23 0-128,0 23 32,0-23 32,0 23-64,23-23 0,0 23-64,1-24 32,-1 1 32,23 0-320,0-23-257,0-23-479,-2 0-1187,2-23-1408,0 1-2018</inkml:trace>
          <inkml:trace contextRef="#ctx0" brushRef="#br0" timeOffset="17080.9769">3488 2682 12619,'0'-22'1346,"0"22"1825,23-24-865,-23 24-897,46-22-288,-23-1-480,23 23-257,0 0-288,-23 0-224,-2 23-640,2-23-1411,0 22-1728,0 2-5222</inkml:trace>
          <inkml:trace contextRef="#ctx0" brushRef="#br0" timeOffset="16901.9667">3603 2568 6181,'0'-92'2979,"0"70"865,0-2-1218,0 2-640,-23 22-769,23 22-640,0 2 31,-23-2-31,23 24 64,0 0-193,23 0-288,-23 22 32,23-22-192,-23 0 96,23 0-160,0 0-320,-23-46-929,0 23-929,0-23-1506,0 0-3555</inkml:trace>
          <inkml:trace contextRef="#ctx0" brushRef="#br0" timeOffset="17310.9901">3993 2774 14541,'23'0'2723,"-23"0"448,21 23-1890,-21-23-544,0 0-577,0 0-160,0 0-737,-21 23-2049,21-23-4581</inkml:trace>
        </inkml:traceGroup>
      </inkml:traceGroup>
    </inkml:traceGroup>
  </inkml:traceGroup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0:27:18.06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893 15061,'0'0,"-40"-20,40 20,0 0,0 0,20 80,-20-80,60 99,-21-59,-19 39,20-20,0 21,-1-21,1 1,-20-1,0-39,-20 0,0-20,19 0,-38-40,19 1,-20-21,20 1,-20-41,20 21,0 0,0-20,20 19,-20 21,0-1,20 20,-20 40,0 0,0 0,-80 100,41-41,-1 1,-20-1,1 21,19-21,-19-19,19-1,40-39,-60 40,60-40,0 0,-39 0,39 0,0 0,39 20,-39-20,80 20,-1-20,0 20,1 0,-1-1,1 1,-1 0,0 0,-19-20,-20 20,-21-20,21 0,-40-20,0 0,0 0,-20-19,-19 19,-1-40,-20 20,1 1,-21-1,21-19,-20 19,19 0,0 1,1-1,19-20,40 60,-59-59,59 59,-40-60,40 60,0 0,-20-39,20 39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0:34:53.5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18653 1468,'0'0,"20"0,-20 0,20-20,-20 20,0 0,0 0,0 0,-20 20,0 0,0 20,-19-1,-21 21,20-1,-39 1,0 39,-21-19,21 19,0-20,-1 1,-19-1,40-20,-1-19,0 20,1-21,19-19,20 0,1-20,-1 0,0 0,20 0,0-20,20 0,-20 1,20-1,-1 20,-19-20,20 0</inkml:trace>
  <inkml:trace contextRef="#ctx0" brushRef="#br0" timeOffset="367.0209">17582 2262,'0'20,"0"0,0-20,-20 19,0 1,20 0,-20 0,20 20,-20-20,20 19,-20 1,20 0,-20-21,20 21,0-20,20 0,-20-20,20 20,0-20,20 0,-1 0,-19-20,20 20,0 0,-21 0,1 0,0 0,-20 0,0 0</inkml:trace>
  <inkml:trace contextRef="#ctx0" brushRef="#br0" timeOffset="1015.058">17066 2956,'0'0,"-20"-19,20-1,-20 20,0-20,-20 20,1 0,19 0,-20 0,20 20,-19 0,39-20,-20 19,20 1,0-20,20 40,0-20,19 0,-19 0,20 19,-1-19,-19 40,0-41,-20 41,0-20,0-1,-20-19,-19 20,19-20,-20-20,20 0,-19-20,19 0,0-20,0 1,20-1,20-20</inkml:trace>
  <inkml:trace contextRef="#ctx0" brushRef="#br0" timeOffset="1716.0981">18792 1428,'0'0,"0"0,-20 20,20 0,0 0,0 20,0-1,0 21,0-1,20 21,-20-1,0 1,0-1,0 0,0 1,0-21,0 1,0-21,0 1,0 20,0-40,0 19,0-19,0 0,0 0,0 0,0-20,0 0,-20 0,20 0,0-40,-20 40,20-20</inkml:trace>
  <inkml:trace contextRef="#ctx0" brushRef="#br0" timeOffset="2037.1165">18594 2421,'19'20,"-19"-1,20 21,-20-20,40 20,-20-21,-20 21,39 0,-19-20,0 19,0-39,0 20,0-20,0 0,-1-20,1-19,-20 19,20-40,0 40,-20-19,0-1,0 20,0 0,0 20,0 0,0 0,0 0,20 20</inkml:trace>
  <inkml:trace contextRef="#ctx0" brushRef="#br0" timeOffset="2459.1406">18812 3016,'0'0,"-20"0,20 20,0 0,0 19,0 1,0 20,20-21,-20 21,20 19,-20-19,20-21,-1 1,-19 0,20-20,-20-1,0-19,0 0,0-39,0 19,-20 0,1-20</inkml:trace>
  <inkml:trace contextRef="#ctx0" brushRef="#br0" timeOffset="2841.1625">18990 3076,'20'0,"0"-20,0 40,-20-20,0 19,-20 1,0 20,0 0,-19 19,-1-19,0 19,1 1,-1-20,0 19,1-39,19 20,0-21,20 1,-20-20,20 0,-20 0,20 0,0-39,0 19,0 0</inkml:trace>
  <inkml:trace contextRef="#ctx0" brushRef="#br0" timeOffset="3090.1767">18693 3036,'0'20,"20"0,-20 19,19 1,1 19,0-19,0 20,0-1,0 1,0-21,-1 1,1-20,-20 0,0-20,20 20,-20-20,0 0,-20-40,20 40</inkml:trace>
  <inkml:trace contextRef="#ctx0" brushRef="#br0" timeOffset="3315.1896">18594 3234,'0'0,"39"20,-19-20,20 20,-20 0,39-20,-19 20,0 0,-1-1,1 1,0 0,-21-20,21 20,-20-20,0 20,-20-20,20-20</inkml:trace>
  <inkml:trace contextRef="#ctx0" brushRef="#br0" timeOffset="4105.2348">18990 1409,'0'0,"-19"0,19 0,0 0,0 0,0 0,0 19,19-19,1 20,20 0,0 0,39 20,-19-1,19 1,0 20,1-1,19 1,-20 19,21-19,-21-1,-20 21,21-21,-21 1,1-1,-20-19,-1-1,-19-19,0 20,0-40,0 20,-20-20,0 0,-20-20,40 0,-40 0</inkml:trace>
  <inkml:trace contextRef="#ctx0" brushRef="#br0" timeOffset="4466.2554">20201 2123,'0'0,"0"20,0-20,0 0,40 20,-40 0,39-20,-19 19,20 1,0 0,-1 0,1 0,0 19,-21-19,21 20,-20 0,-20-20,20 19,-40-19,0 0,-20 0,1 0,-1-1,0-19,1 0,-1 20,-20-20,41 20,-1-20,0 20,0-20</inkml:trace>
  <inkml:trace contextRef="#ctx0" brushRef="#br0" timeOffset="4910.2808">20598 2937,'0'19,"20"21,-20 20,20-1,-20 1,19-1,1 1,0-1,-20-19,20 0,-20-20,0-20,20 0,-20-20,0 0,0-20,0 20</inkml:trace>
  <inkml:trace contextRef="#ctx0" brushRef="#br0" timeOffset="5237.2995">20499 2877,'-20'-20,"20"0,20 20,19-19,1 19,0-20,19 20,1 20,-1-20,1 19,-1 21,-19 0,-20-1,-20 1,0 0,-20 0,-20-1,1-19,-21 0,20 0,1-20,-1-20,0 20,21-20,-1 0</inkml:trace>
  <inkml:trace contextRef="#ctx0" brushRef="#br0" timeOffset="20427.1683">16768 3770,'0'0,"0"0,0 0,-20 0,20 20,0 0,0 19,0 1,0 0,0 19,0 1,0-1,0 1,0-1,0 1,0-20,0-1,0-19,20-20,-20 20,0-20,0 0,0-20,0 0,-20 1,20-1,-20 0</inkml:trace>
  <inkml:trace contextRef="#ctx0" brushRef="#br0" timeOffset="20730.1857">16570 4207,'0'0,"0"0,0 0,0 39,0-19,19 0,-19 0,20 20,0-1,0 1,0 0,0-21,-1 21,-19-20,20-20,0 20,0-20,0-20,0 20,-20-20,20 0,-20-19,19 39,-19-40,0 40,0-40,0 40,0 0,0 0,0-20</inkml:trace>
  <inkml:trace contextRef="#ctx0" brushRef="#br0" timeOffset="21380.2228">16490 5139,'0'0,"0"0,0 0,0 0,20 20,-20-20,0 40,0-20,20 39,0-19,0 0,-1-1,1 21,-20-21,20-19,0 0,0 0,0 0,-1-40,-19 20,20-40,0 1,0 19,-20-40,20 21,-20-1,0 0,0 20,0-19,20 19,-40 0,40 0,-20 0,0 0</inkml:trace>
  <inkml:trace contextRef="#ctx0" brushRef="#br0" timeOffset="21869.2508">16589 5834,'0'0,"0"0,0 0,0 20,0 0,20 19,-20 21,0-21,0 21,20 19,-20-19,0-1,0 1,0-20,0-1,0-19,0 0,0-20,0 0,0-20,-20 0,20 0</inkml:trace>
  <inkml:trace contextRef="#ctx0" brushRef="#br0" timeOffset="22154.2671">16470 6231,'-20'39,"40"-19,-20 40,0-40,20 39,0-19,0-1,0-19,0 20,19-20,-19-20,0 20,20-40,-21 20,-19-20,20-20,0 1,-20 19,0-20,20 20,-40 0,20 1,0-1,0 20,0 0</inkml:trace>
  <inkml:trace contextRef="#ctx0" brushRef="#br0" timeOffset="22703.2985">16312 6985,'0'0,"0"0,0-20,19 40,1-40,20 20,-20-20,39 20,-19-20,-20 20,20 0,-1 0,-39 0,20 20,0 0,-20 0,0 19,0 1,0 20,0-21,-20 21,20-1,0 1,0-1,0 1,0-40,20 20,-20-40,0 0,0 0,-20-40</inkml:trace>
  <inkml:trace contextRef="#ctx0" brushRef="#br0" timeOffset="22876.3084">16450 7243,'20'0,"0"0,0 0,20 0,-1 0,1 0,20-20,-41 20,21 0,0 0</inkml:trace>
  <inkml:trace contextRef="#ctx0" brushRef="#br0" timeOffset="24309.3904">15180 10418,'0'0,"0"-20,0 20,0 0,0 0,0 0,20 0,-20 0,0 0,0 20,0-20,0 0,0 0,20 20,-20-20,0 0,0 0,20 19,0 1,20 20,-1 0,1-1,0 1,19 0,-19-1,0 1,-1-20,-19 0,0 0,-20-20,20-20,-40 0</inkml:trace>
  <inkml:trace contextRef="#ctx0" brushRef="#br0" timeOffset="24554.4044">15577 10398,'-19'59,"19"1,-20-1,20 1,-20 0,0-1,-20 1,20-1,-19 1,-1-21,20 1,0-20,1 0,19 0,0-20,0 0,19-20</inkml:trace>
  <inkml:trace contextRef="#ctx0" brushRef="#br0" timeOffset="25080.4345">15716 10279,'0'0,"0"0,20 20,-20-1,20 1,0 20,0 0,-1-1,1 1,0 0,20-1,0 1,-21 0,21-20,-20 0,0-1,0 1,-1-20,-19 0,0 0,0 0,0-20,-19 1,19-1,0 0,-20 0</inkml:trace>
  <inkml:trace contextRef="#ctx0" brushRef="#br0" timeOffset="25305.4473">16093 10299,'0'0,"0"19,0 1,-39 20,19-20,0 20,0-1,-20 1,1 19,-1-19,0 0,20 19,-19-19,-1 0,20-20,0-1</inkml:trace>
  <inkml:trace contextRef="#ctx0" brushRef="#br0" timeOffset="38330.1923">20757 3830,'19'0,"-19"0,0-20,0 0,0 20,0 0,0 0,0 0,-19 20,-1 0,0-1,-20 21,1 0,-1 19,-20 1,-19-1,0 21,19-21,-19 1,19-1,-19 1,39-20,0-21,1 21,19-40,20 0,0 0,20-20,-20 0,0 20,0-19,0-1</inkml:trace>
  <inkml:trace contextRef="#ctx0" brushRef="#br0" timeOffset="38659.2111">19883 4385,'-19'0,"19"20,-20 0,20 0,-20 0,0 19,20 1,-20-20,20 20,0-21,0 21,0-20,0 0,20 0,0-1,0-19,19 0,-19 0,20 0,0 0,-1-19,21 19,-40 0,19-20,-19 0,0 0</inkml:trace>
  <inkml:trace contextRef="#ctx0" brushRef="#br0" timeOffset="39170.2404">20737 3929,'0'0,"0"0,0 0,20 0,-20 0,0 20,0-20,0 39,0 1,19 20,-19-21,0 41,0-21,0 21,20-1,-20 0,0-19,0-1,20 1,-20-1,20-19,-20-20,0 0,0 0,0-20,0 0,0 0,-20-20,20 0,-20 0,0 0</inkml:trace>
  <inkml:trace contextRef="#ctx0" brushRef="#br0" timeOffset="39456.2567">20638 4683,'19'40,"1"-21,-20 1,20 0,20 20,-20-20,19 19,-19-19,20-20,-20 20,19-20,-19 0,0 0,0-20,-20 0,0-19,20 19,-20-20,0 0,0 21,-20-21,20 20,0 0,0 0,0 1,0-1</inkml:trace>
  <inkml:trace contextRef="#ctx0" brushRef="#br0" timeOffset="39929.2838">20876 3810,'0'0,"-20"0,20 0,0 0,0 20,0-20,20 19,-1 1,21 20,0-20,19 19,1 1,-1 0,1 0,-1-1,21 21,-21-21,21 1,-1 0,-19 0,19-1,0 1,1 0,-21-1,1 1,-1-20,-19 20,-20-21,-20-19,0 20,0-40,0 20,-20 0,0-19,20-1</inkml:trace>
  <inkml:trace contextRef="#ctx0" brushRef="#br0" timeOffset="40300.305">21967 4465,'0'0,"0"-20,20 20,-20-20,0 20,20 0,0 0,-20 0,19 0,21 0,-20 20,0-20,19 20,-19-1,20 1,-20 0,20 0,-21 0,1 0,-20 0,0-1,0 1,-20 0,1 0,-1 0,-20 0,0-20,1 19,-1 1,0-20,-19 20,39-20,-40 0,41 20</inkml:trace>
  <inkml:trace contextRef="#ctx0" brushRef="#br0" timeOffset="40960.3428">19606 5139,'19'0,"1"-20,0 20,-20-19,0 19,0 0,-20 0,-19 0,-1 0,0 0,1 0,-1 19,-20-19,41 20,-1 0,0-20,20 20,20 0,0 0,19-1,21 21,-21-20,21 20,-20-1,-1 1,-19 0,0-1,-40 1,0-20,-19 0,-1 0,-20-20,21 0,-21 0,21-20,19 0,0 0,20 20,20-40,0 21</inkml:trace>
  <inkml:trace contextRef="#ctx0" brushRef="#br0" timeOffset="41588.3787">20935 5119,'0'0,"0"0,-20 20,20 0,-39 0,19 20,-20 19,0-19,-19 19,19 1,-19-1,-1 1,20-20,1-1,19-19,-20 0,40-20,0 0,20-20,-20 0</inkml:trace>
  <inkml:trace contextRef="#ctx0" brushRef="#br0" timeOffset="42148.4107">22225 5179,'-20'0,"20"20,-20 0,20-1,0 21,0 0,0 19,0 1,0-20,0 19,0-19,0 19,20-19,-20-20,0 0,0-20,0 0,20-20,-20 0,20 0,-20-19,0 19</inkml:trace>
  <inkml:trace contextRef="#ctx0" brushRef="#br0" timeOffset="42478.4296">22086 5119,'-20'-19,"0"-1,20 20,0 0,20-20,0 40,20-20,-1 0,1 20,20-1,-21 21,21 0,-20-20,-1 19,-39-19,20 20,-40-20,0 0,1-1,-21-19,0 0,1 0,19 0,-20-19,0 38,20-38,1 19,19 0,0 0</inkml:trace>
  <inkml:trace contextRef="#ctx0" brushRef="#br0" timeOffset="58426.3418">19407 5874,'0'-20,"20"20,-20 0,0 0,0 0,0 0,0 0,0 20,0-20,-40 19,21 1,-21 20,0 0,-19-1,19 1,-20 0,1-1,-1 1,21 0,-1-1,0-19,20 0,1 0,19 0,0-20,0 0,0 0,0-20,19 0,-19 0</inkml:trace>
  <inkml:trace contextRef="#ctx0" brushRef="#br0" timeOffset="58844.3657">18772 6211,'0'0,"0"0,0 0,0 0,-20 0,20 20,-20 0,20-1,-19 21,19-20,0 20,-20-21,20 1,0 20,20-40,-20 20,0 0,19-20,1 0,0 0,0 0,20 0,-20-20,19 20,-19 0,20 0,-20 0,-1 0,1 20,0-20,0 0,-20 0,0-20,0 20</inkml:trace>
  <inkml:trace contextRef="#ctx0" brushRef="#br0" timeOffset="60414.4555">18375 6747,'0'0,"0"0,-20-20,20 20,0 0,0 0,0 0,20 0,-20 20,0-1,0 21,20 0,-20 0,20-1,0 21,0-21,-20 1,20 0,-1 0,1-21,0 1,0-20,0 0,-20 0,20-20,-20 1,19-21,-19 20,20-20,-20 1,0-1,0 0,0 20,0-19,20 19,-40 0,20 20,0-20,0 20,0 0,20 20,-20-20</inkml:trace>
  <inkml:trace contextRef="#ctx0" brushRef="#br0" timeOffset="60944.4858">19487 5953</inkml:trace>
  <inkml:trace contextRef="#ctx0" brushRef="#br0" timeOffset="61146.4973">19487 5933,'0'0,"0"0,-20 0,20 20,0-20,0 40,0-21,0 21,0 0,0 19,0-19,0 20,0-1,0-19,0-1,0 1,0-20,0 0,0 0,0-20,20 19,-20-19,-20 0,20-19,-20 19,0-20</inkml:trace>
  <inkml:trace contextRef="#ctx0" brushRef="#br0" timeOffset="61446.5145">19308 6409,'20'20,"-20"0,20 0,-20 0,39 19,-39-19,40 0,-20 0,0 0,0-20,19 0,-19 0,0 0,0-20,-20 20,20-20,-20-20,19 20,-19 1,0-1,0 0,0 20,0-20,0 20,0 0,0 0,0 0</inkml:trace>
  <inkml:trace contextRef="#ctx0" brushRef="#br0" timeOffset="61981.5451">19368 7064,'0'0,"0"0,0 0,0 0,19 0,1 0,0-20,20 20,-20 0,19 0,-19-20,20 20,-20 0,-1 0,-19 0,20-19,-20 19,-20-20</inkml:trace>
  <inkml:trace contextRef="#ctx0" brushRef="#br0" timeOffset="62184.5567">19487 6905,'0'40,"0"-20,19 20,-19-1,0-19,20 20,-20-20,0 0,0-20,0 19,0-19,0 0,0-19</inkml:trace>
  <inkml:trace contextRef="#ctx0" brushRef="#br0" timeOffset="62777.5906">19625 5973,'0'0,"0"0,0 0,-19 0,19 0,0 0,19 20,1-1,0 1,0 0,20 0,-1 20,1-21,20 21,-21 0,1 19,0-19,-1-20,1 20,-20-1,20-19,-21 20,-19-20,20-1,-20-19,20 20,-20-20,0 0,0 0,0 0,0-20,0 20</inkml:trace>
  <inkml:trace contextRef="#ctx0" brushRef="#br0" timeOffset="63620.6388">20221 6409,'0'0,"0"0,0 0,0-20,0 20,0 0,0 0,0 0,0 0,0 0,20 20,-20-20,0 0,-20 0,20 0,0 0,0 20,0-20,-20 0,20 0,0 0,0 0,0 0,0 0,0 0,0 0,0 0,0 0,0 0,0 0,0 0,0 0,0 0,0 0,0 0,0 0,0 0,0 0,0 0,0 0,0 0,0 0,20 0,-20 0,0 0,20 20,-20 0,19 0,1-1,-20 1,20 0,0 0,0 0,-20 0,20 0,-20-1,0 1,0-20,-20 20,0-20,0 0,0-20,0 20,1-20,-21 1,20 19,-20-20,1 0,19 20,0-20,0 20,20-20,-20 20,20 0,-20 0,20 0,0 0,0 0,0 0,0 20,0-20,0 0,0 0,0 20,0-20,0 0</inkml:trace>
  <inkml:trace contextRef="#ctx0" brushRef="#br0" timeOffset="64387.6827">20638 6846,'19'-20,"1"20,-20-20,20 20,-20-20,0 20,-20-20,0 20,1 0,-21-19,0 19,0 19,21-19,-21 0,20 20,0 0,0 0,20 0,20 0,0 19,0-19,0 20,19-20,1 19,-20-19,0 0,-20 0,0 0,-20 0,20 0,-40-20,20 19,-19-19,-1-19,20 19,-19-20,39 0,-20 0,20 20</inkml:trace>
  <inkml:trace contextRef="#ctx0" brushRef="#br0" timeOffset="75900.3412">18475 7501,'0'-20,"0"20,0 0,0 20,0 0,0 19,0 1,0 0,19 19,-19 1,0-1,0 1,0-21,0 1,0 0,0-1,0-19,0 0,0-20,0 0,-19-20,19 20,-20-20,0 20</inkml:trace>
  <inkml:trace contextRef="#ctx0" brushRef="#br0" timeOffset="76180.3572">18316 7917,'0'0,"0"0,0 0,0 0,20 40,-1-20,1 0,-20 19,20-19,0 0,-20 20,20-20,0-20,0 0,-20 0,19-20,-19 0,20 0,0-20,-20 21,0-1,20 0,-20 0,0 20,-20 0,20 0,0 0</inkml:trace>
  <inkml:trace contextRef="#ctx0" brushRef="#br0" timeOffset="77072.4082">18355 8592,'-19'0,"19"0,0 0,0 0,0-20,19 20,1-20,0 1,0 19,20 0,-1 0,-19 19,0 1,0 0,-20 20,0-20,-20 19,20-19,-20 0,0 0,1 0,19-20,-20 0,0 0,20 0,0 0,0 0,40 0,-21 0,1 20,20-1,-20 21,0-20,-1 20,1-1,-40 1,1 0,-1-21,0 1,-40-20,21 0,-1 0,0 0,1-20,19 20</inkml:trace>
  <inkml:trace contextRef="#ctx0" brushRef="#br0" timeOffset="77644.441">16252 10398,'0'0,"0"0,0 0,20 20,20 0,-40 19,39 1,-19 0,20 19,-1-19,-19 19,0-19,0 0,0-1,0-19,0-20,-20 0,0 0,0-20,19-19,-38-1,19 0</inkml:trace>
  <inkml:trace contextRef="#ctx0" brushRef="#br0" timeOffset="77816.4508">16530 10398,'0'20,"-20"0,-20 39,1-19,-1 39,-20-19,41 19,-21-39,0 19,20-19,0-20,20-20,0 0,20-20,-20 0</inkml:trace>
  <inkml:trace contextRef="#ctx0" brushRef="#br0" timeOffset="78207.4732">16708 10418,'-19'20,"19"-1,0 1,19 20,1-20,40 19,-20-19,-1 20,21 0,-21-1,1-19,0 0,-20 0,-1 0,1 0,-20-20,0-20,0 0,0 0,0-20</inkml:trace>
  <inkml:trace contextRef="#ctx0" brushRef="#br0" timeOffset="78357.4817">17085 10457,'-19'0,"-1"20,-20 20,0 19,1-19,-1 20,-19 19,-1-19,20-21,1 1,19-20,0-20</inkml:trace>
  <inkml:trace contextRef="#ctx0" brushRef="#br0" timeOffset="79792.5638">20578 7382,'0'0,"0"0,0 0,0 0,0-20,0 20,0 0,20 20,-20-20,0 19,0 1,0 20,0 0,0-1,0 1,0 20,0-21,0 21,0-21,0-19,0 20,0-20,0 0,0 0,0-20,0 0,-20 0,20 0,0 0,0-20,0 20,0-20</inkml:trace>
  <inkml:trace contextRef="#ctx0" brushRef="#br0" timeOffset="80198.5871">20439 7798,'0'0,"0"0,0 0,0 0,0 0,20 40,-20-20,0 0,20 0,-20 19,20-19,-1 20,1-20,0-1,0 1,0 0,0-20,0 0,-1-20,1 20,20-20,-20 1,0-21,-1 20,-19-20,20 21,-20-1,-20 0,20 20,0-20,0 20,0 0</inkml:trace>
  <inkml:trace contextRef="#ctx0" brushRef="#br0" timeOffset="80827.623">20538 8354,'0'0,"0"20,0 0,20 0,-20-1,0 21,20 0,-20-1,0 21,20-20,0-1,0 1,-20-20,19 0,1 0,0-20,0-20,-20 0,20 0,0-20,-1 1,-19-21,20 20,-20-19,20 19,-20 1,0-1,0 20,0 0,0 20,0 0,0 0</inkml:trace>
  <inkml:trace contextRef="#ctx0" brushRef="#br0" timeOffset="81211.645">20538 9088,'0'0,"0"0,0 20,20 0,-20 0,0 19,20 1,-20 0,0 19,0-19,0 0,0 19,0-19,0-20,0 0,0-20,0 19,0-19,0-19,-20-1,20-20</inkml:trace>
  <inkml:trace contextRef="#ctx0" brushRef="#br0" timeOffset="81511.6622">20360 9366,'0'20,"0"0,20 19,-20-19,0 20,19-20,1 19,0-19,0 20,0-20,0 0,-1-20,21 0,-20-20,0 0,0 0,0 0,-20-19,19 19,-19-20,20 20,-20-19,0 19,0 0,0 0,20 0,-20 20</inkml:trace>
  <inkml:trace contextRef="#ctx0" brushRef="#br0" timeOffset="82332.7091">20638 10041,'0'0,"19"0,1-20,-40 0,20 0,0 0,-19 0,-1 1,0-1,0 20,-20 0,20 0,-19 20,19-1,0 21,0-20,20 20,20-1,0-19,0 0,0 20,39-40,-39 20,40-20,-21 0,-19-20,20 20,-20 0,-1 0,-19 0,0 0,0 20,0 19,-19-19,19 20,0 19,-20-19,20 20,0-21,0 1,0 0,0-21,0 1,0-20,0-20</inkml:trace>
  <inkml:trace contextRef="#ctx0" brushRef="#br0" timeOffset="96387.513">22304 5993,'0'19,"20"1,-20 20,0 19,20-19,-20 20,0-1,20 1,-20-1,20 1,-20-1,0 1,0-20,0-1,0 1,0-20,0 0,0-20,0 0,-20 0,20-20,-20 0,20-20,-20 20</inkml:trace>
  <inkml:trace contextRef="#ctx0" brushRef="#br0" timeOffset="96655.5283">22265 6528,'0'-20,"0"20,0 0,-20 0,20 20,0 0,20 0,-20 0,0 20,0-1,20 1,-20 0,19-1,1-19,0 0,0 0,0-20,0 0,-1-20,1 0,20-20,-40 21,20-21,-20 20,20-20,-20 40,0-19,0 19,0 0,0 0,19 0</inkml:trace>
  <inkml:trace contextRef="#ctx0" brushRef="#br0" timeOffset="97227.5611">22265 7163,'20'-19,"-20"38,0 1,0 20,19 0,-19-1,20 21,-20-1,20 1,-20-1,20 1,0-20,-20-21,20 1,-1 0,1-40,0 0,0-19,0-1,0-19,-1-1,1 0,-20 1,20 19,-20 1,0 19,0 0,0 20,0 0,20 20,-20 0</inkml:trace>
  <inkml:trace contextRef="#ctx0" brushRef="#br0" timeOffset="97670.5864">22384 8017,'0'19,"0"21,0-20,0 20,0-1,0 21,0-20,0 19,0 1,0-21,20 21,-20-20,0-21,0 21,0-20,0-20,0 0,0 0,0-40,-20 20,20 1</inkml:trace>
  <inkml:trace contextRef="#ctx0" brushRef="#br0" timeOffset="97957.6028">22245 8354,'0'0,"0"0,-20 20,20 0,20 19,-20-19,20 20,0 0,-1-1,1 1,0-20,0 0,0-1,0-19,-1 0,1 0,0-19,0-1,0 0,0-20,-20 20,19-19,-19 19,20 0,-20 0,20 20,-20 0,0 0,0 0,20 20</inkml:trace>
  <inkml:trace contextRef="#ctx0" brushRef="#br0" timeOffset="99098.6681">22622 7243,'0'-20,"20"20,-20-20,-20 0,20 20,-20-20,0 20,-20 0,21 0,-21 0,0 0,1 20,-1-20,0 20,20 0,1 0,-1 0,0-1,20 1,20 20,0-20,19 19,1 1,19 0,-19 0,0-1,-1 1,1 0,-40-1,0 1,-40-20,1-20,-1 20,-19-20,-1 0,1-20,-1 20,20-20,-19 0,39 20,0-20,20 20,0-20,0 20</inkml:trace>
  <inkml:trace contextRef="#ctx0" brushRef="#br0" timeOffset="99836.7103">22642 7124,'0'0,"-20"0,0-20,-20 0,20 20,-19 0,-1 0,0 0,1 20,-1-20,0 20,1 0,19-1,0 1,0 0,0 0,40 20,-20-21,40 1,-20-20,19 20,21 0,-20 0,19 0,-19-1,-1 1,1 20,0-20,-20 20,0-1,-20 1,0 0,-20-21,0 21,-20-20,20 0,-39-20,19 20,0-20,1 0,-1-20,0 20,1-20,19 0,0 0,20 20,0-20,20 1</inkml:trace>
  <inkml:trace contextRef="#ctx0" brushRef="#br0" timeOffset="100987.7761">22106 7759,'0'0,"0"0,0 19,0-19,40 0,-21 0,1 0,20 0,0 0,-1-19,21-1,-20 0,19 0,-39 0,20-19,-21 19,1-20,-20 0,0 1,0 19,-20-20,20 20,-19-19,-1 19,0 0,0 0,-20 20,21-20,-21 20,0-20,20 20,1-19,-21 19,20 0,0-20,0 20,20 0,0-20,0 0,0 20,0-20,20 0,-20 1,20 19,0-20,20 0,-21 0,1 20,20-20,-20 20,19 0,1 0,-20 0,20 20,-21-20,1 20,0-20,-20 20,0-20,20 0,-20 0,0 0,0 0,-20-20,0 20,20-20,-39 20,19-20,0 20,0-20,-20 20,1 0,19 0,-20 20,20-20,-19 20,19 0,0 0,0 0,0 19,20-19,0 0,0 0,20 0,0 19,0-19,20-20,-1 20,1 0,0 0,-1 19,1-19,-20 0,19 20,-19-1,0-19,-20 20,0 0,0-1,0-19,-20 0,0 0,-19 0,-1-20,0 0,1 0,-1 0,0-20,21 20,-1-20,0 0</inkml:trace>
  <inkml:trace contextRef="#ctx0" brushRef="#br0" timeOffset="101693.8165">22265 8771,'0'0,"0"0,0 0,0 20,0 19,20 1,-20 0,19 19,-19 1,20-21,0 21,-20-20,20-1,0 1,0-20,-1 0,1-20,20-20,-40 20,40-40,-40 0,19 1,1-1,-20-20,20 21,-20-1,0 0,0 21,0-1,0 0,0 20,0 0</inkml:trace>
  <inkml:trace contextRef="#ctx0" brushRef="#br0" timeOffset="102212.8462">22463 9485,'0'0,"0"0,0 0,-20 20,20 20,0-1,0 21,0-20,-20 19,20 1,0-1,-19 1,19-1,-20-19,20 0,0-21,0 1,0 0,-20-40,20 0,0 1,0-1,0-20,-20 0</inkml:trace>
  <inkml:trace contextRef="#ctx0" brushRef="#br0" timeOffset="102497.8625">22285 9803,'0'39,"0"-19,0 20,0-1,0 1,19 0,1 0,-20-21,40 21,-20-20,0 0,-1 0,1-20,-20 0,20-20,0 20,-20-40,20 20,-20 0,20-19,-1 19,1-20,-20 20,20 20,-20-20,20 20,-20 0,0 0</inkml:trace>
  <inkml:trace contextRef="#ctx0" brushRef="#br0" timeOffset="103102.8971">22324 10676,'0'0,"0"0,0 0,20 0,0 0,0 0,0-20,19 20,1 0,0 0,-1 20,-19 0,-20-1,0 21,0 0,-20-1,-19 1,-1 20,20-21,-20 21,1-20,39-1,-20 1,20-20,20 0,0-20,19 0,1 0,0 0,-1-20,1 20,0 0,19 0,-39 0,0 0,-20 0,20 0</inkml:trace>
  <inkml:trace contextRef="#ctx0" brushRef="#br0" timeOffset="104754.9916">17324 10358,'0'0,"19"20,-19 0,20 20,0-1,20 1,-20 19,19 1,1-20,0-1,-1 1,-19 0,20-1,-20-19,0-20,-20 20,19-20,-19 0,20 0,-20-20,0 0</inkml:trace>
  <inkml:trace contextRef="#ctx0" brushRef="#br0" timeOffset="104937.002">17720 10537,'-19'20,"-21"19,-20 1,21 0,-21 19,1-19,19 19,0-19,20-20,1 0,19 0,0-20,19 0</inkml:trace>
  <inkml:trace contextRef="#ctx0" brushRef="#br0" timeOffset="105326.0243">17740 10438,'0'0,"0"39,0-19,20 0,0 20,20-1,-1 1,1 20,20-21,-21 1,21 0,-20-21,-1 21,-19-20,0-20,-20 0,20 0,-20-20,-20 0</inkml:trace>
  <inkml:trace contextRef="#ctx0" brushRef="#br0" timeOffset="105506.0346">18177 10517,'-40'20,"1"0,-21 19,20 1,-19-20,-1 20,1-1,19-19,20-20,0 20,20-20,20 0,0-20</inkml:trace>
  <inkml:trace contextRef="#ctx0" brushRef="#br0" timeOffset="105842.0538">18117 10438,'-19'19,"19"21,19-20,-19 20,40-1,-20 1,20 20,19-21,-19 1,19 0,-19-1,20 1,-21-40,1 20,-20-40,0 0</inkml:trace>
  <inkml:trace contextRef="#ctx0" brushRef="#br0" timeOffset="105995.0625">18534 10477,'-40'40,"21"19,-41 21,0-1,1 1,-1-1,21-19,-21-1,40-39,1-40</inkml:trace>
  <inkml:trace contextRef="#ctx0" brushRef="#br0" timeOffset="118395.7718">11311 11588,'20'-19,"-20"19,0 0,20 0,-20 0,-20 19,20 1,-20 0,20 20,-20-20,0 19,0 1,1 0,-1-1,20 1,0-20,0 0,0 0,20-20,19 0,1 0,0 0,-1-20,1 20,0 0,-1-20,-19 20,20-20,-20 40,-20-40,20 0,-20 0,0 1</inkml:trace>
  <inkml:trace contextRef="#ctx0" brushRef="#br0" timeOffset="118605.7838">11609 11529,'0'40,"0"19,-20-19,20 39,0 1,0-1,0-19,0 19,0-20,0-39,0 20,0-20,0-20,0-20,20-20</inkml:trace>
  <inkml:trace contextRef="#ctx0" brushRef="#br0" timeOffset="119097.812">11827 11708,'0'19,"0"-19,20 0,-20-19,20-1,19 0,-19-20,0 20,20 0,-21 1,21 19,-20 19,20 1,-20 40,-20-1,19 1,-19 19,0 1,-19-21,-1 21,0-21,-20-19,0 0,1-21,-1-19,20 0,-19 0,-1-19,20-1,20 0,-20 0,40 0,-20 20,40-20,-1 20,1 0,20 20,-21-20,41 20,-21-20,1 20,-21-20,21 20,-20-20,-21 0,1 0,-20-20,0 0,0-20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0:56:19.7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13335 2996,'0'0,"0"-20,20 20,-20-20,20 20,-20-19,0 19,0-20,0 20,-20 0,20 0,-20 0,0 0,0 0,0 20,1-1,-1-19,0 20,0 0,20 0,-20 0,20 0,20-20,-20 20,20-1,0-19,0 0,-1 0,1-19,0-1,-20 20,20-20,0 0,-20 0,0 0,20 20,-20-20,0 20,20-19,-1 19,-19 0,20 0,0 0,0 0,0 0,-20 19,20-19,-20 0,0 20,0 0,0 0,0 0,0 0,-20 19,0-19,0 20,-20 0,21-1,-21 1,20 0,0-1,0-19,0 20,20-20,-19 0,19-20,0 0,0 0,0 0,39 0,-39 0,20-20,-20 20,20-20</inkml:trace>
  <inkml:trace contextRef="#ctx0" brushRef="#br0" timeOffset="796.0455">13474 3334,'0'0,"0"0,0-20,0 20,0 0,0 0,-20 0,20 0,0 20,0-20,-20 19,20 1,0-20,0 20,0 0,0 0,0 0,20-20,0 0,0 0,0 0,-1 0,1-20,0 0,-20 0,20 0,-20 0,-20 20,20-19,-20 19,0-20,1 20,-1 20,0-20,0 0,0 19,0-19,1 20,19 0,-20-20,20 20,0 0,0 0,0-20,20 0,-20 19,19-19,-19 20,20-20,0-20,0 20,0-19,-20 19,20-20,-20 0,0 0,0 0,0 20,0-20,0 1,0 19,-20 0,20 0,-20 0,0 0,0 19,20 1,-20-20,20 20,-19 0,19 0,0 0,0-20,19 19,1-19,0 20,20-20,-20 0,-1-20,1 1,0 19,0-20,0-20,-20 20,-20 0,20 1,-20-1,0 0,0 20,1 0,19 0,-40 0,40 0,-20 0,20 0</inkml:trace>
  <inkml:trace contextRef="#ctx0" brushRef="#br0" timeOffset="1530.0875">13295 2897,'0'0,"0"0,0 0,-20 0,20 0,-19 0,19 0,-20 20,20 0,-20-20,20 19,-20 1,20-20,0 20,0 0,0 0,20 0,-20-20,20 20,0-20,-1 0,1-20,0 20,-20-20,20 0,-20 0,0 0,0 0,0 1,-20-1,20 0,-20 20,0 0,1 0,-1 0,0 0,0 20,0 0,0-20,1 19,19 1,0 0,0 0,0 0,0-20,19 0,1 0</inkml:trace>
  <inkml:trace contextRef="#ctx0" brushRef="#br0" timeOffset="2391.1367">13395 2917,'19'0,"-19"0,20 0,0 0,0 0,0 20,0-20,-20 19,0 1,0-20,0 40,-20 0,0-20,0 19,0 21,-19-21,19 1,-20 0,20 19,0-19,-19 0,19-20,0 19,20-19,-20 0,20-20,0 0,-20 20,20-20,0 0,0 0,0 0,20-20,-20 20,20-20,-20 0,20 0,19 1,-19-21,0 0,0 1,20-1,-20-20,-1 21,1-1,20 0,-20 1,0 19,-20-20,19 20,-19 0,0 20,20-20,-20 20,0-19,0 19,0 0,0 0,0 0,0 0,0 0,0 0,0 19,-20 1,1 0,19 0,-40 20,20-1,-20 1,1 0,-1 19,0-19,1 20,19-21,0 1,0-20,0 0,20-1,0-19,-20 20,20-20,0 0,0 0,0 0</inkml:trace>
  <inkml:trace contextRef="#ctx0" brushRef="#br0" timeOffset="2962.1694">13573 3274,'0'-20,"0"20,-20 0,20 0,0 0,-39 0,39 0,-20 20,0 0,0 0,20 19,-20-19,0 0,20 0,0 20,0-40,0 19,20 1,0-20,0 20,0-20,0-20,-1 20,1-20,0 1,-20-1,20 0,-20 0,20 0,-40 0,20 1,-20-1,0 20,20 0,-39-20,39 20,-40 20,40-20,-40 0,40 0</inkml:trace>
  <inkml:trace contextRef="#ctx0" brushRef="#br0" timeOffset="3713.2124">13315 2877,'0'0,"-20"0,20 0,-20 0,20 0,-19 20,-1-20,0 20,20 0,-20-1,0 1,20 0,-20 0,20 0,20 0,-20-20,20 20,0-20,0 19,0-19,-1-19,1-1,0 20,0-20,-20 0,20-20,-20 20,0 1,0-1,-20 0,20 20,-20 0,0-20,20 20,-20 20,20-20,-19 0,19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41.56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AEA52449-0F09-4A9B-9075-7E348A47FD2D}" emma:medium="tactile" emma:mode="ink">
          <msink:context xmlns:msink="http://schemas.microsoft.com/ink/2010/main" type="inkDrawing" rotatedBoundingBox="5979,9641 6247,9545 6322,9756 6054,9851" semanticType="callout" shapeName="Other">
            <msink:sourceLink direction="with" ref="{D3FE1706-7C2A-481B-A753-4CAF3D3C0128}"/>
          </msink:context>
        </emma:interpretation>
      </emma:emma>
    </inkml:annotationXML>
    <inkml:trace contextRef="#ctx0" brushRef="#br0">0 134 4003,'0'0'1634,"0"0"384,0 0-801,0 0 384,0 0-287,23 0-257,-23 23-64,23-23-65,0 22-127,0-22 64,0 0 64,-23 24-160,23-24-129,0 0-63,0 0-33,0 23-127,0-23-65,0 0-96,-23-23-64,21 23 1,-21 0 31,23-24 32,-23 24-64,0-22-128,0-1 32,0 23-128,-23-23 129,23 0-65,0 0-32,-21 23 96,21-23-96,0 23 0,-23-23 32,23 23-32,0 0-32,0-22-64,0 22-353,0 0-448,0 0-512,0 0-513,0 0-288,23 0-1345,-23 0-3204</inkml:trace>
  </inkml:traceGroup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0:59:24.2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13335 2996,'0'0,"0"-20,0 20,0-20,0 20,-20-19,20 19,0 0,-20 0,0 0,1 19,-1-19,0 20,0 0,0 20,20-20,-20 0,20-1,20-19,-20 20,20-20,0 0,0-20,0 20,19-39,-19 19,0 0,0-20,0 40,0-20,-1 1,-19 19,20 0,-20 0,0 0,20 19,-20 1,0-20,0 20,20-20,-20 0,20 20,-20-20,20 0,-20 0,0 0,0 20,0-20,0 20,0 0,-20-1,0 21,0 0,0-20,0 19,20 1,-19-20,19 20,-20-21,20 1,0 20,0-20,0-20,20 20,-20-20,0 0,0 0</inkml:trace>
  <inkml:trace contextRef="#ctx0" brushRef="#br0" timeOffset="326.0186">13553 3274,'0'20,"-20"-20,1 20,19 0,0-1,-20-19,20 20,0 0,0-20,20 20,-20-20,19 0,1-20,20 0,-20 20,-20-20,20-19,-1 19,-19 0,-19 0,19 0,-20 0,0 40,0-40,0 40,-19-20,39 20</inkml:trace>
  <inkml:trace contextRef="#ctx0" brushRef="#br0" timeOffset="1182.0676">13355 3909,'0'-20,"0"0,-20 0,20 20,-20-19,0 19,0 0,1 0,-1 19,20 1,-20 0,20 0,0 0,0 0,20-1,0 1,-1-20,1 0,0 0,0-20,0 20,0-19,0-1,-20-20,19 20,-19 20,0-20,0 1,0-1,20 20,-20 0,0-20,20 20,0 0,-20 0,20 0,0 20,-20-20,19 20,-19-1,0 1,0 0,0 20,-19-1,19-19,-20 20,0 0,0-1,0-19,0 0,1 0,19 0,-20-20,20 0,0 20,0-20,20 0,-20 0,19 0,-19-20,20 20</inkml:trace>
  <inkml:trace contextRef="#ctx0" brushRef="#br0" timeOffset="1528.0874">13573 4068,'0'0,"-20"20,20-20,-20 0,20 19,-19 1,19-20,0 20,0 0,0-20,0 20,19 0,-19-20,20 0,0 0,0-20,0 20,0-20,-20 0,0 0,19 0,-38 20,19-19,-20-1,20 20,-20 0,-20 0,40 0,-20 20,1-20,19 0,0 19</inkml:trace>
  <inkml:trace contextRef="#ctx0" brushRef="#br0" timeOffset="42047.405">6945 16807,'0'0,"0"0,-20 0,20 0,-19-19,19 19,-20 0,20 0,0 0,0 19,20 1,-20 0,19 20,-19-1,20 21,-20 0,0-21,20 21,0-21,0-19,20-40,-1 1,1-21,19-39,1-1,19-19,1-20,-21 20,21-1,-21 21,-19 20,0 19,-21 20,-19 20,0 0,0-20,-19 20,-1-20</inkml:trace>
  <inkml:trace contextRef="#ctx0" brushRef="#br0" timeOffset="45159.583">6925 15141,'0'-20,"0"20,0 0,0 0,0 20,20 19,-20 1,0 19,0 1,20 19,-20-19,20-1,0-19,0 0,0-20,19-20,1-20,0-20,39-39,0-1,1 1,-1-20,20 0,-19 19,-1 1,0-1,-39 21</inkml:trace>
  <inkml:trace contextRef="#ctx0" brushRef="#br0" timeOffset="48354.7657">11628 13632,'0'0,"0"20,0-20,-19 0,19 0,0 0,0 0,-20 0,0 0,20-20,-20 20,-20 0,21-19,-41 19,20 0,-19 0,-1 0,-19 0,-1 19,-19-19,0 0,0 20,0 0,-20-20,0 20,-20-20,20 0,-20 0,20 0,-20-20,20 0,-20 0,20 1,0-1,0-20,19 20,-19-19,20 19,-20 0,20 0,-20 0,19 0,-19 20,0-20,0 20,0 0,0 0,0 0,0 0,0 20,0-20,20 0,-1 0,21 0,0 20,-1-20,41 0,-21 0,20 20,21-20,-1 0,0 0,20 0,0 20,0 0,0 0,20 19,-20-19,20 40,-20-21,19 21,-19-1,20 1,-20 19,0-19,20 19,-20 0,0-19,0 19,20-19,-20-1,0 1,20-20,-20 19,0-19,20-20,-20 19,19-19,-19 0,20 0,-20-20,20 20,0-20,0 20,0-20,0 20,-1-20,21 19,0-19,-1 20,21-20,-1 20,-19-20,40 20,-21-20,20 20,1-20,-1 0,1 0,-1 0,20 0,-19 0,19 0,0 0,0 0,0 0,20 0,-19 0,-1 0,20 0,-20 0,0 20,21-20,-21 0,0 19,0-19,20 20,-20 0,1 0,-1 0,0 0,0-1,1 1,19-20,-20 20,0 0,0-20,0 0,21 0,-21 0,0-20,0 20,0-20,-19 0,-1 1,1-1,-21 0,1 0,-21 0,-19 0,20 1,-40-1,0 0,0 0,0 0,0-19,-20 19,20-20,-20 0,20 1,-20-21,20 1,0-1,0-19,0 19,0-19,0 19,0-19,20 19,-20-19,0 19,0 1,0-1,-20 1,20 19,0 0,0 1,0 19,-20 0,20 0,0 0,0 20,0 0,0 0,0 0,0 0,0 20</inkml:trace>
  <inkml:trace contextRef="#ctx0" brushRef="#br0" timeOffset="71134.0686">7759 3691,'0'-20,"0"20,0 0,0 0,0 0,0 0,0 0,0 20,0-20,-20 20,20-1,-20 21,20-20,-20 0,1 19,-1-19,20 0,-20 0,20-20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1:02:43.4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13652 6370,'-19'19,"-1"1,20 20,-40 0,0 39,21-19,-21-1,20 20,20-19,0 0,20-21,20 1,-21 0,21-40,0 19,-1-38,-19 19,20-20</inkml:trace>
  <inkml:trace contextRef="#ctx0" brushRef="#br0" timeOffset="723.0413">13990 6846,'20'0,"-20"-20,0 20,0-40,0 1,0 19,0-20,-20 20,-20 0,20 20,-19 0,-1 0,0 20,20 20,-19-20,19 19,20 1,0 0,0 0,20-21,0 21,-1-40,21 0,-20-20,39-19,-39-1,20 0,0-19,-1-21,-19 21,0-1,-20 1,20 19,-20 0,-20 20,20 20,0 0,-20 20,20 0,0 20,0-1,0 21,0 0,20-1,-20 1,20-1,20-19,-1 0,-19-1,20-39,19 0,-39-20,20-19,0-1,-21-20,-19 21,0-1,0 0,0 1,-19 19,-1 20,0 0,0 0,0 40,0-21,20 21,0 0,20-1,-20 1,40-20,-20 0,19 0,1-20,20 0,-21-20,21 0</inkml:trace>
  <inkml:trace contextRef="#ctx0" brushRef="#br0" timeOffset="1163.0665">14823 6330,'-20'0,"-19"0,-1 0,0 0,21 40,-1-21,0 21,20 0,20 19,0-19,-20 20,39-1,-39 1,20-21,-20 1,0 0,-20-20,20-1,-20-38,20 19,-19-20,-1 0,20-20,0 0,20 21,-20-41,39 40,-19-19,0 19,20 0,-21 0,1 20,0 20,-20 0,20 19,-20-19,20 40,-20-21,20 1,-1 0,1-20,0 0,20-20,-20-20,0 0,19-20</inkml:trace>
  <inkml:trace contextRef="#ctx0" brushRef="#br0" timeOffset="1745.0998">15022 6628,'0'59,"0"-19,20-1,-40-39,40 20,-20-20,0-20,0 1,0-1,0-20,0 0,19 21,-19-21,20 20,-20 0,20 20,0 0,-20 20,20 0,0 0,-1 19,1-19,0 20,0 0,0-1,0-19,19 0,1-20,0 0,-20-20,19 0,1-19,-20-1,0 0,0 1,-20-1,0 0,-20 0,0 21,0 19,0 0,0 19,0 1,1 0,19 20,0 0,19-1,1 1,0 0,20-1,0-19,-1 20,-19-40,20 20,-20-40,19 0</inkml:trace>
  <inkml:trace contextRef="#ctx0" brushRef="#br0" timeOffset="2528.1446">16490 6449,'-20'20,"20"0,0 19,0 1,0 0,20-1,-20-19,0 20,20-20,-20 0,0-20,0 0,0-20,0 0,20-20,-20 1,0-1,20 0,0 20,-1-19,1 19,20 20,-20 0,19 20,-19-1,0 21,0 0,-20 19,20-19,-20 0,0-20,20-1,-20-19,20-19,-1-1</inkml:trace>
  <inkml:trace contextRef="#ctx0" brushRef="#br0" timeOffset="2819.1612">16986 6469,'-20'39,"20"-19,-19 20,19-20,-20 20,20-21,20 1,-20 0,39 0,-19 0,0-20,0 0,19-20,-19 0,-20 0,20-19,-20 19,-20 0,20-20,-39 20,19 0,-20 20,20 0,0 0,1-19,-1 19,20 0</inkml:trace>
  <inkml:trace contextRef="#ctx0" brushRef="#br0" timeOffset="3081.1762">17205 6568,'19'40,"-19"-20,0-1,0 21,0-40,0 20,0-20,0 0,0-20,0 0,0 0,0 1,0-1,0-20,20 20,-20 0,40 0,-20 1,0 19,-1-20,21 20,-20-20</inkml:trace>
  <inkml:trace contextRef="#ctx0" brushRef="#br0" timeOffset="3572.2043">17542 6489,'0'19,"0"1,0 20,0-20,0 0,0 0,0-1,0-19,0 0,0 0,0 0,20-19,-20-1,0 0,0 0,20-20,-1 20,1 1,-20-1,20 20,0 0,0 0,0 20,-20 19,19-19,-19 20,0 0,0-21,0 1,0 0,0-20,0-20,20 0,0 1,0-21,0 20,-20-20,20 20,0 20,-1 0,1 0,-20 20,20 0,-20 0,0 20,0-20,20 19,0-39,0 20,-20-20,39 0,-39-20</inkml:trace>
  <inkml:trace contextRef="#ctx0" brushRef="#br0" timeOffset="3707.212">18177 6528,'0'0,"20"20,-20-20,20 0,-20-20,19 20,21 0</inkml:trace>
  <inkml:trace contextRef="#ctx0" brushRef="#br0" timeOffset="4016.2297">18713 6429,'0'-20,"0"0,0 1,-20 19,20-20,-20 20,-20 0,20 20,1-1,-21 1,20 20,0 0,0-1,20-19,0 20,20-20,20 0,-20-20,39 0,-19-20,0 0,-1-20,1 0</inkml:trace>
  <inkml:trace contextRef="#ctx0" brushRef="#br0" timeOffset="4332.2478">18871 6231,'0'20,"0"-1,-19 21,19 0,-20-1,0 21,20-20,0-21,0 21,0-20,0-20,0 0,0 0,20-20,0 20,-20-20,19 0,1 1,0-1,0 0,0 20,0 0,-1 0,1 20,-20 0,20 19,0-19,-20 0,20 20,0-20,-20-1,20-19,19 20</inkml:trace>
  <inkml:trace contextRef="#ctx0" brushRef="#br0" timeOffset="5031.2878">19427 6548,'20'-20,"-20"0,0 1,20-1,-40-20,20 20,-20 0,0 20,0-19,1 19,-21 0,20 19,0 1,0 0,0 0,20 20,-19-21,19 21,0-20,19 20,1-20,0-20,20 19,-20-38,19 19,-19-20,0 0,0-20,0 20,-20-19,20 19,-20 0,0 0,0 20,0 0,-20 0,20 20,0 0,0 19,0-19,0 20,20-20,-20 0,19 0,1-1,0-19,0 0,0-19,-20 19,0-20,20-20,-20 20,19 0,-19 0,20 20,-20 0,0 0,20 0,-20 20,0 0,0 0,0 0,0 0,0 0,0-1,0-19,0 0,0 0,0-19,0-1,0 0,0-20,20 20,0 0,0-19,0 19,19 0,-19 0,20 20,-20-20,-1 20,-19 0,0 0,0-19</inkml:trace>
  <inkml:trace contextRef="#ctx0" brushRef="#br0" timeOffset="5953.3405">20796 6072,'0'20,"-20"19,1 1,19 0,0-20,0 0,0-1</inkml:trace>
  <inkml:trace contextRef="#ctx0" brushRef="#br0" timeOffset="10708.6125">21213 6231,'0'0,"0"0,0-20,0 20,0 0,-20-20,20 20,-20-20,0 20,1 0,-1 20,-20-20,20 20,0 0,1 0,19-1,0 1,0 0,19 0,1-20,0 0,0 0,20 0,-21-20,1 0,0 0,0 1,0-1,19 0,-39 0,20 0,0 0,0 20,20 0,-40 0,20 20,-1 0,-19 0,0 20,0-21,-19 41,-1-20,0-1,0 21,-20-1,20 1,-19-1,-1-19,20 0,0-1,1-19,-1 0,20-20,0 0,0-20,20 20,-20-20</inkml:trace>
  <inkml:trace contextRef="#ctx0" brushRef="#br0" timeOffset="11030.6309">21431 6568,'-20'20,"20"0,-19 0,-1-1,20 1,-20 0,20 0,20-20,-20 20,39-20,-19 0,20 0,-20 0,19-20,-19 0,0-20,0 21,-20-1,0 0,-20-20,0 40,0-20,1 0,-21 20,40 0,-20 0,20 0</inkml:trace>
  <inkml:trace contextRef="#ctx0" brushRef="#br0" timeOffset="11798.6748">21630 5953,'39'59,"21"1,-1 19,-19-19,20 39,-40 0,-1 20,-19-19,-19-1,-1-20,-20 1,-20-21,21-19,-1-20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1:11:26.1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14982 5596,'0'0,"0"0,0 0,-20 20,20-20,20 19,-40-19,40 40,-20-20,0 0,0 19,0-19,20 0,-20 0,0 0,0 0,0-20,20 0,-20 0,0 0,0 0,0-20,0 20,0-20</inkml:trace>
  <inkml:trace contextRef="#ctx0" brushRef="#br0" timeOffset="473.027">15002 5417,'-20'-20,"0"20,0 0,0 0,1 20,-1-20,20 20,-20 0,0 19,20 1,-20 0,20 0,0-1,20 21,0-21,0 1,0 20,-1-40,21 19,0-19,0 0,19-20,-19-20,19 0,-19-19,0-1,-1 0,-19-19,0-1,-20 1,-20-1,0 0,-39 1,19 19,0 1,-19-1,-1 20,21 20,-1 0,0 20,20-20,-19 40,39-21,-20 21</inkml:trace>
  <inkml:trace contextRef="#ctx0" brushRef="#br0" timeOffset="1528.0874">19427 7977,'20'0,"0"0,19-20,1 20,0 0,-1 0,-19 0,20 0,-20 0,0 20,-40-20,20 20,-20 0,0-1,-20 1,1 0,-1 20,20-20,-19 0,19-1,0 1,20 0,0 0,20 0,0-20,19 0,1 20,0-20,19 0,-19 0,0 0,-21 0,1 0,0-20,-20 20,0-20,0 0</inkml:trace>
  <inkml:trace contextRef="#ctx0" brushRef="#br0" timeOffset="1948.1114">19506 7838,'-39'0,"19"0,-20 0,1 0,19 20,-20 0,20 19,-20 1,21 20,-1 19,20 0,20-19,-1 19,21 1,0-21,19 1,21-21,19-19,-20-20,1-39,-1 19,0-40,-39-19,20-1,-60 1,0-20,0 0,-40 19,-20 1,1 19,-1 21,-19-1,0 40,19 20,1 0,19 19,0 1,20 20</inkml:trace>
  <inkml:trace contextRef="#ctx0" brushRef="#br0" timeOffset="3066.1753">15597 14625,'0'0,"0"0,0 0,0 0,0 0,0-20,0 20,20 0,0 0,0-20,0 40,19-20,-19 0,0 20,-20-1,20 1,-40 0,20-20,-20 20,0 0,0-20,1 20,-1-20,0 0,0 0,20 0,0 0,20 0,0 20,-20-20,20 19,-1 1,1 0,0 0,-20 0,0 0,-20-1,20 1,-20-20,-19 20,19-20,-20 0,20-20,-19 20,19-20,0 20,0-19,20-1,0 0</inkml:trace>
  <inkml:trace contextRef="#ctx0" brushRef="#br0" timeOffset="3442.1968">15518 14367,'-20'-20,"0"0,0 20,-19 0,19 20,-20 0,20 19,0 21,1-1,-1 1,20 19,0 1,39-1,-19 0,40-19,-1-1,21-19,-1-20,20-20,-19-20,19-20,-20 1,-19-21,-1 1,-39-21,-20 21,0-21,-59 1,19 20,-39 19,-1 0,21 20,-21 20,1 0,19 20,1 0,39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200" units="cm"/>
        </inkml:traceFormat>
        <inkml:channelProperties>
          <inkml:channelProperty channel="X" name="resolution" value="28.36041" units="1/cm"/>
          <inkml:channelProperty channel="Y" name="resolution" value="28.36879" units="1/cm"/>
        </inkml:channelProperties>
      </inkml:inkSource>
      <inkml:timestamp xml:id="ts0" timeString="2010-09-21T21:15:07.3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3969 13057,'0'20,"-20"0,0-1,20 1,-20 20,0 0,1-1,-1 1,20 0,-20-20,20 19,-20-19,20-20,0 0,0 0,20 0,0-20,-20-19,20 19,19-20,-19 0,0 1,0 19,-20 0,20 0,-20 20,19-20,-19 40,-19 0,19 0,-20 0,20 19,-20 1,20-20,-20 0,20 0,-20-1,20-19,0 20,0-20,20-20,-20 1,20-1,0-20,0 20,-1 0,1-19,-20 19,20 20,-20 0,0 0,0 0,0 20,-20 0,0 19,1-19,-1 0,0 0,20 0,0-20,-20-20,20 20,0-20,20 0,-20 0,0 0,0 20,0 0,0 0,0 40,-20-20,0 39,0-19,1 0,19 0,-20-21,20 1,0-20,39 0,-39-20,20 1</inkml:trace>
  <inkml:trace contextRef="#ctx0" brushRef="#br0" timeOffset="1098.0628">7402 13315,'-20'20,"0"0,0-1,20-19,0 0,0 0,40 0,0 0,19 0,20 0,21-19,19 19,20-20,19 0,21 0,0 0,19-19,20 19,1 0,-21 0,0 0,-19 20,-20 0,-20 0,-40 20,0 0,-39 0,-21 0,1-1,-40 1,0-20,-20 0,0 0,-39-20,-1 1,-39-21,-20 20,-20 0,0 0,-39 20,-1 0,0 0,1 20,19 20,20-20,20 19,20 1,39-20,1 0,39 0,40-20,39 0,21-20,59 20,19-20,41 0,19 0,0 0,1 20,-41 0,1 0,-60 0,-40 0,-39 0,-40 0,-60-19,-19 19,-40-20,-40 20,-19-20,-21 20,-19 20,20-20,19 39,0-19,60 20,0-20,80 19,-1-19,40-20,20-20,39-19</inkml:trace>
  <inkml:trace contextRef="#ctx0" brushRef="#br0" timeOffset="2204.1261">10755 13097,'20'-20,"-20"20,0 0,0 0,0 20,-20-1,0 21,1 0,-1 19,-20-19,20 0,0-1,1 1,-1-20,20 0,0-20,20 0,-1-20,-19 0,40-20,-20 21,0-1,0 0,-1 0,-19 20,20-20,-20 20,0 0,0 0,0 0,20 20,-20 0,0-20,-20 20,20 0,0-1,0-19,0 0,0 0,20-19,0-1,0 0,0 0,0 20,-1-20,1 40,-20-20,0 20,-20 20,1-21,-1 21,0-20,20 0,-20 0,20-20,0 0,0 0,0-20,0 20,20-20,-20 0,0 20,-20 0,20 0,-20 0,0 20,0-20,20 20,-19-20,19 0,0 20,0-20,0 0,0 20,0-20,0 0,0 0,0 0,0 0,0 0,19 0</inkml:trace>
  <inkml:trace contextRef="#ctx0" brushRef="#br0" timeOffset="3467.1983">13533 13315,'-19'20,"-1"0,0-1,20 1,0-20,40 20,19-20,1 0,39-20,0 20,40-20,0 1,20-1,-1-20,1 20,20 0,-21 20,1-19,-20 19,20 0,-20 19,-20-19,0 20,-20-20,-19 20,-21-20,1 20,-21-20,-39-20,20 20,-40-20,0 0,1 1,-1-1,-20 0,0 0,-19 0,-1 20,-39 0,0 0,-20 20,0 0,-20 20,-20-21,20 21,-20 0,40-1,0-19,20 0,20 0,39 0,20-20,40 0,40-20,19 20,40-20,20 0,20 0,-1 1,21-1,0 20,-21-20,-39 0,0 20,-39 0,-21-20,-39 20,-20 0,-20 0,-19 0,-21 0,-19 0,-20-20,-40 20,20 0,-40 0,20 20,-20 0,0 0,21 0,-1 0,39-1,1 1,40 0,-1 0,60-20,0 0,60 0,19 0,20 0,20-20,40 20,0 0,19-20,-19 20,20 0,-60 0,20 0,-60 0,0 0,-59 0,-20 0,0 0,-59 0,-1 0,-39-20,0 20,0-19,-40-1,0 20,0-20,0 20,20 0,0 0,20 0,19 0,21 20,-1-20,40 20,-19-20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9.350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2C8E4C5D-0FDD-4598-93C9-1272ECADD438}" emma:medium="tactile" emma:mode="ink">
          <msink:context xmlns:msink="http://schemas.microsoft.com/ink/2010/main" type="inkDrawing" rotatedBoundingBox="5298,9962 5388,10306 5363,10313 5273,9969" semanticType="callout" shapeName="Other">
            <msink:sourceLink direction="with" ref="{58FD4AF2-B423-4BB1-853A-DCD9C5921A12}"/>
          </msink:context>
        </emma:interpretation>
      </emma:emma>
    </inkml:annotationXML>
    <inkml:trace contextRef="#ctx0" brushRef="#br0">-2 0 3267,'0'0'4804,"0"0"-2402,0 0-159,0 0-930,0 23-352,0-1-32,23 2-129,-23 21 33,23-22-64,-23 23 96,21 0-129,-21-24-191,0 25-257,23-25-96,-23-22-160,0 24 129,0-24-97,0 0-64,0 0-129,0 0-287,0 0-641,0-24-384,-23 24-737,23-22-801,0 22-1537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9.613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58FD4AF2-B423-4BB1-853A-DCD9C5921A12}" emma:medium="tactile" emma:mode="ink">
          <msink:context xmlns:msink="http://schemas.microsoft.com/ink/2010/main" type="inkDrawing" rotatedBoundingBox="5197,10187 5494,10194 5493,10216 5196,10209" shapeName="Other">
            <msink:destinationLink direction="with" ref="{2C8E4C5D-0FDD-4598-93C9-1272ECADD438}"/>
          </msink:context>
        </emma:interpretation>
      </emma:emma>
    </inkml:annotationXML>
    <inkml:trace contextRef="#ctx0" brushRef="#br0">0 6 9480,'0'0'2147,"0"0"351,0 0-1217,0 0-865,0 0-416,23 0 353,0 0 448,0 0-65,0 0-287,23 0-129,-25 0-96,2 0-64,0 0-64,23 0-31,-23 0-130,-23 0 33,23 0-672,-23 0-1122,0 0-1121,0 22-3779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818.10742" units="1/in"/>
          <inkml:channelProperty channel="Y" name="resolution" value="5075.43359" units="1/in"/>
          <inkml:channelProperty channel="F" name="resolution" value="0" units="1/dev"/>
        </inkml:channelProperties>
      </inkml:inkSource>
      <inkml:timestamp xml:id="ts0" timeString="2010-09-16T17:32:38.561"/>
    </inkml:context>
    <inkml:brush xml:id="br0">
      <inkml:brushProperty name="width" value="0.04667" units="cm"/>
      <inkml:brushProperty name="height" value="0.04667" units="cm"/>
      <inkml:brushProperty name="fitToCurve" value="1"/>
    </inkml:brush>
  </inkml:definitions>
  <inkml:traceGroup>
    <inkml:annotationXML>
      <emma:emma xmlns:emma="http://www.w3.org/2003/04/emma" version="1.0">
        <emma:interpretation id="{972F49F6-5FB7-4B56-8142-15B34305FFD9}" emma:medium="tactile" emma:mode="ink">
          <msink:context xmlns:msink="http://schemas.microsoft.com/ink/2010/main" type="inkDrawing" rotatedBoundingBox="4804,9564 5106,9501 5163,9779 4861,9841" semanticType="callout" shapeName="Other">
            <msink:sourceLink direction="to" ref="{CC2972F6-F26E-4192-9663-91A872E683E3}"/>
            <msink:sourceLink direction="from" ref="{CC2972F6-F26E-4192-9663-91A872E683E3}"/>
          </msink:context>
        </emma:interpretation>
      </emma:emma>
    </inkml:annotationXML>
    <inkml:trace contextRef="#ctx0" brushRef="#br0">22 174 6918,'0'0'1730,"0"0"1152,0 0-1280,-23 0-289,23 0-224,0 0-704,23 0-1,-23 0 128,23 23 129,0-23-128,0 0-1,0 22-32,0-22-127,23 24 63,-25-24-128,2 0 33,0 23-1,0-23-32,0 0 1,-23 0-33,23 0 32,-23 0-96,0 0 0,0-23-63,0 23 31,0-24-96,0 2-64,-23-1 64,23 0-32,-23 23 64,23-23-96,0 0 96,-23 0-96,23 0 0,0 1 0,0 22-32,0-23 32,0 23-64,0 0-160,0-23-481,0 23-416,0 0-641,0 0-544,0 0-1089,0 23-2915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4750" y="695325"/>
            <a:ext cx="463550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3725"/>
            <a:ext cx="5588000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defTabSz="928688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05863"/>
            <a:ext cx="30273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85" tIns="46442" rIns="92885" bIns="46442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2D8580D4-7993-4A07-9578-AEB61917CC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9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8688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 defTabSz="928688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 defTabSz="928688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 defTabSz="928688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 defTabSz="928688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defTabSz="9286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fld id="{CE94EC78-5BD8-4473-A8F2-71D36C9232A9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573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84275" y="701675"/>
            <a:ext cx="4618038" cy="3463925"/>
          </a:xfrm>
          <a:solidFill>
            <a:srgbClr val="FFFFFF"/>
          </a:solidFill>
          <a:ln/>
        </p:spPr>
      </p:sp>
      <p:sp>
        <p:nvSpPr>
          <p:cNvPr id="57348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smtClean="0"/>
              <a:t>I don’t know if this really works...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9FB750-8A02-41DB-AB2F-7E16A4032537}" type="slidenum">
              <a:rPr lang="en-US"/>
              <a:pPr/>
              <a:t>22</a:t>
            </a:fld>
            <a:endParaRPr lang="en-US"/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D8A19-1D0A-4AC0-9346-C8D252DF1DF3}" type="slidenum">
              <a:rPr lang="en-US"/>
              <a:pPr/>
              <a:t>2</a:t>
            </a:fld>
            <a:endParaRPr lang="en-US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4403725"/>
            <a:ext cx="5588000" cy="41719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12722-AF1D-4443-BB27-10B108302A8D}" type="slidenum">
              <a:rPr lang="en-US"/>
              <a:pPr/>
              <a:t>3</a:t>
            </a:fld>
            <a:endParaRPr lang="en-US"/>
          </a:p>
        </p:txBody>
      </p:sp>
      <p:sp>
        <p:nvSpPr>
          <p:cNvPr id="39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4403725"/>
            <a:ext cx="5588000" cy="417195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137AFE-699A-467D-A0CC-6DE9981FC819}" type="slidenum">
              <a:rPr lang="en-US"/>
              <a:pPr/>
              <a:t>4</a:t>
            </a:fld>
            <a:endParaRPr lang="en-US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8EBBF6-8001-4D5C-BF26-090AD1237B1F}" type="slidenum">
              <a:rPr lang="en-US"/>
              <a:pPr/>
              <a:t>5</a:t>
            </a:fld>
            <a:endParaRPr lang="en-US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41CCF-FF7F-4542-8800-65AAA81C57B7}" type="slidenum">
              <a:rPr lang="en-US"/>
              <a:pPr/>
              <a:t>8</a:t>
            </a:fld>
            <a:endParaRPr lang="en-US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B41CCF-FF7F-4542-8800-65AAA81C57B7}" type="slidenum">
              <a:rPr lang="en-US"/>
              <a:pPr/>
              <a:t>9</a:t>
            </a:fld>
            <a:endParaRPr lang="en-US"/>
          </a:p>
        </p:txBody>
      </p:sp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C8F7E5-FCE4-4F14-82B3-52A55A1335E4}" type="slidenum">
              <a:rPr lang="en-US"/>
              <a:pPr/>
              <a:t>10</a:t>
            </a:fld>
            <a:endParaRPr lang="en-US"/>
          </a:p>
        </p:txBody>
      </p:sp>
      <p:sp>
        <p:nvSpPr>
          <p:cNvPr id="353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D56CF7-2FA9-4776-80E7-D27364D3F8F8}" type="slidenum">
              <a:rPr lang="en-US"/>
              <a:pPr/>
              <a:t>13</a:t>
            </a:fld>
            <a:endParaRPr lang="en-US"/>
          </a:p>
        </p:txBody>
      </p:sp>
      <p:sp>
        <p:nvSpPr>
          <p:cNvPr id="354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F5E77-8705-40E0-ABFD-4C71D83041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98D8F-1415-4890-884A-15F1B51727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779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5E2CD0-A1C2-4D0B-85BF-C18C7A61DE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DD9CC-3517-42F5-8A7F-BDA77285E7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98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7BF0-DDA5-46F9-9D4B-759D1646FA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878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06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2B98E-22A7-43FF-A494-36828CB563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7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666AC-B32B-4CB8-9907-15C61C852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27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CBDDA-F8B9-4AC2-B2F6-AA1F4CC542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74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3B371-96CF-47D9-AB31-294281C6F5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87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B8190-CEA0-4299-A179-5405AF1FAE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3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F1C41-A87C-4205-8AAB-A1FFB6D252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84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7200" y="228600"/>
            <a:ext cx="82296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7200" y="121920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D7FC483-8EBE-4C6E-8124-C6549DF79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slideLayout" Target="../slideLayouts/slideLayout6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389.xml"/><Relationship Id="rId18" Type="http://schemas.openxmlformats.org/officeDocument/2006/relationships/tags" Target="../tags/tag394.xml"/><Relationship Id="rId26" Type="http://schemas.openxmlformats.org/officeDocument/2006/relationships/tags" Target="../tags/tag402.xml"/><Relationship Id="rId39" Type="http://schemas.openxmlformats.org/officeDocument/2006/relationships/tags" Target="../tags/tag415.xml"/><Relationship Id="rId21" Type="http://schemas.openxmlformats.org/officeDocument/2006/relationships/tags" Target="../tags/tag397.xml"/><Relationship Id="rId34" Type="http://schemas.openxmlformats.org/officeDocument/2006/relationships/tags" Target="../tags/tag410.xml"/><Relationship Id="rId42" Type="http://schemas.openxmlformats.org/officeDocument/2006/relationships/tags" Target="../tags/tag418.xml"/><Relationship Id="rId47" Type="http://schemas.openxmlformats.org/officeDocument/2006/relationships/tags" Target="../tags/tag423.xml"/><Relationship Id="rId50" Type="http://schemas.openxmlformats.org/officeDocument/2006/relationships/tags" Target="../tags/tag426.xml"/><Relationship Id="rId55" Type="http://schemas.openxmlformats.org/officeDocument/2006/relationships/tags" Target="../tags/tag431.xml"/><Relationship Id="rId63" Type="http://schemas.openxmlformats.org/officeDocument/2006/relationships/tags" Target="../tags/tag439.xml"/><Relationship Id="rId68" Type="http://schemas.openxmlformats.org/officeDocument/2006/relationships/tags" Target="../tags/tag444.xml"/><Relationship Id="rId76" Type="http://schemas.openxmlformats.org/officeDocument/2006/relationships/tags" Target="../tags/tag452.xml"/><Relationship Id="rId84" Type="http://schemas.openxmlformats.org/officeDocument/2006/relationships/tags" Target="../tags/tag460.xml"/><Relationship Id="rId89" Type="http://schemas.openxmlformats.org/officeDocument/2006/relationships/tags" Target="../tags/tag465.xml"/><Relationship Id="rId7" Type="http://schemas.openxmlformats.org/officeDocument/2006/relationships/tags" Target="../tags/tag383.xml"/><Relationship Id="rId71" Type="http://schemas.openxmlformats.org/officeDocument/2006/relationships/tags" Target="../tags/tag447.xml"/><Relationship Id="rId92" Type="http://schemas.openxmlformats.org/officeDocument/2006/relationships/tags" Target="../tags/tag468.xml"/><Relationship Id="rId2" Type="http://schemas.openxmlformats.org/officeDocument/2006/relationships/tags" Target="../tags/tag378.xml"/><Relationship Id="rId16" Type="http://schemas.openxmlformats.org/officeDocument/2006/relationships/tags" Target="../tags/tag392.xml"/><Relationship Id="rId29" Type="http://schemas.openxmlformats.org/officeDocument/2006/relationships/tags" Target="../tags/tag405.xml"/><Relationship Id="rId11" Type="http://schemas.openxmlformats.org/officeDocument/2006/relationships/tags" Target="../tags/tag387.xml"/><Relationship Id="rId24" Type="http://schemas.openxmlformats.org/officeDocument/2006/relationships/tags" Target="../tags/tag400.xml"/><Relationship Id="rId32" Type="http://schemas.openxmlformats.org/officeDocument/2006/relationships/tags" Target="../tags/tag408.xml"/><Relationship Id="rId37" Type="http://schemas.openxmlformats.org/officeDocument/2006/relationships/tags" Target="../tags/tag413.xml"/><Relationship Id="rId40" Type="http://schemas.openxmlformats.org/officeDocument/2006/relationships/tags" Target="../tags/tag416.xml"/><Relationship Id="rId45" Type="http://schemas.openxmlformats.org/officeDocument/2006/relationships/tags" Target="../tags/tag421.xml"/><Relationship Id="rId53" Type="http://schemas.openxmlformats.org/officeDocument/2006/relationships/tags" Target="../tags/tag429.xml"/><Relationship Id="rId58" Type="http://schemas.openxmlformats.org/officeDocument/2006/relationships/tags" Target="../tags/tag434.xml"/><Relationship Id="rId66" Type="http://schemas.openxmlformats.org/officeDocument/2006/relationships/tags" Target="../tags/tag442.xml"/><Relationship Id="rId74" Type="http://schemas.openxmlformats.org/officeDocument/2006/relationships/tags" Target="../tags/tag450.xml"/><Relationship Id="rId79" Type="http://schemas.openxmlformats.org/officeDocument/2006/relationships/tags" Target="../tags/tag455.xml"/><Relationship Id="rId87" Type="http://schemas.openxmlformats.org/officeDocument/2006/relationships/tags" Target="../tags/tag463.xml"/><Relationship Id="rId5" Type="http://schemas.openxmlformats.org/officeDocument/2006/relationships/tags" Target="../tags/tag381.xml"/><Relationship Id="rId61" Type="http://schemas.openxmlformats.org/officeDocument/2006/relationships/tags" Target="../tags/tag437.xml"/><Relationship Id="rId82" Type="http://schemas.openxmlformats.org/officeDocument/2006/relationships/tags" Target="../tags/tag458.xml"/><Relationship Id="rId90" Type="http://schemas.openxmlformats.org/officeDocument/2006/relationships/tags" Target="../tags/tag466.xml"/><Relationship Id="rId95" Type="http://schemas.openxmlformats.org/officeDocument/2006/relationships/notesSlide" Target="../notesSlides/notesSlide8.xml"/><Relationship Id="rId19" Type="http://schemas.openxmlformats.org/officeDocument/2006/relationships/tags" Target="../tags/tag395.xml"/><Relationship Id="rId14" Type="http://schemas.openxmlformats.org/officeDocument/2006/relationships/tags" Target="../tags/tag390.xml"/><Relationship Id="rId22" Type="http://schemas.openxmlformats.org/officeDocument/2006/relationships/tags" Target="../tags/tag398.xml"/><Relationship Id="rId27" Type="http://schemas.openxmlformats.org/officeDocument/2006/relationships/tags" Target="../tags/tag403.xml"/><Relationship Id="rId30" Type="http://schemas.openxmlformats.org/officeDocument/2006/relationships/tags" Target="../tags/tag406.xml"/><Relationship Id="rId35" Type="http://schemas.openxmlformats.org/officeDocument/2006/relationships/tags" Target="../tags/tag411.xml"/><Relationship Id="rId43" Type="http://schemas.openxmlformats.org/officeDocument/2006/relationships/tags" Target="../tags/tag419.xml"/><Relationship Id="rId48" Type="http://schemas.openxmlformats.org/officeDocument/2006/relationships/tags" Target="../tags/tag424.xml"/><Relationship Id="rId56" Type="http://schemas.openxmlformats.org/officeDocument/2006/relationships/tags" Target="../tags/tag432.xml"/><Relationship Id="rId64" Type="http://schemas.openxmlformats.org/officeDocument/2006/relationships/tags" Target="../tags/tag440.xml"/><Relationship Id="rId69" Type="http://schemas.openxmlformats.org/officeDocument/2006/relationships/tags" Target="../tags/tag445.xml"/><Relationship Id="rId77" Type="http://schemas.openxmlformats.org/officeDocument/2006/relationships/tags" Target="../tags/tag453.xml"/><Relationship Id="rId8" Type="http://schemas.openxmlformats.org/officeDocument/2006/relationships/tags" Target="../tags/tag384.xml"/><Relationship Id="rId51" Type="http://schemas.openxmlformats.org/officeDocument/2006/relationships/tags" Target="../tags/tag427.xml"/><Relationship Id="rId72" Type="http://schemas.openxmlformats.org/officeDocument/2006/relationships/tags" Target="../tags/tag448.xml"/><Relationship Id="rId80" Type="http://schemas.openxmlformats.org/officeDocument/2006/relationships/tags" Target="../tags/tag456.xml"/><Relationship Id="rId85" Type="http://schemas.openxmlformats.org/officeDocument/2006/relationships/tags" Target="../tags/tag461.xml"/><Relationship Id="rId93" Type="http://schemas.openxmlformats.org/officeDocument/2006/relationships/tags" Target="../tags/tag469.xml"/><Relationship Id="rId3" Type="http://schemas.openxmlformats.org/officeDocument/2006/relationships/tags" Target="../tags/tag379.xml"/><Relationship Id="rId12" Type="http://schemas.openxmlformats.org/officeDocument/2006/relationships/tags" Target="../tags/tag388.xml"/><Relationship Id="rId17" Type="http://schemas.openxmlformats.org/officeDocument/2006/relationships/tags" Target="../tags/tag393.xml"/><Relationship Id="rId25" Type="http://schemas.openxmlformats.org/officeDocument/2006/relationships/tags" Target="../tags/tag401.xml"/><Relationship Id="rId33" Type="http://schemas.openxmlformats.org/officeDocument/2006/relationships/tags" Target="../tags/tag409.xml"/><Relationship Id="rId38" Type="http://schemas.openxmlformats.org/officeDocument/2006/relationships/tags" Target="../tags/tag414.xml"/><Relationship Id="rId46" Type="http://schemas.openxmlformats.org/officeDocument/2006/relationships/tags" Target="../tags/tag422.xml"/><Relationship Id="rId59" Type="http://schemas.openxmlformats.org/officeDocument/2006/relationships/tags" Target="../tags/tag435.xml"/><Relationship Id="rId67" Type="http://schemas.openxmlformats.org/officeDocument/2006/relationships/tags" Target="../tags/tag443.xml"/><Relationship Id="rId20" Type="http://schemas.openxmlformats.org/officeDocument/2006/relationships/tags" Target="../tags/tag396.xml"/><Relationship Id="rId41" Type="http://schemas.openxmlformats.org/officeDocument/2006/relationships/tags" Target="../tags/tag417.xml"/><Relationship Id="rId54" Type="http://schemas.openxmlformats.org/officeDocument/2006/relationships/tags" Target="../tags/tag430.xml"/><Relationship Id="rId62" Type="http://schemas.openxmlformats.org/officeDocument/2006/relationships/tags" Target="../tags/tag438.xml"/><Relationship Id="rId70" Type="http://schemas.openxmlformats.org/officeDocument/2006/relationships/tags" Target="../tags/tag446.xml"/><Relationship Id="rId75" Type="http://schemas.openxmlformats.org/officeDocument/2006/relationships/tags" Target="../tags/tag451.xml"/><Relationship Id="rId83" Type="http://schemas.openxmlformats.org/officeDocument/2006/relationships/tags" Target="../tags/tag459.xml"/><Relationship Id="rId88" Type="http://schemas.openxmlformats.org/officeDocument/2006/relationships/tags" Target="../tags/tag464.xml"/><Relationship Id="rId91" Type="http://schemas.openxmlformats.org/officeDocument/2006/relationships/tags" Target="../tags/tag467.xml"/><Relationship Id="rId1" Type="http://schemas.openxmlformats.org/officeDocument/2006/relationships/tags" Target="../tags/tag377.xml"/><Relationship Id="rId6" Type="http://schemas.openxmlformats.org/officeDocument/2006/relationships/tags" Target="../tags/tag382.xml"/><Relationship Id="rId15" Type="http://schemas.openxmlformats.org/officeDocument/2006/relationships/tags" Target="../tags/tag391.xml"/><Relationship Id="rId23" Type="http://schemas.openxmlformats.org/officeDocument/2006/relationships/tags" Target="../tags/tag399.xml"/><Relationship Id="rId28" Type="http://schemas.openxmlformats.org/officeDocument/2006/relationships/tags" Target="../tags/tag404.xml"/><Relationship Id="rId36" Type="http://schemas.openxmlformats.org/officeDocument/2006/relationships/tags" Target="../tags/tag412.xml"/><Relationship Id="rId49" Type="http://schemas.openxmlformats.org/officeDocument/2006/relationships/tags" Target="../tags/tag425.xml"/><Relationship Id="rId57" Type="http://schemas.openxmlformats.org/officeDocument/2006/relationships/tags" Target="../tags/tag433.xml"/><Relationship Id="rId10" Type="http://schemas.openxmlformats.org/officeDocument/2006/relationships/tags" Target="../tags/tag386.xml"/><Relationship Id="rId31" Type="http://schemas.openxmlformats.org/officeDocument/2006/relationships/tags" Target="../tags/tag407.xml"/><Relationship Id="rId44" Type="http://schemas.openxmlformats.org/officeDocument/2006/relationships/tags" Target="../tags/tag420.xml"/><Relationship Id="rId52" Type="http://schemas.openxmlformats.org/officeDocument/2006/relationships/tags" Target="../tags/tag428.xml"/><Relationship Id="rId60" Type="http://schemas.openxmlformats.org/officeDocument/2006/relationships/tags" Target="../tags/tag436.xml"/><Relationship Id="rId65" Type="http://schemas.openxmlformats.org/officeDocument/2006/relationships/tags" Target="../tags/tag441.xml"/><Relationship Id="rId73" Type="http://schemas.openxmlformats.org/officeDocument/2006/relationships/tags" Target="../tags/tag449.xml"/><Relationship Id="rId78" Type="http://schemas.openxmlformats.org/officeDocument/2006/relationships/tags" Target="../tags/tag454.xml"/><Relationship Id="rId81" Type="http://schemas.openxmlformats.org/officeDocument/2006/relationships/tags" Target="../tags/tag457.xml"/><Relationship Id="rId86" Type="http://schemas.openxmlformats.org/officeDocument/2006/relationships/tags" Target="../tags/tag462.xml"/><Relationship Id="rId94" Type="http://schemas.openxmlformats.org/officeDocument/2006/relationships/slideLayout" Target="../slideLayouts/slideLayout1.xml"/><Relationship Id="rId4" Type="http://schemas.openxmlformats.org/officeDocument/2006/relationships/tags" Target="../tags/tag380.xml"/><Relationship Id="rId9" Type="http://schemas.openxmlformats.org/officeDocument/2006/relationships/tags" Target="../tags/tag38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477.xml"/><Relationship Id="rId13" Type="http://schemas.openxmlformats.org/officeDocument/2006/relationships/tags" Target="../tags/tag482.xml"/><Relationship Id="rId18" Type="http://schemas.openxmlformats.org/officeDocument/2006/relationships/tags" Target="../tags/tag487.xml"/><Relationship Id="rId26" Type="http://schemas.openxmlformats.org/officeDocument/2006/relationships/tags" Target="../tags/tag495.xml"/><Relationship Id="rId39" Type="http://schemas.openxmlformats.org/officeDocument/2006/relationships/tags" Target="../tags/tag508.xml"/><Relationship Id="rId3" Type="http://schemas.openxmlformats.org/officeDocument/2006/relationships/tags" Target="../tags/tag472.xml"/><Relationship Id="rId21" Type="http://schemas.openxmlformats.org/officeDocument/2006/relationships/tags" Target="../tags/tag490.xml"/><Relationship Id="rId34" Type="http://schemas.openxmlformats.org/officeDocument/2006/relationships/tags" Target="../tags/tag503.xml"/><Relationship Id="rId42" Type="http://schemas.openxmlformats.org/officeDocument/2006/relationships/tags" Target="../tags/tag511.xml"/><Relationship Id="rId7" Type="http://schemas.openxmlformats.org/officeDocument/2006/relationships/tags" Target="../tags/tag476.xml"/><Relationship Id="rId12" Type="http://schemas.openxmlformats.org/officeDocument/2006/relationships/tags" Target="../tags/tag481.xml"/><Relationship Id="rId17" Type="http://schemas.openxmlformats.org/officeDocument/2006/relationships/tags" Target="../tags/tag486.xml"/><Relationship Id="rId25" Type="http://schemas.openxmlformats.org/officeDocument/2006/relationships/tags" Target="../tags/tag494.xml"/><Relationship Id="rId33" Type="http://schemas.openxmlformats.org/officeDocument/2006/relationships/tags" Target="../tags/tag502.xml"/><Relationship Id="rId38" Type="http://schemas.openxmlformats.org/officeDocument/2006/relationships/tags" Target="../tags/tag507.xml"/><Relationship Id="rId2" Type="http://schemas.openxmlformats.org/officeDocument/2006/relationships/tags" Target="../tags/tag471.xml"/><Relationship Id="rId16" Type="http://schemas.openxmlformats.org/officeDocument/2006/relationships/tags" Target="../tags/tag485.xml"/><Relationship Id="rId20" Type="http://schemas.openxmlformats.org/officeDocument/2006/relationships/tags" Target="../tags/tag489.xml"/><Relationship Id="rId29" Type="http://schemas.openxmlformats.org/officeDocument/2006/relationships/tags" Target="../tags/tag498.xml"/><Relationship Id="rId41" Type="http://schemas.openxmlformats.org/officeDocument/2006/relationships/tags" Target="../tags/tag510.xml"/><Relationship Id="rId1" Type="http://schemas.openxmlformats.org/officeDocument/2006/relationships/tags" Target="../tags/tag470.xml"/><Relationship Id="rId6" Type="http://schemas.openxmlformats.org/officeDocument/2006/relationships/tags" Target="../tags/tag475.xml"/><Relationship Id="rId11" Type="http://schemas.openxmlformats.org/officeDocument/2006/relationships/tags" Target="../tags/tag480.xml"/><Relationship Id="rId24" Type="http://schemas.openxmlformats.org/officeDocument/2006/relationships/tags" Target="../tags/tag493.xml"/><Relationship Id="rId32" Type="http://schemas.openxmlformats.org/officeDocument/2006/relationships/tags" Target="../tags/tag501.xml"/><Relationship Id="rId37" Type="http://schemas.openxmlformats.org/officeDocument/2006/relationships/tags" Target="../tags/tag506.xml"/><Relationship Id="rId40" Type="http://schemas.openxmlformats.org/officeDocument/2006/relationships/tags" Target="../tags/tag509.xml"/><Relationship Id="rId5" Type="http://schemas.openxmlformats.org/officeDocument/2006/relationships/tags" Target="../tags/tag474.xml"/><Relationship Id="rId15" Type="http://schemas.openxmlformats.org/officeDocument/2006/relationships/tags" Target="../tags/tag484.xml"/><Relationship Id="rId23" Type="http://schemas.openxmlformats.org/officeDocument/2006/relationships/tags" Target="../tags/tag492.xml"/><Relationship Id="rId28" Type="http://schemas.openxmlformats.org/officeDocument/2006/relationships/tags" Target="../tags/tag497.xml"/><Relationship Id="rId36" Type="http://schemas.openxmlformats.org/officeDocument/2006/relationships/tags" Target="../tags/tag505.xml"/><Relationship Id="rId10" Type="http://schemas.openxmlformats.org/officeDocument/2006/relationships/tags" Target="../tags/tag479.xml"/><Relationship Id="rId19" Type="http://schemas.openxmlformats.org/officeDocument/2006/relationships/tags" Target="../tags/tag488.xml"/><Relationship Id="rId31" Type="http://schemas.openxmlformats.org/officeDocument/2006/relationships/tags" Target="../tags/tag500.xml"/><Relationship Id="rId4" Type="http://schemas.openxmlformats.org/officeDocument/2006/relationships/tags" Target="../tags/tag473.xml"/><Relationship Id="rId9" Type="http://schemas.openxmlformats.org/officeDocument/2006/relationships/tags" Target="../tags/tag478.xml"/><Relationship Id="rId14" Type="http://schemas.openxmlformats.org/officeDocument/2006/relationships/tags" Target="../tags/tag483.xml"/><Relationship Id="rId22" Type="http://schemas.openxmlformats.org/officeDocument/2006/relationships/tags" Target="../tags/tag491.xml"/><Relationship Id="rId27" Type="http://schemas.openxmlformats.org/officeDocument/2006/relationships/tags" Target="../tags/tag496.xml"/><Relationship Id="rId30" Type="http://schemas.openxmlformats.org/officeDocument/2006/relationships/tags" Target="../tags/tag499.xml"/><Relationship Id="rId35" Type="http://schemas.openxmlformats.org/officeDocument/2006/relationships/tags" Target="../tags/tag504.xml"/><Relationship Id="rId43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tags" Target="../tags/tag524.xml"/><Relationship Id="rId18" Type="http://schemas.openxmlformats.org/officeDocument/2006/relationships/tags" Target="../tags/tag529.xml"/><Relationship Id="rId26" Type="http://schemas.openxmlformats.org/officeDocument/2006/relationships/tags" Target="../tags/tag537.xml"/><Relationship Id="rId39" Type="http://schemas.openxmlformats.org/officeDocument/2006/relationships/tags" Target="../tags/tag550.xml"/><Relationship Id="rId21" Type="http://schemas.openxmlformats.org/officeDocument/2006/relationships/tags" Target="../tags/tag532.xml"/><Relationship Id="rId34" Type="http://schemas.openxmlformats.org/officeDocument/2006/relationships/tags" Target="../tags/tag545.xml"/><Relationship Id="rId42" Type="http://schemas.openxmlformats.org/officeDocument/2006/relationships/tags" Target="../tags/tag553.xml"/><Relationship Id="rId47" Type="http://schemas.openxmlformats.org/officeDocument/2006/relationships/tags" Target="../tags/tag558.xml"/><Relationship Id="rId50" Type="http://schemas.openxmlformats.org/officeDocument/2006/relationships/tags" Target="../tags/tag561.xml"/><Relationship Id="rId55" Type="http://schemas.openxmlformats.org/officeDocument/2006/relationships/tags" Target="../tags/tag566.xml"/><Relationship Id="rId63" Type="http://schemas.openxmlformats.org/officeDocument/2006/relationships/tags" Target="../tags/tag574.xml"/><Relationship Id="rId68" Type="http://schemas.openxmlformats.org/officeDocument/2006/relationships/tags" Target="../tags/tag579.xml"/><Relationship Id="rId76" Type="http://schemas.openxmlformats.org/officeDocument/2006/relationships/slideLayout" Target="../slideLayouts/slideLayout1.xml"/><Relationship Id="rId7" Type="http://schemas.openxmlformats.org/officeDocument/2006/relationships/tags" Target="../tags/tag518.xml"/><Relationship Id="rId71" Type="http://schemas.openxmlformats.org/officeDocument/2006/relationships/tags" Target="../tags/tag582.xml"/><Relationship Id="rId2" Type="http://schemas.openxmlformats.org/officeDocument/2006/relationships/tags" Target="../tags/tag513.xml"/><Relationship Id="rId16" Type="http://schemas.openxmlformats.org/officeDocument/2006/relationships/tags" Target="../tags/tag527.xml"/><Relationship Id="rId29" Type="http://schemas.openxmlformats.org/officeDocument/2006/relationships/tags" Target="../tags/tag540.xml"/><Relationship Id="rId11" Type="http://schemas.openxmlformats.org/officeDocument/2006/relationships/tags" Target="../tags/tag522.xml"/><Relationship Id="rId24" Type="http://schemas.openxmlformats.org/officeDocument/2006/relationships/tags" Target="../tags/tag535.xml"/><Relationship Id="rId32" Type="http://schemas.openxmlformats.org/officeDocument/2006/relationships/tags" Target="../tags/tag543.xml"/><Relationship Id="rId37" Type="http://schemas.openxmlformats.org/officeDocument/2006/relationships/tags" Target="../tags/tag548.xml"/><Relationship Id="rId40" Type="http://schemas.openxmlformats.org/officeDocument/2006/relationships/tags" Target="../tags/tag551.xml"/><Relationship Id="rId45" Type="http://schemas.openxmlformats.org/officeDocument/2006/relationships/tags" Target="../tags/tag556.xml"/><Relationship Id="rId53" Type="http://schemas.openxmlformats.org/officeDocument/2006/relationships/tags" Target="../tags/tag564.xml"/><Relationship Id="rId58" Type="http://schemas.openxmlformats.org/officeDocument/2006/relationships/tags" Target="../tags/tag569.xml"/><Relationship Id="rId66" Type="http://schemas.openxmlformats.org/officeDocument/2006/relationships/tags" Target="../tags/tag577.xml"/><Relationship Id="rId74" Type="http://schemas.openxmlformats.org/officeDocument/2006/relationships/tags" Target="../tags/tag585.xml"/><Relationship Id="rId5" Type="http://schemas.openxmlformats.org/officeDocument/2006/relationships/tags" Target="../tags/tag516.xml"/><Relationship Id="rId15" Type="http://schemas.openxmlformats.org/officeDocument/2006/relationships/tags" Target="../tags/tag526.xml"/><Relationship Id="rId23" Type="http://schemas.openxmlformats.org/officeDocument/2006/relationships/tags" Target="../tags/tag534.xml"/><Relationship Id="rId28" Type="http://schemas.openxmlformats.org/officeDocument/2006/relationships/tags" Target="../tags/tag539.xml"/><Relationship Id="rId36" Type="http://schemas.openxmlformats.org/officeDocument/2006/relationships/tags" Target="../tags/tag547.xml"/><Relationship Id="rId49" Type="http://schemas.openxmlformats.org/officeDocument/2006/relationships/tags" Target="../tags/tag560.xml"/><Relationship Id="rId57" Type="http://schemas.openxmlformats.org/officeDocument/2006/relationships/tags" Target="../tags/tag568.xml"/><Relationship Id="rId61" Type="http://schemas.openxmlformats.org/officeDocument/2006/relationships/tags" Target="../tags/tag572.xml"/><Relationship Id="rId10" Type="http://schemas.openxmlformats.org/officeDocument/2006/relationships/tags" Target="../tags/tag521.xml"/><Relationship Id="rId19" Type="http://schemas.openxmlformats.org/officeDocument/2006/relationships/tags" Target="../tags/tag530.xml"/><Relationship Id="rId31" Type="http://schemas.openxmlformats.org/officeDocument/2006/relationships/tags" Target="../tags/tag542.xml"/><Relationship Id="rId44" Type="http://schemas.openxmlformats.org/officeDocument/2006/relationships/tags" Target="../tags/tag555.xml"/><Relationship Id="rId52" Type="http://schemas.openxmlformats.org/officeDocument/2006/relationships/tags" Target="../tags/tag563.xml"/><Relationship Id="rId60" Type="http://schemas.openxmlformats.org/officeDocument/2006/relationships/tags" Target="../tags/tag571.xml"/><Relationship Id="rId65" Type="http://schemas.openxmlformats.org/officeDocument/2006/relationships/tags" Target="../tags/tag576.xml"/><Relationship Id="rId73" Type="http://schemas.openxmlformats.org/officeDocument/2006/relationships/tags" Target="../tags/tag584.xml"/><Relationship Id="rId4" Type="http://schemas.openxmlformats.org/officeDocument/2006/relationships/tags" Target="../tags/tag515.xml"/><Relationship Id="rId9" Type="http://schemas.openxmlformats.org/officeDocument/2006/relationships/tags" Target="../tags/tag520.xml"/><Relationship Id="rId14" Type="http://schemas.openxmlformats.org/officeDocument/2006/relationships/tags" Target="../tags/tag525.xml"/><Relationship Id="rId22" Type="http://schemas.openxmlformats.org/officeDocument/2006/relationships/tags" Target="../tags/tag533.xml"/><Relationship Id="rId27" Type="http://schemas.openxmlformats.org/officeDocument/2006/relationships/tags" Target="../tags/tag538.xml"/><Relationship Id="rId30" Type="http://schemas.openxmlformats.org/officeDocument/2006/relationships/tags" Target="../tags/tag541.xml"/><Relationship Id="rId35" Type="http://schemas.openxmlformats.org/officeDocument/2006/relationships/tags" Target="../tags/tag546.xml"/><Relationship Id="rId43" Type="http://schemas.openxmlformats.org/officeDocument/2006/relationships/tags" Target="../tags/tag554.xml"/><Relationship Id="rId48" Type="http://schemas.openxmlformats.org/officeDocument/2006/relationships/tags" Target="../tags/tag559.xml"/><Relationship Id="rId56" Type="http://schemas.openxmlformats.org/officeDocument/2006/relationships/tags" Target="../tags/tag567.xml"/><Relationship Id="rId64" Type="http://schemas.openxmlformats.org/officeDocument/2006/relationships/tags" Target="../tags/tag575.xml"/><Relationship Id="rId69" Type="http://schemas.openxmlformats.org/officeDocument/2006/relationships/tags" Target="../tags/tag580.xml"/><Relationship Id="rId8" Type="http://schemas.openxmlformats.org/officeDocument/2006/relationships/tags" Target="../tags/tag519.xml"/><Relationship Id="rId51" Type="http://schemas.openxmlformats.org/officeDocument/2006/relationships/tags" Target="../tags/tag562.xml"/><Relationship Id="rId72" Type="http://schemas.openxmlformats.org/officeDocument/2006/relationships/tags" Target="../tags/tag583.xml"/><Relationship Id="rId3" Type="http://schemas.openxmlformats.org/officeDocument/2006/relationships/tags" Target="../tags/tag514.xml"/><Relationship Id="rId12" Type="http://schemas.openxmlformats.org/officeDocument/2006/relationships/tags" Target="../tags/tag523.xml"/><Relationship Id="rId17" Type="http://schemas.openxmlformats.org/officeDocument/2006/relationships/tags" Target="../tags/tag528.xml"/><Relationship Id="rId25" Type="http://schemas.openxmlformats.org/officeDocument/2006/relationships/tags" Target="../tags/tag536.xml"/><Relationship Id="rId33" Type="http://schemas.openxmlformats.org/officeDocument/2006/relationships/tags" Target="../tags/tag544.xml"/><Relationship Id="rId38" Type="http://schemas.openxmlformats.org/officeDocument/2006/relationships/tags" Target="../tags/tag549.xml"/><Relationship Id="rId46" Type="http://schemas.openxmlformats.org/officeDocument/2006/relationships/tags" Target="../tags/tag557.xml"/><Relationship Id="rId59" Type="http://schemas.openxmlformats.org/officeDocument/2006/relationships/tags" Target="../tags/tag570.xml"/><Relationship Id="rId67" Type="http://schemas.openxmlformats.org/officeDocument/2006/relationships/tags" Target="../tags/tag578.xml"/><Relationship Id="rId20" Type="http://schemas.openxmlformats.org/officeDocument/2006/relationships/tags" Target="../tags/tag531.xml"/><Relationship Id="rId41" Type="http://schemas.openxmlformats.org/officeDocument/2006/relationships/tags" Target="../tags/tag552.xml"/><Relationship Id="rId54" Type="http://schemas.openxmlformats.org/officeDocument/2006/relationships/tags" Target="../tags/tag565.xml"/><Relationship Id="rId62" Type="http://schemas.openxmlformats.org/officeDocument/2006/relationships/tags" Target="../tags/tag573.xml"/><Relationship Id="rId70" Type="http://schemas.openxmlformats.org/officeDocument/2006/relationships/tags" Target="../tags/tag581.xml"/><Relationship Id="rId75" Type="http://schemas.openxmlformats.org/officeDocument/2006/relationships/tags" Target="../tags/tag586.xml"/><Relationship Id="rId1" Type="http://schemas.openxmlformats.org/officeDocument/2006/relationships/tags" Target="../tags/tag512.xml"/><Relationship Id="rId6" Type="http://schemas.openxmlformats.org/officeDocument/2006/relationships/tags" Target="../tags/tag5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594.xml"/><Relationship Id="rId13" Type="http://schemas.openxmlformats.org/officeDocument/2006/relationships/tags" Target="../tags/tag599.xml"/><Relationship Id="rId18" Type="http://schemas.openxmlformats.org/officeDocument/2006/relationships/tags" Target="../tags/tag604.xml"/><Relationship Id="rId26" Type="http://schemas.openxmlformats.org/officeDocument/2006/relationships/tags" Target="../tags/tag612.xml"/><Relationship Id="rId3" Type="http://schemas.openxmlformats.org/officeDocument/2006/relationships/tags" Target="../tags/tag589.xml"/><Relationship Id="rId21" Type="http://schemas.openxmlformats.org/officeDocument/2006/relationships/tags" Target="../tags/tag607.xml"/><Relationship Id="rId34" Type="http://schemas.openxmlformats.org/officeDocument/2006/relationships/slideLayout" Target="../slideLayouts/slideLayout1.xml"/><Relationship Id="rId7" Type="http://schemas.openxmlformats.org/officeDocument/2006/relationships/tags" Target="../tags/tag593.xml"/><Relationship Id="rId12" Type="http://schemas.openxmlformats.org/officeDocument/2006/relationships/tags" Target="../tags/tag598.xml"/><Relationship Id="rId17" Type="http://schemas.openxmlformats.org/officeDocument/2006/relationships/tags" Target="../tags/tag603.xml"/><Relationship Id="rId25" Type="http://schemas.openxmlformats.org/officeDocument/2006/relationships/tags" Target="../tags/tag611.xml"/><Relationship Id="rId33" Type="http://schemas.openxmlformats.org/officeDocument/2006/relationships/tags" Target="../tags/tag619.xml"/><Relationship Id="rId2" Type="http://schemas.openxmlformats.org/officeDocument/2006/relationships/tags" Target="../tags/tag588.xml"/><Relationship Id="rId16" Type="http://schemas.openxmlformats.org/officeDocument/2006/relationships/tags" Target="../tags/tag602.xml"/><Relationship Id="rId20" Type="http://schemas.openxmlformats.org/officeDocument/2006/relationships/tags" Target="../tags/tag606.xml"/><Relationship Id="rId29" Type="http://schemas.openxmlformats.org/officeDocument/2006/relationships/tags" Target="../tags/tag615.xml"/><Relationship Id="rId1" Type="http://schemas.openxmlformats.org/officeDocument/2006/relationships/tags" Target="../tags/tag587.xml"/><Relationship Id="rId6" Type="http://schemas.openxmlformats.org/officeDocument/2006/relationships/tags" Target="../tags/tag592.xml"/><Relationship Id="rId11" Type="http://schemas.openxmlformats.org/officeDocument/2006/relationships/tags" Target="../tags/tag597.xml"/><Relationship Id="rId24" Type="http://schemas.openxmlformats.org/officeDocument/2006/relationships/tags" Target="../tags/tag610.xml"/><Relationship Id="rId32" Type="http://schemas.openxmlformats.org/officeDocument/2006/relationships/tags" Target="../tags/tag618.xml"/><Relationship Id="rId5" Type="http://schemas.openxmlformats.org/officeDocument/2006/relationships/tags" Target="../tags/tag591.xml"/><Relationship Id="rId15" Type="http://schemas.openxmlformats.org/officeDocument/2006/relationships/tags" Target="../tags/tag601.xml"/><Relationship Id="rId23" Type="http://schemas.openxmlformats.org/officeDocument/2006/relationships/tags" Target="../tags/tag609.xml"/><Relationship Id="rId28" Type="http://schemas.openxmlformats.org/officeDocument/2006/relationships/tags" Target="../tags/tag614.xml"/><Relationship Id="rId10" Type="http://schemas.openxmlformats.org/officeDocument/2006/relationships/tags" Target="../tags/tag596.xml"/><Relationship Id="rId19" Type="http://schemas.openxmlformats.org/officeDocument/2006/relationships/tags" Target="../tags/tag605.xml"/><Relationship Id="rId31" Type="http://schemas.openxmlformats.org/officeDocument/2006/relationships/tags" Target="../tags/tag617.xml"/><Relationship Id="rId4" Type="http://schemas.openxmlformats.org/officeDocument/2006/relationships/tags" Target="../tags/tag590.xml"/><Relationship Id="rId9" Type="http://schemas.openxmlformats.org/officeDocument/2006/relationships/tags" Target="../tags/tag595.xml"/><Relationship Id="rId14" Type="http://schemas.openxmlformats.org/officeDocument/2006/relationships/tags" Target="../tags/tag600.xml"/><Relationship Id="rId22" Type="http://schemas.openxmlformats.org/officeDocument/2006/relationships/tags" Target="../tags/tag608.xml"/><Relationship Id="rId27" Type="http://schemas.openxmlformats.org/officeDocument/2006/relationships/tags" Target="../tags/tag613.xml"/><Relationship Id="rId30" Type="http://schemas.openxmlformats.org/officeDocument/2006/relationships/tags" Target="../tags/tag616.xml"/><Relationship Id="rId35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20.x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628.xml"/><Relationship Id="rId13" Type="http://schemas.openxmlformats.org/officeDocument/2006/relationships/tags" Target="../tags/tag633.xml"/><Relationship Id="rId18" Type="http://schemas.openxmlformats.org/officeDocument/2006/relationships/tags" Target="../tags/tag638.xml"/><Relationship Id="rId26" Type="http://schemas.openxmlformats.org/officeDocument/2006/relationships/tags" Target="../tags/tag646.xml"/><Relationship Id="rId3" Type="http://schemas.openxmlformats.org/officeDocument/2006/relationships/tags" Target="../tags/tag623.xml"/><Relationship Id="rId21" Type="http://schemas.openxmlformats.org/officeDocument/2006/relationships/tags" Target="../tags/tag641.xml"/><Relationship Id="rId7" Type="http://schemas.openxmlformats.org/officeDocument/2006/relationships/tags" Target="../tags/tag627.xml"/><Relationship Id="rId12" Type="http://schemas.openxmlformats.org/officeDocument/2006/relationships/tags" Target="../tags/tag632.xml"/><Relationship Id="rId17" Type="http://schemas.openxmlformats.org/officeDocument/2006/relationships/tags" Target="../tags/tag637.xml"/><Relationship Id="rId25" Type="http://schemas.openxmlformats.org/officeDocument/2006/relationships/tags" Target="../tags/tag645.xml"/><Relationship Id="rId2" Type="http://schemas.openxmlformats.org/officeDocument/2006/relationships/tags" Target="../tags/tag622.xml"/><Relationship Id="rId16" Type="http://schemas.openxmlformats.org/officeDocument/2006/relationships/tags" Target="../tags/tag636.xml"/><Relationship Id="rId20" Type="http://schemas.openxmlformats.org/officeDocument/2006/relationships/tags" Target="../tags/tag640.xml"/><Relationship Id="rId29" Type="http://schemas.openxmlformats.org/officeDocument/2006/relationships/image" Target="../media/image6.emf"/><Relationship Id="rId1" Type="http://schemas.openxmlformats.org/officeDocument/2006/relationships/tags" Target="../tags/tag621.xml"/><Relationship Id="rId6" Type="http://schemas.openxmlformats.org/officeDocument/2006/relationships/tags" Target="../tags/tag626.xml"/><Relationship Id="rId11" Type="http://schemas.openxmlformats.org/officeDocument/2006/relationships/tags" Target="../tags/tag631.xml"/><Relationship Id="rId24" Type="http://schemas.openxmlformats.org/officeDocument/2006/relationships/tags" Target="../tags/tag644.xml"/><Relationship Id="rId5" Type="http://schemas.openxmlformats.org/officeDocument/2006/relationships/tags" Target="../tags/tag625.xml"/><Relationship Id="rId15" Type="http://schemas.openxmlformats.org/officeDocument/2006/relationships/tags" Target="../tags/tag635.xml"/><Relationship Id="rId23" Type="http://schemas.openxmlformats.org/officeDocument/2006/relationships/tags" Target="../tags/tag643.xml"/><Relationship Id="rId28" Type="http://schemas.openxmlformats.org/officeDocument/2006/relationships/customXml" Target="../ink/ink60.xml"/><Relationship Id="rId10" Type="http://schemas.openxmlformats.org/officeDocument/2006/relationships/tags" Target="../tags/tag630.xml"/><Relationship Id="rId19" Type="http://schemas.openxmlformats.org/officeDocument/2006/relationships/tags" Target="../tags/tag639.xml"/><Relationship Id="rId4" Type="http://schemas.openxmlformats.org/officeDocument/2006/relationships/tags" Target="../tags/tag624.xml"/><Relationship Id="rId9" Type="http://schemas.openxmlformats.org/officeDocument/2006/relationships/tags" Target="../tags/tag629.xml"/><Relationship Id="rId14" Type="http://schemas.openxmlformats.org/officeDocument/2006/relationships/tags" Target="../tags/tag634.xml"/><Relationship Id="rId22" Type="http://schemas.openxmlformats.org/officeDocument/2006/relationships/tags" Target="../tags/tag642.xml"/><Relationship Id="rId27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654.xml"/><Relationship Id="rId3" Type="http://schemas.openxmlformats.org/officeDocument/2006/relationships/tags" Target="../tags/tag649.xml"/><Relationship Id="rId7" Type="http://schemas.openxmlformats.org/officeDocument/2006/relationships/tags" Target="../tags/tag653.xml"/><Relationship Id="rId12" Type="http://schemas.openxmlformats.org/officeDocument/2006/relationships/image" Target="../media/image7.emf"/><Relationship Id="rId2" Type="http://schemas.openxmlformats.org/officeDocument/2006/relationships/tags" Target="../tags/tag648.xml"/><Relationship Id="rId1" Type="http://schemas.openxmlformats.org/officeDocument/2006/relationships/tags" Target="../tags/tag647.xml"/><Relationship Id="rId6" Type="http://schemas.openxmlformats.org/officeDocument/2006/relationships/tags" Target="../tags/tag652.xml"/><Relationship Id="rId11" Type="http://schemas.openxmlformats.org/officeDocument/2006/relationships/customXml" Target="../ink/ink61.xml"/><Relationship Id="rId5" Type="http://schemas.openxmlformats.org/officeDocument/2006/relationships/tags" Target="../tags/tag651.xml"/><Relationship Id="rId10" Type="http://schemas.openxmlformats.org/officeDocument/2006/relationships/slideLayout" Target="../slideLayouts/slideLayout7.xml"/><Relationship Id="rId4" Type="http://schemas.openxmlformats.org/officeDocument/2006/relationships/tags" Target="../tags/tag650.xml"/><Relationship Id="rId9" Type="http://schemas.openxmlformats.org/officeDocument/2006/relationships/tags" Target="../tags/tag65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663.xml"/><Relationship Id="rId13" Type="http://schemas.openxmlformats.org/officeDocument/2006/relationships/tags" Target="../tags/tag668.xml"/><Relationship Id="rId18" Type="http://schemas.openxmlformats.org/officeDocument/2006/relationships/tags" Target="../tags/tag673.xml"/><Relationship Id="rId3" Type="http://schemas.openxmlformats.org/officeDocument/2006/relationships/tags" Target="../tags/tag658.xml"/><Relationship Id="rId7" Type="http://schemas.openxmlformats.org/officeDocument/2006/relationships/tags" Target="../tags/tag662.xml"/><Relationship Id="rId12" Type="http://schemas.openxmlformats.org/officeDocument/2006/relationships/tags" Target="../tags/tag667.xml"/><Relationship Id="rId17" Type="http://schemas.openxmlformats.org/officeDocument/2006/relationships/tags" Target="../tags/tag672.xml"/><Relationship Id="rId2" Type="http://schemas.openxmlformats.org/officeDocument/2006/relationships/tags" Target="../tags/tag657.xml"/><Relationship Id="rId16" Type="http://schemas.openxmlformats.org/officeDocument/2006/relationships/tags" Target="../tags/tag671.xml"/><Relationship Id="rId1" Type="http://schemas.openxmlformats.org/officeDocument/2006/relationships/tags" Target="../tags/tag656.xml"/><Relationship Id="rId6" Type="http://schemas.openxmlformats.org/officeDocument/2006/relationships/tags" Target="../tags/tag661.xml"/><Relationship Id="rId11" Type="http://schemas.openxmlformats.org/officeDocument/2006/relationships/tags" Target="../tags/tag666.xml"/><Relationship Id="rId5" Type="http://schemas.openxmlformats.org/officeDocument/2006/relationships/tags" Target="../tags/tag660.xml"/><Relationship Id="rId15" Type="http://schemas.openxmlformats.org/officeDocument/2006/relationships/tags" Target="../tags/tag670.xml"/><Relationship Id="rId10" Type="http://schemas.openxmlformats.org/officeDocument/2006/relationships/tags" Target="../tags/tag665.xml"/><Relationship Id="rId19" Type="http://schemas.openxmlformats.org/officeDocument/2006/relationships/slideLayout" Target="../slideLayouts/slideLayout7.xml"/><Relationship Id="rId4" Type="http://schemas.openxmlformats.org/officeDocument/2006/relationships/tags" Target="../tags/tag659.xml"/><Relationship Id="rId9" Type="http://schemas.openxmlformats.org/officeDocument/2006/relationships/tags" Target="../tags/tag664.xml"/><Relationship Id="rId14" Type="http://schemas.openxmlformats.org/officeDocument/2006/relationships/tags" Target="../tags/tag66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6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13" Type="http://schemas.openxmlformats.org/officeDocument/2006/relationships/tags" Target="../tags/tag41.xml"/><Relationship Id="rId18" Type="http://schemas.openxmlformats.org/officeDocument/2006/relationships/notesSlide" Target="../notesSlides/notesSlide2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12" Type="http://schemas.openxmlformats.org/officeDocument/2006/relationships/tags" Target="../tags/tag40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30.xml"/><Relationship Id="rId16" Type="http://schemas.openxmlformats.org/officeDocument/2006/relationships/tags" Target="../tags/tag44.xml"/><Relationship Id="rId20" Type="http://schemas.openxmlformats.org/officeDocument/2006/relationships/image" Target="../media/image11.emf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11" Type="http://schemas.openxmlformats.org/officeDocument/2006/relationships/tags" Target="../tags/tag39.xml"/><Relationship Id="rId5" Type="http://schemas.openxmlformats.org/officeDocument/2006/relationships/tags" Target="../tags/tag33.xml"/><Relationship Id="rId15" Type="http://schemas.openxmlformats.org/officeDocument/2006/relationships/tags" Target="../tags/tag43.xml"/><Relationship Id="rId10" Type="http://schemas.openxmlformats.org/officeDocument/2006/relationships/tags" Target="../tags/tag38.xml"/><Relationship Id="rId19" Type="http://schemas.openxmlformats.org/officeDocument/2006/relationships/customXml" Target="../ink/ink1.xml"/><Relationship Id="rId4" Type="http://schemas.openxmlformats.org/officeDocument/2006/relationships/tags" Target="../tags/tag32.xml"/><Relationship Id="rId9" Type="http://schemas.openxmlformats.org/officeDocument/2006/relationships/tags" Target="../tags/tag37.xml"/><Relationship Id="rId14" Type="http://schemas.openxmlformats.org/officeDocument/2006/relationships/tags" Target="../tags/tag4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6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681.xml"/><Relationship Id="rId13" Type="http://schemas.openxmlformats.org/officeDocument/2006/relationships/tags" Target="../tags/tag686.xml"/><Relationship Id="rId18" Type="http://schemas.openxmlformats.org/officeDocument/2006/relationships/tags" Target="../tags/tag691.xml"/><Relationship Id="rId26" Type="http://schemas.openxmlformats.org/officeDocument/2006/relationships/tags" Target="../tags/tag699.xml"/><Relationship Id="rId3" Type="http://schemas.openxmlformats.org/officeDocument/2006/relationships/tags" Target="../tags/tag676.xml"/><Relationship Id="rId21" Type="http://schemas.openxmlformats.org/officeDocument/2006/relationships/tags" Target="../tags/tag694.xml"/><Relationship Id="rId34" Type="http://schemas.openxmlformats.org/officeDocument/2006/relationships/tags" Target="../tags/tag707.xml"/><Relationship Id="rId7" Type="http://schemas.openxmlformats.org/officeDocument/2006/relationships/tags" Target="../tags/tag680.xml"/><Relationship Id="rId12" Type="http://schemas.openxmlformats.org/officeDocument/2006/relationships/tags" Target="../tags/tag685.xml"/><Relationship Id="rId17" Type="http://schemas.openxmlformats.org/officeDocument/2006/relationships/tags" Target="../tags/tag690.xml"/><Relationship Id="rId25" Type="http://schemas.openxmlformats.org/officeDocument/2006/relationships/tags" Target="../tags/tag698.xml"/><Relationship Id="rId33" Type="http://schemas.openxmlformats.org/officeDocument/2006/relationships/tags" Target="../tags/tag706.xml"/><Relationship Id="rId2" Type="http://schemas.openxmlformats.org/officeDocument/2006/relationships/tags" Target="../tags/tag675.xml"/><Relationship Id="rId16" Type="http://schemas.openxmlformats.org/officeDocument/2006/relationships/tags" Target="../tags/tag689.xml"/><Relationship Id="rId20" Type="http://schemas.openxmlformats.org/officeDocument/2006/relationships/tags" Target="../tags/tag693.xml"/><Relationship Id="rId29" Type="http://schemas.openxmlformats.org/officeDocument/2006/relationships/tags" Target="../tags/tag702.xml"/><Relationship Id="rId1" Type="http://schemas.openxmlformats.org/officeDocument/2006/relationships/tags" Target="../tags/tag674.xml"/><Relationship Id="rId6" Type="http://schemas.openxmlformats.org/officeDocument/2006/relationships/tags" Target="../tags/tag679.xml"/><Relationship Id="rId11" Type="http://schemas.openxmlformats.org/officeDocument/2006/relationships/tags" Target="../tags/tag684.xml"/><Relationship Id="rId24" Type="http://schemas.openxmlformats.org/officeDocument/2006/relationships/tags" Target="../tags/tag697.xml"/><Relationship Id="rId32" Type="http://schemas.openxmlformats.org/officeDocument/2006/relationships/tags" Target="../tags/tag705.xml"/><Relationship Id="rId37" Type="http://schemas.openxmlformats.org/officeDocument/2006/relationships/notesSlide" Target="../notesSlides/notesSlide10.xml"/><Relationship Id="rId5" Type="http://schemas.openxmlformats.org/officeDocument/2006/relationships/tags" Target="../tags/tag678.xml"/><Relationship Id="rId15" Type="http://schemas.openxmlformats.org/officeDocument/2006/relationships/tags" Target="../tags/tag688.xml"/><Relationship Id="rId23" Type="http://schemas.openxmlformats.org/officeDocument/2006/relationships/tags" Target="../tags/tag696.xml"/><Relationship Id="rId28" Type="http://schemas.openxmlformats.org/officeDocument/2006/relationships/tags" Target="../tags/tag701.xml"/><Relationship Id="rId36" Type="http://schemas.openxmlformats.org/officeDocument/2006/relationships/slideLayout" Target="../slideLayouts/slideLayout1.xml"/><Relationship Id="rId10" Type="http://schemas.openxmlformats.org/officeDocument/2006/relationships/tags" Target="../tags/tag683.xml"/><Relationship Id="rId19" Type="http://schemas.openxmlformats.org/officeDocument/2006/relationships/tags" Target="../tags/tag692.xml"/><Relationship Id="rId31" Type="http://schemas.openxmlformats.org/officeDocument/2006/relationships/tags" Target="../tags/tag704.xml"/><Relationship Id="rId4" Type="http://schemas.openxmlformats.org/officeDocument/2006/relationships/tags" Target="../tags/tag677.xml"/><Relationship Id="rId9" Type="http://schemas.openxmlformats.org/officeDocument/2006/relationships/tags" Target="../tags/tag682.xml"/><Relationship Id="rId14" Type="http://schemas.openxmlformats.org/officeDocument/2006/relationships/tags" Target="../tags/tag687.xml"/><Relationship Id="rId22" Type="http://schemas.openxmlformats.org/officeDocument/2006/relationships/tags" Target="../tags/tag695.xml"/><Relationship Id="rId27" Type="http://schemas.openxmlformats.org/officeDocument/2006/relationships/tags" Target="../tags/tag700.xml"/><Relationship Id="rId30" Type="http://schemas.openxmlformats.org/officeDocument/2006/relationships/tags" Target="../tags/tag703.xml"/><Relationship Id="rId35" Type="http://schemas.openxmlformats.org/officeDocument/2006/relationships/tags" Target="../tags/tag70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13" Type="http://schemas.openxmlformats.org/officeDocument/2006/relationships/tags" Target="../tags/tag57.xml"/><Relationship Id="rId18" Type="http://schemas.openxmlformats.org/officeDocument/2006/relationships/tags" Target="../tags/tag62.xml"/><Relationship Id="rId26" Type="http://schemas.openxmlformats.org/officeDocument/2006/relationships/tags" Target="../tags/tag70.xml"/><Relationship Id="rId39" Type="http://schemas.openxmlformats.org/officeDocument/2006/relationships/tags" Target="../tags/tag83.xml"/><Relationship Id="rId3" Type="http://schemas.openxmlformats.org/officeDocument/2006/relationships/tags" Target="../tags/tag47.xml"/><Relationship Id="rId21" Type="http://schemas.openxmlformats.org/officeDocument/2006/relationships/tags" Target="../tags/tag65.xml"/><Relationship Id="rId34" Type="http://schemas.openxmlformats.org/officeDocument/2006/relationships/tags" Target="../tags/tag78.xml"/><Relationship Id="rId42" Type="http://schemas.openxmlformats.org/officeDocument/2006/relationships/slideLayout" Target="../slideLayouts/slideLayout2.xml"/><Relationship Id="rId7" Type="http://schemas.openxmlformats.org/officeDocument/2006/relationships/tags" Target="../tags/tag51.xml"/><Relationship Id="rId12" Type="http://schemas.openxmlformats.org/officeDocument/2006/relationships/tags" Target="../tags/tag56.xml"/><Relationship Id="rId17" Type="http://schemas.openxmlformats.org/officeDocument/2006/relationships/tags" Target="../tags/tag61.xml"/><Relationship Id="rId25" Type="http://schemas.openxmlformats.org/officeDocument/2006/relationships/tags" Target="../tags/tag69.xml"/><Relationship Id="rId33" Type="http://schemas.openxmlformats.org/officeDocument/2006/relationships/tags" Target="../tags/tag77.xml"/><Relationship Id="rId38" Type="http://schemas.openxmlformats.org/officeDocument/2006/relationships/tags" Target="../tags/tag82.xml"/><Relationship Id="rId2" Type="http://schemas.openxmlformats.org/officeDocument/2006/relationships/tags" Target="../tags/tag46.xml"/><Relationship Id="rId16" Type="http://schemas.openxmlformats.org/officeDocument/2006/relationships/tags" Target="../tags/tag60.xml"/><Relationship Id="rId20" Type="http://schemas.openxmlformats.org/officeDocument/2006/relationships/tags" Target="../tags/tag64.xml"/><Relationship Id="rId29" Type="http://schemas.openxmlformats.org/officeDocument/2006/relationships/tags" Target="../tags/tag73.xml"/><Relationship Id="rId41" Type="http://schemas.openxmlformats.org/officeDocument/2006/relationships/tags" Target="../tags/tag85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tags" Target="../tags/tag55.xml"/><Relationship Id="rId24" Type="http://schemas.openxmlformats.org/officeDocument/2006/relationships/tags" Target="../tags/tag68.xml"/><Relationship Id="rId32" Type="http://schemas.openxmlformats.org/officeDocument/2006/relationships/tags" Target="../tags/tag76.xml"/><Relationship Id="rId37" Type="http://schemas.openxmlformats.org/officeDocument/2006/relationships/tags" Target="../tags/tag81.xml"/><Relationship Id="rId40" Type="http://schemas.openxmlformats.org/officeDocument/2006/relationships/tags" Target="../tags/tag84.xml"/><Relationship Id="rId45" Type="http://schemas.openxmlformats.org/officeDocument/2006/relationships/image" Target="../media/image1.emf"/><Relationship Id="rId5" Type="http://schemas.openxmlformats.org/officeDocument/2006/relationships/tags" Target="../tags/tag49.xml"/><Relationship Id="rId15" Type="http://schemas.openxmlformats.org/officeDocument/2006/relationships/tags" Target="../tags/tag59.xml"/><Relationship Id="rId23" Type="http://schemas.openxmlformats.org/officeDocument/2006/relationships/tags" Target="../tags/tag67.xml"/><Relationship Id="rId28" Type="http://schemas.openxmlformats.org/officeDocument/2006/relationships/tags" Target="../tags/tag72.xml"/><Relationship Id="rId36" Type="http://schemas.openxmlformats.org/officeDocument/2006/relationships/tags" Target="../tags/tag80.xml"/><Relationship Id="rId10" Type="http://schemas.openxmlformats.org/officeDocument/2006/relationships/tags" Target="../tags/tag54.xml"/><Relationship Id="rId19" Type="http://schemas.openxmlformats.org/officeDocument/2006/relationships/tags" Target="../tags/tag63.xml"/><Relationship Id="rId31" Type="http://schemas.openxmlformats.org/officeDocument/2006/relationships/tags" Target="../tags/tag75.xml"/><Relationship Id="rId44" Type="http://schemas.openxmlformats.org/officeDocument/2006/relationships/customXml" Target="../ink/ink2.xml"/><Relationship Id="rId4" Type="http://schemas.openxmlformats.org/officeDocument/2006/relationships/tags" Target="../tags/tag48.xml"/><Relationship Id="rId9" Type="http://schemas.openxmlformats.org/officeDocument/2006/relationships/tags" Target="../tags/tag53.xml"/><Relationship Id="rId14" Type="http://schemas.openxmlformats.org/officeDocument/2006/relationships/tags" Target="../tags/tag58.xml"/><Relationship Id="rId22" Type="http://schemas.openxmlformats.org/officeDocument/2006/relationships/tags" Target="../tags/tag66.xml"/><Relationship Id="rId27" Type="http://schemas.openxmlformats.org/officeDocument/2006/relationships/tags" Target="../tags/tag71.xml"/><Relationship Id="rId30" Type="http://schemas.openxmlformats.org/officeDocument/2006/relationships/tags" Target="../tags/tag74.xml"/><Relationship Id="rId35" Type="http://schemas.openxmlformats.org/officeDocument/2006/relationships/tags" Target="../tags/tag79.xml"/><Relationship Id="rId4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13" Type="http://schemas.openxmlformats.org/officeDocument/2006/relationships/tags" Target="../tags/tag98.xml"/><Relationship Id="rId18" Type="http://schemas.openxmlformats.org/officeDocument/2006/relationships/tags" Target="../tags/tag103.xml"/><Relationship Id="rId26" Type="http://schemas.openxmlformats.org/officeDocument/2006/relationships/tags" Target="../tags/tag111.xml"/><Relationship Id="rId3" Type="http://schemas.openxmlformats.org/officeDocument/2006/relationships/tags" Target="../tags/tag88.xml"/><Relationship Id="rId21" Type="http://schemas.openxmlformats.org/officeDocument/2006/relationships/tags" Target="../tags/tag106.xml"/><Relationship Id="rId34" Type="http://schemas.openxmlformats.org/officeDocument/2006/relationships/slideLayout" Target="../slideLayouts/slideLayout1.xml"/><Relationship Id="rId7" Type="http://schemas.openxmlformats.org/officeDocument/2006/relationships/tags" Target="../tags/tag92.xml"/><Relationship Id="rId12" Type="http://schemas.openxmlformats.org/officeDocument/2006/relationships/tags" Target="../tags/tag97.xml"/><Relationship Id="rId17" Type="http://schemas.openxmlformats.org/officeDocument/2006/relationships/tags" Target="../tags/tag102.xml"/><Relationship Id="rId25" Type="http://schemas.openxmlformats.org/officeDocument/2006/relationships/tags" Target="../tags/tag110.xml"/><Relationship Id="rId33" Type="http://schemas.openxmlformats.org/officeDocument/2006/relationships/tags" Target="../tags/tag118.xml"/><Relationship Id="rId2" Type="http://schemas.openxmlformats.org/officeDocument/2006/relationships/tags" Target="../tags/tag87.xml"/><Relationship Id="rId16" Type="http://schemas.openxmlformats.org/officeDocument/2006/relationships/tags" Target="../tags/tag101.xml"/><Relationship Id="rId20" Type="http://schemas.openxmlformats.org/officeDocument/2006/relationships/tags" Target="../tags/tag105.xml"/><Relationship Id="rId29" Type="http://schemas.openxmlformats.org/officeDocument/2006/relationships/tags" Target="../tags/tag114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11" Type="http://schemas.openxmlformats.org/officeDocument/2006/relationships/tags" Target="../tags/tag96.xml"/><Relationship Id="rId24" Type="http://schemas.openxmlformats.org/officeDocument/2006/relationships/tags" Target="../tags/tag109.xml"/><Relationship Id="rId32" Type="http://schemas.openxmlformats.org/officeDocument/2006/relationships/tags" Target="../tags/tag117.xml"/><Relationship Id="rId37" Type="http://schemas.openxmlformats.org/officeDocument/2006/relationships/image" Target="../media/image22.emf"/><Relationship Id="rId5" Type="http://schemas.openxmlformats.org/officeDocument/2006/relationships/tags" Target="../tags/tag90.xml"/><Relationship Id="rId15" Type="http://schemas.openxmlformats.org/officeDocument/2006/relationships/tags" Target="../tags/tag100.xml"/><Relationship Id="rId23" Type="http://schemas.openxmlformats.org/officeDocument/2006/relationships/tags" Target="../tags/tag108.xml"/><Relationship Id="rId28" Type="http://schemas.openxmlformats.org/officeDocument/2006/relationships/tags" Target="../tags/tag113.xml"/><Relationship Id="rId36" Type="http://schemas.openxmlformats.org/officeDocument/2006/relationships/customXml" Target="../ink/ink3.xml"/><Relationship Id="rId10" Type="http://schemas.openxmlformats.org/officeDocument/2006/relationships/tags" Target="../tags/tag95.xml"/><Relationship Id="rId19" Type="http://schemas.openxmlformats.org/officeDocument/2006/relationships/tags" Target="../tags/tag104.xml"/><Relationship Id="rId31" Type="http://schemas.openxmlformats.org/officeDocument/2006/relationships/tags" Target="../tags/tag116.xml"/><Relationship Id="rId4" Type="http://schemas.openxmlformats.org/officeDocument/2006/relationships/tags" Target="../tags/tag89.xml"/><Relationship Id="rId9" Type="http://schemas.openxmlformats.org/officeDocument/2006/relationships/tags" Target="../tags/tag94.xml"/><Relationship Id="rId14" Type="http://schemas.openxmlformats.org/officeDocument/2006/relationships/tags" Target="../tags/tag99.xml"/><Relationship Id="rId22" Type="http://schemas.openxmlformats.org/officeDocument/2006/relationships/tags" Target="../tags/tag107.xml"/><Relationship Id="rId27" Type="http://schemas.openxmlformats.org/officeDocument/2006/relationships/tags" Target="../tags/tag112.xml"/><Relationship Id="rId30" Type="http://schemas.openxmlformats.org/officeDocument/2006/relationships/tags" Target="../tags/tag115.xml"/><Relationship Id="rId3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tags" Target="../tags/tag131.xml"/><Relationship Id="rId18" Type="http://schemas.openxmlformats.org/officeDocument/2006/relationships/tags" Target="../tags/tag136.xml"/><Relationship Id="rId26" Type="http://schemas.openxmlformats.org/officeDocument/2006/relationships/tags" Target="../tags/tag144.xml"/><Relationship Id="rId39" Type="http://schemas.openxmlformats.org/officeDocument/2006/relationships/tags" Target="../tags/tag157.xml"/><Relationship Id="rId3" Type="http://schemas.openxmlformats.org/officeDocument/2006/relationships/tags" Target="../tags/tag121.xml"/><Relationship Id="rId21" Type="http://schemas.openxmlformats.org/officeDocument/2006/relationships/tags" Target="../tags/tag139.xml"/><Relationship Id="rId34" Type="http://schemas.openxmlformats.org/officeDocument/2006/relationships/tags" Target="../tags/tag152.xml"/><Relationship Id="rId42" Type="http://schemas.openxmlformats.org/officeDocument/2006/relationships/tags" Target="../tags/tag160.xml"/><Relationship Id="rId47" Type="http://schemas.openxmlformats.org/officeDocument/2006/relationships/tags" Target="../tags/tag165.xml"/><Relationship Id="rId50" Type="http://schemas.openxmlformats.org/officeDocument/2006/relationships/tags" Target="../tags/tag168.xml"/><Relationship Id="rId7" Type="http://schemas.openxmlformats.org/officeDocument/2006/relationships/tags" Target="../tags/tag125.xml"/><Relationship Id="rId12" Type="http://schemas.openxmlformats.org/officeDocument/2006/relationships/tags" Target="../tags/tag130.xml"/><Relationship Id="rId17" Type="http://schemas.openxmlformats.org/officeDocument/2006/relationships/tags" Target="../tags/tag135.xml"/><Relationship Id="rId25" Type="http://schemas.openxmlformats.org/officeDocument/2006/relationships/tags" Target="../tags/tag143.xml"/><Relationship Id="rId33" Type="http://schemas.openxmlformats.org/officeDocument/2006/relationships/tags" Target="../tags/tag151.xml"/><Relationship Id="rId38" Type="http://schemas.openxmlformats.org/officeDocument/2006/relationships/tags" Target="../tags/tag156.xml"/><Relationship Id="rId46" Type="http://schemas.openxmlformats.org/officeDocument/2006/relationships/tags" Target="../tags/tag164.xml"/><Relationship Id="rId2" Type="http://schemas.openxmlformats.org/officeDocument/2006/relationships/tags" Target="../tags/tag120.xml"/><Relationship Id="rId16" Type="http://schemas.openxmlformats.org/officeDocument/2006/relationships/tags" Target="../tags/tag134.xml"/><Relationship Id="rId20" Type="http://schemas.openxmlformats.org/officeDocument/2006/relationships/tags" Target="../tags/tag138.xml"/><Relationship Id="rId29" Type="http://schemas.openxmlformats.org/officeDocument/2006/relationships/tags" Target="../tags/tag147.xml"/><Relationship Id="rId41" Type="http://schemas.openxmlformats.org/officeDocument/2006/relationships/tags" Target="../tags/tag159.xml"/><Relationship Id="rId54" Type="http://schemas.openxmlformats.org/officeDocument/2006/relationships/image" Target="../media/image2.emf"/><Relationship Id="rId1" Type="http://schemas.openxmlformats.org/officeDocument/2006/relationships/tags" Target="../tags/tag119.xml"/><Relationship Id="rId6" Type="http://schemas.openxmlformats.org/officeDocument/2006/relationships/tags" Target="../tags/tag124.xml"/><Relationship Id="rId11" Type="http://schemas.openxmlformats.org/officeDocument/2006/relationships/tags" Target="../tags/tag129.xml"/><Relationship Id="rId24" Type="http://schemas.openxmlformats.org/officeDocument/2006/relationships/tags" Target="../tags/tag142.xml"/><Relationship Id="rId32" Type="http://schemas.openxmlformats.org/officeDocument/2006/relationships/tags" Target="../tags/tag150.xml"/><Relationship Id="rId37" Type="http://schemas.openxmlformats.org/officeDocument/2006/relationships/tags" Target="../tags/tag155.xml"/><Relationship Id="rId40" Type="http://schemas.openxmlformats.org/officeDocument/2006/relationships/tags" Target="../tags/tag158.xml"/><Relationship Id="rId45" Type="http://schemas.openxmlformats.org/officeDocument/2006/relationships/tags" Target="../tags/tag163.xml"/><Relationship Id="rId53" Type="http://schemas.openxmlformats.org/officeDocument/2006/relationships/customXml" Target="../ink/ink4.xml"/><Relationship Id="rId5" Type="http://schemas.openxmlformats.org/officeDocument/2006/relationships/tags" Target="../tags/tag123.xml"/><Relationship Id="rId15" Type="http://schemas.openxmlformats.org/officeDocument/2006/relationships/tags" Target="../tags/tag133.xml"/><Relationship Id="rId23" Type="http://schemas.openxmlformats.org/officeDocument/2006/relationships/tags" Target="../tags/tag141.xml"/><Relationship Id="rId28" Type="http://schemas.openxmlformats.org/officeDocument/2006/relationships/tags" Target="../tags/tag146.xml"/><Relationship Id="rId36" Type="http://schemas.openxmlformats.org/officeDocument/2006/relationships/tags" Target="../tags/tag154.xml"/><Relationship Id="rId49" Type="http://schemas.openxmlformats.org/officeDocument/2006/relationships/tags" Target="../tags/tag167.xml"/><Relationship Id="rId10" Type="http://schemas.openxmlformats.org/officeDocument/2006/relationships/tags" Target="../tags/tag128.xml"/><Relationship Id="rId19" Type="http://schemas.openxmlformats.org/officeDocument/2006/relationships/tags" Target="../tags/tag137.xml"/><Relationship Id="rId31" Type="http://schemas.openxmlformats.org/officeDocument/2006/relationships/tags" Target="../tags/tag149.xml"/><Relationship Id="rId44" Type="http://schemas.openxmlformats.org/officeDocument/2006/relationships/tags" Target="../tags/tag162.xml"/><Relationship Id="rId52" Type="http://schemas.openxmlformats.org/officeDocument/2006/relationships/notesSlide" Target="../notesSlides/notesSlide5.xml"/><Relationship Id="rId4" Type="http://schemas.openxmlformats.org/officeDocument/2006/relationships/tags" Target="../tags/tag122.xml"/><Relationship Id="rId9" Type="http://schemas.openxmlformats.org/officeDocument/2006/relationships/tags" Target="../tags/tag127.xml"/><Relationship Id="rId14" Type="http://schemas.openxmlformats.org/officeDocument/2006/relationships/tags" Target="../tags/tag132.xml"/><Relationship Id="rId22" Type="http://schemas.openxmlformats.org/officeDocument/2006/relationships/tags" Target="../tags/tag140.xml"/><Relationship Id="rId27" Type="http://schemas.openxmlformats.org/officeDocument/2006/relationships/tags" Target="../tags/tag145.xml"/><Relationship Id="rId30" Type="http://schemas.openxmlformats.org/officeDocument/2006/relationships/tags" Target="../tags/tag148.xml"/><Relationship Id="rId35" Type="http://schemas.openxmlformats.org/officeDocument/2006/relationships/tags" Target="../tags/tag153.xml"/><Relationship Id="rId43" Type="http://schemas.openxmlformats.org/officeDocument/2006/relationships/tags" Target="../tags/tag161.xml"/><Relationship Id="rId48" Type="http://schemas.openxmlformats.org/officeDocument/2006/relationships/tags" Target="../tags/tag166.xml"/><Relationship Id="rId8" Type="http://schemas.openxmlformats.org/officeDocument/2006/relationships/tags" Target="../tags/tag126.xml"/><Relationship Id="rId5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76.xml"/><Relationship Id="rId13" Type="http://schemas.openxmlformats.org/officeDocument/2006/relationships/tags" Target="../tags/tag181.xml"/><Relationship Id="rId18" Type="http://schemas.openxmlformats.org/officeDocument/2006/relationships/tags" Target="../tags/tag186.xml"/><Relationship Id="rId26" Type="http://schemas.openxmlformats.org/officeDocument/2006/relationships/tags" Target="../tags/tag194.xml"/><Relationship Id="rId3" Type="http://schemas.openxmlformats.org/officeDocument/2006/relationships/tags" Target="../tags/tag171.xml"/><Relationship Id="rId21" Type="http://schemas.openxmlformats.org/officeDocument/2006/relationships/tags" Target="../tags/tag189.xml"/><Relationship Id="rId34" Type="http://schemas.openxmlformats.org/officeDocument/2006/relationships/slideLayout" Target="../slideLayouts/slideLayout1.xml"/><Relationship Id="rId7" Type="http://schemas.openxmlformats.org/officeDocument/2006/relationships/tags" Target="../tags/tag175.xml"/><Relationship Id="rId12" Type="http://schemas.openxmlformats.org/officeDocument/2006/relationships/tags" Target="../tags/tag180.xml"/><Relationship Id="rId17" Type="http://schemas.openxmlformats.org/officeDocument/2006/relationships/tags" Target="../tags/tag185.xml"/><Relationship Id="rId25" Type="http://schemas.openxmlformats.org/officeDocument/2006/relationships/tags" Target="../tags/tag193.xml"/><Relationship Id="rId33" Type="http://schemas.openxmlformats.org/officeDocument/2006/relationships/tags" Target="../tags/tag201.xml"/><Relationship Id="rId2" Type="http://schemas.openxmlformats.org/officeDocument/2006/relationships/tags" Target="../tags/tag170.xml"/><Relationship Id="rId16" Type="http://schemas.openxmlformats.org/officeDocument/2006/relationships/tags" Target="../tags/tag184.xml"/><Relationship Id="rId20" Type="http://schemas.openxmlformats.org/officeDocument/2006/relationships/tags" Target="../tags/tag188.xml"/><Relationship Id="rId29" Type="http://schemas.openxmlformats.org/officeDocument/2006/relationships/tags" Target="../tags/tag197.xml"/><Relationship Id="rId1" Type="http://schemas.openxmlformats.org/officeDocument/2006/relationships/tags" Target="../tags/tag169.xml"/><Relationship Id="rId6" Type="http://schemas.openxmlformats.org/officeDocument/2006/relationships/tags" Target="../tags/tag174.xml"/><Relationship Id="rId11" Type="http://schemas.openxmlformats.org/officeDocument/2006/relationships/tags" Target="../tags/tag179.xml"/><Relationship Id="rId24" Type="http://schemas.openxmlformats.org/officeDocument/2006/relationships/tags" Target="../tags/tag192.xml"/><Relationship Id="rId32" Type="http://schemas.openxmlformats.org/officeDocument/2006/relationships/tags" Target="../tags/tag200.xml"/><Relationship Id="rId5" Type="http://schemas.openxmlformats.org/officeDocument/2006/relationships/tags" Target="../tags/tag173.xml"/><Relationship Id="rId15" Type="http://schemas.openxmlformats.org/officeDocument/2006/relationships/tags" Target="../tags/tag183.xml"/><Relationship Id="rId23" Type="http://schemas.openxmlformats.org/officeDocument/2006/relationships/tags" Target="../tags/tag191.xml"/><Relationship Id="rId28" Type="http://schemas.openxmlformats.org/officeDocument/2006/relationships/tags" Target="../tags/tag196.xml"/><Relationship Id="rId10" Type="http://schemas.openxmlformats.org/officeDocument/2006/relationships/tags" Target="../tags/tag178.xml"/><Relationship Id="rId19" Type="http://schemas.openxmlformats.org/officeDocument/2006/relationships/tags" Target="../tags/tag187.xml"/><Relationship Id="rId31" Type="http://schemas.openxmlformats.org/officeDocument/2006/relationships/tags" Target="../tags/tag199.xml"/><Relationship Id="rId4" Type="http://schemas.openxmlformats.org/officeDocument/2006/relationships/tags" Target="../tags/tag172.xml"/><Relationship Id="rId9" Type="http://schemas.openxmlformats.org/officeDocument/2006/relationships/tags" Target="../tags/tag177.xml"/><Relationship Id="rId14" Type="http://schemas.openxmlformats.org/officeDocument/2006/relationships/tags" Target="../tags/tag182.xml"/><Relationship Id="rId22" Type="http://schemas.openxmlformats.org/officeDocument/2006/relationships/tags" Target="../tags/tag190.xml"/><Relationship Id="rId27" Type="http://schemas.openxmlformats.org/officeDocument/2006/relationships/tags" Target="../tags/tag195.xml"/><Relationship Id="rId30" Type="http://schemas.openxmlformats.org/officeDocument/2006/relationships/tags" Target="../tags/tag198.xml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1.xml"/><Relationship Id="rId117" Type="http://schemas.openxmlformats.org/officeDocument/2006/relationships/customXml" Target="../ink/ink50.xml"/><Relationship Id="rId21" Type="http://schemas.openxmlformats.org/officeDocument/2006/relationships/tags" Target="../tags/tag222.xml"/><Relationship Id="rId42" Type="http://schemas.openxmlformats.org/officeDocument/2006/relationships/image" Target="../media/image32.emf"/><Relationship Id="rId47" Type="http://schemas.openxmlformats.org/officeDocument/2006/relationships/customXml" Target="../ink/ink15.xml"/><Relationship Id="rId63" Type="http://schemas.openxmlformats.org/officeDocument/2006/relationships/customXml" Target="../ink/ink23.xml"/><Relationship Id="rId68" Type="http://schemas.openxmlformats.org/officeDocument/2006/relationships/image" Target="../media/image45.emf"/><Relationship Id="rId84" Type="http://schemas.openxmlformats.org/officeDocument/2006/relationships/image" Target="../media/image53.emf"/><Relationship Id="rId89" Type="http://schemas.openxmlformats.org/officeDocument/2006/relationships/customXml" Target="../ink/ink36.xml"/><Relationship Id="rId112" Type="http://schemas.openxmlformats.org/officeDocument/2006/relationships/image" Target="../media/image67.emf"/><Relationship Id="rId16" Type="http://schemas.openxmlformats.org/officeDocument/2006/relationships/tags" Target="../tags/tag217.xml"/><Relationship Id="rId107" Type="http://schemas.openxmlformats.org/officeDocument/2006/relationships/customXml" Target="../ink/ink45.xml"/><Relationship Id="rId11" Type="http://schemas.openxmlformats.org/officeDocument/2006/relationships/tags" Target="../tags/tag212.xml"/><Relationship Id="rId32" Type="http://schemas.openxmlformats.org/officeDocument/2006/relationships/image" Target="../media/image27.emf"/><Relationship Id="rId37" Type="http://schemas.openxmlformats.org/officeDocument/2006/relationships/customXml" Target="../ink/ink10.xml"/><Relationship Id="rId53" Type="http://schemas.openxmlformats.org/officeDocument/2006/relationships/customXml" Target="../ink/ink18.xml"/><Relationship Id="rId58" Type="http://schemas.openxmlformats.org/officeDocument/2006/relationships/image" Target="../media/image40.emf"/><Relationship Id="rId74" Type="http://schemas.openxmlformats.org/officeDocument/2006/relationships/image" Target="../media/image48.emf"/><Relationship Id="rId79" Type="http://schemas.openxmlformats.org/officeDocument/2006/relationships/customXml" Target="../ink/ink31.xml"/><Relationship Id="rId102" Type="http://schemas.openxmlformats.org/officeDocument/2006/relationships/image" Target="../media/image62.emf"/><Relationship Id="rId123" Type="http://schemas.openxmlformats.org/officeDocument/2006/relationships/customXml" Target="../ink/ink53.xml"/><Relationship Id="rId128" Type="http://schemas.openxmlformats.org/officeDocument/2006/relationships/image" Target="../media/image75.emf"/><Relationship Id="rId5" Type="http://schemas.openxmlformats.org/officeDocument/2006/relationships/tags" Target="../tags/tag206.xml"/><Relationship Id="rId90" Type="http://schemas.openxmlformats.org/officeDocument/2006/relationships/image" Target="../media/image56.emf"/><Relationship Id="rId95" Type="http://schemas.openxmlformats.org/officeDocument/2006/relationships/customXml" Target="../ink/ink39.xml"/><Relationship Id="rId19" Type="http://schemas.openxmlformats.org/officeDocument/2006/relationships/tags" Target="../tags/tag220.xml"/><Relationship Id="rId14" Type="http://schemas.openxmlformats.org/officeDocument/2006/relationships/tags" Target="../tags/tag215.xml"/><Relationship Id="rId22" Type="http://schemas.openxmlformats.org/officeDocument/2006/relationships/tags" Target="../tags/tag223.xml"/><Relationship Id="rId27" Type="http://schemas.openxmlformats.org/officeDocument/2006/relationships/customXml" Target="../ink/ink5.xml"/><Relationship Id="rId30" Type="http://schemas.openxmlformats.org/officeDocument/2006/relationships/image" Target="../media/image26.emf"/><Relationship Id="rId35" Type="http://schemas.openxmlformats.org/officeDocument/2006/relationships/customXml" Target="../ink/ink9.xml"/><Relationship Id="rId43" Type="http://schemas.openxmlformats.org/officeDocument/2006/relationships/customXml" Target="../ink/ink13.xml"/><Relationship Id="rId48" Type="http://schemas.openxmlformats.org/officeDocument/2006/relationships/image" Target="../media/image35.emf"/><Relationship Id="rId56" Type="http://schemas.openxmlformats.org/officeDocument/2006/relationships/image" Target="../media/image39.emf"/><Relationship Id="rId64" Type="http://schemas.openxmlformats.org/officeDocument/2006/relationships/image" Target="../media/image43.emf"/><Relationship Id="rId69" Type="http://schemas.openxmlformats.org/officeDocument/2006/relationships/customXml" Target="../ink/ink26.xml"/><Relationship Id="rId77" Type="http://schemas.openxmlformats.org/officeDocument/2006/relationships/customXml" Target="../ink/ink30.xml"/><Relationship Id="rId100" Type="http://schemas.openxmlformats.org/officeDocument/2006/relationships/image" Target="../media/image61.emf"/><Relationship Id="rId105" Type="http://schemas.openxmlformats.org/officeDocument/2006/relationships/customXml" Target="../ink/ink44.xml"/><Relationship Id="rId113" Type="http://schemas.openxmlformats.org/officeDocument/2006/relationships/customXml" Target="../ink/ink48.xml"/><Relationship Id="rId118" Type="http://schemas.openxmlformats.org/officeDocument/2006/relationships/image" Target="../media/image70.emf"/><Relationship Id="rId126" Type="http://schemas.openxmlformats.org/officeDocument/2006/relationships/image" Target="../media/image74.emf"/><Relationship Id="rId8" Type="http://schemas.openxmlformats.org/officeDocument/2006/relationships/tags" Target="../tags/tag209.xml"/><Relationship Id="rId51" Type="http://schemas.openxmlformats.org/officeDocument/2006/relationships/customXml" Target="../ink/ink17.xml"/><Relationship Id="rId72" Type="http://schemas.openxmlformats.org/officeDocument/2006/relationships/image" Target="../media/image47.emf"/><Relationship Id="rId80" Type="http://schemas.openxmlformats.org/officeDocument/2006/relationships/image" Target="../media/image51.emf"/><Relationship Id="rId85" Type="http://schemas.openxmlformats.org/officeDocument/2006/relationships/customXml" Target="../ink/ink34.xml"/><Relationship Id="rId93" Type="http://schemas.openxmlformats.org/officeDocument/2006/relationships/customXml" Target="../ink/ink38.xml"/><Relationship Id="rId98" Type="http://schemas.openxmlformats.org/officeDocument/2006/relationships/image" Target="../media/image60.emf"/><Relationship Id="rId121" Type="http://schemas.openxmlformats.org/officeDocument/2006/relationships/customXml" Target="../ink/ink52.xml"/><Relationship Id="rId3" Type="http://schemas.openxmlformats.org/officeDocument/2006/relationships/tags" Target="../tags/tag204.xml"/><Relationship Id="rId12" Type="http://schemas.openxmlformats.org/officeDocument/2006/relationships/tags" Target="../tags/tag213.xml"/><Relationship Id="rId17" Type="http://schemas.openxmlformats.org/officeDocument/2006/relationships/tags" Target="../tags/tag218.xml"/><Relationship Id="rId25" Type="http://schemas.openxmlformats.org/officeDocument/2006/relationships/tags" Target="../tags/tag226.xml"/><Relationship Id="rId33" Type="http://schemas.openxmlformats.org/officeDocument/2006/relationships/customXml" Target="../ink/ink8.xml"/><Relationship Id="rId38" Type="http://schemas.openxmlformats.org/officeDocument/2006/relationships/image" Target="../media/image30.emf"/><Relationship Id="rId46" Type="http://schemas.openxmlformats.org/officeDocument/2006/relationships/image" Target="../media/image34.emf"/><Relationship Id="rId59" Type="http://schemas.openxmlformats.org/officeDocument/2006/relationships/customXml" Target="../ink/ink21.xml"/><Relationship Id="rId67" Type="http://schemas.openxmlformats.org/officeDocument/2006/relationships/customXml" Target="../ink/ink25.xml"/><Relationship Id="rId103" Type="http://schemas.openxmlformats.org/officeDocument/2006/relationships/customXml" Target="../ink/ink43.xml"/><Relationship Id="rId108" Type="http://schemas.openxmlformats.org/officeDocument/2006/relationships/image" Target="../media/image65.emf"/><Relationship Id="rId116" Type="http://schemas.openxmlformats.org/officeDocument/2006/relationships/image" Target="../media/image69.emf"/><Relationship Id="rId124" Type="http://schemas.openxmlformats.org/officeDocument/2006/relationships/image" Target="../media/image73.emf"/><Relationship Id="rId129" Type="http://schemas.openxmlformats.org/officeDocument/2006/relationships/customXml" Target="../ink/ink56.xml"/><Relationship Id="rId20" Type="http://schemas.openxmlformats.org/officeDocument/2006/relationships/tags" Target="../tags/tag221.xml"/><Relationship Id="rId41" Type="http://schemas.openxmlformats.org/officeDocument/2006/relationships/customXml" Target="../ink/ink12.xml"/><Relationship Id="rId54" Type="http://schemas.openxmlformats.org/officeDocument/2006/relationships/image" Target="../media/image38.emf"/><Relationship Id="rId62" Type="http://schemas.openxmlformats.org/officeDocument/2006/relationships/image" Target="../media/image42.emf"/><Relationship Id="rId70" Type="http://schemas.openxmlformats.org/officeDocument/2006/relationships/image" Target="../media/image46.emf"/><Relationship Id="rId75" Type="http://schemas.openxmlformats.org/officeDocument/2006/relationships/customXml" Target="../ink/ink29.xml"/><Relationship Id="rId83" Type="http://schemas.openxmlformats.org/officeDocument/2006/relationships/customXml" Target="../ink/ink33.xml"/><Relationship Id="rId88" Type="http://schemas.openxmlformats.org/officeDocument/2006/relationships/image" Target="../media/image55.emf"/><Relationship Id="rId91" Type="http://schemas.openxmlformats.org/officeDocument/2006/relationships/customXml" Target="../ink/ink37.xml"/><Relationship Id="rId96" Type="http://schemas.openxmlformats.org/officeDocument/2006/relationships/image" Target="../media/image59.emf"/><Relationship Id="rId111" Type="http://schemas.openxmlformats.org/officeDocument/2006/relationships/customXml" Target="../ink/ink47.xml"/><Relationship Id="rId132" Type="http://schemas.openxmlformats.org/officeDocument/2006/relationships/image" Target="../media/image3.emf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15" Type="http://schemas.openxmlformats.org/officeDocument/2006/relationships/tags" Target="../tags/tag216.xml"/><Relationship Id="rId23" Type="http://schemas.openxmlformats.org/officeDocument/2006/relationships/tags" Target="../tags/tag224.xml"/><Relationship Id="rId28" Type="http://schemas.openxmlformats.org/officeDocument/2006/relationships/image" Target="../media/image25.emf"/><Relationship Id="rId36" Type="http://schemas.openxmlformats.org/officeDocument/2006/relationships/image" Target="../media/image29.emf"/><Relationship Id="rId49" Type="http://schemas.openxmlformats.org/officeDocument/2006/relationships/customXml" Target="../ink/ink16.xml"/><Relationship Id="rId57" Type="http://schemas.openxmlformats.org/officeDocument/2006/relationships/customXml" Target="../ink/ink20.xml"/><Relationship Id="rId106" Type="http://schemas.openxmlformats.org/officeDocument/2006/relationships/image" Target="../media/image64.emf"/><Relationship Id="rId114" Type="http://schemas.openxmlformats.org/officeDocument/2006/relationships/image" Target="../media/image68.emf"/><Relationship Id="rId119" Type="http://schemas.openxmlformats.org/officeDocument/2006/relationships/customXml" Target="../ink/ink51.xml"/><Relationship Id="rId127" Type="http://schemas.openxmlformats.org/officeDocument/2006/relationships/customXml" Target="../ink/ink55.xml"/><Relationship Id="rId10" Type="http://schemas.openxmlformats.org/officeDocument/2006/relationships/tags" Target="../tags/tag211.xml"/><Relationship Id="rId31" Type="http://schemas.openxmlformats.org/officeDocument/2006/relationships/customXml" Target="../ink/ink7.xml"/><Relationship Id="rId44" Type="http://schemas.openxmlformats.org/officeDocument/2006/relationships/image" Target="../media/image33.emf"/><Relationship Id="rId52" Type="http://schemas.openxmlformats.org/officeDocument/2006/relationships/image" Target="../media/image37.emf"/><Relationship Id="rId60" Type="http://schemas.openxmlformats.org/officeDocument/2006/relationships/image" Target="../media/image41.emf"/><Relationship Id="rId65" Type="http://schemas.openxmlformats.org/officeDocument/2006/relationships/customXml" Target="../ink/ink24.xml"/><Relationship Id="rId73" Type="http://schemas.openxmlformats.org/officeDocument/2006/relationships/customXml" Target="../ink/ink28.xml"/><Relationship Id="rId78" Type="http://schemas.openxmlformats.org/officeDocument/2006/relationships/image" Target="../media/image50.emf"/><Relationship Id="rId81" Type="http://schemas.openxmlformats.org/officeDocument/2006/relationships/customXml" Target="../ink/ink32.xml"/><Relationship Id="rId86" Type="http://schemas.openxmlformats.org/officeDocument/2006/relationships/image" Target="../media/image54.emf"/><Relationship Id="rId94" Type="http://schemas.openxmlformats.org/officeDocument/2006/relationships/image" Target="../media/image58.emf"/><Relationship Id="rId99" Type="http://schemas.openxmlformats.org/officeDocument/2006/relationships/customXml" Target="../ink/ink41.xml"/><Relationship Id="rId101" Type="http://schemas.openxmlformats.org/officeDocument/2006/relationships/customXml" Target="../ink/ink42.xml"/><Relationship Id="rId122" Type="http://schemas.openxmlformats.org/officeDocument/2006/relationships/image" Target="../media/image72.emf"/><Relationship Id="rId130" Type="http://schemas.openxmlformats.org/officeDocument/2006/relationships/image" Target="../media/image76.emf"/><Relationship Id="rId4" Type="http://schemas.openxmlformats.org/officeDocument/2006/relationships/tags" Target="../tags/tag205.xml"/><Relationship Id="rId9" Type="http://schemas.openxmlformats.org/officeDocument/2006/relationships/tags" Target="../tags/tag210.xml"/><Relationship Id="rId13" Type="http://schemas.openxmlformats.org/officeDocument/2006/relationships/tags" Target="../tags/tag214.xml"/><Relationship Id="rId18" Type="http://schemas.openxmlformats.org/officeDocument/2006/relationships/tags" Target="../tags/tag219.xml"/><Relationship Id="rId39" Type="http://schemas.openxmlformats.org/officeDocument/2006/relationships/customXml" Target="../ink/ink11.xml"/><Relationship Id="rId109" Type="http://schemas.openxmlformats.org/officeDocument/2006/relationships/customXml" Target="../ink/ink46.xml"/><Relationship Id="rId34" Type="http://schemas.openxmlformats.org/officeDocument/2006/relationships/image" Target="../media/image28.emf"/><Relationship Id="rId50" Type="http://schemas.openxmlformats.org/officeDocument/2006/relationships/image" Target="../media/image36.emf"/><Relationship Id="rId55" Type="http://schemas.openxmlformats.org/officeDocument/2006/relationships/customXml" Target="../ink/ink19.xml"/><Relationship Id="rId76" Type="http://schemas.openxmlformats.org/officeDocument/2006/relationships/image" Target="../media/image49.emf"/><Relationship Id="rId97" Type="http://schemas.openxmlformats.org/officeDocument/2006/relationships/customXml" Target="../ink/ink40.xml"/><Relationship Id="rId104" Type="http://schemas.openxmlformats.org/officeDocument/2006/relationships/image" Target="../media/image63.emf"/><Relationship Id="rId120" Type="http://schemas.openxmlformats.org/officeDocument/2006/relationships/image" Target="../media/image71.emf"/><Relationship Id="rId125" Type="http://schemas.openxmlformats.org/officeDocument/2006/relationships/customXml" Target="../ink/ink54.xml"/><Relationship Id="rId7" Type="http://schemas.openxmlformats.org/officeDocument/2006/relationships/tags" Target="../tags/tag208.xml"/><Relationship Id="rId71" Type="http://schemas.openxmlformats.org/officeDocument/2006/relationships/customXml" Target="../ink/ink27.xml"/><Relationship Id="rId92" Type="http://schemas.openxmlformats.org/officeDocument/2006/relationships/image" Target="../media/image57.emf"/><Relationship Id="rId2" Type="http://schemas.openxmlformats.org/officeDocument/2006/relationships/tags" Target="../tags/tag203.xml"/><Relationship Id="rId29" Type="http://schemas.openxmlformats.org/officeDocument/2006/relationships/customXml" Target="../ink/ink6.xml"/><Relationship Id="rId24" Type="http://schemas.openxmlformats.org/officeDocument/2006/relationships/tags" Target="../tags/tag225.xml"/><Relationship Id="rId40" Type="http://schemas.openxmlformats.org/officeDocument/2006/relationships/image" Target="../media/image31.emf"/><Relationship Id="rId45" Type="http://schemas.openxmlformats.org/officeDocument/2006/relationships/customXml" Target="../ink/ink14.xml"/><Relationship Id="rId66" Type="http://schemas.openxmlformats.org/officeDocument/2006/relationships/image" Target="../media/image44.emf"/><Relationship Id="rId87" Type="http://schemas.openxmlformats.org/officeDocument/2006/relationships/customXml" Target="../ink/ink35.xml"/><Relationship Id="rId110" Type="http://schemas.openxmlformats.org/officeDocument/2006/relationships/image" Target="../media/image66.emf"/><Relationship Id="rId115" Type="http://schemas.openxmlformats.org/officeDocument/2006/relationships/customXml" Target="../ink/ink49.xml"/><Relationship Id="rId131" Type="http://schemas.openxmlformats.org/officeDocument/2006/relationships/customXml" Target="../ink/ink57.xml"/><Relationship Id="rId61" Type="http://schemas.openxmlformats.org/officeDocument/2006/relationships/customXml" Target="../ink/ink22.xml"/><Relationship Id="rId82" Type="http://schemas.openxmlformats.org/officeDocument/2006/relationships/image" Target="../media/image52.e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tags" Target="../tags/tag239.xml"/><Relationship Id="rId18" Type="http://schemas.openxmlformats.org/officeDocument/2006/relationships/tags" Target="../tags/tag244.xml"/><Relationship Id="rId26" Type="http://schemas.openxmlformats.org/officeDocument/2006/relationships/tags" Target="../tags/tag252.xml"/><Relationship Id="rId39" Type="http://schemas.openxmlformats.org/officeDocument/2006/relationships/tags" Target="../tags/tag265.xml"/><Relationship Id="rId3" Type="http://schemas.openxmlformats.org/officeDocument/2006/relationships/tags" Target="../tags/tag229.xml"/><Relationship Id="rId21" Type="http://schemas.openxmlformats.org/officeDocument/2006/relationships/tags" Target="../tags/tag247.xml"/><Relationship Id="rId34" Type="http://schemas.openxmlformats.org/officeDocument/2006/relationships/tags" Target="../tags/tag260.xml"/><Relationship Id="rId42" Type="http://schemas.openxmlformats.org/officeDocument/2006/relationships/tags" Target="../tags/tag268.xml"/><Relationship Id="rId47" Type="http://schemas.openxmlformats.org/officeDocument/2006/relationships/tags" Target="../tags/tag273.xml"/><Relationship Id="rId50" Type="http://schemas.openxmlformats.org/officeDocument/2006/relationships/tags" Target="../tags/tag276.xml"/><Relationship Id="rId7" Type="http://schemas.openxmlformats.org/officeDocument/2006/relationships/tags" Target="../tags/tag233.xml"/><Relationship Id="rId12" Type="http://schemas.openxmlformats.org/officeDocument/2006/relationships/tags" Target="../tags/tag238.xml"/><Relationship Id="rId17" Type="http://schemas.openxmlformats.org/officeDocument/2006/relationships/tags" Target="../tags/tag243.xml"/><Relationship Id="rId25" Type="http://schemas.openxmlformats.org/officeDocument/2006/relationships/tags" Target="../tags/tag251.xml"/><Relationship Id="rId33" Type="http://schemas.openxmlformats.org/officeDocument/2006/relationships/tags" Target="../tags/tag259.xml"/><Relationship Id="rId38" Type="http://schemas.openxmlformats.org/officeDocument/2006/relationships/tags" Target="../tags/tag264.xml"/><Relationship Id="rId46" Type="http://schemas.openxmlformats.org/officeDocument/2006/relationships/tags" Target="../tags/tag272.xml"/><Relationship Id="rId2" Type="http://schemas.openxmlformats.org/officeDocument/2006/relationships/tags" Target="../tags/tag228.xml"/><Relationship Id="rId16" Type="http://schemas.openxmlformats.org/officeDocument/2006/relationships/tags" Target="../tags/tag242.xml"/><Relationship Id="rId20" Type="http://schemas.openxmlformats.org/officeDocument/2006/relationships/tags" Target="../tags/tag246.xml"/><Relationship Id="rId29" Type="http://schemas.openxmlformats.org/officeDocument/2006/relationships/tags" Target="../tags/tag255.xml"/><Relationship Id="rId41" Type="http://schemas.openxmlformats.org/officeDocument/2006/relationships/tags" Target="../tags/tag267.xml"/><Relationship Id="rId54" Type="http://schemas.openxmlformats.org/officeDocument/2006/relationships/image" Target="../media/image4.emf"/><Relationship Id="rId1" Type="http://schemas.openxmlformats.org/officeDocument/2006/relationships/tags" Target="../tags/tag227.xml"/><Relationship Id="rId6" Type="http://schemas.openxmlformats.org/officeDocument/2006/relationships/tags" Target="../tags/tag232.xml"/><Relationship Id="rId11" Type="http://schemas.openxmlformats.org/officeDocument/2006/relationships/tags" Target="../tags/tag237.xml"/><Relationship Id="rId24" Type="http://schemas.openxmlformats.org/officeDocument/2006/relationships/tags" Target="../tags/tag250.xml"/><Relationship Id="rId32" Type="http://schemas.openxmlformats.org/officeDocument/2006/relationships/tags" Target="../tags/tag258.xml"/><Relationship Id="rId37" Type="http://schemas.openxmlformats.org/officeDocument/2006/relationships/tags" Target="../tags/tag263.xml"/><Relationship Id="rId40" Type="http://schemas.openxmlformats.org/officeDocument/2006/relationships/tags" Target="../tags/tag266.xml"/><Relationship Id="rId45" Type="http://schemas.openxmlformats.org/officeDocument/2006/relationships/tags" Target="../tags/tag271.xml"/><Relationship Id="rId53" Type="http://schemas.openxmlformats.org/officeDocument/2006/relationships/customXml" Target="../ink/ink58.xml"/><Relationship Id="rId5" Type="http://schemas.openxmlformats.org/officeDocument/2006/relationships/tags" Target="../tags/tag231.xml"/><Relationship Id="rId15" Type="http://schemas.openxmlformats.org/officeDocument/2006/relationships/tags" Target="../tags/tag241.xml"/><Relationship Id="rId23" Type="http://schemas.openxmlformats.org/officeDocument/2006/relationships/tags" Target="../tags/tag249.xml"/><Relationship Id="rId28" Type="http://schemas.openxmlformats.org/officeDocument/2006/relationships/tags" Target="../tags/tag254.xml"/><Relationship Id="rId36" Type="http://schemas.openxmlformats.org/officeDocument/2006/relationships/tags" Target="../tags/tag262.xml"/><Relationship Id="rId49" Type="http://schemas.openxmlformats.org/officeDocument/2006/relationships/tags" Target="../tags/tag275.xml"/><Relationship Id="rId10" Type="http://schemas.openxmlformats.org/officeDocument/2006/relationships/tags" Target="../tags/tag236.xml"/><Relationship Id="rId19" Type="http://schemas.openxmlformats.org/officeDocument/2006/relationships/tags" Target="../tags/tag245.xml"/><Relationship Id="rId31" Type="http://schemas.openxmlformats.org/officeDocument/2006/relationships/tags" Target="../tags/tag257.xml"/><Relationship Id="rId44" Type="http://schemas.openxmlformats.org/officeDocument/2006/relationships/tags" Target="../tags/tag270.xml"/><Relationship Id="rId52" Type="http://schemas.openxmlformats.org/officeDocument/2006/relationships/notesSlide" Target="../notesSlides/notesSlide6.xml"/><Relationship Id="rId4" Type="http://schemas.openxmlformats.org/officeDocument/2006/relationships/tags" Target="../tags/tag230.xml"/><Relationship Id="rId9" Type="http://schemas.openxmlformats.org/officeDocument/2006/relationships/tags" Target="../tags/tag235.xml"/><Relationship Id="rId14" Type="http://schemas.openxmlformats.org/officeDocument/2006/relationships/tags" Target="../tags/tag240.xml"/><Relationship Id="rId22" Type="http://schemas.openxmlformats.org/officeDocument/2006/relationships/tags" Target="../tags/tag248.xml"/><Relationship Id="rId27" Type="http://schemas.openxmlformats.org/officeDocument/2006/relationships/tags" Target="../tags/tag253.xml"/><Relationship Id="rId30" Type="http://schemas.openxmlformats.org/officeDocument/2006/relationships/tags" Target="../tags/tag256.xml"/><Relationship Id="rId35" Type="http://schemas.openxmlformats.org/officeDocument/2006/relationships/tags" Target="../tags/tag261.xml"/><Relationship Id="rId43" Type="http://schemas.openxmlformats.org/officeDocument/2006/relationships/tags" Target="../tags/tag269.xml"/><Relationship Id="rId48" Type="http://schemas.openxmlformats.org/officeDocument/2006/relationships/tags" Target="../tags/tag274.xml"/><Relationship Id="rId8" Type="http://schemas.openxmlformats.org/officeDocument/2006/relationships/tags" Target="../tags/tag234.xml"/><Relationship Id="rId5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tags" Target="../tags/tag302.xml"/><Relationship Id="rId21" Type="http://schemas.openxmlformats.org/officeDocument/2006/relationships/tags" Target="../tags/tag297.xml"/><Relationship Id="rId34" Type="http://schemas.openxmlformats.org/officeDocument/2006/relationships/tags" Target="../tags/tag310.xml"/><Relationship Id="rId42" Type="http://schemas.openxmlformats.org/officeDocument/2006/relationships/tags" Target="../tags/tag318.xml"/><Relationship Id="rId47" Type="http://schemas.openxmlformats.org/officeDocument/2006/relationships/tags" Target="../tags/tag323.xml"/><Relationship Id="rId50" Type="http://schemas.openxmlformats.org/officeDocument/2006/relationships/tags" Target="../tags/tag326.xml"/><Relationship Id="rId55" Type="http://schemas.openxmlformats.org/officeDocument/2006/relationships/tags" Target="../tags/tag331.xml"/><Relationship Id="rId63" Type="http://schemas.openxmlformats.org/officeDocument/2006/relationships/tags" Target="../tags/tag339.xml"/><Relationship Id="rId68" Type="http://schemas.openxmlformats.org/officeDocument/2006/relationships/tags" Target="../tags/tag344.xml"/><Relationship Id="rId76" Type="http://schemas.openxmlformats.org/officeDocument/2006/relationships/tags" Target="../tags/tag352.xml"/><Relationship Id="rId84" Type="http://schemas.openxmlformats.org/officeDocument/2006/relationships/tags" Target="../tags/tag360.xml"/><Relationship Id="rId89" Type="http://schemas.openxmlformats.org/officeDocument/2006/relationships/tags" Target="../tags/tag365.xml"/><Relationship Id="rId97" Type="http://schemas.openxmlformats.org/officeDocument/2006/relationships/tags" Target="../tags/tag373.xml"/><Relationship Id="rId7" Type="http://schemas.openxmlformats.org/officeDocument/2006/relationships/tags" Target="../tags/tag283.xml"/><Relationship Id="rId71" Type="http://schemas.openxmlformats.org/officeDocument/2006/relationships/tags" Target="../tags/tag347.xml"/><Relationship Id="rId92" Type="http://schemas.openxmlformats.org/officeDocument/2006/relationships/tags" Target="../tags/tag368.xml"/><Relationship Id="rId2" Type="http://schemas.openxmlformats.org/officeDocument/2006/relationships/tags" Target="../tags/tag278.xml"/><Relationship Id="rId16" Type="http://schemas.openxmlformats.org/officeDocument/2006/relationships/tags" Target="../tags/tag292.xml"/><Relationship Id="rId29" Type="http://schemas.openxmlformats.org/officeDocument/2006/relationships/tags" Target="../tags/tag305.xml"/><Relationship Id="rId11" Type="http://schemas.openxmlformats.org/officeDocument/2006/relationships/tags" Target="../tags/tag287.xml"/><Relationship Id="rId24" Type="http://schemas.openxmlformats.org/officeDocument/2006/relationships/tags" Target="../tags/tag300.xml"/><Relationship Id="rId32" Type="http://schemas.openxmlformats.org/officeDocument/2006/relationships/tags" Target="../tags/tag308.xml"/><Relationship Id="rId37" Type="http://schemas.openxmlformats.org/officeDocument/2006/relationships/tags" Target="../tags/tag313.xml"/><Relationship Id="rId40" Type="http://schemas.openxmlformats.org/officeDocument/2006/relationships/tags" Target="../tags/tag316.xml"/><Relationship Id="rId45" Type="http://schemas.openxmlformats.org/officeDocument/2006/relationships/tags" Target="../tags/tag321.xml"/><Relationship Id="rId53" Type="http://schemas.openxmlformats.org/officeDocument/2006/relationships/tags" Target="../tags/tag329.xml"/><Relationship Id="rId58" Type="http://schemas.openxmlformats.org/officeDocument/2006/relationships/tags" Target="../tags/tag334.xml"/><Relationship Id="rId66" Type="http://schemas.openxmlformats.org/officeDocument/2006/relationships/tags" Target="../tags/tag342.xml"/><Relationship Id="rId74" Type="http://schemas.openxmlformats.org/officeDocument/2006/relationships/tags" Target="../tags/tag350.xml"/><Relationship Id="rId79" Type="http://schemas.openxmlformats.org/officeDocument/2006/relationships/tags" Target="../tags/tag355.xml"/><Relationship Id="rId87" Type="http://schemas.openxmlformats.org/officeDocument/2006/relationships/tags" Target="../tags/tag363.xml"/><Relationship Id="rId102" Type="http://schemas.openxmlformats.org/officeDocument/2006/relationships/notesSlide" Target="../notesSlides/notesSlide7.xml"/><Relationship Id="rId5" Type="http://schemas.openxmlformats.org/officeDocument/2006/relationships/tags" Target="../tags/tag281.xml"/><Relationship Id="rId61" Type="http://schemas.openxmlformats.org/officeDocument/2006/relationships/tags" Target="../tags/tag337.xml"/><Relationship Id="rId82" Type="http://schemas.openxmlformats.org/officeDocument/2006/relationships/tags" Target="../tags/tag358.xml"/><Relationship Id="rId90" Type="http://schemas.openxmlformats.org/officeDocument/2006/relationships/tags" Target="../tags/tag366.xml"/><Relationship Id="rId95" Type="http://schemas.openxmlformats.org/officeDocument/2006/relationships/tags" Target="../tags/tag371.xml"/><Relationship Id="rId19" Type="http://schemas.openxmlformats.org/officeDocument/2006/relationships/tags" Target="../tags/tag295.xml"/><Relationship Id="rId14" Type="http://schemas.openxmlformats.org/officeDocument/2006/relationships/tags" Target="../tags/tag290.xml"/><Relationship Id="rId22" Type="http://schemas.openxmlformats.org/officeDocument/2006/relationships/tags" Target="../tags/tag298.xml"/><Relationship Id="rId27" Type="http://schemas.openxmlformats.org/officeDocument/2006/relationships/tags" Target="../tags/tag303.xml"/><Relationship Id="rId30" Type="http://schemas.openxmlformats.org/officeDocument/2006/relationships/tags" Target="../tags/tag306.xml"/><Relationship Id="rId35" Type="http://schemas.openxmlformats.org/officeDocument/2006/relationships/tags" Target="../tags/tag311.xml"/><Relationship Id="rId43" Type="http://schemas.openxmlformats.org/officeDocument/2006/relationships/tags" Target="../tags/tag319.xml"/><Relationship Id="rId48" Type="http://schemas.openxmlformats.org/officeDocument/2006/relationships/tags" Target="../tags/tag324.xml"/><Relationship Id="rId56" Type="http://schemas.openxmlformats.org/officeDocument/2006/relationships/tags" Target="../tags/tag332.xml"/><Relationship Id="rId64" Type="http://schemas.openxmlformats.org/officeDocument/2006/relationships/tags" Target="../tags/tag340.xml"/><Relationship Id="rId69" Type="http://schemas.openxmlformats.org/officeDocument/2006/relationships/tags" Target="../tags/tag345.xml"/><Relationship Id="rId77" Type="http://schemas.openxmlformats.org/officeDocument/2006/relationships/tags" Target="../tags/tag353.xml"/><Relationship Id="rId100" Type="http://schemas.openxmlformats.org/officeDocument/2006/relationships/tags" Target="../tags/tag376.xml"/><Relationship Id="rId8" Type="http://schemas.openxmlformats.org/officeDocument/2006/relationships/tags" Target="../tags/tag284.xml"/><Relationship Id="rId51" Type="http://schemas.openxmlformats.org/officeDocument/2006/relationships/tags" Target="../tags/tag327.xml"/><Relationship Id="rId72" Type="http://schemas.openxmlformats.org/officeDocument/2006/relationships/tags" Target="../tags/tag348.xml"/><Relationship Id="rId80" Type="http://schemas.openxmlformats.org/officeDocument/2006/relationships/tags" Target="../tags/tag356.xml"/><Relationship Id="rId85" Type="http://schemas.openxmlformats.org/officeDocument/2006/relationships/tags" Target="../tags/tag361.xml"/><Relationship Id="rId93" Type="http://schemas.openxmlformats.org/officeDocument/2006/relationships/tags" Target="../tags/tag369.xml"/><Relationship Id="rId98" Type="http://schemas.openxmlformats.org/officeDocument/2006/relationships/tags" Target="../tags/tag374.xml"/><Relationship Id="rId3" Type="http://schemas.openxmlformats.org/officeDocument/2006/relationships/tags" Target="../tags/tag279.xml"/><Relationship Id="rId12" Type="http://schemas.openxmlformats.org/officeDocument/2006/relationships/tags" Target="../tags/tag288.xml"/><Relationship Id="rId17" Type="http://schemas.openxmlformats.org/officeDocument/2006/relationships/tags" Target="../tags/tag293.xml"/><Relationship Id="rId25" Type="http://schemas.openxmlformats.org/officeDocument/2006/relationships/tags" Target="../tags/tag301.xml"/><Relationship Id="rId33" Type="http://schemas.openxmlformats.org/officeDocument/2006/relationships/tags" Target="../tags/tag309.xml"/><Relationship Id="rId38" Type="http://schemas.openxmlformats.org/officeDocument/2006/relationships/tags" Target="../tags/tag314.xml"/><Relationship Id="rId46" Type="http://schemas.openxmlformats.org/officeDocument/2006/relationships/tags" Target="../tags/tag322.xml"/><Relationship Id="rId59" Type="http://schemas.openxmlformats.org/officeDocument/2006/relationships/tags" Target="../tags/tag335.xml"/><Relationship Id="rId67" Type="http://schemas.openxmlformats.org/officeDocument/2006/relationships/tags" Target="../tags/tag343.xml"/><Relationship Id="rId20" Type="http://schemas.openxmlformats.org/officeDocument/2006/relationships/tags" Target="../tags/tag296.xml"/><Relationship Id="rId41" Type="http://schemas.openxmlformats.org/officeDocument/2006/relationships/tags" Target="../tags/tag317.xml"/><Relationship Id="rId54" Type="http://schemas.openxmlformats.org/officeDocument/2006/relationships/tags" Target="../tags/tag330.xml"/><Relationship Id="rId62" Type="http://schemas.openxmlformats.org/officeDocument/2006/relationships/tags" Target="../tags/tag338.xml"/><Relationship Id="rId70" Type="http://schemas.openxmlformats.org/officeDocument/2006/relationships/tags" Target="../tags/tag346.xml"/><Relationship Id="rId75" Type="http://schemas.openxmlformats.org/officeDocument/2006/relationships/tags" Target="../tags/tag351.xml"/><Relationship Id="rId83" Type="http://schemas.openxmlformats.org/officeDocument/2006/relationships/tags" Target="../tags/tag359.xml"/><Relationship Id="rId88" Type="http://schemas.openxmlformats.org/officeDocument/2006/relationships/tags" Target="../tags/tag364.xml"/><Relationship Id="rId91" Type="http://schemas.openxmlformats.org/officeDocument/2006/relationships/tags" Target="../tags/tag367.xml"/><Relationship Id="rId96" Type="http://schemas.openxmlformats.org/officeDocument/2006/relationships/tags" Target="../tags/tag372.xml"/><Relationship Id="rId1" Type="http://schemas.openxmlformats.org/officeDocument/2006/relationships/tags" Target="../tags/tag277.xml"/><Relationship Id="rId6" Type="http://schemas.openxmlformats.org/officeDocument/2006/relationships/tags" Target="../tags/tag282.xml"/><Relationship Id="rId15" Type="http://schemas.openxmlformats.org/officeDocument/2006/relationships/tags" Target="../tags/tag291.xml"/><Relationship Id="rId23" Type="http://schemas.openxmlformats.org/officeDocument/2006/relationships/tags" Target="../tags/tag299.xml"/><Relationship Id="rId28" Type="http://schemas.openxmlformats.org/officeDocument/2006/relationships/tags" Target="../tags/tag304.xml"/><Relationship Id="rId36" Type="http://schemas.openxmlformats.org/officeDocument/2006/relationships/tags" Target="../tags/tag312.xml"/><Relationship Id="rId49" Type="http://schemas.openxmlformats.org/officeDocument/2006/relationships/tags" Target="../tags/tag325.xml"/><Relationship Id="rId57" Type="http://schemas.openxmlformats.org/officeDocument/2006/relationships/tags" Target="../tags/tag333.xml"/><Relationship Id="rId10" Type="http://schemas.openxmlformats.org/officeDocument/2006/relationships/tags" Target="../tags/tag286.xml"/><Relationship Id="rId31" Type="http://schemas.openxmlformats.org/officeDocument/2006/relationships/tags" Target="../tags/tag307.xml"/><Relationship Id="rId44" Type="http://schemas.openxmlformats.org/officeDocument/2006/relationships/tags" Target="../tags/tag320.xml"/><Relationship Id="rId52" Type="http://schemas.openxmlformats.org/officeDocument/2006/relationships/tags" Target="../tags/tag328.xml"/><Relationship Id="rId60" Type="http://schemas.openxmlformats.org/officeDocument/2006/relationships/tags" Target="../tags/tag336.xml"/><Relationship Id="rId65" Type="http://schemas.openxmlformats.org/officeDocument/2006/relationships/tags" Target="../tags/tag341.xml"/><Relationship Id="rId73" Type="http://schemas.openxmlformats.org/officeDocument/2006/relationships/tags" Target="../tags/tag349.xml"/><Relationship Id="rId78" Type="http://schemas.openxmlformats.org/officeDocument/2006/relationships/tags" Target="../tags/tag354.xml"/><Relationship Id="rId81" Type="http://schemas.openxmlformats.org/officeDocument/2006/relationships/tags" Target="../tags/tag357.xml"/><Relationship Id="rId86" Type="http://schemas.openxmlformats.org/officeDocument/2006/relationships/tags" Target="../tags/tag362.xml"/><Relationship Id="rId94" Type="http://schemas.openxmlformats.org/officeDocument/2006/relationships/tags" Target="../tags/tag370.xml"/><Relationship Id="rId99" Type="http://schemas.openxmlformats.org/officeDocument/2006/relationships/tags" Target="../tags/tag375.xml"/><Relationship Id="rId101" Type="http://schemas.openxmlformats.org/officeDocument/2006/relationships/slideLayout" Target="../slideLayouts/slideLayout1.xml"/><Relationship Id="rId4" Type="http://schemas.openxmlformats.org/officeDocument/2006/relationships/tags" Target="../tags/tag280.xml"/><Relationship Id="rId9" Type="http://schemas.openxmlformats.org/officeDocument/2006/relationships/tags" Target="../tags/tag285.xml"/><Relationship Id="rId13" Type="http://schemas.openxmlformats.org/officeDocument/2006/relationships/tags" Target="../tags/tag289.xml"/><Relationship Id="rId18" Type="http://schemas.openxmlformats.org/officeDocument/2006/relationships/tags" Target="../tags/tag294.xml"/><Relationship Id="rId39" Type="http://schemas.openxmlformats.org/officeDocument/2006/relationships/tags" Target="../tags/tag3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85775" y="1038225"/>
            <a:ext cx="8093075" cy="177800"/>
            <a:chOff x="295" y="1311"/>
            <a:chExt cx="5177" cy="114"/>
          </a:xfrm>
        </p:grpSpPr>
        <p:sp>
          <p:nvSpPr>
            <p:cNvPr id="3105" name="Rectangle 4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6" name="Rectangle 5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5" name="Rectangle 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00250" y="171450"/>
            <a:ext cx="5162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b"/>
          <a:lstStyle/>
          <a:p>
            <a:pPr algn="ctr" eaLnBrk="1" hangingPunct="1"/>
            <a:r>
              <a:rPr lang="en-US" sz="4000" dirty="0">
                <a:solidFill>
                  <a:schemeClr val="tx2"/>
                </a:solidFill>
              </a:rPr>
              <a:t>Today in CS </a:t>
            </a:r>
            <a:r>
              <a:rPr lang="en-US" sz="4000" dirty="0" smtClean="0">
                <a:solidFill>
                  <a:schemeClr val="tx2"/>
                </a:solidFill>
              </a:rPr>
              <a:t>42</a:t>
            </a:r>
            <a:endParaRPr lang="en-US" sz="4400" dirty="0">
              <a:solidFill>
                <a:schemeClr val="tx2"/>
              </a:solidFill>
            </a:endParaRPr>
          </a:p>
        </p:txBody>
      </p:sp>
      <p:sp>
        <p:nvSpPr>
          <p:cNvPr id="3077" name="Text Box 9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6019800"/>
            <a:ext cx="1676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900" dirty="0">
                <a:solidFill>
                  <a:srgbClr val="04841C"/>
                </a:solidFill>
              </a:rPr>
              <a:t>Perhaps it should be called the </a:t>
            </a:r>
            <a:r>
              <a:rPr lang="en-US" sz="900" b="1" i="1" dirty="0" err="1">
                <a:solidFill>
                  <a:srgbClr val="960117"/>
                </a:solidFill>
              </a:rPr>
              <a:t>attomath</a:t>
            </a:r>
            <a:r>
              <a:rPr lang="en-US" sz="900" dirty="0">
                <a:solidFill>
                  <a:srgbClr val="04841C"/>
                </a:solidFill>
              </a:rPr>
              <a:t> language?</a:t>
            </a:r>
          </a:p>
        </p:txBody>
      </p:sp>
      <p:sp>
        <p:nvSpPr>
          <p:cNvPr id="3078" name="Text Box 2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88950" y="1347788"/>
            <a:ext cx="8120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dirty="0">
                <a:latin typeface="Times" pitchFamily="18" charset="0"/>
              </a:rPr>
              <a:t> </a:t>
            </a:r>
            <a:r>
              <a:rPr lang="en-US" sz="2800" i="1" dirty="0">
                <a:latin typeface="Times" pitchFamily="18" charset="0"/>
              </a:rPr>
              <a:t>HW </a:t>
            </a:r>
            <a:r>
              <a:rPr lang="en-US" sz="2800" i="1" dirty="0" smtClean="0">
                <a:latin typeface="Times" pitchFamily="18" charset="0"/>
              </a:rPr>
              <a:t>#4</a:t>
            </a:r>
            <a:r>
              <a:rPr lang="en-US" sz="2800" dirty="0" smtClean="0">
                <a:latin typeface="Times" pitchFamily="18" charset="0"/>
              </a:rPr>
              <a:t>:</a:t>
            </a:r>
            <a:r>
              <a:rPr lang="en-US" sz="2800" i="1" dirty="0" smtClean="0">
                <a:latin typeface="Times" pitchFamily="18" charset="0"/>
              </a:rPr>
              <a:t> </a:t>
            </a:r>
            <a:r>
              <a:rPr lang="en-US" sz="2800" dirty="0">
                <a:latin typeface="Times" pitchFamily="18" charset="0"/>
              </a:rPr>
              <a:t>due Monday, </a:t>
            </a:r>
            <a:r>
              <a:rPr lang="en-US" sz="2800" dirty="0" smtClean="0">
                <a:latin typeface="Times" pitchFamily="18" charset="0"/>
              </a:rPr>
              <a:t>9/27 </a:t>
            </a:r>
            <a:r>
              <a:rPr lang="en-US" sz="2800" dirty="0">
                <a:latin typeface="Times" pitchFamily="18" charset="0"/>
              </a:rPr>
              <a:t>by 11:59 pm</a:t>
            </a:r>
            <a:endParaRPr lang="en-US" sz="1800" dirty="0">
              <a:latin typeface="Times" pitchFamily="18" charset="0"/>
            </a:endParaRPr>
          </a:p>
        </p:txBody>
      </p:sp>
      <p:sp>
        <p:nvSpPr>
          <p:cNvPr id="3079" name="Text Box 30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28489" y="2318544"/>
            <a:ext cx="6481762" cy="433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lnSpc>
                <a:spcPct val="120000"/>
              </a:lnSpc>
              <a:spcBef>
                <a:spcPct val="50000"/>
              </a:spcBef>
              <a:buFont typeface="Times" pitchFamily="18" charset="0"/>
              <a:buChar char="•"/>
            </a:pPr>
            <a:r>
              <a:rPr lang="en-US" sz="2000" dirty="0" smtClean="0">
                <a:solidFill>
                  <a:srgbClr val="0000FF"/>
                </a:solidFill>
                <a:latin typeface="Comic Sans MS" pitchFamily="66" charset="0"/>
              </a:rPr>
              <a:t>Writing </a:t>
            </a:r>
            <a:r>
              <a:rPr lang="en-US" sz="2000" dirty="0">
                <a:solidFill>
                  <a:srgbClr val="0000FF"/>
                </a:solidFill>
                <a:latin typeface="Comic Sans MS" pitchFamily="66" charset="0"/>
              </a:rPr>
              <a:t>a </a:t>
            </a:r>
            <a:r>
              <a:rPr lang="en-US" sz="2000" dirty="0" err="1">
                <a:solidFill>
                  <a:srgbClr val="0000FF"/>
                </a:solidFill>
                <a:latin typeface="Comic Sans MS" pitchFamily="66" charset="0"/>
              </a:rPr>
              <a:t>unicalc</a:t>
            </a:r>
            <a:r>
              <a:rPr lang="en-US" sz="2000" dirty="0">
                <a:solidFill>
                  <a:srgbClr val="0000FF"/>
                </a:solidFill>
                <a:latin typeface="Comic Sans MS" pitchFamily="66" charset="0"/>
              </a:rPr>
              <a:t>-based language</a:t>
            </a:r>
          </a:p>
        </p:txBody>
      </p:sp>
      <p:sp>
        <p:nvSpPr>
          <p:cNvPr id="3080" name="Text Box 31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03250" y="3195638"/>
            <a:ext cx="81200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>
                <a:latin typeface="Times" pitchFamily="18" charset="0"/>
              </a:rPr>
              <a:t>Grammars and Parsing:  </a:t>
            </a:r>
            <a:r>
              <a:rPr lang="en-US" sz="2000" i="1">
                <a:latin typeface="Times" pitchFamily="18" charset="0"/>
              </a:rPr>
              <a:t>the (un)building blocks of language</a:t>
            </a:r>
          </a:p>
        </p:txBody>
      </p:sp>
      <p:sp>
        <p:nvSpPr>
          <p:cNvPr id="3081" name="Text Box 32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190625" y="3946525"/>
            <a:ext cx="6345238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/>
              <a:t>The young horse around.</a:t>
            </a:r>
          </a:p>
          <a:p>
            <a:pPr>
              <a:spcBef>
                <a:spcPct val="50000"/>
              </a:spcBef>
            </a:pPr>
            <a:r>
              <a:rPr lang="en-US" sz="2000"/>
              <a:t>The woman that whistles tunes pianos.</a:t>
            </a:r>
          </a:p>
          <a:p>
            <a:pPr>
              <a:spcBef>
                <a:spcPct val="50000"/>
              </a:spcBef>
            </a:pPr>
            <a:r>
              <a:rPr lang="en-US" sz="2000"/>
              <a:t>The man who hunts ducks out on weekends.</a:t>
            </a:r>
          </a:p>
          <a:p>
            <a:pPr>
              <a:spcBef>
                <a:spcPct val="50000"/>
              </a:spcBef>
            </a:pPr>
            <a:r>
              <a:rPr lang="en-US" sz="2000"/>
              <a:t>Those who admire a man that paints like Monet.</a:t>
            </a:r>
          </a:p>
        </p:txBody>
      </p:sp>
      <p:sp>
        <p:nvSpPr>
          <p:cNvPr id="3082" name="Text Box 3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719888" y="4337050"/>
            <a:ext cx="2063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Comic Sans MS" pitchFamily="66" charset="0"/>
              </a:rPr>
              <a:t>“garden path” sentences</a:t>
            </a:r>
          </a:p>
        </p:txBody>
      </p:sp>
      <p:sp>
        <p:nvSpPr>
          <p:cNvPr id="3083" name="Rectangle 3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590800" y="6096000"/>
            <a:ext cx="63039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>
                <a:solidFill>
                  <a:srgbClr val="04841C"/>
                </a:solidFill>
                <a:latin typeface="Comic Sans MS" pitchFamily="66" charset="0"/>
              </a:rPr>
              <a:t> Implementing and extending the </a:t>
            </a:r>
            <a:r>
              <a:rPr lang="en-US" sz="2000" i="1">
                <a:latin typeface="Comic Sans MS" pitchFamily="66" charset="0"/>
              </a:rPr>
              <a:t>minimath</a:t>
            </a:r>
            <a:r>
              <a:rPr lang="en-US" sz="2000" i="1">
                <a:solidFill>
                  <a:srgbClr val="04841C"/>
                </a:solidFill>
                <a:latin typeface="Comic Sans MS" pitchFamily="66" charset="0"/>
              </a:rPr>
              <a:t> </a:t>
            </a:r>
            <a:r>
              <a:rPr lang="en-US" sz="2000">
                <a:solidFill>
                  <a:srgbClr val="04841C"/>
                </a:solidFill>
                <a:latin typeface="Comic Sans MS" pitchFamily="66" charset="0"/>
              </a:rPr>
              <a:t>language</a:t>
            </a:r>
          </a:p>
        </p:txBody>
      </p:sp>
      <p:sp>
        <p:nvSpPr>
          <p:cNvPr id="3084" name="Rectangle 3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566549" y="2156907"/>
            <a:ext cx="172354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Courier New" pitchFamily="49" charset="0"/>
              </a:rPr>
              <a:t>parser.rkt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085" name="Rectangle 3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566549" y="2522032"/>
            <a:ext cx="218521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dirty="0" err="1" smtClean="0">
                <a:latin typeface="Courier New" pitchFamily="49" charset="0"/>
              </a:rPr>
              <a:t>evaluator.rkt</a:t>
            </a:r>
            <a:endParaRPr lang="en-US" sz="2000" b="1" dirty="0">
              <a:latin typeface="Courier New" pitchFamily="49" charset="0"/>
            </a:endParaRPr>
          </a:p>
        </p:txBody>
      </p:sp>
      <p:sp>
        <p:nvSpPr>
          <p:cNvPr id="3086" name="AutoShape 37"/>
          <p:cNvSpPr>
            <a:spLocks/>
          </p:cNvSpPr>
          <p:nvPr>
            <p:custDataLst>
              <p:tags r:id="rId12"/>
            </p:custDataLst>
          </p:nvPr>
        </p:nvSpPr>
        <p:spPr bwMode="auto">
          <a:xfrm>
            <a:off x="5366668" y="2180591"/>
            <a:ext cx="123825" cy="709613"/>
          </a:xfrm>
          <a:prstGeom prst="leftBrace">
            <a:avLst>
              <a:gd name="adj1" fmla="val 47756"/>
              <a:gd name="adj2" fmla="val 50000"/>
            </a:avLst>
          </a:prstGeom>
          <a:noFill/>
          <a:ln w="19050">
            <a:solidFill>
              <a:srgbClr val="0703F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87" name="Text Box 3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63550" y="287338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A510D3"/>
                </a:solidFill>
              </a:rPr>
              <a:t>time flies like an arrow…</a:t>
            </a:r>
          </a:p>
        </p:txBody>
      </p:sp>
      <p:sp>
        <p:nvSpPr>
          <p:cNvPr id="3088" name="Text Box 3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7162800" y="304800"/>
            <a:ext cx="1447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A510D3"/>
                </a:solidFill>
              </a:rPr>
              <a:t>but fruit flies like a banana</a:t>
            </a:r>
          </a:p>
        </p:txBody>
      </p:sp>
      <p:grpSp>
        <p:nvGrpSpPr>
          <p:cNvPr id="35" name="Group 7182"/>
          <p:cNvGrpSpPr>
            <a:grpSpLocks/>
          </p:cNvGrpSpPr>
          <p:nvPr/>
        </p:nvGrpSpPr>
        <p:grpSpPr bwMode="auto">
          <a:xfrm>
            <a:off x="1800029" y="5920152"/>
            <a:ext cx="790771" cy="910431"/>
            <a:chOff x="1676815" y="5536974"/>
            <a:chExt cx="1066385" cy="1244825"/>
          </a:xfrm>
        </p:grpSpPr>
        <p:sp>
          <p:nvSpPr>
            <p:cNvPr id="36" name="Freeform 11"/>
            <p:cNvSpPr>
              <a:spLocks/>
            </p:cNvSpPr>
            <p:nvPr>
              <p:custDataLst>
                <p:tags r:id="rId15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12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38" name="Straight Connector 37"/>
            <p:cNvCxnSpPr>
              <a:stCxn id="54" idx="1"/>
              <a:endCxn id="54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9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54" name="Oval 14"/>
              <p:cNvSpPr>
                <a:spLocks noChangeArrowheads="1"/>
              </p:cNvSpPr>
              <p:nvPr>
                <p:custDataLst>
                  <p:tags r:id="rId22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55" name="Oval 17"/>
              <p:cNvSpPr>
                <a:spLocks noChangeArrowheads="1"/>
              </p:cNvSpPr>
              <p:nvPr>
                <p:custDataLst>
                  <p:tags r:id="rId23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56" name="Straight Connector 55"/>
              <p:cNvCxnSpPr>
                <a:stCxn id="54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>
                <a:stCxn id="54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>
                <a:stCxn id="54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40" name="Freeform 39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41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49" name="Oval 14"/>
              <p:cNvSpPr>
                <a:spLocks noChangeArrowheads="1"/>
              </p:cNvSpPr>
              <p:nvPr>
                <p:custDataLst>
                  <p:tags r:id="rId20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50" name="Oval 17"/>
              <p:cNvSpPr>
                <a:spLocks noChangeArrowheads="1"/>
              </p:cNvSpPr>
              <p:nvPr>
                <p:custDataLst>
                  <p:tags r:id="rId21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51" name="Straight Connector 50"/>
              <p:cNvCxnSpPr>
                <a:stCxn id="49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>
                <a:stCxn id="49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>
                <a:stCxn id="49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44" name="Oval 14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45" name="Oval 17"/>
              <p:cNvSpPr>
                <a:spLocks noChangeArrowheads="1"/>
              </p:cNvSpPr>
              <p:nvPr>
                <p:custDataLst>
                  <p:tags r:id="rId19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46" name="Straight Connector 45"/>
              <p:cNvCxnSpPr>
                <a:stCxn id="44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>
                <a:stCxn id="44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>
                <a:stCxn id="44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43" name="AutoShape 19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915636" y="1682234"/>
            <a:ext cx="74892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CC00"/>
                </a:solidFill>
              </a:rPr>
              <a:t>today</a:t>
            </a:r>
            <a:endParaRPr lang="en-US" dirty="0">
              <a:solidFill>
                <a:srgbClr val="00CC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6659156" y="1981200"/>
            <a:ext cx="503644" cy="199391"/>
          </a:xfrm>
          <a:prstGeom prst="straightConnector1">
            <a:avLst/>
          </a:prstGeom>
          <a:ln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7792343" y="2874760"/>
            <a:ext cx="114646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CC00"/>
                </a:solidFill>
              </a:rPr>
              <a:t>Thursday</a:t>
            </a:r>
            <a:endParaRPr lang="en-US" dirty="0">
              <a:solidFill>
                <a:srgbClr val="00CC00"/>
              </a:solidFill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7372810" y="2922142"/>
            <a:ext cx="503644" cy="151888"/>
          </a:xfrm>
          <a:prstGeom prst="straightConnector1">
            <a:avLst/>
          </a:prstGeom>
          <a:ln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135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2400" y="152400"/>
            <a:ext cx="2133600" cy="592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" pitchFamily="1" charset="0"/>
              </a:rPr>
              <a:t>Quiz</a:t>
            </a:r>
          </a:p>
        </p:txBody>
      </p:sp>
      <p:sp>
        <p:nvSpPr>
          <p:cNvPr id="273411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69925" y="3900488"/>
            <a:ext cx="4752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Above is this grammar's parse tree for</a:t>
            </a:r>
          </a:p>
        </p:txBody>
      </p:sp>
      <p:sp>
        <p:nvSpPr>
          <p:cNvPr id="273412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801688" y="296703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3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609725" y="277336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4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1960563" y="277336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15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52538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273416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619250" y="2822575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273417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01838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273418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436813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273419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581135" y="3901281"/>
            <a:ext cx="31670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960117"/>
                </a:solidFill>
                <a:latin typeface="Monaco" pitchFamily="1" charset="0"/>
              </a:rPr>
              <a:t>  </a:t>
            </a:r>
            <a:r>
              <a:rPr lang="en-US" b="1" dirty="0" smtClean="0">
                <a:solidFill>
                  <a:srgbClr val="960117"/>
                </a:solidFill>
                <a:latin typeface="Monaco" pitchFamily="1" charset="0"/>
              </a:rPr>
              <a:t>7         3          </a:t>
            </a:r>
            <a:r>
              <a:rPr lang="en-US" b="1" dirty="0">
                <a:solidFill>
                  <a:srgbClr val="960117"/>
                </a:solidFill>
                <a:latin typeface="Monaco" pitchFamily="1" charset="0"/>
              </a:rPr>
              <a:t>9 </a:t>
            </a:r>
            <a:r>
              <a:rPr lang="en-US" b="1" dirty="0" smtClean="0">
                <a:solidFill>
                  <a:srgbClr val="960117"/>
                </a:solidFill>
                <a:latin typeface="Monaco" pitchFamily="1" charset="0"/>
              </a:rPr>
              <a:t>         </a:t>
            </a:r>
            <a:r>
              <a:rPr lang="en-US" b="1" dirty="0">
                <a:solidFill>
                  <a:srgbClr val="960117"/>
                </a:solidFill>
                <a:latin typeface="Monaco" pitchFamily="1" charset="0"/>
              </a:rPr>
              <a:t>2</a:t>
            </a:r>
          </a:p>
        </p:txBody>
      </p:sp>
      <p:sp>
        <p:nvSpPr>
          <p:cNvPr id="273420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374900" y="27749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21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973138" y="4221163"/>
            <a:ext cx="5037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What would this parse tree evaluate to?</a:t>
            </a:r>
          </a:p>
        </p:txBody>
      </p:sp>
      <p:sp>
        <p:nvSpPr>
          <p:cNvPr id="273422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69925" y="4778375"/>
            <a:ext cx="521493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  <a:latin typeface="Times" pitchFamily="1" charset="0"/>
              </a:rPr>
              <a:t>How could you correct this grammar to represent the </a:t>
            </a:r>
            <a:r>
              <a:rPr lang="en-US" sz="1800" b="1" i="1" dirty="0">
                <a:solidFill>
                  <a:srgbClr val="0000FF"/>
                </a:solidFill>
                <a:latin typeface="Times" pitchFamily="1" charset="0"/>
              </a:rPr>
              <a:t>usual</a:t>
            </a:r>
            <a:r>
              <a:rPr lang="en-US" sz="1800" dirty="0">
                <a:solidFill>
                  <a:srgbClr val="0000FF"/>
                </a:solidFill>
                <a:latin typeface="Times" pitchFamily="1" charset="0"/>
              </a:rPr>
              <a:t> mathematical meaning of this expression</a:t>
            </a:r>
            <a:r>
              <a:rPr lang="en-US" sz="1800" dirty="0" smtClean="0">
                <a:solidFill>
                  <a:srgbClr val="0000FF"/>
                </a:solidFill>
                <a:latin typeface="Times" pitchFamily="1" charset="0"/>
              </a:rPr>
              <a:t>?</a:t>
            </a:r>
            <a:r>
              <a:rPr lang="en-US" dirty="0">
                <a:solidFill>
                  <a:srgbClr val="0000FF"/>
                </a:solidFill>
                <a:latin typeface="Times" pitchFamily="1" charset="0"/>
              </a:rPr>
              <a:t> (Note: Consider THIS expression only</a:t>
            </a:r>
            <a:r>
              <a:rPr lang="en-US" dirty="0" smtClean="0">
                <a:solidFill>
                  <a:srgbClr val="0000FF"/>
                </a:solidFill>
                <a:latin typeface="Times" pitchFamily="1" charset="0"/>
              </a:rPr>
              <a:t>).</a:t>
            </a:r>
            <a:endParaRPr lang="en-US" dirty="0">
              <a:solidFill>
                <a:srgbClr val="0000FF"/>
              </a:solidFill>
              <a:latin typeface="Times" pitchFamily="1" charset="0"/>
            </a:endParaRPr>
          </a:p>
        </p:txBody>
      </p:sp>
      <p:sp>
        <p:nvSpPr>
          <p:cNvPr id="273423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69925" y="5891213"/>
            <a:ext cx="4892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What rule could you add that would enable the use of parentheses </a:t>
            </a:r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(</a:t>
            </a: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 and </a:t>
            </a:r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)</a:t>
            </a: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 for grouping terms?</a:t>
            </a:r>
          </a:p>
        </p:txBody>
      </p:sp>
      <p:sp>
        <p:nvSpPr>
          <p:cNvPr id="273424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88913" y="1649413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"product"</a:t>
            </a:r>
          </a:p>
        </p:txBody>
      </p:sp>
      <p:sp>
        <p:nvSpPr>
          <p:cNvPr id="273425" name="Oval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27013" y="3924300"/>
            <a:ext cx="346075" cy="3698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26" name="Text Box 1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92075" y="3922713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1</a:t>
            </a:r>
          </a:p>
        </p:txBody>
      </p:sp>
      <p:sp>
        <p:nvSpPr>
          <p:cNvPr id="273427" name="Oval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27013" y="4889500"/>
            <a:ext cx="346075" cy="3698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28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92075" y="4887913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2</a:t>
            </a:r>
          </a:p>
        </p:txBody>
      </p:sp>
      <p:sp>
        <p:nvSpPr>
          <p:cNvPr id="273429" name="Oval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27013" y="6040438"/>
            <a:ext cx="346075" cy="3698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30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92075" y="6038850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3</a:t>
            </a:r>
          </a:p>
        </p:txBody>
      </p:sp>
      <p:sp>
        <p:nvSpPr>
          <p:cNvPr id="273431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09575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32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838200" y="22098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33" name="Line 2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2314575" y="191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34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50520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35" name="Rectangle 2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646238" y="20415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73436" name="Rectangle 2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034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37" name="Rectangle 29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3192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38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689225" y="20415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273439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91465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40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3860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41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3368675" y="191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42" name="Rectangle 34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381000" y="27257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43" name="Rectangle 3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81000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444" name="Line 3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809625" y="15240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45" name="Line 3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2286000" y="12271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46" name="Rectangle 3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476625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47" name="Rectangle 39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617663" y="13557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273448" name="Rectangle 40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8748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449" name="Rectangle 4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2906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50" name="Rectangle 42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2660650" y="13557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273451" name="Rectangle 4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886075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452" name="Rectangle 4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23574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53" name="Line 45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340100" y="12271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54" name="Text Box 46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217488" y="230187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273455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88913" y="3074988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"value"</a:t>
            </a:r>
          </a:p>
        </p:txBody>
      </p:sp>
      <p:sp>
        <p:nvSpPr>
          <p:cNvPr id="273456" name="Text Box 48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00025" y="820738"/>
            <a:ext cx="771525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960117"/>
                </a:solidFill>
                <a:latin typeface="Times" pitchFamily="1" charset="0"/>
              </a:rPr>
              <a:t>Starting symbol</a:t>
            </a:r>
          </a:p>
        </p:txBody>
      </p:sp>
      <p:sp>
        <p:nvSpPr>
          <p:cNvPr id="273457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565150" y="1103313"/>
            <a:ext cx="0" cy="152400"/>
          </a:xfrm>
          <a:prstGeom prst="line">
            <a:avLst/>
          </a:prstGeom>
          <a:noFill/>
          <a:ln w="9525">
            <a:solidFill>
              <a:srgbClr val="960117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58" name="Rectangle 50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596063" y="69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459" name="Text Box 51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4762500" y="812800"/>
            <a:ext cx="1600200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latin typeface="Times" pitchFamily="1" charset="0"/>
              </a:rPr>
              <a:t>Root of the parse tree:</a:t>
            </a:r>
          </a:p>
        </p:txBody>
      </p:sp>
      <p:sp>
        <p:nvSpPr>
          <p:cNvPr id="273460" name="Text Box 52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5715000" y="4640263"/>
            <a:ext cx="297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Closer to the starting symbol</a:t>
            </a:r>
          </a:p>
        </p:txBody>
      </p:sp>
      <p:sp>
        <p:nvSpPr>
          <p:cNvPr id="273461" name="Text Box 53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5719763" y="5189538"/>
            <a:ext cx="297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/>
              <a:t>lower</a:t>
            </a:r>
            <a:r>
              <a:rPr lang="en-US" sz="1600"/>
              <a:t> precedence</a:t>
            </a:r>
          </a:p>
        </p:txBody>
      </p:sp>
      <p:sp>
        <p:nvSpPr>
          <p:cNvPr id="273462" name="Text Box 54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5719763" y="4913313"/>
            <a:ext cx="2971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-- implies --</a:t>
            </a:r>
          </a:p>
        </p:txBody>
      </p:sp>
      <p:sp>
        <p:nvSpPr>
          <p:cNvPr id="273463" name="Rectangle 55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6019800" y="12827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64" name="Rectangle 5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715000" y="2032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65" name="Rectangle 57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7239000" y="12827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466" name="Rectangle 58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6705600" y="2032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67" name="Rectangle 59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6400800" y="2692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68" name="Rectangle 60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7086600" y="2692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69" name="Rectangle 61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7696200" y="2032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470" name="Rectangle 62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7848600" y="2692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3471" name="Rectangle 63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7848600" y="3276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72" name="Line 64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 flipH="1">
            <a:off x="6326188" y="1047750"/>
            <a:ext cx="295275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3" name="Line 65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>
            <a:off x="6877050" y="1047750"/>
            <a:ext cx="392113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4" name="Line 66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>
            <a:off x="6757988" y="11112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5" name="Line 67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7493000" y="1695450"/>
            <a:ext cx="255588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6" name="Line 68"/>
          <p:cNvSpPr>
            <a:spLocks noChangeShapeType="1"/>
          </p:cNvSpPr>
          <p:nvPr>
            <p:custDataLst>
              <p:tags r:id="rId67"/>
            </p:custDataLst>
          </p:nvPr>
        </p:nvSpPr>
        <p:spPr bwMode="auto">
          <a:xfrm flipH="1">
            <a:off x="6997700" y="1671638"/>
            <a:ext cx="334963" cy="430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7" name="Line 69"/>
          <p:cNvSpPr>
            <a:spLocks noChangeShapeType="1"/>
          </p:cNvSpPr>
          <p:nvPr>
            <p:custDataLst>
              <p:tags r:id="rId68"/>
            </p:custDataLst>
          </p:nvPr>
        </p:nvSpPr>
        <p:spPr bwMode="auto">
          <a:xfrm>
            <a:off x="7404100" y="1711325"/>
            <a:ext cx="0" cy="382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8" name="Line 70"/>
          <p:cNvSpPr>
            <a:spLocks noChangeShapeType="1"/>
          </p:cNvSpPr>
          <p:nvPr>
            <p:custDataLst>
              <p:tags r:id="rId69"/>
            </p:custDataLst>
          </p:nvPr>
        </p:nvSpPr>
        <p:spPr bwMode="auto">
          <a:xfrm>
            <a:off x="7907338" y="2420938"/>
            <a:ext cx="80962" cy="296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79" name="Line 71"/>
          <p:cNvSpPr>
            <a:spLocks noChangeShapeType="1"/>
          </p:cNvSpPr>
          <p:nvPr>
            <p:custDataLst>
              <p:tags r:id="rId70"/>
            </p:custDataLst>
          </p:nvPr>
        </p:nvSpPr>
        <p:spPr bwMode="auto">
          <a:xfrm>
            <a:off x="8051800" y="3076575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0" name="Line 72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8051800" y="36655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1" name="Line 73"/>
          <p:cNvSpPr>
            <a:spLocks noChangeShapeType="1"/>
          </p:cNvSpPr>
          <p:nvPr>
            <p:custDataLst>
              <p:tags r:id="rId72"/>
            </p:custDataLst>
          </p:nvPr>
        </p:nvSpPr>
        <p:spPr bwMode="auto">
          <a:xfrm>
            <a:off x="6581775" y="3154363"/>
            <a:ext cx="0" cy="695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2" name="Line 74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 flipH="1">
            <a:off x="5854700" y="2582863"/>
            <a:ext cx="3175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3" name="Line 75"/>
          <p:cNvSpPr>
            <a:spLocks noChangeShapeType="1"/>
          </p:cNvSpPr>
          <p:nvPr>
            <p:custDataLst>
              <p:tags r:id="rId74"/>
            </p:custDataLst>
          </p:nvPr>
        </p:nvSpPr>
        <p:spPr bwMode="auto">
          <a:xfrm flipH="1">
            <a:off x="5918200" y="1687513"/>
            <a:ext cx="20002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4" name="Line 76"/>
          <p:cNvSpPr>
            <a:spLocks noChangeShapeType="1"/>
          </p:cNvSpPr>
          <p:nvPr>
            <p:custDataLst>
              <p:tags r:id="rId75"/>
            </p:custDataLst>
          </p:nvPr>
        </p:nvSpPr>
        <p:spPr bwMode="auto">
          <a:xfrm flipH="1">
            <a:off x="6637338" y="2420938"/>
            <a:ext cx="160337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5" name="Line 77"/>
          <p:cNvSpPr>
            <a:spLocks noChangeShapeType="1"/>
          </p:cNvSpPr>
          <p:nvPr>
            <p:custDataLst>
              <p:tags r:id="rId76"/>
            </p:custDataLst>
          </p:nvPr>
        </p:nvSpPr>
        <p:spPr bwMode="auto">
          <a:xfrm>
            <a:off x="6942138" y="2420938"/>
            <a:ext cx="255587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6" name="Line 78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7308850" y="3665538"/>
            <a:ext cx="0" cy="160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7" name="Rectangle 79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7099300" y="3276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488" name="Line 80"/>
          <p:cNvSpPr>
            <a:spLocks noChangeShapeType="1"/>
          </p:cNvSpPr>
          <p:nvPr>
            <p:custDataLst>
              <p:tags r:id="rId79"/>
            </p:custDataLst>
          </p:nvPr>
        </p:nvSpPr>
        <p:spPr bwMode="auto">
          <a:xfrm>
            <a:off x="7269163" y="3092450"/>
            <a:ext cx="7937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489" name="Rectangle 81"/>
          <p:cNvSpPr>
            <a:spLocks noChangeArrowheads="1"/>
          </p:cNvSpPr>
          <p:nvPr>
            <p:custDataLst>
              <p:tags r:id="rId80"/>
            </p:custDataLst>
          </p:nvPr>
        </p:nvSpPr>
        <p:spPr bwMode="auto">
          <a:xfrm>
            <a:off x="6610350" y="1420813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273490" name="Rectangle 82"/>
          <p:cNvSpPr>
            <a:spLocks noChangeArrowheads="1"/>
          </p:cNvSpPr>
          <p:nvPr>
            <p:custDataLst>
              <p:tags r:id="rId81"/>
            </p:custDataLst>
          </p:nvPr>
        </p:nvSpPr>
        <p:spPr bwMode="auto">
          <a:xfrm>
            <a:off x="7258050" y="2132013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273491" name="Rectangle 83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6756400" y="2763838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73492" name="Line 84"/>
          <p:cNvSpPr>
            <a:spLocks noChangeShapeType="1"/>
          </p:cNvSpPr>
          <p:nvPr>
            <p:custDataLst>
              <p:tags r:id="rId83"/>
            </p:custDataLst>
          </p:nvPr>
        </p:nvSpPr>
        <p:spPr bwMode="auto">
          <a:xfrm>
            <a:off x="6877050" y="2462213"/>
            <a:ext cx="23813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506" name="Rectangle 98"/>
          <p:cNvSpPr>
            <a:spLocks noChangeArrowheads="1"/>
          </p:cNvSpPr>
          <p:nvPr>
            <p:custDataLst>
              <p:tags r:id="rId84"/>
            </p:custDataLst>
          </p:nvPr>
        </p:nvSpPr>
        <p:spPr bwMode="auto">
          <a:xfrm>
            <a:off x="6203950" y="6164263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U</a:t>
            </a:r>
          </a:p>
        </p:txBody>
      </p:sp>
      <p:sp>
        <p:nvSpPr>
          <p:cNvPr id="273507" name="Text Box 99"/>
          <p:cNvSpPr txBox="1">
            <a:spLocks noChangeArrowheads="1"/>
          </p:cNvSpPr>
          <p:nvPr>
            <p:custDataLst>
              <p:tags r:id="rId85"/>
            </p:custDataLst>
          </p:nvPr>
        </p:nvSpPr>
        <p:spPr bwMode="auto">
          <a:xfrm>
            <a:off x="5791200" y="5867400"/>
            <a:ext cx="2895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latin typeface="Times" pitchFamily="1" charset="0"/>
              </a:rPr>
              <a:t>change the right-hand-side </a:t>
            </a:r>
            <a:r>
              <a:rPr lang="en-US" sz="1200" b="1">
                <a:latin typeface="Times" pitchFamily="1" charset="0"/>
              </a:rPr>
              <a:t>V</a:t>
            </a:r>
            <a:r>
              <a:rPr lang="en-US" sz="900" b="1">
                <a:latin typeface="Times" pitchFamily="1" charset="0"/>
              </a:rPr>
              <a:t>s to </a:t>
            </a:r>
            <a:r>
              <a:rPr lang="en-US" sz="1200" b="1">
                <a:latin typeface="Times" pitchFamily="1" charset="0"/>
              </a:rPr>
              <a:t>U</a:t>
            </a:r>
            <a:r>
              <a:rPr lang="en-US" sz="900" b="1">
                <a:latin typeface="Times" pitchFamily="1" charset="0"/>
              </a:rPr>
              <a:t>s and then add</a:t>
            </a:r>
          </a:p>
        </p:txBody>
      </p:sp>
      <p:sp>
        <p:nvSpPr>
          <p:cNvPr id="273508" name="Line 100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6662738" y="6392863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509" name="Rectangle 101"/>
          <p:cNvSpPr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7200900" y="6164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3510" name="Rectangle 102"/>
          <p:cNvSpPr>
            <a:spLocks noChangeArrowheads="1"/>
          </p:cNvSpPr>
          <p:nvPr>
            <p:custDataLst>
              <p:tags r:id="rId88"/>
            </p:custDataLst>
          </p:nvPr>
        </p:nvSpPr>
        <p:spPr bwMode="auto">
          <a:xfrm>
            <a:off x="7011988" y="6224588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(</a:t>
            </a:r>
          </a:p>
        </p:txBody>
      </p:sp>
      <p:sp>
        <p:nvSpPr>
          <p:cNvPr id="273511" name="Rectangle 103"/>
          <p:cNvSpPr>
            <a:spLocks noChangeArrowheads="1"/>
          </p:cNvSpPr>
          <p:nvPr>
            <p:custDataLst>
              <p:tags r:id="rId89"/>
            </p:custDataLst>
          </p:nvPr>
        </p:nvSpPr>
        <p:spPr bwMode="auto">
          <a:xfrm>
            <a:off x="7475538" y="6224588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)</a:t>
            </a:r>
          </a:p>
        </p:txBody>
      </p:sp>
      <p:sp>
        <p:nvSpPr>
          <p:cNvPr id="273512" name="Line 104"/>
          <p:cNvSpPr>
            <a:spLocks noChangeShapeType="1"/>
          </p:cNvSpPr>
          <p:nvPr>
            <p:custDataLst>
              <p:tags r:id="rId90"/>
            </p:custDataLst>
          </p:nvPr>
        </p:nvSpPr>
        <p:spPr bwMode="auto">
          <a:xfrm>
            <a:off x="7815263" y="6156325"/>
            <a:ext cx="0" cy="4746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3513" name="Rectangle 105"/>
          <p:cNvSpPr>
            <a:spLocks noChangeArrowheads="1"/>
          </p:cNvSpPr>
          <p:nvPr>
            <p:custDataLst>
              <p:tags r:id="rId91"/>
            </p:custDataLst>
          </p:nvPr>
        </p:nvSpPr>
        <p:spPr bwMode="auto">
          <a:xfrm>
            <a:off x="7832725" y="61658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3514" name="Rectangle 106"/>
          <p:cNvSpPr>
            <a:spLocks noChangeArrowheads="1"/>
          </p:cNvSpPr>
          <p:nvPr>
            <p:custDataLst>
              <p:tags r:id="rId92"/>
            </p:custDataLst>
          </p:nvPr>
        </p:nvSpPr>
        <p:spPr bwMode="auto">
          <a:xfrm>
            <a:off x="4495800" y="138113"/>
            <a:ext cx="434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US" sz="1800" dirty="0">
                <a:solidFill>
                  <a:srgbClr val="960117"/>
                </a:solidFill>
                <a:latin typeface="Monaco" pitchFamily="1" charset="0"/>
              </a:rPr>
              <a:t>  </a:t>
            </a:r>
            <a:r>
              <a:rPr lang="en-US" sz="1800" dirty="0" smtClean="0">
                <a:solidFill>
                  <a:srgbClr val="960117"/>
                </a:solidFill>
                <a:latin typeface="Monaco" pitchFamily="1" charset="0"/>
              </a:rPr>
              <a:t>(* 7(/ </a:t>
            </a:r>
            <a:r>
              <a:rPr lang="en-US" dirty="0" smtClean="0">
                <a:solidFill>
                  <a:srgbClr val="960117"/>
                </a:solidFill>
                <a:latin typeface="Monaco" pitchFamily="1" charset="0"/>
              </a:rPr>
              <a:t>(</a:t>
            </a:r>
            <a:r>
              <a:rPr lang="en-US" sz="1800" dirty="0" smtClean="0">
                <a:solidFill>
                  <a:srgbClr val="960117"/>
                </a:solidFill>
                <a:latin typeface="Monaco" pitchFamily="1" charset="0"/>
              </a:rPr>
              <a:t>+ 3 9</a:t>
            </a:r>
            <a:r>
              <a:rPr lang="en-US" dirty="0" smtClean="0">
                <a:solidFill>
                  <a:srgbClr val="960117"/>
                </a:solidFill>
                <a:latin typeface="Monaco" pitchFamily="1" charset="0"/>
              </a:rPr>
              <a:t>)</a:t>
            </a:r>
            <a:r>
              <a:rPr lang="en-US" sz="1800" dirty="0" smtClean="0">
                <a:solidFill>
                  <a:srgbClr val="960117"/>
                </a:solidFill>
                <a:latin typeface="Monaco" pitchFamily="1" charset="0"/>
              </a:rPr>
              <a:t> 2))</a:t>
            </a:r>
            <a:endParaRPr lang="en-US" sz="1800" dirty="0">
              <a:solidFill>
                <a:srgbClr val="960117"/>
              </a:solidFill>
              <a:latin typeface="Monaco" pitchFamily="1" charset="0"/>
            </a:endParaRPr>
          </a:p>
        </p:txBody>
      </p:sp>
      <p:sp>
        <p:nvSpPr>
          <p:cNvPr id="273515" name="Text Box 107"/>
          <p:cNvSpPr txBox="1">
            <a:spLocks noChangeArrowheads="1"/>
          </p:cNvSpPr>
          <p:nvPr>
            <p:custDataLst>
              <p:tags r:id="rId93"/>
            </p:custDataLst>
          </p:nvPr>
        </p:nvSpPr>
        <p:spPr bwMode="auto">
          <a:xfrm>
            <a:off x="3095625" y="228600"/>
            <a:ext cx="1847850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spcBef>
                <a:spcPct val="50000"/>
              </a:spcBef>
            </a:pPr>
            <a:r>
              <a:rPr lang="en-US" sz="900" b="1" dirty="0" smtClean="0">
                <a:latin typeface="Times" pitchFamily="1" charset="0"/>
              </a:rPr>
              <a:t>list form </a:t>
            </a:r>
            <a:r>
              <a:rPr lang="en-US" sz="900" b="1" dirty="0">
                <a:latin typeface="Times" pitchFamily="1" charset="0"/>
              </a:rPr>
              <a:t>of the parse tree:</a:t>
            </a:r>
          </a:p>
        </p:txBody>
      </p:sp>
    </p:spTree>
    <p:extLst>
      <p:ext uri="{BB962C8B-B14F-4D97-AF65-F5344CB8AC3E}">
        <p14:creationId xmlns:p14="http://schemas.microsoft.com/office/powerpoint/2010/main" val="214390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106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58788" y="1011238"/>
            <a:ext cx="8218487" cy="180975"/>
            <a:chOff x="295" y="1311"/>
            <a:chExt cx="5177" cy="114"/>
          </a:xfrm>
        </p:grpSpPr>
        <p:sp>
          <p:nvSpPr>
            <p:cNvPr id="431107" name="Rectangle 3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1108" name="Rectangle 4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1109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5800" y="234950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 New Roman" pitchFamily="18" charset="0"/>
              </a:rPr>
              <a:t>A Parsing Algorithm</a:t>
            </a:r>
          </a:p>
        </p:txBody>
      </p:sp>
      <p:sp>
        <p:nvSpPr>
          <p:cNvPr id="431110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300163" y="6110288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What is the parse tree for</a:t>
            </a:r>
          </a:p>
        </p:txBody>
      </p:sp>
      <p:sp>
        <p:nvSpPr>
          <p:cNvPr id="431125" name="Rectangle 2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029200" y="6096000"/>
            <a:ext cx="216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60117"/>
                </a:solidFill>
                <a:latin typeface="Comic Sans MS" pitchFamily="66" charset="0"/>
              </a:rPr>
              <a:t>8  -  4  +  5</a:t>
            </a:r>
          </a:p>
        </p:txBody>
      </p:sp>
      <p:sp>
        <p:nvSpPr>
          <p:cNvPr id="431126" name="Rectangle 22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269163" y="6103938"/>
            <a:ext cx="319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?</a:t>
            </a:r>
          </a:p>
        </p:txBody>
      </p:sp>
      <p:sp>
        <p:nvSpPr>
          <p:cNvPr id="431171" name="Line 6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801688" y="296703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72" name="Line 6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609725" y="277336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73" name="Line 6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1960563" y="277336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74" name="Rectangle 7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252538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431175" name="Rectangle 7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619250" y="2822575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431176" name="Rectangle 7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001838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431177" name="Rectangle 7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436813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431178" name="Line 7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2374900" y="27749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79" name="Text Box 7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88913" y="1649413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"product"</a:t>
            </a:r>
          </a:p>
        </p:txBody>
      </p:sp>
      <p:sp>
        <p:nvSpPr>
          <p:cNvPr id="431180" name="Rectangle 7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09575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1181" name="Line 7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838200" y="22098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82" name="Line 7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2314575" y="191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83" name="Rectangle 7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50520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1184" name="Rectangle 8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646238" y="20415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431185" name="Rectangle 8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034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1186" name="Rectangle 8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3192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1187" name="Rectangle 8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689225" y="20415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431188" name="Rectangle 8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91465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1189" name="Rectangle 8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3860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1190" name="Line 8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3368675" y="191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91" name="Rectangle 87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81000" y="27257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1192" name="Rectangle 88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81000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1193" name="Line 8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809625" y="15240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94" name="Rectangle 9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3476625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1195" name="Rectangle 9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617663" y="13557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431196" name="Rectangle 9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8748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1197" name="Rectangle 93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2906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1198" name="Rectangle 94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660650" y="13557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431199" name="Rectangle 95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2886075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1200" name="Rectangle 96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23574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1201" name="Text Box 9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17488" y="230187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431202" name="Text Box 9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88913" y="3074988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"value"</a:t>
            </a:r>
          </a:p>
        </p:txBody>
      </p:sp>
      <p:sp>
        <p:nvSpPr>
          <p:cNvPr id="431203" name="Line 99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286000" y="12271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204" name="Line 10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3340100" y="12271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205" name="Rectangle 10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381000" y="3689350"/>
            <a:ext cx="240642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(8 - 4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70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3154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58788" y="1011238"/>
            <a:ext cx="8218487" cy="180975"/>
            <a:chOff x="295" y="1311"/>
            <a:chExt cx="5177" cy="114"/>
          </a:xfrm>
        </p:grpSpPr>
        <p:sp>
          <p:nvSpPr>
            <p:cNvPr id="433155" name="Rectangle 3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156" name="Rectangle 4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33157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5800" y="234950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 New Roman" pitchFamily="18" charset="0"/>
              </a:rPr>
              <a:t>A Parsing Algorithm</a:t>
            </a:r>
          </a:p>
        </p:txBody>
      </p:sp>
      <p:sp>
        <p:nvSpPr>
          <p:cNvPr id="433161" name="Line 9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801688" y="296703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62" name="Line 10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609725" y="277336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63" name="Line 11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1960563" y="277336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64" name="Rectangle 12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52538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433165" name="Rectangle 13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619250" y="2822575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433166" name="Rectangle 1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01838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433167" name="Rectangle 1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436813" y="2822575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433168" name="Line 16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374900" y="27749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69" name="Text Box 1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88913" y="1649413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"product"</a:t>
            </a:r>
          </a:p>
        </p:txBody>
      </p:sp>
      <p:sp>
        <p:nvSpPr>
          <p:cNvPr id="433170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09575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171" name="Line 19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838200" y="22098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72" name="Line 20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2314575" y="191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73" name="Rectangle 2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50520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3174" name="Rectangle 2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646238" y="20415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433175" name="Rectangle 2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034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176" name="Rectangle 2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3192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3177" name="Rectangle 2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89225" y="20415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433178" name="Rectangle 2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914650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179" name="Rectangle 2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386013" y="198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3180" name="Line 28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3368675" y="191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81" name="Rectangle 2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81000" y="27257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3182" name="Rectangle 3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81000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3183" name="Line 31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809625" y="15240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84" name="Rectangle 3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476625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185" name="Rectangle 3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617663" y="13557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433186" name="Rectangle 3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8748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3187" name="Rectangle 3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12906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188" name="Rectangle 3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660650" y="13557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433189" name="Rectangle 3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886075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3190" name="Rectangle 3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357438" y="1295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191" name="Text Box 39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217488" y="230187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433192" name="Text Box 40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88913" y="3074988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"value"</a:t>
            </a:r>
          </a:p>
        </p:txBody>
      </p:sp>
      <p:sp>
        <p:nvSpPr>
          <p:cNvPr id="433193" name="Line 41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2286000" y="12271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94" name="Line 42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3340100" y="12271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96" name="Text Box 44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632325" y="1408113"/>
            <a:ext cx="4092575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/>
              <a:t>P: "I start with an S, so ask S to parse"</a:t>
            </a:r>
          </a:p>
          <a:p>
            <a:endParaRPr lang="en-US" sz="1800"/>
          </a:p>
          <a:p>
            <a:endParaRPr lang="en-US" sz="1800"/>
          </a:p>
        </p:txBody>
      </p:sp>
      <p:sp>
        <p:nvSpPr>
          <p:cNvPr id="433197" name="Rectangle 45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4724400" y="1219200"/>
            <a:ext cx="265329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tokens: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'(8 * 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  <p:sp>
        <p:nvSpPr>
          <p:cNvPr id="433198" name="Rectangle 46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4724400" y="1752600"/>
            <a:ext cx="265329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tokens: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'(8 * 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  <p:sp>
        <p:nvSpPr>
          <p:cNvPr id="433199" name="Rectangle 47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4724400" y="2286000"/>
            <a:ext cx="265329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tokens: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'(8 * 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  <p:sp>
        <p:nvSpPr>
          <p:cNvPr id="433201" name="Rectangle 49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531938" y="32258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3202" name="Rectangle 50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955675" y="38131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203" name="Rectangle 51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650875" y="45624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3204" name="Rectangle 52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2174875" y="38131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433205" name="Rectangle 53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2209800" y="4572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206" name="Rectangle 54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905000" y="5232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33207" name="Rectangle 55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590800" y="52324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33211" name="Line 5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1262063" y="3578225"/>
            <a:ext cx="295275" cy="279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12" name="Line 60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>
            <a:off x="1812925" y="3578225"/>
            <a:ext cx="392113" cy="295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13" name="Line 6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1693863" y="364172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15" name="Line 63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2362200" y="4191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0" name="Line 68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2085975" y="5694363"/>
            <a:ext cx="0" cy="695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1" name="Line 69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790575" y="5113338"/>
            <a:ext cx="3175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2" name="Line 70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 flipH="1">
            <a:off x="854075" y="4217988"/>
            <a:ext cx="20002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3" name="Line 71"/>
          <p:cNvSpPr>
            <a:spLocks noChangeShapeType="1"/>
          </p:cNvSpPr>
          <p:nvPr>
            <p:custDataLst>
              <p:tags r:id="rId55"/>
            </p:custDataLst>
          </p:nvPr>
        </p:nvSpPr>
        <p:spPr bwMode="auto">
          <a:xfrm flipH="1">
            <a:off x="2141538" y="4960938"/>
            <a:ext cx="160337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4" name="Line 72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2446338" y="4960938"/>
            <a:ext cx="255587" cy="328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5" name="Line 73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>
            <a:off x="2813050" y="6205538"/>
            <a:ext cx="0" cy="160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6" name="Rectangle 7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2603500" y="5816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V</a:t>
            </a:r>
          </a:p>
        </p:txBody>
      </p:sp>
      <p:sp>
        <p:nvSpPr>
          <p:cNvPr id="433227" name="Line 75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>
            <a:off x="2773363" y="5632450"/>
            <a:ext cx="7937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28" name="Rectangle 7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1546225" y="3951288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433230" name="Rectangle 78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2260600" y="5303838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433231" name="Line 79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2381250" y="5002213"/>
            <a:ext cx="23813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233" name="Rectangle 81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5029200" y="3048000"/>
            <a:ext cx="24064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tokens: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'(* 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  <p:sp>
        <p:nvSpPr>
          <p:cNvPr id="433234" name="Rectangle 82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4648200" y="1981200"/>
            <a:ext cx="3552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S: "I start with a V, so ask V to parse"</a:t>
            </a:r>
          </a:p>
        </p:txBody>
      </p:sp>
      <p:sp>
        <p:nvSpPr>
          <p:cNvPr id="433235" name="Rectangle 83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4648200" y="2514600"/>
            <a:ext cx="40513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V: "I am a number, so I'll consume the first </a:t>
            </a:r>
            <a:br>
              <a:rPr lang="en-US" sz="1600"/>
            </a:br>
            <a:r>
              <a:rPr lang="en-US" sz="1600"/>
              <a:t>     token as a number." </a:t>
            </a:r>
          </a:p>
        </p:txBody>
      </p:sp>
      <p:sp>
        <p:nvSpPr>
          <p:cNvPr id="433236" name="Rectangle 84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4038600" y="3352800"/>
            <a:ext cx="493871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S: "Now that I have a V, I expect a "+", "-" or nothing.</a:t>
            </a:r>
          </a:p>
          <a:p>
            <a:r>
              <a:rPr lang="en-US" sz="1600"/>
              <a:t>        I see a  "*", so I guess I'm just a value.</a:t>
            </a:r>
          </a:p>
        </p:txBody>
      </p:sp>
      <p:sp>
        <p:nvSpPr>
          <p:cNvPr id="433237" name="Rectangle 85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4038600" y="4953000"/>
            <a:ext cx="3868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/>
              <a:t>P: "I start with an S, so ask S to parse…"</a:t>
            </a:r>
          </a:p>
        </p:txBody>
      </p:sp>
      <p:sp>
        <p:nvSpPr>
          <p:cNvPr id="433238" name="Rectangle 86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4648200" y="3810000"/>
            <a:ext cx="24064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tokens: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'(* 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  <p:sp>
        <p:nvSpPr>
          <p:cNvPr id="433239" name="Rectangle 87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4724400" y="4648200"/>
            <a:ext cx="21595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Courier New" pitchFamily="49" charset="0"/>
              </a:rPr>
              <a:t>tokens: </a:t>
            </a:r>
            <a:r>
              <a:rPr lang="en-US" sz="1600" b="1" dirty="0" smtClean="0">
                <a:solidFill>
                  <a:srgbClr val="960117"/>
                </a:solidFill>
                <a:latin typeface="Courier New" pitchFamily="49" charset="0"/>
              </a:rPr>
              <a:t>'(4 + 5)</a:t>
            </a:r>
            <a:endParaRPr lang="en-US" sz="1600" b="1" dirty="0">
              <a:solidFill>
                <a:srgbClr val="960117"/>
              </a:solidFill>
              <a:latin typeface="Courier New" pitchFamily="49" charset="0"/>
            </a:endParaRPr>
          </a:p>
        </p:txBody>
      </p:sp>
      <p:sp>
        <p:nvSpPr>
          <p:cNvPr id="433240" name="Rectangle 88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3824288" y="4114800"/>
            <a:ext cx="5319712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P: "Now that I have an S, I expect a "*", "/" or nothing.</a:t>
            </a:r>
          </a:p>
          <a:p>
            <a:r>
              <a:rPr lang="en-US" sz="1600"/>
              <a:t>        I see a "*" so I consume it and ask P to parse again.</a:t>
            </a:r>
          </a:p>
        </p:txBody>
      </p:sp>
      <p:sp>
        <p:nvSpPr>
          <p:cNvPr id="433241" name="Rectangle 89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609600" y="62484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960117"/>
                </a:solidFill>
              </a:rPr>
              <a:t>8</a:t>
            </a:r>
          </a:p>
        </p:txBody>
      </p:sp>
      <p:sp>
        <p:nvSpPr>
          <p:cNvPr id="433242" name="Rectangle 90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1939925" y="62579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960117"/>
                </a:solidFill>
              </a:rPr>
              <a:t>4</a:t>
            </a:r>
          </a:p>
        </p:txBody>
      </p:sp>
      <p:sp>
        <p:nvSpPr>
          <p:cNvPr id="433243" name="Rectangle 91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2625725" y="6257925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solidFill>
                  <a:srgbClr val="960117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4980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96" grpId="0"/>
      <p:bldP spid="433198" grpId="0"/>
      <p:bldP spid="433199" grpId="0"/>
      <p:bldP spid="433201" grpId="0"/>
      <p:bldP spid="433202" grpId="0"/>
      <p:bldP spid="433203" grpId="0"/>
      <p:bldP spid="433204" grpId="0"/>
      <p:bldP spid="433205" grpId="0"/>
      <p:bldP spid="433206" grpId="0"/>
      <p:bldP spid="433207" grpId="0"/>
      <p:bldP spid="433211" grpId="0" animBg="1"/>
      <p:bldP spid="433212" grpId="0" animBg="1"/>
      <p:bldP spid="433213" grpId="0" animBg="1"/>
      <p:bldP spid="433215" grpId="0" animBg="1"/>
      <p:bldP spid="433220" grpId="0" animBg="1"/>
      <p:bldP spid="433221" grpId="0" animBg="1"/>
      <p:bldP spid="433222" grpId="0" animBg="1"/>
      <p:bldP spid="433223" grpId="0" animBg="1"/>
      <p:bldP spid="433224" grpId="0" animBg="1"/>
      <p:bldP spid="433225" grpId="0" animBg="1"/>
      <p:bldP spid="433226" grpId="0"/>
      <p:bldP spid="433227" grpId="0" animBg="1"/>
      <p:bldP spid="433228" grpId="0"/>
      <p:bldP spid="433230" grpId="0"/>
      <p:bldP spid="433231" grpId="0" animBg="1"/>
      <p:bldP spid="433233" grpId="0"/>
      <p:bldP spid="433234" grpId="0"/>
      <p:bldP spid="433235" grpId="0"/>
      <p:bldP spid="433236" grpId="0"/>
      <p:bldP spid="433237" grpId="0"/>
      <p:bldP spid="433238" grpId="0"/>
      <p:bldP spid="433239" grpId="0"/>
      <p:bldP spid="433240" grpId="0"/>
      <p:bldP spid="433241" grpId="0"/>
      <p:bldP spid="433242" grpId="0"/>
      <p:bldP spid="43324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434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09575" y="1216025"/>
            <a:ext cx="5508625" cy="180975"/>
            <a:chOff x="295" y="1311"/>
            <a:chExt cx="5177" cy="114"/>
          </a:xfrm>
        </p:grpSpPr>
        <p:sp>
          <p:nvSpPr>
            <p:cNvPr id="274435" name="Rectangle 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436" name="Rectangle 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4437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27063" y="355600"/>
            <a:ext cx="48958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" pitchFamily="1" charset="0"/>
              </a:rPr>
              <a:t>Recursive Descent</a:t>
            </a:r>
          </a:p>
        </p:txBody>
      </p:sp>
      <p:sp>
        <p:nvSpPr>
          <p:cNvPr id="274438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41463" y="3962400"/>
            <a:ext cx="2116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Token List</a:t>
            </a:r>
          </a:p>
        </p:txBody>
      </p:sp>
      <p:sp>
        <p:nvSpPr>
          <p:cNvPr id="274439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68450" y="4953000"/>
            <a:ext cx="2095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Parse Tree</a:t>
            </a:r>
          </a:p>
        </p:txBody>
      </p:sp>
      <p:sp>
        <p:nvSpPr>
          <p:cNvPr id="274440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609975" y="4043363"/>
            <a:ext cx="38163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latin typeface="Monaco" pitchFamily="1" charset="0"/>
              </a:rPr>
              <a:t>( 12 + 15 * </a:t>
            </a:r>
            <a:r>
              <a:rPr lang="en-US" sz="2000" dirty="0">
                <a:latin typeface="Monaco" pitchFamily="1" charset="0"/>
              </a:rPr>
              <a:t>2 </a:t>
            </a:r>
            <a:r>
              <a:rPr lang="en-US" sz="2000" dirty="0" smtClean="0">
                <a:latin typeface="Monaco" pitchFamily="1" charset="0"/>
              </a:rPr>
              <a:t>)</a:t>
            </a:r>
            <a:endParaRPr lang="en-US" sz="2000" dirty="0">
              <a:latin typeface="Monaco" pitchFamily="1" charset="0"/>
            </a:endParaRPr>
          </a:p>
        </p:txBody>
      </p:sp>
      <p:sp>
        <p:nvSpPr>
          <p:cNvPr id="274441" name="Text Box 9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654425" y="4983163"/>
            <a:ext cx="3889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dirty="0" smtClean="0">
                <a:latin typeface="Monaco" pitchFamily="1" charset="0"/>
              </a:rPr>
              <a:t>'(+ 12 (* 15 2)))</a:t>
            </a:r>
            <a:endParaRPr lang="en-US" sz="2000" dirty="0">
              <a:latin typeface="Monaco" pitchFamily="1" charset="0"/>
            </a:endParaRPr>
          </a:p>
        </p:txBody>
      </p:sp>
      <p:sp>
        <p:nvSpPr>
          <p:cNvPr id="274443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96875" y="1462088"/>
            <a:ext cx="3451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" pitchFamily="1" charset="0"/>
              </a:rPr>
              <a:t>Recursive descent parsing:</a:t>
            </a:r>
          </a:p>
        </p:txBody>
      </p:sp>
      <p:sp>
        <p:nvSpPr>
          <p:cNvPr id="274444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027113" y="1901825"/>
            <a:ext cx="42227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 typeface="Times" pitchFamily="1" charset="0"/>
              <a:buChar char="•"/>
            </a:pPr>
            <a:r>
              <a:rPr lang="en-US" sz="2000">
                <a:latin typeface="Times" pitchFamily="1" charset="0"/>
              </a:rPr>
              <a:t> each </a:t>
            </a:r>
            <a:r>
              <a:rPr lang="en-US" sz="2000" i="1">
                <a:latin typeface="Times" pitchFamily="1" charset="0"/>
              </a:rPr>
              <a:t>nonterminal </a:t>
            </a:r>
            <a:r>
              <a:rPr lang="en-US" sz="2000">
                <a:latin typeface="Times" pitchFamily="1" charset="0"/>
              </a:rPr>
              <a:t>has its own function</a:t>
            </a:r>
          </a:p>
        </p:txBody>
      </p:sp>
      <p:sp>
        <p:nvSpPr>
          <p:cNvPr id="274445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025525" y="2216150"/>
            <a:ext cx="4460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 typeface="Times" pitchFamily="1" charset="0"/>
              <a:buChar char="•"/>
            </a:pPr>
            <a:r>
              <a:rPr lang="en-US" sz="2000">
                <a:latin typeface="Times" pitchFamily="1" charset="0"/>
              </a:rPr>
              <a:t> need to maintain a token list (or array)</a:t>
            </a:r>
          </a:p>
        </p:txBody>
      </p:sp>
      <p:sp>
        <p:nvSpPr>
          <p:cNvPr id="274457" name="Line 25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6756400" y="207327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60" name="Rectangle 28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207250" y="1928813"/>
            <a:ext cx="1051891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 smtClean="0">
                <a:solidFill>
                  <a:srgbClr val="960117"/>
                </a:solidFill>
                <a:latin typeface="Monaco" pitchFamily="1" charset="0"/>
              </a:rPr>
              <a:t>a number</a:t>
            </a:r>
            <a:endParaRPr lang="en-US" sz="1600" dirty="0">
              <a:solidFill>
                <a:srgbClr val="960117"/>
              </a:solidFill>
              <a:latin typeface="Monaco" pitchFamily="1" charset="0"/>
            </a:endParaRPr>
          </a:p>
        </p:txBody>
      </p:sp>
      <p:sp>
        <p:nvSpPr>
          <p:cNvPr id="274465" name="Text Box 3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110288" y="1411288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"product"</a:t>
            </a:r>
          </a:p>
        </p:txBody>
      </p:sp>
      <p:sp>
        <p:nvSpPr>
          <p:cNvPr id="274466" name="Rectangle 3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340475" y="320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4467" name="Line 3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769100" y="54927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68" name="Line 3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255000" y="252413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69" name="Rectangle 3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401050" y="320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4470" name="Rectangle 3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577138" y="381000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74471" name="Rectangle 3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834313" y="320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4472" name="Rectangle 4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250113" y="3206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4477" name="Rectangle 4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335713" y="1831975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N</a:t>
            </a:r>
          </a:p>
        </p:txBody>
      </p:sp>
      <p:sp>
        <p:nvSpPr>
          <p:cNvPr id="274478" name="Rectangle 4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302375" y="10572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4479" name="Line 47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>
            <a:off x="6731000" y="128587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81" name="Rectangle 4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91525" y="1057275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N</a:t>
            </a:r>
          </a:p>
        </p:txBody>
      </p:sp>
      <p:sp>
        <p:nvSpPr>
          <p:cNvPr id="274482" name="Rectangle 5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539038" y="1117600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274483" name="Rectangle 5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796213" y="10572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4484" name="Rectangle 5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212013" y="1057275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N</a:t>
            </a:r>
          </a:p>
        </p:txBody>
      </p:sp>
      <p:sp>
        <p:nvSpPr>
          <p:cNvPr id="274488" name="Line 56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8245475" y="989013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89" name="Text Box 57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148388" y="641350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274490" name="Text Box 58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143625" y="218122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"number"</a:t>
            </a:r>
          </a:p>
        </p:txBody>
      </p:sp>
      <p:sp>
        <p:nvSpPr>
          <p:cNvPr id="274491" name="Text Box 59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524000" y="3048000"/>
            <a:ext cx="2116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Comic Sans MS" pitchFamily="66" charset="0"/>
              </a:rPr>
              <a:t>String</a:t>
            </a:r>
          </a:p>
        </p:txBody>
      </p:sp>
      <p:sp>
        <p:nvSpPr>
          <p:cNvPr id="274492" name="Text Box 60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224338" y="3140075"/>
            <a:ext cx="251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>
                <a:latin typeface="Monaco" pitchFamily="1" charset="0"/>
              </a:rPr>
              <a:t>"12+15 * 2"</a:t>
            </a:r>
          </a:p>
        </p:txBody>
      </p:sp>
    </p:spTree>
    <p:extLst>
      <p:ext uri="{BB962C8B-B14F-4D97-AF65-F5344CB8AC3E}">
        <p14:creationId xmlns:p14="http://schemas.microsoft.com/office/powerpoint/2010/main" val="375328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8400" y="990600"/>
            <a:ext cx="60198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>
                <a:latin typeface="Verdana" pitchFamily="34" charset="0"/>
              </a:rPr>
              <a:t>I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varname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=</a:t>
            </a:r>
            <a:r>
              <a:rPr lang="en-US" dirty="0">
                <a:latin typeface="Verdana" pitchFamily="34" charset="0"/>
              </a:rPr>
              <a:t> E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#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varname</a:t>
            </a:r>
            <a:r>
              <a:rPr lang="en-US" dirty="0"/>
              <a:t>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/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varname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E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     S       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Val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 smtClean="0">
                <a:latin typeface="Verdana" pitchFamily="34" charset="0"/>
              </a:rPr>
              <a:t>S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P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+ </a:t>
            </a:r>
            <a:r>
              <a:rPr lang="en-US" dirty="0">
                <a:latin typeface="Verdana" pitchFamily="34" charset="0"/>
              </a:rPr>
              <a:t>S </a:t>
            </a:r>
            <a:r>
              <a:rPr lang="en-US" dirty="0" smtClean="0">
                <a:latin typeface="Verdana" pitchFamily="34" charset="0"/>
              </a:rPr>
              <a:t>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  P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-</a:t>
            </a:r>
            <a:r>
              <a:rPr lang="en-US" dirty="0">
                <a:latin typeface="Verdana" pitchFamily="34" charset="0"/>
              </a:rPr>
              <a:t> S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  P</a:t>
            </a:r>
            <a:endParaRPr lang="en-US" dirty="0">
              <a:latin typeface="Verdana" pitchFamily="34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P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Pow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*</a:t>
            </a:r>
            <a:r>
              <a:rPr lang="en-US" dirty="0">
                <a:latin typeface="Verdana" pitchFamily="34" charset="0"/>
              </a:rPr>
              <a:t> P </a:t>
            </a:r>
            <a:r>
              <a:rPr lang="en-US" dirty="0" smtClean="0">
                <a:latin typeface="Verdana" pitchFamily="34" charset="0"/>
              </a:rPr>
              <a:t>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 </a:t>
            </a:r>
            <a:r>
              <a:rPr lang="en-US" dirty="0" smtClean="0">
                <a:latin typeface="Verdana" pitchFamily="34" charset="0"/>
              </a:rPr>
              <a:t> </a:t>
            </a:r>
            <a:r>
              <a:rPr lang="en-US" dirty="0">
                <a:latin typeface="Verdana" pitchFamily="34" charset="0"/>
              </a:rPr>
              <a:t>Pow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/</a:t>
            </a:r>
            <a:r>
              <a:rPr lang="en-US" dirty="0">
                <a:latin typeface="Verdana" pitchFamily="34" charset="0"/>
              </a:rPr>
              <a:t> P </a:t>
            </a:r>
            <a:r>
              <a:rPr lang="en-US" dirty="0" smtClean="0">
                <a:latin typeface="Verdana" pitchFamily="34" charset="0"/>
              </a:rPr>
              <a:t>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  Pow</a:t>
            </a:r>
            <a:endParaRPr lang="en-US" dirty="0">
              <a:latin typeface="Verdana" pitchFamily="34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Pow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Sub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^</a:t>
            </a:r>
            <a:r>
              <a:rPr lang="en-US" dirty="0">
                <a:latin typeface="Verdana" pitchFamily="34" charset="0"/>
              </a:rPr>
              <a:t>Amt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Sub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Sub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(</a:t>
            </a:r>
            <a:r>
              <a:rPr lang="en-US" dirty="0">
                <a:latin typeface="Verdana" pitchFamily="34" charset="0"/>
              </a:rPr>
              <a:t> S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)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varname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Amt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Val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Amt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+-</a:t>
            </a:r>
            <a:r>
              <a:rPr lang="en-US" dirty="0">
                <a:latin typeface="Verdana" pitchFamily="34" charset="0"/>
              </a:rPr>
              <a:t> Amt </a:t>
            </a:r>
            <a:r>
              <a:rPr lang="en-US" dirty="0" smtClean="0">
                <a:latin typeface="Verdana" pitchFamily="34" charset="0"/>
              </a:rPr>
              <a:t>UL 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   </a:t>
            </a:r>
            <a:r>
              <a:rPr lang="en-US" dirty="0" smtClean="0">
                <a:latin typeface="Verdana" pitchFamily="34" charset="0"/>
              </a:rPr>
              <a:t>Amt UL </a:t>
            </a:r>
            <a:endParaRPr lang="en-US" dirty="0">
              <a:latin typeface="Verdana" pitchFamily="34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Amt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number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- </a:t>
            </a:r>
            <a:r>
              <a:rPr lang="en-US" dirty="0" smtClean="0">
                <a:latin typeface="Courier New" pitchFamily="49" charset="0"/>
              </a:rPr>
              <a:t>number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 </a:t>
            </a:r>
            <a:endParaRPr lang="en-US" dirty="0">
              <a:latin typeface="Courier New" pitchFamily="49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UL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Units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/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Units  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  </a:t>
            </a:r>
            <a:r>
              <a:rPr lang="en-US" dirty="0" smtClean="0">
                <a:latin typeface="Verdana" pitchFamily="34" charset="0"/>
              </a:rPr>
              <a:t> </a:t>
            </a:r>
            <a:r>
              <a:rPr lang="en-US" dirty="0">
                <a:latin typeface="Verdana" pitchFamily="34" charset="0"/>
              </a:rPr>
              <a:t>Units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Units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l-GR" dirty="0" smtClean="0">
                <a:latin typeface="Courier New" pitchFamily="49" charset="0"/>
              </a:rPr>
              <a:t>ε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unitname</a:t>
            </a:r>
            <a:r>
              <a:rPr lang="en-US" dirty="0">
                <a:latin typeface="Verdana" pitchFamily="34" charset="0"/>
              </a:rPr>
              <a:t> Units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2514600"/>
            <a:ext cx="1295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Times" pitchFamily="1" charset="0"/>
              </a:rPr>
              <a:t>A grammar for the </a:t>
            </a:r>
            <a:r>
              <a:rPr lang="en-US" sz="2400" dirty="0" err="1">
                <a:solidFill>
                  <a:srgbClr val="0000FF"/>
                </a:solidFill>
                <a:latin typeface="Times" pitchFamily="1" charset="0"/>
              </a:rPr>
              <a:t>Unicalc</a:t>
            </a:r>
            <a:r>
              <a:rPr lang="en-US" sz="2400" dirty="0">
                <a:solidFill>
                  <a:srgbClr val="0000FF"/>
                </a:solidFill>
                <a:latin typeface="Times" pitchFamily="1" charset="0"/>
              </a:rPr>
              <a:t> language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4729320" y="1035720"/>
              <a:ext cx="171720" cy="2433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19960" y="1026360"/>
                <a:ext cx="190440" cy="262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0411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8400" y="990600"/>
            <a:ext cx="60198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>
                <a:latin typeface="Verdana" pitchFamily="34" charset="0"/>
              </a:rPr>
              <a:t>I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varname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=</a:t>
            </a:r>
            <a:r>
              <a:rPr lang="en-US" dirty="0">
                <a:latin typeface="Verdana" pitchFamily="34" charset="0"/>
              </a:rPr>
              <a:t> E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#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varname</a:t>
            </a:r>
            <a:r>
              <a:rPr lang="en-US" dirty="0"/>
              <a:t>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/>
              <a:t> 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varname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E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     S       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Val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 smtClean="0">
                <a:latin typeface="Verdana" pitchFamily="34" charset="0"/>
              </a:rPr>
              <a:t>S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P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+ </a:t>
            </a:r>
            <a:r>
              <a:rPr lang="en-US" dirty="0">
                <a:latin typeface="Verdana" pitchFamily="34" charset="0"/>
              </a:rPr>
              <a:t>S </a:t>
            </a:r>
            <a:r>
              <a:rPr lang="en-US" dirty="0" smtClean="0">
                <a:latin typeface="Verdana" pitchFamily="34" charset="0"/>
              </a:rPr>
              <a:t>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  P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-</a:t>
            </a:r>
            <a:r>
              <a:rPr lang="en-US" dirty="0">
                <a:latin typeface="Verdana" pitchFamily="34" charset="0"/>
              </a:rPr>
              <a:t> S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  P</a:t>
            </a:r>
            <a:endParaRPr lang="en-US" dirty="0">
              <a:latin typeface="Verdana" pitchFamily="34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P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Pow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*</a:t>
            </a:r>
            <a:r>
              <a:rPr lang="en-US" dirty="0">
                <a:latin typeface="Verdana" pitchFamily="34" charset="0"/>
              </a:rPr>
              <a:t> P </a:t>
            </a:r>
            <a:r>
              <a:rPr lang="en-US" dirty="0" smtClean="0">
                <a:latin typeface="Verdana" pitchFamily="34" charset="0"/>
              </a:rPr>
              <a:t>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 </a:t>
            </a:r>
            <a:r>
              <a:rPr lang="en-US" dirty="0" smtClean="0">
                <a:latin typeface="Verdana" pitchFamily="34" charset="0"/>
              </a:rPr>
              <a:t> </a:t>
            </a:r>
            <a:r>
              <a:rPr lang="en-US" dirty="0">
                <a:latin typeface="Verdana" pitchFamily="34" charset="0"/>
              </a:rPr>
              <a:t>Pow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/</a:t>
            </a:r>
            <a:r>
              <a:rPr lang="en-US" dirty="0">
                <a:latin typeface="Verdana" pitchFamily="34" charset="0"/>
              </a:rPr>
              <a:t> P </a:t>
            </a:r>
            <a:r>
              <a:rPr lang="en-US" dirty="0" smtClean="0">
                <a:latin typeface="Verdana" pitchFamily="34" charset="0"/>
              </a:rPr>
              <a:t>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  Pow</a:t>
            </a:r>
            <a:endParaRPr lang="en-US" dirty="0">
              <a:latin typeface="Verdana" pitchFamily="34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Pow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Sub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^</a:t>
            </a:r>
            <a:r>
              <a:rPr lang="en-US" dirty="0">
                <a:latin typeface="Verdana" pitchFamily="34" charset="0"/>
              </a:rPr>
              <a:t>Amt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Sub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Sub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(</a:t>
            </a:r>
            <a:r>
              <a:rPr lang="en-US" dirty="0">
                <a:latin typeface="Verdana" pitchFamily="34" charset="0"/>
              </a:rPr>
              <a:t> S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)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varname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>
                <a:latin typeface="Verdana" pitchFamily="34" charset="0"/>
              </a:rPr>
              <a:t> Amt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Val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Amt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+-</a:t>
            </a:r>
            <a:r>
              <a:rPr lang="en-US" dirty="0">
                <a:latin typeface="Verdana" pitchFamily="34" charset="0"/>
              </a:rPr>
              <a:t> Amt </a:t>
            </a:r>
            <a:r>
              <a:rPr lang="en-US" dirty="0" smtClean="0">
                <a:latin typeface="Verdana" pitchFamily="34" charset="0"/>
              </a:rPr>
              <a:t>UL 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   </a:t>
            </a:r>
            <a:r>
              <a:rPr lang="en-US" dirty="0" smtClean="0">
                <a:latin typeface="Verdana" pitchFamily="34" charset="0"/>
              </a:rPr>
              <a:t>Amt UL </a:t>
            </a:r>
            <a:endParaRPr lang="en-US" dirty="0">
              <a:latin typeface="Verdana" pitchFamily="34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Amt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number</a:t>
            </a:r>
            <a:r>
              <a:rPr lang="en-US" dirty="0">
                <a:solidFill>
                  <a:srgbClr val="777777"/>
                </a:solidFill>
                <a:latin typeface="Verdana" pitchFamily="34" charset="0"/>
              </a:rPr>
              <a:t>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- </a:t>
            </a:r>
            <a:r>
              <a:rPr lang="en-US" dirty="0" smtClean="0">
                <a:latin typeface="Courier New" pitchFamily="49" charset="0"/>
              </a:rPr>
              <a:t>number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 </a:t>
            </a:r>
            <a:endParaRPr lang="en-US" dirty="0">
              <a:latin typeface="Courier New" pitchFamily="49" charset="0"/>
            </a:endParaRP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UL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Units </a:t>
            </a:r>
            <a:r>
              <a:rPr lang="en-US" dirty="0">
                <a:solidFill>
                  <a:srgbClr val="FF3300"/>
                </a:solidFill>
                <a:latin typeface="Verdana" pitchFamily="34" charset="0"/>
              </a:rPr>
              <a:t>/</a:t>
            </a:r>
            <a:r>
              <a:rPr lang="en-US" dirty="0">
                <a:latin typeface="Verdana" pitchFamily="34" charset="0"/>
              </a:rPr>
              <a:t> </a:t>
            </a:r>
            <a:r>
              <a:rPr lang="en-US" dirty="0" smtClean="0">
                <a:latin typeface="Verdana" pitchFamily="34" charset="0"/>
              </a:rPr>
              <a:t>Units   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   </a:t>
            </a:r>
            <a:r>
              <a:rPr lang="en-US" dirty="0" smtClean="0">
                <a:latin typeface="Verdana" pitchFamily="34" charset="0"/>
              </a:rPr>
              <a:t> </a:t>
            </a:r>
            <a:r>
              <a:rPr lang="en-US" dirty="0">
                <a:latin typeface="Verdana" pitchFamily="34" charset="0"/>
              </a:rPr>
              <a:t>Units</a:t>
            </a:r>
          </a:p>
          <a:p>
            <a:endParaRPr lang="en-US" dirty="0">
              <a:latin typeface="Verdana" pitchFamily="34" charset="0"/>
            </a:endParaRPr>
          </a:p>
          <a:p>
            <a:r>
              <a:rPr lang="en-US" dirty="0">
                <a:latin typeface="Verdana" pitchFamily="34" charset="0"/>
              </a:rPr>
              <a:t>Units </a:t>
            </a:r>
            <a:r>
              <a:rPr lang="en-US" dirty="0">
                <a:latin typeface="Verdana" pitchFamily="34" charset="0"/>
                <a:sym typeface="Wingdings" pitchFamily="2" charset="2"/>
              </a:rPr>
              <a:t></a:t>
            </a:r>
            <a:r>
              <a:rPr lang="en-US" dirty="0">
                <a:latin typeface="Verdana" pitchFamily="34" charset="0"/>
              </a:rPr>
              <a:t> </a:t>
            </a:r>
            <a:r>
              <a:rPr lang="el-GR" dirty="0" smtClean="0">
                <a:latin typeface="Courier New" pitchFamily="49" charset="0"/>
              </a:rPr>
              <a:t>ε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smtClean="0">
                <a:solidFill>
                  <a:srgbClr val="777777"/>
                </a:solidFill>
                <a:latin typeface="Verdana" pitchFamily="34" charset="0"/>
              </a:rPr>
              <a:t>|</a:t>
            </a:r>
            <a:r>
              <a:rPr lang="en-US" dirty="0" smtClean="0">
                <a:latin typeface="Verdana" pitchFamily="34" charset="0"/>
              </a:rPr>
              <a:t> </a:t>
            </a:r>
            <a:r>
              <a:rPr lang="en-US" dirty="0">
                <a:latin typeface="Courier New" pitchFamily="49" charset="0"/>
              </a:rPr>
              <a:t>unitname</a:t>
            </a:r>
            <a:r>
              <a:rPr lang="en-US" dirty="0">
                <a:latin typeface="Verdana" pitchFamily="34" charset="0"/>
              </a:rPr>
              <a:t> Units</a:t>
            </a:r>
          </a:p>
        </p:txBody>
      </p:sp>
      <p:sp>
        <p:nvSpPr>
          <p:cNvPr id="5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639664" y="1295400"/>
            <a:ext cx="17892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(= varname E)</a:t>
            </a:r>
          </a:p>
        </p:txBody>
      </p:sp>
      <p:sp>
        <p:nvSpPr>
          <p:cNvPr id="6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9588" y="1295400"/>
            <a:ext cx="154241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(# varname)</a:t>
            </a:r>
          </a:p>
        </p:txBody>
      </p:sp>
      <p:sp>
        <p:nvSpPr>
          <p:cNvPr id="7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960715" y="1295400"/>
            <a:ext cx="12955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 </a:t>
            </a:r>
            <a:r>
              <a:rPr lang="en-US" sz="1600" b="1" dirty="0" smtClean="0">
                <a:solidFill>
                  <a:schemeClr val="accent2"/>
                </a:solidFill>
                <a:latin typeface="Courier New" pitchFamily="49" charset="0"/>
              </a:rPr>
              <a:t> varname</a:t>
            </a:r>
            <a:endParaRPr lang="en-US" sz="1600" b="1" dirty="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421685" y="1828800"/>
            <a:ext cx="5549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Val</a:t>
            </a:r>
          </a:p>
        </p:txBody>
      </p:sp>
      <p:sp>
        <p:nvSpPr>
          <p:cNvPr id="11" name="Text Box 10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848658" y="2347913"/>
            <a:ext cx="10486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(+ P S)</a:t>
            </a:r>
          </a:p>
        </p:txBody>
      </p:sp>
      <p:sp>
        <p:nvSpPr>
          <p:cNvPr id="12" name="Text Box 1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897343" y="2352676"/>
            <a:ext cx="10486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(- P S)</a:t>
            </a:r>
          </a:p>
        </p:txBody>
      </p:sp>
      <p:sp>
        <p:nvSpPr>
          <p:cNvPr id="13" name="Text Box 1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112381" y="2357439"/>
            <a:ext cx="3080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P</a:t>
            </a:r>
          </a:p>
        </p:txBody>
      </p:sp>
      <p:sp>
        <p:nvSpPr>
          <p:cNvPr id="14" name="Text Box 1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126138" y="3471446"/>
            <a:ext cx="154241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(^ Sub Amt)</a:t>
            </a:r>
          </a:p>
        </p:txBody>
      </p:sp>
      <p:sp>
        <p:nvSpPr>
          <p:cNvPr id="15" name="Text Box 1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672696" y="3471446"/>
            <a:ext cx="5549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Sub</a:t>
            </a:r>
          </a:p>
        </p:txBody>
      </p:sp>
      <p:sp>
        <p:nvSpPr>
          <p:cNvPr id="16" name="Text Box 13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829606" y="2957513"/>
            <a:ext cx="12955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(* Pow P)</a:t>
            </a:r>
          </a:p>
        </p:txBody>
      </p:sp>
      <p:sp>
        <p:nvSpPr>
          <p:cNvPr id="17" name="Text Box 14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248277" y="2957513"/>
            <a:ext cx="12955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(/ Pow P)</a:t>
            </a:r>
          </a:p>
        </p:txBody>
      </p:sp>
      <p:sp>
        <p:nvSpPr>
          <p:cNvPr id="18" name="Text Box 15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878861" y="2943226"/>
            <a:ext cx="5549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Pow</a:t>
            </a:r>
          </a:p>
        </p:txBody>
      </p:sp>
      <p:sp>
        <p:nvSpPr>
          <p:cNvPr id="19" name="Text Box 1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373000" y="3993356"/>
            <a:ext cx="3080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S</a:t>
            </a:r>
          </a:p>
        </p:txBody>
      </p:sp>
      <p:sp>
        <p:nvSpPr>
          <p:cNvPr id="20" name="Text Box 19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058800" y="4007644"/>
            <a:ext cx="10486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varname</a:t>
            </a:r>
          </a:p>
        </p:txBody>
      </p:sp>
      <p:sp>
        <p:nvSpPr>
          <p:cNvPr id="21" name="Text Box 20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430400" y="4007644"/>
            <a:ext cx="5549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Amt</a:t>
            </a:r>
          </a:p>
        </p:txBody>
      </p:sp>
      <p:sp>
        <p:nvSpPr>
          <p:cNvPr id="22" name="Text Box 21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611828" y="4588669"/>
            <a:ext cx="5549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accent2"/>
                </a:solidFill>
                <a:latin typeface="Courier New" pitchFamily="49" charset="0"/>
              </a:rPr>
              <a:t>UQL</a:t>
            </a:r>
            <a:endParaRPr lang="en-US" sz="1600" b="1" dirty="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23" name="Text Box 2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388832" y="4600575"/>
            <a:ext cx="24064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accent2"/>
                </a:solidFill>
                <a:latin typeface="Courier New" pitchFamily="49" charset="0"/>
              </a:rPr>
              <a:t>UQL (with 0 error)</a:t>
            </a:r>
            <a:endParaRPr lang="en-US" sz="1600" b="1" dirty="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24" name="Text Box 2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244977" y="5119687"/>
            <a:ext cx="92525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number</a:t>
            </a:r>
          </a:p>
        </p:txBody>
      </p:sp>
      <p:sp>
        <p:nvSpPr>
          <p:cNvPr id="25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069495" y="5638800"/>
            <a:ext cx="17892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(Units Units)</a:t>
            </a:r>
          </a:p>
        </p:txBody>
      </p:sp>
      <p:sp>
        <p:nvSpPr>
          <p:cNvPr id="26" name="Text Box 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050695" y="5638800"/>
            <a:ext cx="14189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chemeClr val="accent2"/>
                </a:solidFill>
                <a:latin typeface="Courier New" pitchFamily="49" charset="0"/>
              </a:rPr>
              <a:t>(Units ())</a:t>
            </a:r>
          </a:p>
        </p:txBody>
      </p:sp>
      <p:sp>
        <p:nvSpPr>
          <p:cNvPr id="27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316374" y="6197233"/>
            <a:ext cx="43152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()</a:t>
            </a:r>
          </a:p>
        </p:txBody>
      </p:sp>
      <p:sp>
        <p:nvSpPr>
          <p:cNvPr id="28" name="Text Box 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712365" y="6197233"/>
            <a:ext cx="252986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(unitname {Units*})</a:t>
            </a:r>
          </a:p>
        </p:txBody>
      </p:sp>
      <p:sp>
        <p:nvSpPr>
          <p:cNvPr id="29" name="Text Box 22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329521" y="5133974"/>
            <a:ext cx="129554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 smtClean="0">
                <a:solidFill>
                  <a:schemeClr val="accent2"/>
                </a:solidFill>
                <a:latin typeface="Courier New" pitchFamily="49" charset="0"/>
              </a:rPr>
              <a:t>-1*number</a:t>
            </a:r>
            <a:endParaRPr lang="en-US" sz="1600" b="1" dirty="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30" name="Text Box 1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371351" y="1828800"/>
            <a:ext cx="30809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itchFamily="49" charset="0"/>
              </a:rPr>
              <a:t>S</a:t>
            </a:r>
          </a:p>
        </p:txBody>
      </p:sp>
      <p:sp>
        <p:nvSpPr>
          <p:cNvPr id="31" name="Text Box 1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52400" y="1874284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Parse Trees</a:t>
            </a:r>
            <a:endParaRPr lang="en-US" dirty="0">
              <a:solidFill>
                <a:srgbClr val="0000FF"/>
              </a:solidFill>
              <a:latin typeface="Comic Sans MS" pitchFamily="66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1981200" y="1457772"/>
            <a:ext cx="624744" cy="578883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981200" y="2036655"/>
            <a:ext cx="809891" cy="66229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981200" y="2102884"/>
            <a:ext cx="1012095" cy="450264"/>
          </a:xfrm>
          <a:prstGeom prst="straightConnector1">
            <a:avLst/>
          </a:prstGeom>
          <a:ln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2" name="Ink 1"/>
              <p14:cNvContentPartPr/>
              <p14:nvPr/>
            </p14:nvContentPartPr>
            <p14:xfrm>
              <a:off x="2428920" y="1057320"/>
              <a:ext cx="2486160" cy="51364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419560" y="1047960"/>
                <a:ext cx="2504880" cy="515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1116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2437" y="2842736"/>
            <a:ext cx="7467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function: parse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input: An expression, in string format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output: the parse tree for that expression.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(parse expression)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(parse-s (tokenize expression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)))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Parse the following grammar</a:t>
            </a: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</a:t>
            </a: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S -&gt; P + S | P</a:t>
            </a: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P -&gt; V * P | V</a:t>
            </a: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V -&gt; parses to a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endParaRPr lang="en-US" b="1" dirty="0" smtClean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228600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File:    </a:t>
            </a:r>
            <a:r>
              <a:rPr lang="en-US" b="1" dirty="0" err="1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minimath-parser.rkt</a:t>
            </a:r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Author:  Christine Alvarado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A file that implements a parser for a simple math language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(load "symbol-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definitions.rkt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(load "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tokenizer.rkt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")</a:t>
            </a:r>
          </a:p>
          <a:p>
            <a:endParaRPr lang="en-US" b="1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Some stuff cut here.</a:t>
            </a:r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4" name="Group 7182"/>
          <p:cNvGrpSpPr>
            <a:grpSpLocks/>
          </p:cNvGrpSpPr>
          <p:nvPr/>
        </p:nvGrpSpPr>
        <p:grpSpPr bwMode="auto">
          <a:xfrm>
            <a:off x="4927933" y="1113201"/>
            <a:ext cx="790771" cy="910431"/>
            <a:chOff x="1676815" y="5536974"/>
            <a:chExt cx="1066385" cy="1244825"/>
          </a:xfrm>
        </p:grpSpPr>
        <p:sp>
          <p:nvSpPr>
            <p:cNvPr id="5" name="Freeform 11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Oval 12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7" name="Straight Connector 6"/>
            <p:cNvCxnSpPr>
              <a:stCxn id="23" idx="1"/>
              <a:endCxn id="23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23" name="Oval 14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24" name="Oval 17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25" name="Straight Connector 24"/>
              <p:cNvCxnSpPr>
                <a:stCxn id="23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23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>
                <a:stCxn id="23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9" name="Freeform 8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10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18" name="Oval 14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9" name="Oval 17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20" name="Straight Connector 19"/>
              <p:cNvCxnSpPr>
                <a:stCxn id="18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18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>
                <a:stCxn id="18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13" name="Oval 14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4" name="Oval 17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15" name="Straight Connector 14"/>
              <p:cNvCxnSpPr>
                <a:stCxn id="13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3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13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12" name="AutoShape 19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728229" y="1351881"/>
            <a:ext cx="22170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B050"/>
                </a:solidFill>
                <a:latin typeface="Comic Sans MS" pitchFamily="66" charset="0"/>
              </a:rPr>
              <a:t>No magic numbers!</a:t>
            </a:r>
            <a:endParaRPr lang="en-US" sz="1200" dirty="0">
              <a:solidFill>
                <a:srgbClr val="00B05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29" name="Ink 28"/>
              <p14:cNvContentPartPr/>
              <p14:nvPr/>
            </p14:nvContentPartPr>
            <p14:xfrm>
              <a:off x="4843440" y="2143080"/>
              <a:ext cx="3050640" cy="385920"/>
            </p14:xfrm>
          </p:contentPart>
        </mc:Choice>
        <mc:Fallback>
          <p:pic>
            <p:nvPicPr>
              <p:cNvPr id="29" name="Ink 28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4834080" y="2133720"/>
                <a:ext cx="3069360" cy="404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1073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371600"/>
            <a:ext cx="89916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Parse a top level expression.  input is a list of tokens represented as symbols.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Returns a list of three elements ( outcome result residual )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  outcome is the success or failure of the parse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  result is the actual parse tree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  residual is what was left over after parsing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the tokens </a:t>
            </a:r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     (i.e. any symbols not included in the parse tree)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Parses according to the rule: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S -&gt; P + S |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P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(define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(parse-s tokens)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(let* (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(triple (parse-p tokens))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parseok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(outcome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(p (result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(after-p (residual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0855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457200"/>
            <a:ext cx="8839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(if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parseok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if we found a p, then check for the plus sign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(if (begins-with?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add-char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after-p)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(let* (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(triple2 (parse-s (rest after-p)))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(have-s (outcome triple2))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(s (result triple2))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(after-s (residual triple2))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(if have-s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then we have p + s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(succeed (list add-char p s) after-s)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parse is ok, with some junk after it</a:t>
            </a:r>
            <a:endParaRPr lang="en-US" b="1" dirty="0" smtClean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	     (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succeed p after-p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))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if there's no plus sign, then we just have a p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            ;; we could check that after-p is null, but 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            ;; we'll live with the junk if there is any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(succeed p after-p))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if we don't see a p then fail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(fail tokens))))</a:t>
            </a:r>
          </a:p>
        </p:txBody>
      </p:sp>
      <p:grpSp>
        <p:nvGrpSpPr>
          <p:cNvPr id="3" name="Group 7182"/>
          <p:cNvGrpSpPr>
            <a:grpSpLocks/>
          </p:cNvGrpSpPr>
          <p:nvPr/>
        </p:nvGrpSpPr>
        <p:grpSpPr bwMode="auto">
          <a:xfrm>
            <a:off x="3505200" y="200683"/>
            <a:ext cx="482205" cy="513034"/>
            <a:chOff x="1676815" y="5536974"/>
            <a:chExt cx="1066385" cy="1244825"/>
          </a:xfrm>
        </p:grpSpPr>
        <p:sp>
          <p:nvSpPr>
            <p:cNvPr id="4" name="Freeform 11"/>
            <p:cNvSpPr>
              <a:spLocks/>
            </p:cNvSpPr>
            <p:nvPr>
              <p:custDataLst>
                <p:tags r:id="rId10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Oval 12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6" name="Straight Connector 5"/>
            <p:cNvCxnSpPr>
              <a:stCxn id="22" idx="1"/>
              <a:endCxn id="22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22" name="Oval 14"/>
              <p:cNvSpPr>
                <a:spLocks noChangeArrowheads="1"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23" name="Oval 17"/>
              <p:cNvSpPr>
                <a:spLocks noChangeArrowheads="1"/>
              </p:cNvSpPr>
              <p:nvPr>
                <p:custDataLst>
                  <p:tags r:id="rId18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24" name="Straight Connector 23"/>
              <p:cNvCxnSpPr>
                <a:stCxn id="22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>
                <a:stCxn id="22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>
                <a:stCxn id="22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8" name="Freeform 7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9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17" name="Oval 14"/>
              <p:cNvSpPr>
                <a:spLocks noChangeArrowheads="1"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8" name="Oval 17"/>
              <p:cNvSpPr>
                <a:spLocks noChangeArrowheads="1"/>
              </p:cNvSpPr>
              <p:nvPr>
                <p:custDataLst>
                  <p:tags r:id="rId16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19" name="Straight Connector 18"/>
              <p:cNvCxnSpPr>
                <a:stCxn id="17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>
                <a:stCxn id="17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stCxn id="17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12" name="Oval 14"/>
              <p:cNvSpPr>
                <a:spLocks noChangeArrowheads="1"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13" name="Oval 17"/>
              <p:cNvSpPr>
                <a:spLocks noChangeArrowheads="1"/>
              </p:cNvSpPr>
              <p:nvPr>
                <p:custDataLst>
                  <p:tags r:id="rId14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14" name="Straight Connector 13"/>
              <p:cNvCxnSpPr>
                <a:stCxn id="12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12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12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11" name="AutoShape 19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001692" y="409257"/>
            <a:ext cx="22170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  <a:latin typeface="Comic Sans MS" pitchFamily="66" charset="0"/>
              </a:rPr>
              <a:t>No magic characters either!</a:t>
            </a:r>
            <a:endParaRPr lang="en-US" sz="12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28" name="Group 7182"/>
          <p:cNvGrpSpPr>
            <a:grpSpLocks/>
          </p:cNvGrpSpPr>
          <p:nvPr/>
        </p:nvGrpSpPr>
        <p:grpSpPr bwMode="auto">
          <a:xfrm>
            <a:off x="2057400" y="3270053"/>
            <a:ext cx="482205" cy="513034"/>
            <a:chOff x="1676815" y="5536974"/>
            <a:chExt cx="1066385" cy="1244825"/>
          </a:xfrm>
        </p:grpSpPr>
        <p:sp>
          <p:nvSpPr>
            <p:cNvPr id="29" name="Freeform 11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1676815" y="6461968"/>
              <a:ext cx="1066385" cy="319831"/>
            </a:xfrm>
            <a:custGeom>
              <a:avLst/>
              <a:gdLst>
                <a:gd name="T0" fmla="*/ 2147483647 w 1048"/>
                <a:gd name="T1" fmla="*/ 2147483647 h 250"/>
                <a:gd name="T2" fmla="*/ 2147483647 w 1048"/>
                <a:gd name="T3" fmla="*/ 2147483647 h 250"/>
                <a:gd name="T4" fmla="*/ 2147483647 w 1048"/>
                <a:gd name="T5" fmla="*/ 2147483647 h 250"/>
                <a:gd name="T6" fmla="*/ 2147483647 w 1048"/>
                <a:gd name="T7" fmla="*/ 2147483647 h 250"/>
                <a:gd name="T8" fmla="*/ 2147483647 w 1048"/>
                <a:gd name="T9" fmla="*/ 2147483647 h 250"/>
                <a:gd name="T10" fmla="*/ 2147483647 w 1048"/>
                <a:gd name="T11" fmla="*/ 2147483647 h 250"/>
                <a:gd name="T12" fmla="*/ 2147483647 w 1048"/>
                <a:gd name="T13" fmla="*/ 2147483647 h 250"/>
                <a:gd name="T14" fmla="*/ 0 w 1048"/>
                <a:gd name="T15" fmla="*/ 2147483647 h 250"/>
                <a:gd name="T16" fmla="*/ 2147483647 w 1048"/>
                <a:gd name="T17" fmla="*/ 2147483647 h 250"/>
                <a:gd name="T18" fmla="*/ 2147483647 w 1048"/>
                <a:gd name="T19" fmla="*/ 2147483647 h 250"/>
                <a:gd name="T20" fmla="*/ 2147483647 w 1048"/>
                <a:gd name="T21" fmla="*/ 2147483647 h 250"/>
                <a:gd name="T22" fmla="*/ 2147483647 w 1048"/>
                <a:gd name="T23" fmla="*/ 2147483647 h 250"/>
                <a:gd name="T24" fmla="*/ 2147483647 w 1048"/>
                <a:gd name="T25" fmla="*/ 2147483647 h 250"/>
                <a:gd name="T26" fmla="*/ 2147483647 w 1048"/>
                <a:gd name="T27" fmla="*/ 2147483647 h 250"/>
                <a:gd name="T28" fmla="*/ 2147483647 w 1048"/>
                <a:gd name="T29" fmla="*/ 2147483647 h 250"/>
                <a:gd name="T30" fmla="*/ 2147483647 w 1048"/>
                <a:gd name="T31" fmla="*/ 2147483647 h 25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48" h="250">
                  <a:moveTo>
                    <a:pt x="531" y="21"/>
                  </a:moveTo>
                  <a:cubicBezTo>
                    <a:pt x="673" y="0"/>
                    <a:pt x="778" y="50"/>
                    <a:pt x="910" y="83"/>
                  </a:cubicBezTo>
                  <a:cubicBezTo>
                    <a:pt x="923" y="92"/>
                    <a:pt x="937" y="102"/>
                    <a:pt x="951" y="111"/>
                  </a:cubicBezTo>
                  <a:cubicBezTo>
                    <a:pt x="965" y="120"/>
                    <a:pt x="993" y="138"/>
                    <a:pt x="993" y="138"/>
                  </a:cubicBezTo>
                  <a:cubicBezTo>
                    <a:pt x="1009" y="162"/>
                    <a:pt x="1023" y="163"/>
                    <a:pt x="1048" y="179"/>
                  </a:cubicBezTo>
                  <a:cubicBezTo>
                    <a:pt x="943" y="250"/>
                    <a:pt x="887" y="238"/>
                    <a:pt x="751" y="248"/>
                  </a:cubicBezTo>
                  <a:cubicBezTo>
                    <a:pt x="201" y="233"/>
                    <a:pt x="424" y="241"/>
                    <a:pt x="82" y="228"/>
                  </a:cubicBezTo>
                  <a:cubicBezTo>
                    <a:pt x="54" y="218"/>
                    <a:pt x="27" y="216"/>
                    <a:pt x="0" y="207"/>
                  </a:cubicBezTo>
                  <a:cubicBezTo>
                    <a:pt x="2" y="195"/>
                    <a:pt x="1" y="183"/>
                    <a:pt x="7" y="173"/>
                  </a:cubicBezTo>
                  <a:cubicBezTo>
                    <a:pt x="19" y="151"/>
                    <a:pt x="75" y="138"/>
                    <a:pt x="96" y="131"/>
                  </a:cubicBezTo>
                  <a:cubicBezTo>
                    <a:pt x="134" y="116"/>
                    <a:pt x="169" y="92"/>
                    <a:pt x="207" y="76"/>
                  </a:cubicBezTo>
                  <a:cubicBezTo>
                    <a:pt x="239" y="61"/>
                    <a:pt x="238" y="77"/>
                    <a:pt x="275" y="55"/>
                  </a:cubicBezTo>
                  <a:cubicBezTo>
                    <a:pt x="288" y="46"/>
                    <a:pt x="309" y="33"/>
                    <a:pt x="324" y="28"/>
                  </a:cubicBezTo>
                  <a:cubicBezTo>
                    <a:pt x="341" y="21"/>
                    <a:pt x="379" y="14"/>
                    <a:pt x="379" y="14"/>
                  </a:cubicBezTo>
                  <a:cubicBezTo>
                    <a:pt x="420" y="18"/>
                    <a:pt x="461" y="22"/>
                    <a:pt x="503" y="28"/>
                  </a:cubicBezTo>
                  <a:cubicBezTo>
                    <a:pt x="531" y="32"/>
                    <a:pt x="519" y="44"/>
                    <a:pt x="531" y="21"/>
                  </a:cubicBezTo>
                  <a:close/>
                </a:path>
              </a:pathLst>
            </a:custGeom>
            <a:solidFill>
              <a:srgbClr val="3333FF"/>
            </a:solidFill>
            <a:ln w="9525">
              <a:solidFill>
                <a:srgbClr val="FD9D0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Oval 12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1803829" y="5724592"/>
              <a:ext cx="838819" cy="842787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525">
              <a:solidFill>
                <a:srgbClr val="FFCC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>
                <a:latin typeface="Arial" pitchFamily="34" charset="0"/>
                <a:ea typeface="MS PGothic" pitchFamily="34" charset="-128"/>
                <a:cs typeface="+mn-cs"/>
              </a:endParaRPr>
            </a:p>
          </p:txBody>
        </p:sp>
        <p:cxnSp>
          <p:nvCxnSpPr>
            <p:cNvPr id="31" name="Straight Connector 30"/>
            <p:cNvCxnSpPr>
              <a:stCxn id="47" idx="1"/>
              <a:endCxn id="47" idx="1"/>
            </p:cNvCxnSpPr>
            <p:nvPr/>
          </p:nvCxnSpPr>
          <p:spPr>
            <a:xfrm>
              <a:off x="2134593" y="5888384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7181"/>
            <p:cNvGrpSpPr>
              <a:grpSpLocks/>
            </p:cNvGrpSpPr>
            <p:nvPr/>
          </p:nvGrpSpPr>
          <p:grpSpPr bwMode="auto">
            <a:xfrm>
              <a:off x="1915058" y="5536974"/>
              <a:ext cx="616039" cy="613001"/>
              <a:chOff x="1905000" y="5621014"/>
              <a:chExt cx="616039" cy="613001"/>
            </a:xfrm>
          </p:grpSpPr>
          <p:sp>
            <p:nvSpPr>
              <p:cNvPr id="47" name="Oval 14"/>
              <p:cNvSpPr>
                <a:spLocks noChangeArrowheads="1"/>
              </p:cNvSpPr>
              <p:nvPr>
                <p:custDataLst>
                  <p:tags r:id="rId8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48" name="Oval 17"/>
              <p:cNvSpPr>
                <a:spLocks noChangeArrowheads="1"/>
              </p:cNvSpPr>
              <p:nvPr>
                <p:custDataLst>
                  <p:tags r:id="rId9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49" name="Straight Connector 48"/>
              <p:cNvCxnSpPr>
                <a:stCxn id="47" idx="1"/>
              </p:cNvCxnSpPr>
              <p:nvPr/>
            </p:nvCxnSpPr>
            <p:spPr>
              <a:xfrm flipH="1" flipV="1">
                <a:off x="1904908" y="5725247"/>
                <a:ext cx="224919" cy="247177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>
                <a:stCxn id="47" idx="0"/>
              </p:cNvCxnSpPr>
              <p:nvPr/>
            </p:nvCxnSpPr>
            <p:spPr>
              <a:xfrm flipV="1">
                <a:off x="2233027" y="5621014"/>
                <a:ext cx="10584" cy="303761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>
                <a:stCxn id="47" idx="7"/>
              </p:cNvCxnSpPr>
              <p:nvPr/>
            </p:nvCxnSpPr>
            <p:spPr>
              <a:xfrm flipV="1">
                <a:off x="2336224" y="5692487"/>
                <a:ext cx="187875" cy="27993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33" name="Freeform 32"/>
            <p:cNvSpPr/>
            <p:nvPr/>
          </p:nvSpPr>
          <p:spPr>
            <a:xfrm>
              <a:off x="1986410" y="6510797"/>
              <a:ext cx="465717" cy="202507"/>
            </a:xfrm>
            <a:custGeom>
              <a:avLst/>
              <a:gdLst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32801 h 112314"/>
                <a:gd name="connsiteX12" fmla="*/ 550 w 256696"/>
                <a:gd name="connsiteY12" fmla="*/ 8947 h 112314"/>
                <a:gd name="connsiteX0" fmla="*/ 550 w 256696"/>
                <a:gd name="connsiteY0" fmla="*/ 8947 h 112314"/>
                <a:gd name="connsiteX1" fmla="*/ 24404 w 256696"/>
                <a:gd name="connsiteY1" fmla="*/ 48703 h 112314"/>
                <a:gd name="connsiteX2" fmla="*/ 95966 w 256696"/>
                <a:gd name="connsiteY2" fmla="*/ 104362 h 112314"/>
                <a:gd name="connsiteX3" fmla="*/ 119820 w 256696"/>
                <a:gd name="connsiteY3" fmla="*/ 112314 h 112314"/>
                <a:gd name="connsiteX4" fmla="*/ 159576 w 256696"/>
                <a:gd name="connsiteY4" fmla="*/ 104362 h 112314"/>
                <a:gd name="connsiteX5" fmla="*/ 231138 w 256696"/>
                <a:gd name="connsiteY5" fmla="*/ 48703 h 112314"/>
                <a:gd name="connsiteX6" fmla="*/ 247041 w 256696"/>
                <a:gd name="connsiteY6" fmla="*/ 24849 h 112314"/>
                <a:gd name="connsiteX7" fmla="*/ 254992 w 256696"/>
                <a:gd name="connsiteY7" fmla="*/ 995 h 112314"/>
                <a:gd name="connsiteX8" fmla="*/ 207284 w 256696"/>
                <a:gd name="connsiteY8" fmla="*/ 24849 h 112314"/>
                <a:gd name="connsiteX9" fmla="*/ 135722 w 256696"/>
                <a:gd name="connsiteY9" fmla="*/ 32801 h 112314"/>
                <a:gd name="connsiteX10" fmla="*/ 88015 w 256696"/>
                <a:gd name="connsiteY10" fmla="*/ 40752 h 112314"/>
                <a:gd name="connsiteX11" fmla="*/ 48258 w 256696"/>
                <a:gd name="connsiteY11" fmla="*/ 13084 h 112314"/>
                <a:gd name="connsiteX12" fmla="*/ 550 w 256696"/>
                <a:gd name="connsiteY12" fmla="*/ 8947 h 112314"/>
                <a:gd name="connsiteX0" fmla="*/ 770 w 256916"/>
                <a:gd name="connsiteY0" fmla="*/ 915 h 119068"/>
                <a:gd name="connsiteX1" fmla="*/ 24624 w 256916"/>
                <a:gd name="connsiteY1" fmla="*/ 55457 h 119068"/>
                <a:gd name="connsiteX2" fmla="*/ 96186 w 256916"/>
                <a:gd name="connsiteY2" fmla="*/ 111116 h 119068"/>
                <a:gd name="connsiteX3" fmla="*/ 120040 w 256916"/>
                <a:gd name="connsiteY3" fmla="*/ 119068 h 119068"/>
                <a:gd name="connsiteX4" fmla="*/ 159796 w 256916"/>
                <a:gd name="connsiteY4" fmla="*/ 111116 h 119068"/>
                <a:gd name="connsiteX5" fmla="*/ 231358 w 256916"/>
                <a:gd name="connsiteY5" fmla="*/ 55457 h 119068"/>
                <a:gd name="connsiteX6" fmla="*/ 247261 w 256916"/>
                <a:gd name="connsiteY6" fmla="*/ 31603 h 119068"/>
                <a:gd name="connsiteX7" fmla="*/ 255212 w 256916"/>
                <a:gd name="connsiteY7" fmla="*/ 7749 h 119068"/>
                <a:gd name="connsiteX8" fmla="*/ 207504 w 256916"/>
                <a:gd name="connsiteY8" fmla="*/ 31603 h 119068"/>
                <a:gd name="connsiteX9" fmla="*/ 135942 w 256916"/>
                <a:gd name="connsiteY9" fmla="*/ 39555 h 119068"/>
                <a:gd name="connsiteX10" fmla="*/ 88235 w 256916"/>
                <a:gd name="connsiteY10" fmla="*/ 47506 h 119068"/>
                <a:gd name="connsiteX11" fmla="*/ 48478 w 256916"/>
                <a:gd name="connsiteY11" fmla="*/ 19838 h 119068"/>
                <a:gd name="connsiteX12" fmla="*/ 770 w 256916"/>
                <a:gd name="connsiteY12" fmla="*/ 915 h 119068"/>
                <a:gd name="connsiteX0" fmla="*/ 770 w 257189"/>
                <a:gd name="connsiteY0" fmla="*/ 915 h 119068"/>
                <a:gd name="connsiteX1" fmla="*/ 24624 w 257189"/>
                <a:gd name="connsiteY1" fmla="*/ 55457 h 119068"/>
                <a:gd name="connsiteX2" fmla="*/ 96186 w 257189"/>
                <a:gd name="connsiteY2" fmla="*/ 111116 h 119068"/>
                <a:gd name="connsiteX3" fmla="*/ 120040 w 257189"/>
                <a:gd name="connsiteY3" fmla="*/ 119068 h 119068"/>
                <a:gd name="connsiteX4" fmla="*/ 159796 w 257189"/>
                <a:gd name="connsiteY4" fmla="*/ 111116 h 119068"/>
                <a:gd name="connsiteX5" fmla="*/ 231358 w 257189"/>
                <a:gd name="connsiteY5" fmla="*/ 55457 h 119068"/>
                <a:gd name="connsiteX6" fmla="*/ 247261 w 257189"/>
                <a:gd name="connsiteY6" fmla="*/ 31603 h 119068"/>
                <a:gd name="connsiteX7" fmla="*/ 255212 w 257189"/>
                <a:gd name="connsiteY7" fmla="*/ 7749 h 119068"/>
                <a:gd name="connsiteX8" fmla="*/ 207504 w 257189"/>
                <a:gd name="connsiteY8" fmla="*/ 16816 h 119068"/>
                <a:gd name="connsiteX9" fmla="*/ 135942 w 257189"/>
                <a:gd name="connsiteY9" fmla="*/ 39555 h 119068"/>
                <a:gd name="connsiteX10" fmla="*/ 88235 w 257189"/>
                <a:gd name="connsiteY10" fmla="*/ 47506 h 119068"/>
                <a:gd name="connsiteX11" fmla="*/ 48478 w 257189"/>
                <a:gd name="connsiteY11" fmla="*/ 19838 h 119068"/>
                <a:gd name="connsiteX12" fmla="*/ 770 w 257189"/>
                <a:gd name="connsiteY12" fmla="*/ 915 h 119068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88235 w 257189"/>
                <a:gd name="connsiteY10" fmla="*/ 54767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  <a:gd name="connsiteX0" fmla="*/ 770 w 257189"/>
                <a:gd name="connsiteY0" fmla="*/ 8176 h 126329"/>
                <a:gd name="connsiteX1" fmla="*/ 24624 w 257189"/>
                <a:gd name="connsiteY1" fmla="*/ 62718 h 126329"/>
                <a:gd name="connsiteX2" fmla="*/ 96186 w 257189"/>
                <a:gd name="connsiteY2" fmla="*/ 118377 h 126329"/>
                <a:gd name="connsiteX3" fmla="*/ 120040 w 257189"/>
                <a:gd name="connsiteY3" fmla="*/ 126329 h 126329"/>
                <a:gd name="connsiteX4" fmla="*/ 159796 w 257189"/>
                <a:gd name="connsiteY4" fmla="*/ 118377 h 126329"/>
                <a:gd name="connsiteX5" fmla="*/ 231358 w 257189"/>
                <a:gd name="connsiteY5" fmla="*/ 62718 h 126329"/>
                <a:gd name="connsiteX6" fmla="*/ 247261 w 257189"/>
                <a:gd name="connsiteY6" fmla="*/ 38864 h 126329"/>
                <a:gd name="connsiteX7" fmla="*/ 255212 w 257189"/>
                <a:gd name="connsiteY7" fmla="*/ 223 h 126329"/>
                <a:gd name="connsiteX8" fmla="*/ 207504 w 257189"/>
                <a:gd name="connsiteY8" fmla="*/ 24077 h 126329"/>
                <a:gd name="connsiteX9" fmla="*/ 135942 w 257189"/>
                <a:gd name="connsiteY9" fmla="*/ 46816 h 126329"/>
                <a:gd name="connsiteX10" fmla="*/ 97002 w 257189"/>
                <a:gd name="connsiteY10" fmla="*/ 44909 h 126329"/>
                <a:gd name="connsiteX11" fmla="*/ 48478 w 257189"/>
                <a:gd name="connsiteY11" fmla="*/ 27099 h 126329"/>
                <a:gd name="connsiteX12" fmla="*/ 770 w 257189"/>
                <a:gd name="connsiteY12" fmla="*/ 8176 h 1263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189" h="126329">
                  <a:moveTo>
                    <a:pt x="770" y="8176"/>
                  </a:moveTo>
                  <a:cubicBezTo>
                    <a:pt x="-3206" y="14112"/>
                    <a:pt x="8721" y="44351"/>
                    <a:pt x="24624" y="62718"/>
                  </a:cubicBezTo>
                  <a:cubicBezTo>
                    <a:pt x="40527" y="81085"/>
                    <a:pt x="79313" y="112752"/>
                    <a:pt x="96186" y="118377"/>
                  </a:cubicBezTo>
                  <a:lnTo>
                    <a:pt x="120040" y="126329"/>
                  </a:lnTo>
                  <a:cubicBezTo>
                    <a:pt x="133292" y="123678"/>
                    <a:pt x="147493" y="123969"/>
                    <a:pt x="159796" y="118377"/>
                  </a:cubicBezTo>
                  <a:cubicBezTo>
                    <a:pt x="183583" y="107564"/>
                    <a:pt x="213568" y="84066"/>
                    <a:pt x="231358" y="62718"/>
                  </a:cubicBezTo>
                  <a:cubicBezTo>
                    <a:pt x="237476" y="55377"/>
                    <a:pt x="241960" y="46815"/>
                    <a:pt x="247261" y="38864"/>
                  </a:cubicBezTo>
                  <a:cubicBezTo>
                    <a:pt x="249911" y="30913"/>
                    <a:pt x="261838" y="2688"/>
                    <a:pt x="255212" y="223"/>
                  </a:cubicBezTo>
                  <a:cubicBezTo>
                    <a:pt x="248586" y="-2241"/>
                    <a:pt x="227382" y="16312"/>
                    <a:pt x="207504" y="24077"/>
                  </a:cubicBezTo>
                  <a:cubicBezTo>
                    <a:pt x="187626" y="31842"/>
                    <a:pt x="154359" y="43344"/>
                    <a:pt x="135942" y="46816"/>
                  </a:cubicBezTo>
                  <a:cubicBezTo>
                    <a:pt x="117525" y="50288"/>
                    <a:pt x="112904" y="42259"/>
                    <a:pt x="97002" y="44909"/>
                  </a:cubicBezTo>
                  <a:cubicBezTo>
                    <a:pt x="83750" y="42259"/>
                    <a:pt x="60566" y="33143"/>
                    <a:pt x="48478" y="27099"/>
                  </a:cubicBezTo>
                  <a:cubicBezTo>
                    <a:pt x="48474" y="27097"/>
                    <a:pt x="4746" y="2240"/>
                    <a:pt x="770" y="8176"/>
                  </a:cubicBezTo>
                  <a:close/>
                </a:path>
              </a:pathLst>
            </a:cu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/>
            </a:p>
          </p:txBody>
        </p:sp>
        <p:grpSp>
          <p:nvGrpSpPr>
            <p:cNvPr id="34" name="Group 92"/>
            <p:cNvGrpSpPr>
              <a:grpSpLocks/>
            </p:cNvGrpSpPr>
            <p:nvPr/>
          </p:nvGrpSpPr>
          <p:grpSpPr bwMode="auto">
            <a:xfrm>
              <a:off x="2391951" y="5933936"/>
              <a:ext cx="213071" cy="175546"/>
              <a:chOff x="1905000" y="5621014"/>
              <a:chExt cx="616039" cy="613001"/>
            </a:xfrm>
          </p:grpSpPr>
          <p:sp>
            <p:nvSpPr>
              <p:cNvPr id="42" name="Oval 14"/>
              <p:cNvSpPr>
                <a:spLocks noChangeArrowheads="1"/>
              </p:cNvSpPr>
              <p:nvPr>
                <p:custDataLst>
                  <p:tags r:id="rId6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43" name="Oval 42"/>
              <p:cNvSpPr>
                <a:spLocks noChangeArrowheads="1"/>
              </p:cNvSpPr>
              <p:nvPr>
                <p:custDataLst>
                  <p:tags r:id="rId7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44" name="Straight Connector 43"/>
              <p:cNvCxnSpPr>
                <a:stCxn id="42" idx="1"/>
              </p:cNvCxnSpPr>
              <p:nvPr/>
            </p:nvCxnSpPr>
            <p:spPr>
              <a:xfrm flipH="1" flipV="1">
                <a:off x="1903024" y="5711532"/>
                <a:ext cx="221863" cy="25998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>
                <a:stCxn id="42" idx="0"/>
              </p:cNvCxnSpPr>
              <p:nvPr/>
            </p:nvCxnSpPr>
            <p:spPr>
              <a:xfrm flipV="1">
                <a:off x="2231995" y="5617942"/>
                <a:ext cx="0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>
                <a:stCxn id="42" idx="7"/>
              </p:cNvCxnSpPr>
              <p:nvPr/>
            </p:nvCxnSpPr>
            <p:spPr>
              <a:xfrm flipV="1">
                <a:off x="2339103" y="5680337"/>
                <a:ext cx="183613" cy="291178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oup 104"/>
            <p:cNvGrpSpPr>
              <a:grpSpLocks/>
            </p:cNvGrpSpPr>
            <p:nvPr/>
          </p:nvGrpSpPr>
          <p:grpSpPr bwMode="auto">
            <a:xfrm>
              <a:off x="1871482" y="5921099"/>
              <a:ext cx="213071" cy="175546"/>
              <a:chOff x="1905000" y="5621014"/>
              <a:chExt cx="616039" cy="613001"/>
            </a:xfrm>
          </p:grpSpPr>
          <p:sp>
            <p:nvSpPr>
              <p:cNvPr id="37" name="Oval 14"/>
              <p:cNvSpPr>
                <a:spLocks noChangeArrowheads="1"/>
              </p:cNvSpPr>
              <p:nvPr>
                <p:custDataLst>
                  <p:tags r:id="rId4"/>
                </p:custDataLst>
              </p:nvPr>
            </p:nvSpPr>
            <p:spPr bwMode="auto">
              <a:xfrm>
                <a:off x="2082869" y="5927028"/>
                <a:ext cx="292269" cy="306987"/>
              </a:xfrm>
              <a:prstGeom prst="ellipse">
                <a:avLst/>
              </a:prstGeom>
              <a:solidFill>
                <a:srgbClr val="00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sp>
            <p:nvSpPr>
              <p:cNvPr id="38" name="Oval 17"/>
              <p:cNvSpPr>
                <a:spLocks noChangeArrowheads="1"/>
              </p:cNvSpPr>
              <p:nvPr>
                <p:custDataLst>
                  <p:tags r:id="rId5"/>
                </p:custDataLst>
              </p:nvPr>
            </p:nvSpPr>
            <p:spPr bwMode="auto">
              <a:xfrm flipV="1">
                <a:off x="2187532" y="6058469"/>
                <a:ext cx="82939" cy="7375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/>
              </a:p>
            </p:txBody>
          </p:sp>
          <p:cxnSp>
            <p:nvCxnSpPr>
              <p:cNvPr id="39" name="Straight Connector 38"/>
              <p:cNvCxnSpPr>
                <a:stCxn id="37" idx="1"/>
              </p:cNvCxnSpPr>
              <p:nvPr/>
            </p:nvCxnSpPr>
            <p:spPr>
              <a:xfrm flipH="1" flipV="1">
                <a:off x="1908311" y="5725164"/>
                <a:ext cx="221863" cy="239179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>
                <a:stCxn id="37" idx="0"/>
              </p:cNvCxnSpPr>
              <p:nvPr/>
            </p:nvCxnSpPr>
            <p:spPr>
              <a:xfrm flipV="1">
                <a:off x="2229634" y="5621171"/>
                <a:ext cx="22949" cy="301574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>
                <a:stCxn id="37" idx="7"/>
              </p:cNvCxnSpPr>
              <p:nvPr/>
            </p:nvCxnSpPr>
            <p:spPr>
              <a:xfrm flipV="1">
                <a:off x="2336742" y="5683567"/>
                <a:ext cx="183613" cy="280776"/>
              </a:xfrm>
              <a:prstGeom prst="line">
                <a:avLst/>
              </a:prstGeom>
              <a:ln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36" name="AutoShape 19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 rot="-5400000">
              <a:off x="2130172" y="6065759"/>
              <a:ext cx="208474" cy="530413"/>
            </a:xfrm>
            <a:prstGeom prst="moon">
              <a:avLst>
                <a:gd name="adj" fmla="val 27116"/>
              </a:avLst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/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137104" y="3395243"/>
            <a:ext cx="2217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00CC00"/>
                </a:solidFill>
                <a:latin typeface="Comic Sans MS" pitchFamily="66" charset="0"/>
              </a:rPr>
              <a:t>Success!  I'm glad we're</a:t>
            </a:r>
          </a:p>
          <a:p>
            <a:r>
              <a:rPr lang="en-US" sz="1200" dirty="0" smtClean="0">
                <a:solidFill>
                  <a:srgbClr val="00CC00"/>
                </a:solidFill>
                <a:latin typeface="Comic Sans MS" pitchFamily="66" charset="0"/>
              </a:rPr>
              <a:t>clear about that!</a:t>
            </a:r>
          </a:p>
        </p:txBody>
      </p:sp>
    </p:spTree>
    <p:extLst>
      <p:ext uri="{BB962C8B-B14F-4D97-AF65-F5344CB8AC3E}">
        <p14:creationId xmlns:p14="http://schemas.microsoft.com/office/powerpoint/2010/main" val="82636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106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P -&gt; V * P | V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(parse-p tokens)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(let* (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(triple (parse-v tokens))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parseok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(outcome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(v (result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(after-v (residual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(if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parseok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if the parse is OK, look for a * sign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(if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(begins-with? multiply-char after-v)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(let* (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(triple2 (parse-p (rest after-v)))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(have-p (outcome triple2))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(p (result triple2))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(after-p (residual triple2))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 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(if have-p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then we have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v * p</a:t>
            </a:r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(succeed (list multiply-char v p) after-p)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(succeed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v 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after-v)) </a:t>
            </a: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    )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 end let*</a:t>
            </a:r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(succeed v after-v))</a:t>
            </a:r>
          </a:p>
          <a:p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if we don't see a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v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then fail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  (fail tokens))))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3810000"/>
            <a:ext cx="1510350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What's going</a:t>
            </a:r>
          </a:p>
          <a:p>
            <a:r>
              <a:rPr lang="en-US" dirty="0" smtClean="0"/>
              <a:t>on in the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lines in red</a:t>
            </a:r>
            <a:r>
              <a:rPr lang="en-US" dirty="0" smtClean="0"/>
              <a:t>?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5336280" y="1907280"/>
              <a:ext cx="1857960" cy="35222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26920" y="1897920"/>
                <a:ext cx="1876680" cy="354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3926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sz="4000"/>
              <a:t>Stages of an Interpreter</a:t>
            </a:r>
          </a:p>
        </p:txBody>
      </p:sp>
      <p:grpSp>
        <p:nvGrpSpPr>
          <p:cNvPr id="387075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57200" y="914400"/>
            <a:ext cx="8218488" cy="180975"/>
            <a:chOff x="295" y="1311"/>
            <a:chExt cx="5177" cy="114"/>
          </a:xfrm>
        </p:grpSpPr>
        <p:sp>
          <p:nvSpPr>
            <p:cNvPr id="387076" name="Rectangle 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077" name="Rectangle 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87078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2000" y="12954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Lexical Analyzer</a:t>
            </a:r>
          </a:p>
        </p:txBody>
      </p:sp>
      <p:sp>
        <p:nvSpPr>
          <p:cNvPr id="387079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62000" y="23622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Parser</a:t>
            </a:r>
          </a:p>
        </p:txBody>
      </p:sp>
      <p:sp>
        <p:nvSpPr>
          <p:cNvPr id="387080" name="Rectangle 8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35052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Evaluator</a:t>
            </a:r>
          </a:p>
        </p:txBody>
      </p:sp>
      <p:sp>
        <p:nvSpPr>
          <p:cNvPr id="387081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62000" y="44958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Environment</a:t>
            </a:r>
          </a:p>
        </p:txBody>
      </p:sp>
      <p:sp>
        <p:nvSpPr>
          <p:cNvPr id="387082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62000" y="57150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Printer</a:t>
            </a:r>
          </a:p>
        </p:txBody>
      </p:sp>
      <p:sp>
        <p:nvSpPr>
          <p:cNvPr id="387083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28600" y="20574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7084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28600" y="32004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7085" name="Line 1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28600" y="54102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7086" name="Line 1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304800" y="64770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7087" name="Line 15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1752600" y="4114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7088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10000" y="12954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Tokenizer</a:t>
            </a:r>
          </a:p>
        </p:txBody>
      </p:sp>
      <p:sp>
        <p:nvSpPr>
          <p:cNvPr id="387089" name="Text Box 1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048000" y="1447800"/>
            <a:ext cx="5889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AKA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" name="Ink 1"/>
              <p14:cNvContentPartPr/>
              <p14:nvPr/>
            </p14:nvContentPartPr>
            <p14:xfrm>
              <a:off x="150120" y="464400"/>
              <a:ext cx="1478880" cy="55508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40760" y="455040"/>
                <a:ext cx="1497600" cy="5569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893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676400"/>
            <a:ext cx="6248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V -&gt; parses to a </a:t>
            </a:r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number</a:t>
            </a:r>
            <a:endParaRPr lang="en-US" b="1" dirty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(parse-v tokens)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(if (number? (first tokens))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(succeed (first tokens) (rest tokens))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    (fail tokens)))</a:t>
            </a:r>
          </a:p>
        </p:txBody>
      </p:sp>
    </p:spTree>
    <p:extLst>
      <p:ext uri="{BB962C8B-B14F-4D97-AF65-F5344CB8AC3E}">
        <p14:creationId xmlns:p14="http://schemas.microsoft.com/office/powerpoint/2010/main" val="344357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305342"/>
            <a:ext cx="86106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Define parser succeed and fail functions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Both return 3-lists of the form</a:t>
            </a:r>
          </a:p>
          <a:p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(&lt;outcome: #t for success, #f for failure&gt;  </a:t>
            </a:r>
            <a:endParaRPr lang="en-US" b="1" dirty="0" smtClean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     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&lt;result: in the event of success&gt;  &lt;residue: </a:t>
            </a:r>
            <a:endParaRPr lang="en-US" b="1" dirty="0" smtClean="0">
              <a:solidFill>
                <a:srgbClr val="FF990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;;        remaining </a:t>
            </a:r>
            <a:r>
              <a:rPr lang="en-US" b="1" dirty="0">
                <a:solidFill>
                  <a:srgbClr val="FF9900"/>
                </a:solidFill>
                <a:latin typeface="Courier New" pitchFamily="49" charset="0"/>
                <a:cs typeface="Courier New" pitchFamily="49" charset="0"/>
              </a:rPr>
              <a:t>input&gt;)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(succeed result residue)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(list #t result residue))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(fail residue)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  (list #f () residue))</a:t>
            </a:r>
          </a:p>
          <a:p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(outcome  triple) (first 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(result   triple) (second triple))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(define (residual triple) (third  triple))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371600" y="4700520"/>
              <a:ext cx="4429440" cy="17172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62240" y="4691160"/>
                <a:ext cx="4448160" cy="190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8824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3" name="Text Box 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83400" y="152400"/>
            <a:ext cx="1955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4200" dirty="0" smtClean="0">
                <a:latin typeface="Times" pitchFamily="18" charset="0"/>
              </a:rPr>
              <a:t>"Quiz"</a:t>
            </a:r>
            <a:endParaRPr lang="en-US" sz="4200" dirty="0">
              <a:latin typeface="Times" pitchFamily="18" charset="0"/>
            </a:endParaRPr>
          </a:p>
        </p:txBody>
      </p:sp>
      <p:sp>
        <p:nvSpPr>
          <p:cNvPr id="339975" name="Line 7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808038" y="300037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76" name="Rectangle 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258888" y="2855913"/>
            <a:ext cx="1403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any Double</a:t>
            </a:r>
          </a:p>
        </p:txBody>
      </p:sp>
      <p:sp>
        <p:nvSpPr>
          <p:cNvPr id="339977" name="Text Box 9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1925" y="1785938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8" charset="0"/>
              </a:rPr>
              <a:t>"product"</a:t>
            </a:r>
          </a:p>
        </p:txBody>
      </p:sp>
      <p:sp>
        <p:nvSpPr>
          <p:cNvPr id="339978" name="Rectangle 1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4175" y="71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339979" name="Line 11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812800" y="9398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80" name="Line 12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298700" y="6429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81" name="Rectangle 13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444750" y="71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339982" name="Rectangle 14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620838" y="7715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339983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878013" y="71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339984" name="Rectangle 16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293813" y="711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339985" name="Rectangle 1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87350" y="2759075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latin typeface="Gadget" charset="0"/>
              </a:rPr>
              <a:t>V</a:t>
            </a:r>
            <a:endParaRPr lang="en-US" dirty="0">
              <a:latin typeface="Gadget" charset="0"/>
            </a:endParaRPr>
          </a:p>
        </p:txBody>
      </p:sp>
      <p:sp>
        <p:nvSpPr>
          <p:cNvPr id="339986" name="Rectangle 18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54013" y="14319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339987" name="Line 19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782638" y="166052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88" name="Rectangle 20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443163" y="1431925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G</a:t>
            </a:r>
          </a:p>
        </p:txBody>
      </p:sp>
      <p:sp>
        <p:nvSpPr>
          <p:cNvPr id="339989" name="Rectangle 21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590675" y="1492250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339990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847850" y="14319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339991" name="Rectangle 2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263650" y="1431925"/>
            <a:ext cx="4206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G</a:t>
            </a:r>
          </a:p>
        </p:txBody>
      </p:sp>
      <p:sp>
        <p:nvSpPr>
          <p:cNvPr id="339992" name="Line 24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297113" y="1363663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9993" name="Text Box 25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2088" y="103187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8" charset="0"/>
              </a:rPr>
              <a:t>"sum"</a:t>
            </a:r>
          </a:p>
        </p:txBody>
      </p:sp>
      <p:sp>
        <p:nvSpPr>
          <p:cNvPr id="339994" name="Text Box 26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5263" y="310832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 dirty="0" smtClean="0">
                <a:solidFill>
                  <a:srgbClr val="0703F3"/>
                </a:solidFill>
                <a:latin typeface="Times" pitchFamily="18" charset="0"/>
              </a:rPr>
              <a:t>"value"</a:t>
            </a:r>
            <a:endParaRPr lang="en-US" sz="900" b="1" dirty="0">
              <a:solidFill>
                <a:srgbClr val="0703F3"/>
              </a:solidFill>
              <a:latin typeface="Times" pitchFamily="18" charset="0"/>
            </a:endParaRPr>
          </a:p>
        </p:txBody>
      </p:sp>
      <p:sp>
        <p:nvSpPr>
          <p:cNvPr id="340017" name="Rectangle 49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114800" y="304800"/>
            <a:ext cx="167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b="1" i="1">
                <a:latin typeface="Times" pitchFamily="18" charset="0"/>
              </a:rPr>
              <a:t>parentheses</a:t>
            </a:r>
          </a:p>
        </p:txBody>
      </p:sp>
      <p:sp>
        <p:nvSpPr>
          <p:cNvPr id="340019" name="Text Box 5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6200" y="2482850"/>
            <a:ext cx="1143000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8" charset="0"/>
              </a:rPr>
              <a:t>"grouped terms"</a:t>
            </a:r>
          </a:p>
        </p:txBody>
      </p:sp>
      <p:sp>
        <p:nvSpPr>
          <p:cNvPr id="340020" name="Rectangle 52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54013" y="2128838"/>
            <a:ext cx="420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G</a:t>
            </a:r>
          </a:p>
        </p:txBody>
      </p:sp>
      <p:sp>
        <p:nvSpPr>
          <p:cNvPr id="340021" name="Line 53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782638" y="235743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0022" name="Rectangle 54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443163" y="212883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 smtClean="0">
                <a:latin typeface="Gadget" charset="0"/>
              </a:rPr>
              <a:t>V</a:t>
            </a:r>
            <a:endParaRPr lang="en-US" dirty="0">
              <a:latin typeface="Gadget" charset="0"/>
            </a:endParaRPr>
          </a:p>
        </p:txBody>
      </p:sp>
      <p:sp>
        <p:nvSpPr>
          <p:cNvPr id="340023" name="Rectangle 55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16113" y="2197100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)</a:t>
            </a:r>
          </a:p>
        </p:txBody>
      </p:sp>
      <p:sp>
        <p:nvSpPr>
          <p:cNvPr id="340025" name="Rectangle 57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589088" y="21367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340026" name="Line 58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2297113" y="2060575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0027" name="Rectangle 59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57225" y="150813"/>
            <a:ext cx="1863725" cy="346075"/>
          </a:xfrm>
          <a:prstGeom prst="rect">
            <a:avLst/>
          </a:prstGeom>
          <a:noFill/>
          <a:ln w="9525">
            <a:solidFill>
              <a:srgbClr val="0703F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703F3"/>
                </a:solidFill>
                <a:latin typeface="Comic Sans MS" pitchFamily="66" charset="0"/>
              </a:rPr>
              <a:t>Our new grammar</a:t>
            </a:r>
          </a:p>
        </p:txBody>
      </p:sp>
      <p:sp>
        <p:nvSpPr>
          <p:cNvPr id="340029" name="Text Box 61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376613" y="1146175"/>
            <a:ext cx="5546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 dirty="0">
                <a:solidFill>
                  <a:srgbClr val="0703F3"/>
                </a:solidFill>
                <a:latin typeface="Times New Roman" pitchFamily="18" charset="0"/>
              </a:rPr>
              <a:t>(1) Modeling from the code for </a:t>
            </a:r>
            <a:r>
              <a:rPr lang="en-US" sz="1400" b="1" dirty="0" smtClean="0">
                <a:latin typeface="Courier New" pitchFamily="49" charset="0"/>
              </a:rPr>
              <a:t>parse-p</a:t>
            </a:r>
            <a:r>
              <a:rPr lang="en-US" sz="1400" b="1" dirty="0">
                <a:solidFill>
                  <a:srgbClr val="0703F3"/>
                </a:solidFill>
                <a:latin typeface="Times New Roman" pitchFamily="18" charset="0"/>
              </a:rPr>
              <a:t> </a:t>
            </a:r>
            <a:r>
              <a:rPr lang="en-US" sz="1400" b="1" dirty="0" smtClean="0">
                <a:solidFill>
                  <a:srgbClr val="0703F3"/>
                </a:solidFill>
                <a:latin typeface="Times New Roman" pitchFamily="18" charset="0"/>
              </a:rPr>
              <a:t>(a few slides back) </a:t>
            </a:r>
            <a:r>
              <a:rPr lang="en-US" sz="1400" b="1" dirty="0">
                <a:solidFill>
                  <a:srgbClr val="0703F3"/>
                </a:solidFill>
                <a:latin typeface="Times New Roman" pitchFamily="18" charset="0"/>
              </a:rPr>
              <a:t>sketch the code for a new </a:t>
            </a:r>
            <a:r>
              <a:rPr lang="en-US" sz="1400" b="1" dirty="0" smtClean="0">
                <a:solidFill>
                  <a:srgbClr val="0703F3"/>
                </a:solidFill>
                <a:latin typeface="Times New Roman" pitchFamily="18" charset="0"/>
              </a:rPr>
              <a:t>function </a:t>
            </a:r>
            <a:r>
              <a:rPr lang="en-US" sz="1400" b="1" dirty="0" smtClean="0">
                <a:latin typeface="Courier New" pitchFamily="49" charset="0"/>
              </a:rPr>
              <a:t>parse-g</a:t>
            </a:r>
            <a:r>
              <a:rPr lang="en-US" sz="1400" b="1" dirty="0" smtClean="0">
                <a:solidFill>
                  <a:srgbClr val="0703F3"/>
                </a:solidFill>
                <a:latin typeface="Times New Roman" pitchFamily="18" charset="0"/>
              </a:rPr>
              <a:t> </a:t>
            </a:r>
            <a:r>
              <a:rPr lang="en-US" sz="1400" b="1" dirty="0">
                <a:solidFill>
                  <a:srgbClr val="0703F3"/>
                </a:solidFill>
                <a:latin typeface="Times New Roman" pitchFamily="18" charset="0"/>
              </a:rPr>
              <a:t>that will parse </a:t>
            </a:r>
            <a:r>
              <a:rPr lang="en-US" sz="1400" b="1" i="1" dirty="0">
                <a:solidFill>
                  <a:srgbClr val="0703F3"/>
                </a:solidFill>
                <a:latin typeface="Times New Roman" pitchFamily="18" charset="0"/>
              </a:rPr>
              <a:t>grouped expressions</a:t>
            </a:r>
            <a:r>
              <a:rPr lang="en-US" sz="1400" b="1" dirty="0">
                <a:solidFill>
                  <a:srgbClr val="0703F3"/>
                </a:solidFill>
                <a:latin typeface="Times New Roman" pitchFamily="18" charset="0"/>
              </a:rPr>
              <a:t> with parentheses</a:t>
            </a:r>
            <a:r>
              <a:rPr lang="en-US" sz="1400" b="1" dirty="0" smtClean="0">
                <a:solidFill>
                  <a:srgbClr val="0703F3"/>
                </a:solidFill>
                <a:latin typeface="Times New Roman" pitchFamily="18" charset="0"/>
              </a:rPr>
              <a:t>.  [Also: modify parse-p appropriately.]</a:t>
            </a:r>
            <a:endParaRPr lang="en-US" sz="1400" b="1" dirty="0">
              <a:solidFill>
                <a:srgbClr val="0703F3"/>
              </a:solidFill>
              <a:latin typeface="Times New Roman" pitchFamily="18" charset="0"/>
            </a:endParaRPr>
          </a:p>
        </p:txBody>
      </p:sp>
      <p:sp>
        <p:nvSpPr>
          <p:cNvPr id="340030" name="Rectangle 62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1344613" y="2198688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(</a:t>
            </a:r>
          </a:p>
        </p:txBody>
      </p:sp>
      <p:sp>
        <p:nvSpPr>
          <p:cNvPr id="340033" name="Freeform 65"/>
          <p:cNvSpPr>
            <a:spLocks/>
          </p:cNvSpPr>
          <p:nvPr>
            <p:custDataLst>
              <p:tags r:id="rId33"/>
            </p:custDataLst>
          </p:nvPr>
        </p:nvSpPr>
        <p:spPr bwMode="auto">
          <a:xfrm>
            <a:off x="2895600" y="1987550"/>
            <a:ext cx="682625" cy="379413"/>
          </a:xfrm>
          <a:custGeom>
            <a:avLst/>
            <a:gdLst>
              <a:gd name="T0" fmla="*/ 0 w 312"/>
              <a:gd name="T1" fmla="*/ 227 h 239"/>
              <a:gd name="T2" fmla="*/ 146 w 312"/>
              <a:gd name="T3" fmla="*/ 227 h 239"/>
              <a:gd name="T4" fmla="*/ 166 w 312"/>
              <a:gd name="T5" fmla="*/ 197 h 239"/>
              <a:gd name="T6" fmla="*/ 156 w 312"/>
              <a:gd name="T7" fmla="*/ 101 h 239"/>
              <a:gd name="T8" fmla="*/ 312 w 312"/>
              <a:gd name="T9" fmla="*/ 11 h 2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12" h="239">
                <a:moveTo>
                  <a:pt x="0" y="227"/>
                </a:moveTo>
                <a:cubicBezTo>
                  <a:pt x="42" y="230"/>
                  <a:pt x="107" y="239"/>
                  <a:pt x="146" y="227"/>
                </a:cubicBezTo>
                <a:cubicBezTo>
                  <a:pt x="157" y="223"/>
                  <a:pt x="166" y="197"/>
                  <a:pt x="166" y="197"/>
                </a:cubicBezTo>
                <a:cubicBezTo>
                  <a:pt x="163" y="164"/>
                  <a:pt x="154" y="133"/>
                  <a:pt x="156" y="101"/>
                </a:cubicBezTo>
                <a:cubicBezTo>
                  <a:pt x="161" y="0"/>
                  <a:pt x="232" y="11"/>
                  <a:pt x="312" y="1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0035" name="Rectangle 67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695700" y="1803400"/>
            <a:ext cx="29418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 dirty="0" smtClean="0">
                <a:latin typeface="Courier New" pitchFamily="49" charset="0"/>
              </a:rPr>
              <a:t>(define (parse-g </a:t>
            </a:r>
            <a:r>
              <a:rPr lang="en-US" b="1" dirty="0" err="1" smtClean="0">
                <a:latin typeface="Courier New" pitchFamily="49" charset="0"/>
              </a:rPr>
              <a:t>tl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sz="1800" b="1" dirty="0">
              <a:latin typeface="Courier New" pitchFamily="49" charset="0"/>
            </a:endParaRPr>
          </a:p>
        </p:txBody>
      </p:sp>
      <p:sp>
        <p:nvSpPr>
          <p:cNvPr id="340036" name="Rectangle 68" hidden="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3733800" y="2362200"/>
            <a:ext cx="5410200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if (noMoreTokens()) {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  return OpenList.emptyList;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}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if ("(".equals(peekNextToken())) 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{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  popNextToken(); 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  OpenList s = S();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  popNextToken(); 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  return s; 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}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  return N();</a:t>
            </a:r>
          </a:p>
          <a:p>
            <a:r>
              <a:rPr lang="en-US" sz="1800">
                <a:solidFill>
                  <a:srgbClr val="66FF66"/>
                </a:solidFill>
                <a:latin typeface="Courier New" pitchFamily="49" charset="0"/>
              </a:rPr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07070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0"/>
            <a:ext cx="8077200" cy="1143000"/>
          </a:xfrm>
        </p:spPr>
        <p:txBody>
          <a:bodyPr/>
          <a:lstStyle/>
          <a:p>
            <a:r>
              <a:rPr lang="en-US" sz="4000"/>
              <a:t>Stages of an Interpreter: Minimath</a:t>
            </a:r>
          </a:p>
        </p:txBody>
      </p:sp>
      <p:grpSp>
        <p:nvGrpSpPr>
          <p:cNvPr id="397315" name="Group 3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457200" y="914400"/>
            <a:ext cx="8218488" cy="180975"/>
            <a:chOff x="295" y="1311"/>
            <a:chExt cx="5177" cy="114"/>
          </a:xfrm>
        </p:grpSpPr>
        <p:sp>
          <p:nvSpPr>
            <p:cNvPr id="397316" name="Rectangle 4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317" name="Rectangle 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97319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762000" y="23622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Parser</a:t>
            </a:r>
          </a:p>
        </p:txBody>
      </p:sp>
      <p:sp>
        <p:nvSpPr>
          <p:cNvPr id="397320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62000" y="35052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Evaluator</a:t>
            </a:r>
          </a:p>
        </p:txBody>
      </p:sp>
      <p:sp>
        <p:nvSpPr>
          <p:cNvPr id="397321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62000" y="44958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Environment</a:t>
            </a:r>
          </a:p>
        </p:txBody>
      </p:sp>
      <p:sp>
        <p:nvSpPr>
          <p:cNvPr id="397322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62000" y="57150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Printer</a:t>
            </a:r>
          </a:p>
        </p:txBody>
      </p:sp>
      <p:sp>
        <p:nvSpPr>
          <p:cNvPr id="397323" name="Line 11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28600" y="20574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24" name="Line 12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28600" y="32004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25" name="Line 1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28600" y="54102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26" name="Line 1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04800" y="64770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27" name="Line 15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752600" y="4114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28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62000" y="1219200"/>
            <a:ext cx="2057400" cy="609600"/>
          </a:xfrm>
          <a:prstGeom prst="rect">
            <a:avLst/>
          </a:prstGeom>
          <a:noFill/>
          <a:ln w="28575">
            <a:solidFill>
              <a:srgbClr val="0703F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rgbClr val="0703F3"/>
                </a:solidFill>
              </a:rPr>
              <a:t>Tokenizer</a:t>
            </a:r>
          </a:p>
        </p:txBody>
      </p:sp>
      <p:sp>
        <p:nvSpPr>
          <p:cNvPr id="397330" name="Text Box 1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565525" y="1392238"/>
            <a:ext cx="25241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2800">
                <a:latin typeface="Courier New" pitchFamily="49" charset="0"/>
              </a:rPr>
              <a:t>"5 + 3 * 2"</a:t>
            </a:r>
          </a:p>
        </p:txBody>
      </p:sp>
      <p:sp>
        <p:nvSpPr>
          <p:cNvPr id="397331" name="Rectangle 19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352800" y="2286000"/>
            <a:ext cx="381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5</a:t>
            </a:r>
          </a:p>
        </p:txBody>
      </p:sp>
      <p:sp>
        <p:nvSpPr>
          <p:cNvPr id="397332" name="Rectangle 20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343400" y="2286000"/>
            <a:ext cx="381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3</a:t>
            </a:r>
          </a:p>
        </p:txBody>
      </p:sp>
      <p:sp>
        <p:nvSpPr>
          <p:cNvPr id="397333" name="Rectangle 21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876800" y="2286000"/>
            <a:ext cx="381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*</a:t>
            </a:r>
          </a:p>
        </p:txBody>
      </p:sp>
      <p:sp>
        <p:nvSpPr>
          <p:cNvPr id="397334" name="Rectangle 2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410200" y="2286000"/>
            <a:ext cx="381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2</a:t>
            </a:r>
          </a:p>
        </p:txBody>
      </p:sp>
      <p:sp>
        <p:nvSpPr>
          <p:cNvPr id="397336" name="Rectangle 2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810000" y="2286000"/>
            <a:ext cx="381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800">
                <a:latin typeface="Courier New" pitchFamily="49" charset="0"/>
              </a:rPr>
              <a:t>+</a:t>
            </a:r>
          </a:p>
        </p:txBody>
      </p:sp>
      <p:sp>
        <p:nvSpPr>
          <p:cNvPr id="397340" name="Rectangle 2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048000" y="3429000"/>
            <a:ext cx="1524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symbol</a:t>
            </a:r>
            <a:br>
              <a:rPr lang="en-US" sz="1800"/>
            </a:br>
            <a:r>
              <a:rPr lang="en-US" sz="1800">
                <a:latin typeface="Courier New" pitchFamily="49" charset="0"/>
              </a:rPr>
              <a:t>+</a:t>
            </a:r>
          </a:p>
        </p:txBody>
      </p:sp>
      <p:sp>
        <p:nvSpPr>
          <p:cNvPr id="397341" name="Rectangle 2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953000" y="3429000"/>
            <a:ext cx="1219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number</a:t>
            </a:r>
            <a:br>
              <a:rPr lang="en-US" sz="1800"/>
            </a:br>
            <a:r>
              <a:rPr lang="en-US" sz="1800">
                <a:latin typeface="Courier New" pitchFamily="49" charset="0"/>
              </a:rPr>
              <a:t>5</a:t>
            </a:r>
          </a:p>
        </p:txBody>
      </p:sp>
      <p:sp>
        <p:nvSpPr>
          <p:cNvPr id="397342" name="Rectangle 3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419600" y="4419600"/>
            <a:ext cx="1219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symbol</a:t>
            </a:r>
            <a:br>
              <a:rPr lang="en-US" sz="1800"/>
            </a:br>
            <a:r>
              <a:rPr lang="en-US" sz="1800">
                <a:latin typeface="Courier New" pitchFamily="49" charset="0"/>
              </a:rPr>
              <a:t>*</a:t>
            </a:r>
          </a:p>
        </p:txBody>
      </p:sp>
      <p:sp>
        <p:nvSpPr>
          <p:cNvPr id="397343" name="Rectangle 3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096000" y="4419600"/>
            <a:ext cx="1219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number</a:t>
            </a:r>
            <a:br>
              <a:rPr lang="en-US" sz="1800"/>
            </a:br>
            <a:r>
              <a:rPr lang="en-US" sz="1800">
                <a:latin typeface="Courier New" pitchFamily="49" charset="0"/>
              </a:rPr>
              <a:t>3</a:t>
            </a:r>
          </a:p>
        </p:txBody>
      </p:sp>
      <p:sp>
        <p:nvSpPr>
          <p:cNvPr id="397344" name="Rectangle 32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543800" y="4419600"/>
            <a:ext cx="1219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number</a:t>
            </a:r>
            <a:br>
              <a:rPr lang="en-US" sz="1800"/>
            </a:br>
            <a:r>
              <a:rPr lang="en-US" sz="1800">
                <a:latin typeface="Courier New" pitchFamily="49" charset="0"/>
              </a:rPr>
              <a:t>2</a:t>
            </a:r>
          </a:p>
        </p:txBody>
      </p:sp>
      <p:sp>
        <p:nvSpPr>
          <p:cNvPr id="397345" name="Line 33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4495800" y="3733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46" name="Line 34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6019800" y="3733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47" name="Line 35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 flipH="1">
            <a:off x="5181600" y="3962400"/>
            <a:ext cx="2057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48" name="Line 36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>
            <a:off x="5486400" y="4724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49" name="Rectangle 37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86200" y="5638800"/>
            <a:ext cx="1219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number</a:t>
            </a:r>
            <a:br>
              <a:rPr lang="en-US" sz="1800"/>
            </a:br>
            <a:r>
              <a:rPr lang="en-US" sz="1800">
                <a:latin typeface="Courier New" pitchFamily="49" charset="0"/>
              </a:rPr>
              <a:t>11.0</a:t>
            </a:r>
          </a:p>
        </p:txBody>
      </p:sp>
      <p:sp>
        <p:nvSpPr>
          <p:cNvPr id="397350" name="Text Box 38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3962400" y="6491288"/>
            <a:ext cx="7905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1800"/>
              <a:t>"11.0"</a:t>
            </a:r>
          </a:p>
        </p:txBody>
      </p:sp>
      <p:sp>
        <p:nvSpPr>
          <p:cNvPr id="397351" name="Rectangle 39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629400" y="3429000"/>
            <a:ext cx="1219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1800"/>
              <a:t>subexp</a:t>
            </a:r>
          </a:p>
        </p:txBody>
      </p:sp>
      <p:sp>
        <p:nvSpPr>
          <p:cNvPr id="397352" name="Line 40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>
            <a:off x="7086600" y="4724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7353" name="Line 41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H="1" flipV="1">
            <a:off x="2895600" y="1600200"/>
            <a:ext cx="576263" cy="79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54" name="Line 42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2819400" y="1828800"/>
            <a:ext cx="45720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55" name="Line 43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 flipH="1">
            <a:off x="2819400" y="25908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56" name="Line 44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2743200" y="2895600"/>
            <a:ext cx="3048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57" name="Line 4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 flipH="1">
            <a:off x="2590800" y="3962400"/>
            <a:ext cx="695325" cy="280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58" name="Line 46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2819400" y="5029200"/>
            <a:ext cx="9906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59" name="Line 47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 flipH="1">
            <a:off x="2971800" y="5829300"/>
            <a:ext cx="771525" cy="190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7360" name="Line 48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2971800" y="6324600"/>
            <a:ext cx="9144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4">
            <p14:nvContentPartPr>
              <p14:cNvPr id="2" name="Ink 1"/>
              <p14:cNvContentPartPr/>
              <p14:nvPr/>
            </p14:nvContentPartPr>
            <p14:xfrm>
              <a:off x="743040" y="1071360"/>
              <a:ext cx="1714680" cy="18507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733680" y="1062000"/>
                <a:ext cx="1733400" cy="186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178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320" name="Rectangle 3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63750" y="2362200"/>
            <a:ext cx="189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        V     S</a:t>
            </a:r>
          </a:p>
        </p:txBody>
      </p:sp>
      <p:sp>
        <p:nvSpPr>
          <p:cNvPr id="268290" name="Text Box 2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65338" y="3184525"/>
            <a:ext cx="3636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Gadget" charset="0"/>
              </a:rPr>
              <a:t>V</a:t>
            </a:r>
            <a:endParaRPr lang="en-US" sz="1600">
              <a:latin typeface="Monaco" pitchFamily="1" charset="0"/>
            </a:endParaRPr>
          </a:p>
        </p:txBody>
      </p:sp>
      <p:grpSp>
        <p:nvGrpSpPr>
          <p:cNvPr id="268291" name="Group 3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58788" y="1011238"/>
            <a:ext cx="8218487" cy="180975"/>
            <a:chOff x="295" y="1311"/>
            <a:chExt cx="5177" cy="114"/>
          </a:xfrm>
        </p:grpSpPr>
        <p:sp>
          <p:nvSpPr>
            <p:cNvPr id="268292" name="Rectangle 4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293" name="Rectangle 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8294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5800" y="234950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" pitchFamily="1" charset="0"/>
              </a:rPr>
              <a:t>Grammars</a:t>
            </a:r>
          </a:p>
        </p:txBody>
      </p:sp>
      <p:sp>
        <p:nvSpPr>
          <p:cNvPr id="268296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492375" y="25908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7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2492375" y="340518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8" name="Text Box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81000" y="4432300"/>
            <a:ext cx="1724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nonterminal or auxiliary symbol</a:t>
            </a:r>
          </a:p>
        </p:txBody>
      </p:sp>
      <p:sp>
        <p:nvSpPr>
          <p:cNvPr id="268299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1439863" y="3744913"/>
            <a:ext cx="719137" cy="677862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0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1358900" y="2933700"/>
            <a:ext cx="709613" cy="1458913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1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890838" y="5867400"/>
            <a:ext cx="2390775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terminal symbols -- things that appear in the expression to be parsed</a:t>
            </a:r>
          </a:p>
        </p:txBody>
      </p:sp>
      <p:sp>
        <p:nvSpPr>
          <p:cNvPr id="268302" name="Line 1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 flipV="1">
            <a:off x="3152775" y="3697288"/>
            <a:ext cx="322263" cy="2190750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03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11138" y="5003800"/>
            <a:ext cx="2171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each nonterminal symbol represents a “syntactic category”</a:t>
            </a:r>
          </a:p>
        </p:txBody>
      </p:sp>
      <p:sp>
        <p:nvSpPr>
          <p:cNvPr id="268304" name="Text Box 16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23825" y="5857875"/>
            <a:ext cx="270192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Gadget" charset="0"/>
              </a:rPr>
              <a:t>S</a:t>
            </a:r>
            <a:r>
              <a:rPr lang="en-US" sz="1600">
                <a:latin typeface="Times" pitchFamily="1" charset="0"/>
              </a:rPr>
              <a:t> = “I want to be a sum.”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Gadget" charset="0"/>
              </a:rPr>
              <a:t>V</a:t>
            </a:r>
            <a:r>
              <a:rPr lang="en-US" sz="1600">
                <a:latin typeface="Times" pitchFamily="1" charset="0"/>
              </a:rPr>
              <a:t> = “I want to be a value.”</a:t>
            </a:r>
          </a:p>
        </p:txBody>
      </p:sp>
      <p:sp>
        <p:nvSpPr>
          <p:cNvPr id="268305" name="Text Box 1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286000" y="1981200"/>
            <a:ext cx="2362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the starting rule or “production”</a:t>
            </a:r>
          </a:p>
        </p:txBody>
      </p:sp>
      <p:sp>
        <p:nvSpPr>
          <p:cNvPr id="268307" name="Text Box 19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55638" y="1327150"/>
            <a:ext cx="790733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" pitchFamily="1" charset="0"/>
              </a:rPr>
              <a:t>Grammar: </a:t>
            </a:r>
            <a:r>
              <a:rPr lang="en-US" sz="2000">
                <a:latin typeface="Times" pitchFamily="1" charset="0"/>
              </a:rPr>
              <a:t>A set of rules that determines legal expressions in a </a:t>
            </a:r>
            <a:r>
              <a:rPr lang="en-US" sz="2000">
                <a:solidFill>
                  <a:srgbClr val="960117"/>
                </a:solidFill>
                <a:latin typeface="Times" pitchFamily="1" charset="0"/>
              </a:rPr>
              <a:t>language</a:t>
            </a:r>
            <a:r>
              <a:rPr lang="en-US" sz="2000">
                <a:latin typeface="Times" pitchFamily="1" charset="0"/>
              </a:rPr>
              <a:t>.</a:t>
            </a:r>
            <a:endParaRPr lang="en-US">
              <a:latin typeface="Times" pitchFamily="1" charset="0"/>
            </a:endParaRPr>
          </a:p>
        </p:txBody>
      </p:sp>
      <p:sp>
        <p:nvSpPr>
          <p:cNvPr id="268308" name="Text Box 20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73063" y="2362200"/>
            <a:ext cx="14795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" pitchFamily="1" charset="0"/>
              </a:rPr>
              <a:t>Example:</a:t>
            </a:r>
          </a:p>
        </p:txBody>
      </p:sp>
      <p:sp>
        <p:nvSpPr>
          <p:cNvPr id="268311" name="Text Box 23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940050" y="6461125"/>
            <a:ext cx="2089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alphabet = { </a:t>
            </a:r>
            <a:r>
              <a:rPr lang="en-US" sz="1200">
                <a:solidFill>
                  <a:srgbClr val="960117"/>
                </a:solidFill>
              </a:rPr>
              <a:t>+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0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1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…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9</a:t>
            </a:r>
            <a:r>
              <a:rPr lang="en-US" sz="1200"/>
              <a:t> } </a:t>
            </a:r>
          </a:p>
        </p:txBody>
      </p:sp>
      <p:sp>
        <p:nvSpPr>
          <p:cNvPr id="268321" name="Line 33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114800" y="2305050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22" name="Rectangle 3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267200" y="2362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68337" name="Line 49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3302000" y="32067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38" name="Line 50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3652838" y="32067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39" name="Rectangle 5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944813" y="3255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268340" name="Rectangle 52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311525" y="3255963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268341" name="Rectangle 53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694113" y="3255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268342" name="Rectangle 54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129088" y="3255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268343" name="Line 55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4067175" y="3208338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44" name="Rectangle 56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2946400" y="2420938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68345" name="Line 57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 flipH="1" flipV="1">
            <a:off x="3473450" y="3649663"/>
            <a:ext cx="58738" cy="2238375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46" name="Line 58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V="1">
            <a:off x="3611563" y="3681413"/>
            <a:ext cx="638175" cy="2198687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351" name="Text Box 6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873250" y="2741613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268352" name="Text Box 6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873250" y="354012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"value"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2" name="Ink 1"/>
              <p14:cNvContentPartPr/>
              <p14:nvPr/>
            </p14:nvContentPartPr>
            <p14:xfrm>
              <a:off x="1992960" y="2250360"/>
              <a:ext cx="5879880" cy="42436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983600" y="2241000"/>
                <a:ext cx="5898600" cy="426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3625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063750" y="2362200"/>
            <a:ext cx="1895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        V     S</a:t>
            </a:r>
          </a:p>
        </p:txBody>
      </p:sp>
      <p:sp>
        <p:nvSpPr>
          <p:cNvPr id="279555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65338" y="3184525"/>
            <a:ext cx="3636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Gadget" charset="0"/>
              </a:rPr>
              <a:t>V</a:t>
            </a:r>
            <a:endParaRPr lang="en-US" sz="1600">
              <a:latin typeface="Monaco" pitchFamily="1" charset="0"/>
            </a:endParaRPr>
          </a:p>
        </p:txBody>
      </p:sp>
      <p:grpSp>
        <p:nvGrpSpPr>
          <p:cNvPr id="279556" name="Group 4"/>
          <p:cNvGrpSpPr>
            <a:grpSpLocks/>
          </p:cNvGrpSpPr>
          <p:nvPr>
            <p:custDataLst>
              <p:tags r:id="rId3"/>
            </p:custDataLst>
          </p:nvPr>
        </p:nvGrpSpPr>
        <p:grpSpPr bwMode="auto">
          <a:xfrm>
            <a:off x="458788" y="1011238"/>
            <a:ext cx="8218487" cy="180975"/>
            <a:chOff x="295" y="1311"/>
            <a:chExt cx="5177" cy="114"/>
          </a:xfrm>
        </p:grpSpPr>
        <p:sp>
          <p:nvSpPr>
            <p:cNvPr id="279557" name="Rectangle 5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558" name="Rectangle 6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9559" name="Text Box 7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85800" y="234950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" pitchFamily="1" charset="0"/>
              </a:rPr>
              <a:t>Grammars</a:t>
            </a:r>
          </a:p>
        </p:txBody>
      </p:sp>
      <p:sp>
        <p:nvSpPr>
          <p:cNvPr id="279560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2492375" y="25908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1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2492375" y="340518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2" name="Text Box 10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81000" y="4432300"/>
            <a:ext cx="1724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nonterminal or auxiliary symbol</a:t>
            </a:r>
          </a:p>
        </p:txBody>
      </p:sp>
      <p:sp>
        <p:nvSpPr>
          <p:cNvPr id="279563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1439863" y="3744913"/>
            <a:ext cx="719137" cy="677862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4" name="Line 12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1358900" y="2933700"/>
            <a:ext cx="709613" cy="1458913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5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890838" y="5867400"/>
            <a:ext cx="2390775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terminal symbols -- things that appear in the expression to be parsed</a:t>
            </a:r>
          </a:p>
        </p:txBody>
      </p:sp>
      <p:sp>
        <p:nvSpPr>
          <p:cNvPr id="279566" name="Line 1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H="1" flipV="1">
            <a:off x="3152775" y="3697288"/>
            <a:ext cx="322263" cy="2190750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67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11138" y="5003800"/>
            <a:ext cx="21717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each nonterminal symbol represents a “syntactic category”</a:t>
            </a:r>
          </a:p>
        </p:txBody>
      </p:sp>
      <p:sp>
        <p:nvSpPr>
          <p:cNvPr id="279568" name="Text Box 16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23825" y="5857875"/>
            <a:ext cx="2701925" cy="70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latin typeface="Gadget" charset="0"/>
              </a:rPr>
              <a:t>S</a:t>
            </a:r>
            <a:r>
              <a:rPr lang="en-US" sz="1600">
                <a:latin typeface="Times" pitchFamily="1" charset="0"/>
              </a:rPr>
              <a:t> = “I want to be a sum.”</a:t>
            </a:r>
          </a:p>
          <a:p>
            <a:pPr>
              <a:spcBef>
                <a:spcPct val="50000"/>
              </a:spcBef>
            </a:pPr>
            <a:r>
              <a:rPr lang="en-US" sz="1600">
                <a:latin typeface="Gadget" charset="0"/>
              </a:rPr>
              <a:t>V</a:t>
            </a:r>
            <a:r>
              <a:rPr lang="en-US" sz="1600">
                <a:latin typeface="Times" pitchFamily="1" charset="0"/>
              </a:rPr>
              <a:t> = “I want to be a value.”</a:t>
            </a:r>
          </a:p>
        </p:txBody>
      </p:sp>
      <p:sp>
        <p:nvSpPr>
          <p:cNvPr id="279569" name="Text Box 1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286000" y="1981200"/>
            <a:ext cx="2362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the starting rule or “production”</a:t>
            </a:r>
          </a:p>
        </p:txBody>
      </p:sp>
      <p:sp>
        <p:nvSpPr>
          <p:cNvPr id="279570" name="Text Box 18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55638" y="1327150"/>
            <a:ext cx="7907337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" pitchFamily="1" charset="0"/>
              </a:rPr>
              <a:t>Grammar: </a:t>
            </a:r>
            <a:r>
              <a:rPr lang="en-US" sz="2000">
                <a:latin typeface="Times" pitchFamily="1" charset="0"/>
              </a:rPr>
              <a:t>A set of rules that determines legal expressions in a </a:t>
            </a:r>
            <a:r>
              <a:rPr lang="en-US" sz="2000">
                <a:solidFill>
                  <a:srgbClr val="960117"/>
                </a:solidFill>
                <a:latin typeface="Times" pitchFamily="1" charset="0"/>
              </a:rPr>
              <a:t>language</a:t>
            </a:r>
            <a:r>
              <a:rPr lang="en-US" sz="2000">
                <a:latin typeface="Times" pitchFamily="1" charset="0"/>
              </a:rPr>
              <a:t>.</a:t>
            </a:r>
            <a:endParaRPr lang="en-US">
              <a:latin typeface="Times" pitchFamily="1" charset="0"/>
            </a:endParaRPr>
          </a:p>
        </p:txBody>
      </p:sp>
      <p:sp>
        <p:nvSpPr>
          <p:cNvPr id="279571" name="Text Box 19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73063" y="2362200"/>
            <a:ext cx="14795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Times" pitchFamily="1" charset="0"/>
              </a:rPr>
              <a:t>Example:</a:t>
            </a:r>
          </a:p>
        </p:txBody>
      </p:sp>
      <p:sp>
        <p:nvSpPr>
          <p:cNvPr id="279572" name="Text Box 20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940050" y="6461125"/>
            <a:ext cx="2089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/>
              <a:t>alphabet = { </a:t>
            </a:r>
            <a:r>
              <a:rPr lang="en-US" sz="1200">
                <a:solidFill>
                  <a:srgbClr val="960117"/>
                </a:solidFill>
              </a:rPr>
              <a:t>+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0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1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…</a:t>
            </a:r>
            <a:r>
              <a:rPr lang="en-US" sz="1200"/>
              <a:t>, </a:t>
            </a:r>
            <a:r>
              <a:rPr lang="en-US" sz="1200">
                <a:solidFill>
                  <a:srgbClr val="960117"/>
                </a:solidFill>
              </a:rPr>
              <a:t>9</a:t>
            </a:r>
            <a:r>
              <a:rPr lang="en-US" sz="1200"/>
              <a:t> } </a:t>
            </a:r>
          </a:p>
        </p:txBody>
      </p:sp>
      <p:sp>
        <p:nvSpPr>
          <p:cNvPr id="279573" name="Line 21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4114800" y="2305050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74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267200" y="23622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9575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867400" y="5257800"/>
            <a:ext cx="28860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4841C"/>
                </a:solidFill>
                <a:latin typeface="Times" pitchFamily="1" charset="0"/>
              </a:rPr>
              <a:t>Parse </a:t>
            </a:r>
            <a:r>
              <a:rPr lang="en-US" sz="1800" b="1" i="1" dirty="0">
                <a:solidFill>
                  <a:srgbClr val="04841C"/>
                </a:solidFill>
                <a:latin typeface="Times" pitchFamily="1" charset="0"/>
              </a:rPr>
              <a:t>tree</a:t>
            </a:r>
            <a:r>
              <a:rPr lang="en-US" sz="1800" dirty="0">
                <a:solidFill>
                  <a:srgbClr val="04841C"/>
                </a:solidFill>
                <a:latin typeface="Times" pitchFamily="1" charset="0"/>
              </a:rPr>
              <a:t>:      </a:t>
            </a:r>
            <a:r>
              <a:rPr lang="en-US" sz="1800" dirty="0" smtClean="0">
                <a:solidFill>
                  <a:srgbClr val="04841C"/>
                </a:solidFill>
                <a:latin typeface="Times" pitchFamily="1" charset="0"/>
              </a:rPr>
              <a:t>'</a:t>
            </a:r>
            <a:r>
              <a:rPr lang="en-US" dirty="0" smtClean="0">
                <a:latin typeface="Times" pitchFamily="1" charset="0"/>
              </a:rPr>
              <a:t>(</a:t>
            </a:r>
            <a:r>
              <a:rPr lang="en-US" sz="1800" dirty="0" smtClean="0">
                <a:latin typeface="Times" pitchFamily="1" charset="0"/>
              </a:rPr>
              <a:t> + 4 5)</a:t>
            </a:r>
            <a:endParaRPr lang="en-US" dirty="0">
              <a:latin typeface="Times" pitchFamily="1" charset="0"/>
            </a:endParaRPr>
          </a:p>
        </p:txBody>
      </p:sp>
      <p:sp>
        <p:nvSpPr>
          <p:cNvPr id="279576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6986588" y="24526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9577" name="Line 25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6623050" y="2921000"/>
            <a:ext cx="519113" cy="338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78" name="Line 26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7202488" y="2919413"/>
            <a:ext cx="534987" cy="268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79" name="Line 27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7177088" y="2925763"/>
            <a:ext cx="12700" cy="322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80" name="Rectangle 2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346825" y="320675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9581" name="Rectangle 29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694613" y="3913188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9582" name="Rectangle 30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248400" y="3962400"/>
            <a:ext cx="428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 4</a:t>
            </a:r>
          </a:p>
        </p:txBody>
      </p:sp>
      <p:sp>
        <p:nvSpPr>
          <p:cNvPr id="279583" name="Line 31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6526213" y="3617913"/>
            <a:ext cx="3175" cy="33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84" name="Line 32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>
            <a:off x="7886700" y="4354513"/>
            <a:ext cx="3175" cy="33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85" name="Line 33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7877175" y="3630613"/>
            <a:ext cx="3175" cy="33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86" name="Rectangle 34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748588" y="4692650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5</a:t>
            </a:r>
          </a:p>
        </p:txBody>
      </p:sp>
      <p:sp>
        <p:nvSpPr>
          <p:cNvPr id="279587" name="Rectangle 35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867400" y="5707063"/>
            <a:ext cx="235346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04841C"/>
                </a:solidFill>
                <a:latin typeface="Times" pitchFamily="1" charset="0"/>
              </a:rPr>
              <a:t>Token list:       </a:t>
            </a:r>
            <a:r>
              <a:rPr lang="en-US" sz="1800" dirty="0" smtClean="0">
                <a:solidFill>
                  <a:srgbClr val="04841C"/>
                </a:solidFill>
                <a:latin typeface="Times" pitchFamily="1" charset="0"/>
              </a:rPr>
              <a:t>'</a:t>
            </a:r>
            <a:r>
              <a:rPr lang="en-US" dirty="0" smtClean="0">
                <a:latin typeface="Times" pitchFamily="1" charset="0"/>
              </a:rPr>
              <a:t>(</a:t>
            </a:r>
            <a:r>
              <a:rPr lang="en-US" sz="1800" dirty="0" smtClean="0">
                <a:latin typeface="Times" pitchFamily="1" charset="0"/>
              </a:rPr>
              <a:t> 4 + </a:t>
            </a:r>
            <a:r>
              <a:rPr lang="en-US" sz="1800" dirty="0">
                <a:latin typeface="Times" pitchFamily="1" charset="0"/>
              </a:rPr>
              <a:t>5 </a:t>
            </a:r>
            <a:r>
              <a:rPr lang="en-US" sz="1800" dirty="0" smtClean="0">
                <a:latin typeface="Times" pitchFamily="1" charset="0"/>
              </a:rPr>
              <a:t>)</a:t>
            </a:r>
            <a:endParaRPr lang="en-US" sz="1800" dirty="0">
              <a:latin typeface="Times" pitchFamily="1" charset="0"/>
            </a:endParaRPr>
          </a:p>
        </p:txBody>
      </p:sp>
      <p:sp>
        <p:nvSpPr>
          <p:cNvPr id="279588" name="Line 36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3302000" y="32067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89" name="Line 37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3652838" y="32067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90" name="Rectangle 38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2944813" y="3255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279591" name="Rectangle 39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3311525" y="3255963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279592" name="Rectangle 40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694113" y="3255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279593" name="Rectangle 41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4129088" y="3255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279594" name="Line 42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4067175" y="3208338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95" name="Rectangle 43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2944812" y="2362200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79596" name="Line 44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 flipV="1">
            <a:off x="3473450" y="3649663"/>
            <a:ext cx="58738" cy="2238375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97" name="Line 45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V="1">
            <a:off x="3611563" y="3681413"/>
            <a:ext cx="638175" cy="2198687"/>
          </a:xfrm>
          <a:prstGeom prst="line">
            <a:avLst/>
          </a:prstGeom>
          <a:noFill/>
          <a:ln w="19050">
            <a:solidFill>
              <a:srgbClr val="0703F3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9598" name="Rectangle 46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7666038" y="3155950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9599" name="Rectangle 47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7027863" y="32226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79600" name="Text Box 48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867400" y="6096000"/>
            <a:ext cx="2886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4841C"/>
                </a:solidFill>
                <a:latin typeface="Times" pitchFamily="1" charset="0"/>
              </a:rPr>
              <a:t>Input</a:t>
            </a:r>
            <a:r>
              <a:rPr lang="en-US">
                <a:solidFill>
                  <a:srgbClr val="04841C"/>
                </a:solidFill>
                <a:latin typeface="Times" pitchFamily="1" charset="0"/>
              </a:rPr>
              <a:t>            </a:t>
            </a:r>
            <a:r>
              <a:rPr lang="en-US" sz="1600">
                <a:latin typeface="Monaco" pitchFamily="1" charset="0"/>
              </a:rPr>
              <a:t>“4 + 5”</a:t>
            </a:r>
            <a:endParaRPr lang="en-US">
              <a:latin typeface="Times" pitchFamily="1" charset="0"/>
            </a:endParaRPr>
          </a:p>
        </p:txBody>
      </p:sp>
      <p:sp>
        <p:nvSpPr>
          <p:cNvPr id="279601" name="Text Box 49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943600" y="2057400"/>
            <a:ext cx="23622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000FF"/>
                </a:solidFill>
                <a:latin typeface="Sand" charset="0"/>
              </a:rPr>
              <a:t>the parse tree for "4+5"</a:t>
            </a:r>
          </a:p>
        </p:txBody>
      </p:sp>
      <p:sp>
        <p:nvSpPr>
          <p:cNvPr id="279602" name="Text Box 50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1873250" y="2741613"/>
            <a:ext cx="771525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279603" name="Text Box 51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873250" y="354012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"value"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2" name="Ink 1"/>
              <p14:cNvContentPartPr/>
              <p14:nvPr/>
            </p14:nvContentPartPr>
            <p14:xfrm>
              <a:off x="2857680" y="2743200"/>
              <a:ext cx="1721880" cy="932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2848320" y="2733840"/>
                <a:ext cx="1740600" cy="11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73481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986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58788" y="1011238"/>
            <a:ext cx="8218487" cy="180975"/>
            <a:chOff x="295" y="1311"/>
            <a:chExt cx="5177" cy="114"/>
          </a:xfrm>
        </p:grpSpPr>
        <p:sp>
          <p:nvSpPr>
            <p:cNvPr id="425987" name="Rectangle 3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988" name="Rectangle 4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5989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5800" y="234950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 New Roman" pitchFamily="18" charset="0"/>
              </a:rPr>
              <a:t>Synthesizing Sentences</a:t>
            </a:r>
          </a:p>
        </p:txBody>
      </p:sp>
      <p:sp>
        <p:nvSpPr>
          <p:cNvPr id="425990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676400" y="5262563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What is the parse tree for</a:t>
            </a:r>
          </a:p>
        </p:txBody>
      </p:sp>
      <p:sp>
        <p:nvSpPr>
          <p:cNvPr id="425991" name="Rectangl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1000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5992" name="Text Box 8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2588" y="2422525"/>
            <a:ext cx="3636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Gadget" charset="0"/>
              </a:rPr>
              <a:t>V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425993" name="Line 9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809625" y="18415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4" name="Line 10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809625" y="264318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5" name="Line 11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>
            <a:off x="2286000" y="15446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6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476625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25997" name="Line 13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1619250" y="24447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8" name="Line 14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970088" y="24447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9" name="Rectangle 15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262063" y="2493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426000" name="Rectangle 16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628775" y="2493963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426001" name="Rectangle 17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011363" y="2493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426002" name="Rectangle 18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446338" y="24939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426003" name="Line 19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384425" y="2446338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004" name="Rectangle 20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617663" y="16732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426005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405438" y="5248275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960117"/>
                </a:solidFill>
                <a:latin typeface="Comic Sans MS" pitchFamily="66" charset="0"/>
              </a:rPr>
              <a:t>8  -  4  +  5</a:t>
            </a:r>
          </a:p>
        </p:txBody>
      </p:sp>
      <p:sp>
        <p:nvSpPr>
          <p:cNvPr id="426006" name="Rectangle 22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645400" y="5256213"/>
            <a:ext cx="319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Times New Roman" pitchFamily="18" charset="0"/>
              </a:rPr>
              <a:t>?</a:t>
            </a:r>
          </a:p>
        </p:txBody>
      </p:sp>
      <p:sp>
        <p:nvSpPr>
          <p:cNvPr id="426007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81000" y="3352800"/>
            <a:ext cx="1976438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>
                <a:solidFill>
                  <a:srgbClr val="04841C"/>
                </a:solidFill>
              </a:rPr>
              <a:t>The grammar decides how things get parsed and thus what they mean!</a:t>
            </a:r>
          </a:p>
        </p:txBody>
      </p:sp>
      <p:sp>
        <p:nvSpPr>
          <p:cNvPr id="426008" name="Rectangle 24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874838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6009" name="Rectangle 25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290638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26010" name="Rectangle 26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660650" y="16732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426011" name="Rectangle 27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886075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6012" name="Rectangle 28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2357438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26013" name="Line 29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3340100" y="15446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014" name="Text Box 3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128713" y="6015038"/>
            <a:ext cx="1873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800" dirty="0">
                <a:latin typeface="Times New Roman" pitchFamily="18" charset="0"/>
              </a:rPr>
              <a:t>as </a:t>
            </a:r>
            <a:r>
              <a:rPr lang="en-US" sz="1800" dirty="0" smtClean="0">
                <a:latin typeface="Times New Roman" pitchFamily="18" charset="0"/>
              </a:rPr>
              <a:t>a list?</a:t>
            </a:r>
            <a:endParaRPr lang="en-US" sz="1800" dirty="0">
              <a:latin typeface="Times New Roman" pitchFamily="18" charset="0"/>
            </a:endParaRPr>
          </a:p>
        </p:txBody>
      </p:sp>
      <p:sp>
        <p:nvSpPr>
          <p:cNvPr id="426015" name="Rectangle 3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226175" y="1711325"/>
            <a:ext cx="38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6016" name="Text Box 3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808788" y="1384300"/>
            <a:ext cx="53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">
                <a:solidFill>
                  <a:srgbClr val="04841C"/>
                </a:solidFill>
              </a:rPr>
              <a:t>start here</a:t>
            </a:r>
          </a:p>
        </p:txBody>
      </p:sp>
      <p:sp>
        <p:nvSpPr>
          <p:cNvPr id="426017" name="Line 33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 flipH="1">
            <a:off x="6551613" y="1590675"/>
            <a:ext cx="328612" cy="166688"/>
          </a:xfrm>
          <a:prstGeom prst="line">
            <a:avLst/>
          </a:prstGeom>
          <a:noFill/>
          <a:ln w="19050">
            <a:solidFill>
              <a:srgbClr val="04841C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018" name="Text Box 3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470900" y="5284788"/>
            <a:ext cx="533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00">
                <a:solidFill>
                  <a:srgbClr val="04841C"/>
                </a:solidFill>
              </a:rPr>
              <a:t>end at tokens</a:t>
            </a:r>
          </a:p>
        </p:txBody>
      </p:sp>
    </p:spTree>
    <p:extLst>
      <p:ext uri="{BB962C8B-B14F-4D97-AF65-F5344CB8AC3E}">
        <p14:creationId xmlns:p14="http://schemas.microsoft.com/office/powerpoint/2010/main" val="418505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5986" name="Group 2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458788" y="1011238"/>
            <a:ext cx="8218487" cy="180975"/>
            <a:chOff x="295" y="1311"/>
            <a:chExt cx="5177" cy="114"/>
          </a:xfrm>
        </p:grpSpPr>
        <p:sp>
          <p:nvSpPr>
            <p:cNvPr id="425987" name="Rectangle 3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295" y="1311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988" name="Rectangle 4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95" y="1377"/>
              <a:ext cx="5177" cy="48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25989" name="Text Box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85800" y="234950"/>
            <a:ext cx="77819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>
                <a:latin typeface="Times New Roman" pitchFamily="18" charset="0"/>
              </a:rPr>
              <a:t>Synthesizing Sentences</a:t>
            </a:r>
          </a:p>
        </p:txBody>
      </p:sp>
      <p:sp>
        <p:nvSpPr>
          <p:cNvPr id="425991" name="Rectangle 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81000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5992" name="Text Box 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67519" y="2070100"/>
            <a:ext cx="36369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Gadget" charset="0"/>
              </a:rPr>
              <a:t>V</a:t>
            </a:r>
            <a:endParaRPr lang="en-US" sz="1600">
              <a:latin typeface="Monaco" pitchFamily="1" charset="0"/>
            </a:endParaRPr>
          </a:p>
        </p:txBody>
      </p:sp>
      <p:sp>
        <p:nvSpPr>
          <p:cNvPr id="425993" name="Line 9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809625" y="18415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4" name="Line 10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894556" y="2290763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5" name="Line 11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2286000" y="15446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6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476625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25997" name="Line 13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1704181" y="2092325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8" name="Line 14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2055019" y="2092325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999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346994" y="2141538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426000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713706" y="2141538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426001" name="Rectangle 1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096294" y="2141538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426002" name="Rectangle 1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531269" y="2141538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426003" name="Line 1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2469356" y="209391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004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617663" y="167322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426005" name="Rectangle 21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553743" y="1216025"/>
            <a:ext cx="2171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960117"/>
                </a:solidFill>
                <a:latin typeface="Comic Sans MS" pitchFamily="66" charset="0"/>
              </a:rPr>
              <a:t>8  -  4  +  5</a:t>
            </a:r>
          </a:p>
        </p:txBody>
      </p:sp>
      <p:sp>
        <p:nvSpPr>
          <p:cNvPr id="426008" name="Rectangle 2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874838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6009" name="Rectangle 2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290638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26010" name="Rectangle 2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660650" y="167322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426011" name="Rectangle 2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886075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426012" name="Rectangle 2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357438" y="16129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426013" name="Line 29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3340100" y="154463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40" name="Ink 39"/>
              <p14:cNvContentPartPr/>
              <p14:nvPr/>
            </p14:nvContentPartPr>
            <p14:xfrm>
              <a:off x="2250081" y="3612506"/>
              <a:ext cx="108360" cy="106920"/>
            </p14:xfrm>
          </p:contentPart>
        </mc:Choice>
        <mc:Fallback xmlns="">
          <p:pic>
            <p:nvPicPr>
              <p:cNvPr id="40" name="Ink 39"/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241801" y="3600626"/>
                <a:ext cx="128880" cy="13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41" name="Ink 40"/>
              <p14:cNvContentPartPr/>
              <p14:nvPr/>
            </p14:nvContentPartPr>
            <p14:xfrm>
              <a:off x="2159001" y="3440426"/>
              <a:ext cx="106920" cy="81720"/>
            </p14:xfrm>
          </p:contentPart>
        </mc:Choice>
        <mc:Fallback xmlns="">
          <p:pic>
            <p:nvPicPr>
              <p:cNvPr id="41" name="Ink 40"/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2152521" y="3429626"/>
                <a:ext cx="124200" cy="10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49" name="Ink 48"/>
              <p14:cNvContentPartPr/>
              <p14:nvPr/>
            </p14:nvContentPartPr>
            <p14:xfrm>
              <a:off x="1904841" y="3587666"/>
              <a:ext cx="32040" cy="124200"/>
            </p14:xfrm>
          </p:contentPart>
        </mc:Choice>
        <mc:Fallback xmlns="">
          <p:pic>
            <p:nvPicPr>
              <p:cNvPr id="49" name="Ink 48"/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1896561" y="3580106"/>
                <a:ext cx="50400" cy="14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50" name="Ink 49"/>
              <p14:cNvContentPartPr/>
              <p14:nvPr/>
            </p14:nvContentPartPr>
            <p14:xfrm>
              <a:off x="1871001" y="3667946"/>
              <a:ext cx="104040" cy="10800"/>
            </p14:xfrm>
          </p:contentPart>
        </mc:Choice>
        <mc:Fallback xmlns="">
          <p:pic>
            <p:nvPicPr>
              <p:cNvPr id="50" name="Ink 49"/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862721" y="3658586"/>
                <a:ext cx="121320" cy="24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52" name="Ink 51"/>
              <p14:cNvContentPartPr/>
              <p14:nvPr/>
            </p14:nvContentPartPr>
            <p14:xfrm>
              <a:off x="1739241" y="3426026"/>
              <a:ext cx="114840" cy="95760"/>
            </p14:xfrm>
          </p:contentPart>
        </mc:Choice>
        <mc:Fallback xmlns="">
          <p:pic>
            <p:nvPicPr>
              <p:cNvPr id="52" name="Ink 51"/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1730961" y="3415586"/>
                <a:ext cx="133920" cy="11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55" name="Ink 54"/>
              <p14:cNvContentPartPr/>
              <p14:nvPr/>
            </p14:nvContentPartPr>
            <p14:xfrm>
              <a:off x="1433961" y="3467786"/>
              <a:ext cx="181080" cy="94680"/>
            </p14:xfrm>
          </p:contentPart>
        </mc:Choice>
        <mc:Fallback xmlns="">
          <p:pic>
            <p:nvPicPr>
              <p:cNvPr id="55" name="Ink 54"/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1424601" y="3456986"/>
                <a:ext cx="202320" cy="11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56" name="Ink 55"/>
              <p14:cNvContentPartPr/>
              <p14:nvPr/>
            </p14:nvContentPartPr>
            <p14:xfrm>
              <a:off x="1022481" y="2936066"/>
              <a:ext cx="115560" cy="124560"/>
            </p14:xfrm>
          </p:contentPart>
        </mc:Choice>
        <mc:Fallback xmlns="">
          <p:pic>
            <p:nvPicPr>
              <p:cNvPr id="56" name="Ink 55"/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1013481" y="2925626"/>
                <a:ext cx="135000" cy="14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57" name="Ink 56"/>
              <p14:cNvContentPartPr/>
              <p14:nvPr/>
            </p14:nvContentPartPr>
            <p14:xfrm>
              <a:off x="1108521" y="3158546"/>
              <a:ext cx="1110240" cy="320760"/>
            </p14:xfrm>
          </p:contentPart>
        </mc:Choice>
        <mc:Fallback xmlns="">
          <p:pic>
            <p:nvPicPr>
              <p:cNvPr id="57" name="Ink 56"/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1102041" y="3150266"/>
                <a:ext cx="1126440" cy="338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59" name="Ink 58"/>
              <p14:cNvContentPartPr/>
              <p14:nvPr/>
            </p14:nvContentPartPr>
            <p14:xfrm>
              <a:off x="1101321" y="3158906"/>
              <a:ext cx="708480" cy="300600"/>
            </p14:xfrm>
          </p:contentPart>
        </mc:Choice>
        <mc:Fallback xmlns="">
          <p:pic>
            <p:nvPicPr>
              <p:cNvPr id="59" name="Ink 58"/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1094121" y="3156746"/>
                <a:ext cx="726120" cy="31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60" name="Ink 59"/>
              <p14:cNvContentPartPr/>
              <p14:nvPr/>
            </p14:nvContentPartPr>
            <p14:xfrm>
              <a:off x="1081521" y="3175106"/>
              <a:ext cx="534600" cy="618840"/>
            </p14:xfrm>
          </p:contentPart>
        </mc:Choice>
        <mc:Fallback xmlns="">
          <p:pic>
            <p:nvPicPr>
              <p:cNvPr id="60" name="Ink 59"/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1074321" y="3169706"/>
                <a:ext cx="553680" cy="63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61" name="Ink 60"/>
              <p14:cNvContentPartPr/>
              <p14:nvPr/>
            </p14:nvContentPartPr>
            <p14:xfrm>
              <a:off x="1029681" y="3192026"/>
              <a:ext cx="42120" cy="362880"/>
            </p14:xfrm>
          </p:contentPart>
        </mc:Choice>
        <mc:Fallback xmlns="">
          <p:pic>
            <p:nvPicPr>
              <p:cNvPr id="61" name="Ink 60"/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1018881" y="3184106"/>
                <a:ext cx="62640" cy="38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62" name="Ink 61"/>
              <p14:cNvContentPartPr/>
              <p14:nvPr/>
            </p14:nvContentPartPr>
            <p14:xfrm>
              <a:off x="995481" y="3482186"/>
              <a:ext cx="101160" cy="98640"/>
            </p14:xfrm>
          </p:contentPart>
        </mc:Choice>
        <mc:Fallback xmlns="">
          <p:pic>
            <p:nvPicPr>
              <p:cNvPr id="62" name="Ink 61"/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987921" y="3475706"/>
                <a:ext cx="115920" cy="11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63" name="Ink 62"/>
              <p14:cNvContentPartPr/>
              <p14:nvPr/>
            </p14:nvContentPartPr>
            <p14:xfrm>
              <a:off x="947601" y="3726626"/>
              <a:ext cx="99360" cy="9000"/>
            </p14:xfrm>
          </p:contentPart>
        </mc:Choice>
        <mc:Fallback xmlns="">
          <p:pic>
            <p:nvPicPr>
              <p:cNvPr id="63" name="Ink 62"/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939681" y="3717266"/>
                <a:ext cx="116280" cy="2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425984" name="Ink 425983"/>
              <p14:cNvContentPartPr/>
              <p14:nvPr/>
            </p14:nvContentPartPr>
            <p14:xfrm>
              <a:off x="667521" y="3154586"/>
              <a:ext cx="400680" cy="383400"/>
            </p14:xfrm>
          </p:contentPart>
        </mc:Choice>
        <mc:Fallback xmlns="">
          <p:pic>
            <p:nvPicPr>
              <p:cNvPr id="425984" name="Ink 425983"/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658521" y="3146306"/>
                <a:ext cx="417600" cy="40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426020" name="Ink 426019"/>
              <p14:cNvContentPartPr/>
              <p14:nvPr/>
            </p14:nvContentPartPr>
            <p14:xfrm>
              <a:off x="1442961" y="3902666"/>
              <a:ext cx="239040" cy="1827720"/>
            </p14:xfrm>
          </p:contentPart>
        </mc:Choice>
        <mc:Fallback xmlns="">
          <p:pic>
            <p:nvPicPr>
              <p:cNvPr id="426020" name="Ink 426019"/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1433601" y="3896546"/>
                <a:ext cx="257760" cy="184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426031" name="Ink 426030"/>
              <p14:cNvContentPartPr/>
              <p14:nvPr/>
            </p14:nvContentPartPr>
            <p14:xfrm>
              <a:off x="2283201" y="4156466"/>
              <a:ext cx="204120" cy="389880"/>
            </p14:xfrm>
          </p:contentPart>
        </mc:Choice>
        <mc:Fallback xmlns="">
          <p:pic>
            <p:nvPicPr>
              <p:cNvPr id="426031" name="Ink 426030"/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2275641" y="4149626"/>
                <a:ext cx="221400" cy="40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9">
            <p14:nvContentPartPr>
              <p14:cNvPr id="426032" name="Ink 426031"/>
              <p14:cNvContentPartPr/>
              <p14:nvPr/>
            </p14:nvContentPartPr>
            <p14:xfrm>
              <a:off x="2326041" y="3818426"/>
              <a:ext cx="32400" cy="420480"/>
            </p14:xfrm>
          </p:contentPart>
        </mc:Choice>
        <mc:Fallback xmlns="">
          <p:pic>
            <p:nvPicPr>
              <p:cNvPr id="426032" name="Ink 426031"/>
              <p:cNvPicPr/>
              <p:nvPr/>
            </p:nvPicPr>
            <p:blipFill>
              <a:blip r:embed="rId60"/>
              <a:stretch>
                <a:fillRect/>
              </a:stretch>
            </p:blipFill>
            <p:spPr>
              <a:xfrm>
                <a:off x="2316321" y="3811226"/>
                <a:ext cx="51120" cy="43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1">
            <p14:nvContentPartPr>
              <p14:cNvPr id="426081" name="Ink 426080"/>
              <p14:cNvContentPartPr/>
              <p14:nvPr/>
            </p14:nvContentPartPr>
            <p14:xfrm>
              <a:off x="3834621" y="3056126"/>
              <a:ext cx="433080" cy="279000"/>
            </p14:xfrm>
          </p:contentPart>
        </mc:Choice>
        <mc:Fallback xmlns="">
          <p:pic>
            <p:nvPicPr>
              <p:cNvPr id="426081" name="Ink 426080"/>
              <p:cNvPicPr/>
              <p:nvPr/>
            </p:nvPicPr>
            <p:blipFill>
              <a:blip r:embed="rId62"/>
              <a:stretch>
                <a:fillRect/>
              </a:stretch>
            </p:blipFill>
            <p:spPr>
              <a:xfrm>
                <a:off x="3824541" y="3048206"/>
                <a:ext cx="451440" cy="29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3">
            <p14:nvContentPartPr>
              <p14:cNvPr id="426089" name="Ink 426088"/>
              <p14:cNvContentPartPr/>
              <p14:nvPr/>
            </p14:nvContentPartPr>
            <p14:xfrm>
              <a:off x="4872141" y="3137486"/>
              <a:ext cx="541800" cy="1782360"/>
            </p14:xfrm>
          </p:contentPart>
        </mc:Choice>
        <mc:Fallback xmlns="">
          <p:pic>
            <p:nvPicPr>
              <p:cNvPr id="426089" name="Ink 426088"/>
              <p:cNvPicPr/>
              <p:nvPr/>
            </p:nvPicPr>
            <p:blipFill>
              <a:blip r:embed="rId64"/>
              <a:stretch>
                <a:fillRect/>
              </a:stretch>
            </p:blipFill>
            <p:spPr>
              <a:xfrm>
                <a:off x="4863141" y="3128486"/>
                <a:ext cx="559800" cy="1803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426090" name="Ink 426089"/>
              <p14:cNvContentPartPr/>
              <p14:nvPr/>
            </p14:nvContentPartPr>
            <p14:xfrm>
              <a:off x="4337181" y="3069806"/>
              <a:ext cx="590760" cy="178200"/>
            </p14:xfrm>
          </p:contentPart>
        </mc:Choice>
        <mc:Fallback xmlns="">
          <p:pic>
            <p:nvPicPr>
              <p:cNvPr id="426090" name="Ink 426089"/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4329981" y="3061526"/>
                <a:ext cx="608760" cy="197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426101" name="Ink 426100"/>
              <p14:cNvContentPartPr/>
              <p14:nvPr/>
            </p14:nvContentPartPr>
            <p14:xfrm>
              <a:off x="3808701" y="3649046"/>
              <a:ext cx="427680" cy="262706"/>
            </p14:xfrm>
          </p:contentPart>
        </mc:Choice>
        <mc:Fallback xmlns="">
          <p:pic>
            <p:nvPicPr>
              <p:cNvPr id="426101" name="Ink 426100"/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3800781" y="3640769"/>
                <a:ext cx="447480" cy="28285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426102" name="Ink 426101"/>
              <p14:cNvContentPartPr/>
              <p14:nvPr/>
            </p14:nvContentPartPr>
            <p14:xfrm>
              <a:off x="3363021" y="3079886"/>
              <a:ext cx="1079640" cy="1195106"/>
            </p14:xfrm>
          </p:contentPart>
        </mc:Choice>
        <mc:Fallback xmlns="">
          <p:pic>
            <p:nvPicPr>
              <p:cNvPr id="426102" name="Ink 426101"/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3353301" y="3071247"/>
                <a:ext cx="1099440" cy="12131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1">
            <p14:nvContentPartPr>
              <p14:cNvPr id="426107" name="Ink 426106"/>
              <p14:cNvContentPartPr/>
              <p14:nvPr/>
            </p14:nvContentPartPr>
            <p14:xfrm>
              <a:off x="4234941" y="2795846"/>
              <a:ext cx="133560" cy="176400"/>
            </p14:xfrm>
          </p:contentPart>
        </mc:Choice>
        <mc:Fallback xmlns="">
          <p:pic>
            <p:nvPicPr>
              <p:cNvPr id="426107" name="Ink 426106"/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4224861" y="2785766"/>
                <a:ext cx="154800" cy="19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3">
            <p14:nvContentPartPr>
              <p14:cNvPr id="426114" name="Ink 426113"/>
              <p14:cNvContentPartPr/>
              <p14:nvPr/>
            </p14:nvContentPartPr>
            <p14:xfrm>
              <a:off x="552321" y="2802866"/>
              <a:ext cx="115920" cy="124560"/>
            </p14:xfrm>
          </p:contentPart>
        </mc:Choice>
        <mc:Fallback xmlns="">
          <p:pic>
            <p:nvPicPr>
              <p:cNvPr id="426114" name="Ink 426113"/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542241" y="2792426"/>
                <a:ext cx="136800" cy="14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5">
            <p14:nvContentPartPr>
              <p14:cNvPr id="426115" name="Ink 426114"/>
              <p14:cNvContentPartPr/>
              <p14:nvPr/>
            </p14:nvContentPartPr>
            <p14:xfrm>
              <a:off x="552321" y="2861906"/>
              <a:ext cx="115920" cy="41400"/>
            </p14:xfrm>
          </p:contentPart>
        </mc:Choice>
        <mc:Fallback xmlns="">
          <p:pic>
            <p:nvPicPr>
              <p:cNvPr id="426115" name="Ink 426114"/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544761" y="2852546"/>
                <a:ext cx="130680" cy="5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7">
            <p14:nvContentPartPr>
              <p14:cNvPr id="426116" name="Ink 426115"/>
              <p14:cNvContentPartPr/>
              <p14:nvPr/>
            </p14:nvContentPartPr>
            <p14:xfrm>
              <a:off x="436401" y="2720426"/>
              <a:ext cx="268920" cy="300240"/>
            </p14:xfrm>
          </p:contentPart>
        </mc:Choice>
        <mc:Fallback xmlns="">
          <p:pic>
            <p:nvPicPr>
              <p:cNvPr id="426116" name="Ink 426115"/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427041" y="2712506"/>
                <a:ext cx="288720" cy="31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426121" name="Ink 426120"/>
              <p14:cNvContentPartPr/>
              <p14:nvPr/>
            </p14:nvContentPartPr>
            <p14:xfrm>
              <a:off x="3625101" y="2477966"/>
              <a:ext cx="397800" cy="330840"/>
            </p14:xfrm>
          </p:contentPart>
        </mc:Choice>
        <mc:Fallback xmlns="">
          <p:pic>
            <p:nvPicPr>
              <p:cNvPr id="426121" name="Ink 426120"/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3615741" y="2467166"/>
                <a:ext cx="418320" cy="352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1">
            <p14:nvContentPartPr>
              <p14:cNvPr id="426155" name="Ink 426154"/>
              <p14:cNvContentPartPr/>
              <p14:nvPr/>
            </p14:nvContentPartPr>
            <p14:xfrm>
              <a:off x="1558161" y="5385506"/>
              <a:ext cx="502200" cy="146520"/>
            </p14:xfrm>
          </p:contentPart>
        </mc:Choice>
        <mc:Fallback xmlns="">
          <p:pic>
            <p:nvPicPr>
              <p:cNvPr id="426155" name="Ink 426154"/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1551321" y="5377946"/>
                <a:ext cx="520560" cy="16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3">
            <p14:nvContentPartPr>
              <p14:cNvPr id="426156" name="Ink 426155"/>
              <p14:cNvContentPartPr/>
              <p14:nvPr/>
            </p14:nvContentPartPr>
            <p14:xfrm>
              <a:off x="2274201" y="5772506"/>
              <a:ext cx="544320" cy="115560"/>
            </p14:xfrm>
          </p:contentPart>
        </mc:Choice>
        <mc:Fallback xmlns="">
          <p:pic>
            <p:nvPicPr>
              <p:cNvPr id="426156" name="Ink 426155"/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2266281" y="5764586"/>
                <a:ext cx="563400" cy="13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5">
            <p14:nvContentPartPr>
              <p14:cNvPr id="426161" name="Ink 426160"/>
              <p14:cNvContentPartPr/>
              <p14:nvPr/>
            </p14:nvContentPartPr>
            <p14:xfrm>
              <a:off x="2752641" y="5805626"/>
              <a:ext cx="345960" cy="865800"/>
            </p14:xfrm>
          </p:contentPart>
        </mc:Choice>
        <mc:Fallback xmlns="">
          <p:pic>
            <p:nvPicPr>
              <p:cNvPr id="426161" name="Ink 426160"/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2743281" y="5795906"/>
                <a:ext cx="367560" cy="88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7">
            <p14:nvContentPartPr>
              <p14:cNvPr id="426166" name="Ink 426165"/>
              <p14:cNvContentPartPr/>
              <p14:nvPr/>
            </p14:nvContentPartPr>
            <p14:xfrm>
              <a:off x="3209121" y="6613466"/>
              <a:ext cx="638640" cy="156960"/>
            </p14:xfrm>
          </p:contentPart>
        </mc:Choice>
        <mc:Fallback xmlns="">
          <p:pic>
            <p:nvPicPr>
              <p:cNvPr id="426166" name="Ink 426165"/>
              <p:cNvPicPr/>
              <p:nvPr/>
            </p:nvPicPr>
            <p:blipFill>
              <a:blip r:embed="rId88"/>
              <a:stretch>
                <a:fillRect/>
              </a:stretch>
            </p:blipFill>
            <p:spPr>
              <a:xfrm>
                <a:off x="3200121" y="6602666"/>
                <a:ext cx="658440" cy="178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9">
            <p14:nvContentPartPr>
              <p14:cNvPr id="426169" name="Ink 426168"/>
              <p14:cNvContentPartPr/>
              <p14:nvPr/>
            </p14:nvContentPartPr>
            <p14:xfrm>
              <a:off x="1910961" y="5506826"/>
              <a:ext cx="485280" cy="1303920"/>
            </p14:xfrm>
          </p:contentPart>
        </mc:Choice>
        <mc:Fallback xmlns="">
          <p:pic>
            <p:nvPicPr>
              <p:cNvPr id="426169" name="Ink 426168"/>
              <p:cNvPicPr/>
              <p:nvPr/>
            </p:nvPicPr>
            <p:blipFill>
              <a:blip r:embed="rId90"/>
              <a:stretch>
                <a:fillRect/>
              </a:stretch>
            </p:blipFill>
            <p:spPr>
              <a:xfrm>
                <a:off x="1902321" y="5497466"/>
                <a:ext cx="502560" cy="132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1">
            <p14:nvContentPartPr>
              <p14:cNvPr id="426171" name="Ink 426170"/>
              <p14:cNvContentPartPr/>
              <p14:nvPr/>
            </p14:nvContentPartPr>
            <p14:xfrm>
              <a:off x="2060361" y="6646586"/>
              <a:ext cx="0" cy="164880"/>
            </p14:xfrm>
          </p:contentPart>
        </mc:Choice>
        <mc:Fallback xmlns="">
          <p:pic>
            <p:nvPicPr>
              <p:cNvPr id="426171" name="Ink 426170"/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0" y="0"/>
                <a:ext cx="0" cy="16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3">
            <p14:nvContentPartPr>
              <p14:cNvPr id="426180" name="Ink 426179"/>
              <p14:cNvContentPartPr/>
              <p14:nvPr/>
            </p14:nvContentPartPr>
            <p14:xfrm>
              <a:off x="486441" y="3606386"/>
              <a:ext cx="495000" cy="2718360"/>
            </p14:xfrm>
          </p:contentPart>
        </mc:Choice>
        <mc:Fallback xmlns="">
          <p:pic>
            <p:nvPicPr>
              <p:cNvPr id="426180" name="Ink 426179"/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479601" y="3595586"/>
                <a:ext cx="512640" cy="273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5">
            <p14:nvContentPartPr>
              <p14:cNvPr id="426181" name="Ink 426180"/>
              <p14:cNvContentPartPr/>
              <p14:nvPr/>
            </p14:nvContentPartPr>
            <p14:xfrm>
              <a:off x="437121" y="5111906"/>
              <a:ext cx="411480" cy="330840"/>
            </p14:xfrm>
          </p:contentPart>
        </mc:Choice>
        <mc:Fallback xmlns="">
          <p:pic>
            <p:nvPicPr>
              <p:cNvPr id="426181" name="Ink 426180"/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430281" y="5105786"/>
                <a:ext cx="429120" cy="34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7">
            <p14:nvContentPartPr>
              <p14:cNvPr id="426183" name="Ink 426182"/>
              <p14:cNvContentPartPr/>
              <p14:nvPr/>
            </p14:nvContentPartPr>
            <p14:xfrm>
              <a:off x="1079001" y="5352386"/>
              <a:ext cx="412560" cy="167040"/>
            </p14:xfrm>
          </p:contentPart>
        </mc:Choice>
        <mc:Fallback xmlns="">
          <p:pic>
            <p:nvPicPr>
              <p:cNvPr id="426183" name="Ink 426182"/>
              <p:cNvPicPr/>
              <p:nvPr/>
            </p:nvPicPr>
            <p:blipFill>
              <a:blip r:embed="rId98"/>
              <a:stretch>
                <a:fillRect/>
              </a:stretch>
            </p:blipFill>
            <p:spPr>
              <a:xfrm>
                <a:off x="1068561" y="5342666"/>
                <a:ext cx="432720" cy="18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9">
            <p14:nvContentPartPr>
              <p14:cNvPr id="426184" name="Ink 426183"/>
              <p14:cNvContentPartPr/>
              <p14:nvPr/>
            </p14:nvContentPartPr>
            <p14:xfrm>
              <a:off x="494361" y="4451306"/>
              <a:ext cx="667800" cy="1766520"/>
            </p14:xfrm>
          </p:contentPart>
        </mc:Choice>
        <mc:Fallback xmlns="">
          <p:pic>
            <p:nvPicPr>
              <p:cNvPr id="426184" name="Ink 426183"/>
              <p:cNvPicPr/>
              <p:nvPr/>
            </p:nvPicPr>
            <p:blipFill>
              <a:blip r:embed="rId100"/>
              <a:stretch>
                <a:fillRect/>
              </a:stretch>
            </p:blipFill>
            <p:spPr>
              <a:xfrm>
                <a:off x="485721" y="4440866"/>
                <a:ext cx="686520" cy="178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1">
            <p14:nvContentPartPr>
              <p14:cNvPr id="426199" name="Ink 426198"/>
              <p14:cNvContentPartPr/>
              <p14:nvPr/>
            </p14:nvContentPartPr>
            <p14:xfrm>
              <a:off x="5966721" y="5170680"/>
              <a:ext cx="1001880" cy="1054346"/>
            </p14:xfrm>
          </p:contentPart>
        </mc:Choice>
        <mc:Fallback xmlns="">
          <p:pic>
            <p:nvPicPr>
              <p:cNvPr id="426199" name="Ink 426198"/>
              <p:cNvPicPr/>
              <p:nvPr/>
            </p:nvPicPr>
            <p:blipFill>
              <a:blip r:embed="rId102"/>
              <a:stretch>
                <a:fillRect/>
              </a:stretch>
            </p:blipFill>
            <p:spPr>
              <a:xfrm>
                <a:off x="5959521" y="5162041"/>
                <a:ext cx="1019880" cy="10745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3">
            <p14:nvContentPartPr>
              <p14:cNvPr id="426207" name="Ink 426206"/>
              <p14:cNvContentPartPr/>
              <p14:nvPr/>
            </p14:nvContentPartPr>
            <p14:xfrm>
              <a:off x="6000201" y="5163746"/>
              <a:ext cx="511920" cy="198360"/>
            </p14:xfrm>
          </p:contentPart>
        </mc:Choice>
        <mc:Fallback xmlns="">
          <p:pic>
            <p:nvPicPr>
              <p:cNvPr id="426207" name="Ink 426206"/>
              <p:cNvPicPr/>
              <p:nvPr/>
            </p:nvPicPr>
            <p:blipFill>
              <a:blip r:embed="rId104"/>
              <a:stretch>
                <a:fillRect/>
              </a:stretch>
            </p:blipFill>
            <p:spPr>
              <a:xfrm>
                <a:off x="5993001" y="5155826"/>
                <a:ext cx="530640" cy="21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5">
            <p14:nvContentPartPr>
              <p14:cNvPr id="426227" name="Ink 426226"/>
              <p14:cNvContentPartPr/>
              <p14:nvPr/>
            </p14:nvContentPartPr>
            <p14:xfrm>
              <a:off x="5876721" y="6145920"/>
              <a:ext cx="123120" cy="525506"/>
            </p14:xfrm>
          </p:contentPart>
        </mc:Choice>
        <mc:Fallback xmlns="">
          <p:pic>
            <p:nvPicPr>
              <p:cNvPr id="426227" name="Ink 426226"/>
              <p:cNvPicPr/>
              <p:nvPr/>
            </p:nvPicPr>
            <p:blipFill>
              <a:blip r:embed="rId106"/>
              <a:stretch>
                <a:fillRect/>
              </a:stretch>
            </p:blipFill>
            <p:spPr>
              <a:xfrm>
                <a:off x="5870241" y="6137276"/>
                <a:ext cx="141120" cy="54567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7">
            <p14:nvContentPartPr>
              <p14:cNvPr id="426228" name="Ink 426227"/>
              <p14:cNvContentPartPr/>
              <p14:nvPr/>
            </p14:nvContentPartPr>
            <p14:xfrm>
              <a:off x="5481081" y="4923360"/>
              <a:ext cx="580320" cy="670946"/>
            </p14:xfrm>
          </p:contentPart>
        </mc:Choice>
        <mc:Fallback xmlns="">
          <p:pic>
            <p:nvPicPr>
              <p:cNvPr id="426228" name="Ink 426227"/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5471361" y="4913281"/>
                <a:ext cx="599400" cy="6921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9">
            <p14:nvContentPartPr>
              <p14:cNvPr id="426241" name="Ink 426240"/>
              <p14:cNvContentPartPr/>
              <p14:nvPr/>
            </p14:nvContentPartPr>
            <p14:xfrm>
              <a:off x="3775761" y="2606306"/>
              <a:ext cx="15120" cy="115200"/>
            </p14:xfrm>
          </p:contentPart>
        </mc:Choice>
        <mc:Fallback xmlns="">
          <p:pic>
            <p:nvPicPr>
              <p:cNvPr id="426241" name="Ink 426240"/>
              <p:cNvPicPr/>
              <p:nvPr/>
            </p:nvPicPr>
            <p:blipFill>
              <a:blip r:embed="rId110"/>
              <a:stretch>
                <a:fillRect/>
              </a:stretch>
            </p:blipFill>
            <p:spPr>
              <a:xfrm>
                <a:off x="3766041" y="2598386"/>
                <a:ext cx="35280" cy="13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1">
            <p14:nvContentPartPr>
              <p14:cNvPr id="426242" name="Ink 426241"/>
              <p14:cNvContentPartPr/>
              <p14:nvPr/>
            </p14:nvContentPartPr>
            <p14:xfrm>
              <a:off x="3726441" y="2565266"/>
              <a:ext cx="138960" cy="173520"/>
            </p14:xfrm>
          </p:contentPart>
        </mc:Choice>
        <mc:Fallback xmlns="">
          <p:pic>
            <p:nvPicPr>
              <p:cNvPr id="426242" name="Ink 426241"/>
              <p:cNvPicPr/>
              <p:nvPr/>
            </p:nvPicPr>
            <p:blipFill>
              <a:blip r:embed="rId112"/>
              <a:stretch>
                <a:fillRect/>
              </a:stretch>
            </p:blipFill>
            <p:spPr>
              <a:xfrm>
                <a:off x="3718161" y="2556266"/>
                <a:ext cx="156960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3">
            <p14:nvContentPartPr>
              <p14:cNvPr id="426243" name="Ink 426242"/>
              <p14:cNvContentPartPr/>
              <p14:nvPr/>
            </p14:nvContentPartPr>
            <p14:xfrm>
              <a:off x="577521" y="5211626"/>
              <a:ext cx="107280" cy="149040"/>
            </p14:xfrm>
          </p:contentPart>
        </mc:Choice>
        <mc:Fallback xmlns="">
          <p:pic>
            <p:nvPicPr>
              <p:cNvPr id="426243" name="Ink 426242"/>
              <p:cNvPicPr/>
              <p:nvPr/>
            </p:nvPicPr>
            <p:blipFill>
              <a:blip r:embed="rId114"/>
              <a:stretch>
                <a:fillRect/>
              </a:stretch>
            </p:blipFill>
            <p:spPr>
              <a:xfrm>
                <a:off x="567081" y="5201186"/>
                <a:ext cx="127080" cy="17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5">
            <p14:nvContentPartPr>
              <p14:cNvPr id="426244" name="Ink 426243"/>
              <p14:cNvContentPartPr/>
              <p14:nvPr/>
            </p14:nvContentPartPr>
            <p14:xfrm>
              <a:off x="4673241" y="5353466"/>
              <a:ext cx="0" cy="129240"/>
            </p14:xfrm>
          </p:contentPart>
        </mc:Choice>
        <mc:Fallback xmlns="">
          <p:pic>
            <p:nvPicPr>
              <p:cNvPr id="426244" name="Ink 426243"/>
              <p:cNvPicPr/>
              <p:nvPr/>
            </p:nvPicPr>
            <p:blipFill>
              <a:blip r:embed="rId116"/>
              <a:stretch>
                <a:fillRect/>
              </a:stretch>
            </p:blipFill>
            <p:spPr>
              <a:xfrm>
                <a:off x="0" y="0"/>
                <a:ext cx="0" cy="129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7">
            <p14:nvContentPartPr>
              <p14:cNvPr id="426249" name="Ink 426248"/>
              <p14:cNvContentPartPr/>
              <p14:nvPr/>
            </p14:nvContentPartPr>
            <p14:xfrm>
              <a:off x="4623201" y="5344106"/>
              <a:ext cx="198720" cy="204480"/>
            </p14:xfrm>
          </p:contentPart>
        </mc:Choice>
        <mc:Fallback xmlns="">
          <p:pic>
            <p:nvPicPr>
              <p:cNvPr id="426249" name="Ink 426248"/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4614201" y="5335106"/>
                <a:ext cx="218880" cy="22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9">
            <p14:nvContentPartPr>
              <p14:cNvPr id="426250" name="Ink 426249"/>
              <p14:cNvContentPartPr/>
              <p14:nvPr/>
            </p14:nvContentPartPr>
            <p14:xfrm>
              <a:off x="5010921" y="5673240"/>
              <a:ext cx="949680" cy="1024826"/>
            </p14:xfrm>
          </p:contentPart>
        </mc:Choice>
        <mc:Fallback xmlns="">
          <p:pic>
            <p:nvPicPr>
              <p:cNvPr id="426250" name="Ink 426249"/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5003361" y="5665321"/>
                <a:ext cx="969840" cy="10428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1">
            <p14:nvContentPartPr>
              <p14:cNvPr id="426252" name="Ink 426251"/>
              <p14:cNvContentPartPr/>
              <p14:nvPr/>
            </p14:nvContentPartPr>
            <p14:xfrm>
              <a:off x="4549401" y="5251226"/>
              <a:ext cx="403560" cy="417600"/>
            </p14:xfrm>
          </p:contentPart>
        </mc:Choice>
        <mc:Fallback xmlns="">
          <p:pic>
            <p:nvPicPr>
              <p:cNvPr id="426252" name="Ink 426251"/>
              <p:cNvPicPr/>
              <p:nvPr/>
            </p:nvPicPr>
            <p:blipFill>
              <a:blip r:embed="rId122"/>
              <a:stretch>
                <a:fillRect/>
              </a:stretch>
            </p:blipFill>
            <p:spPr>
              <a:xfrm>
                <a:off x="4539681" y="5242586"/>
                <a:ext cx="424800" cy="437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3">
            <p14:nvContentPartPr>
              <p14:cNvPr id="426253" name="Ink 426252"/>
              <p14:cNvContentPartPr/>
              <p14:nvPr/>
            </p14:nvContentPartPr>
            <p14:xfrm>
              <a:off x="4228281" y="4008506"/>
              <a:ext cx="82080" cy="90000"/>
            </p14:xfrm>
          </p:contentPart>
        </mc:Choice>
        <mc:Fallback xmlns="">
          <p:pic>
            <p:nvPicPr>
              <p:cNvPr id="426253" name="Ink 426252"/>
              <p:cNvPicPr/>
              <p:nvPr/>
            </p:nvPicPr>
            <p:blipFill>
              <a:blip r:embed="rId124"/>
              <a:stretch>
                <a:fillRect/>
              </a:stretch>
            </p:blipFill>
            <p:spPr>
              <a:xfrm>
                <a:off x="4216761" y="3997706"/>
                <a:ext cx="100800" cy="11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5">
            <p14:nvContentPartPr>
              <p14:cNvPr id="426254" name="Ink 426253"/>
              <p14:cNvContentPartPr/>
              <p14:nvPr/>
            </p14:nvContentPartPr>
            <p14:xfrm>
              <a:off x="4285161" y="3991946"/>
              <a:ext cx="16920" cy="230760"/>
            </p14:xfrm>
          </p:contentPart>
        </mc:Choice>
        <mc:Fallback xmlns="">
          <p:pic>
            <p:nvPicPr>
              <p:cNvPr id="426254" name="Ink 426253"/>
              <p:cNvPicPr/>
              <p:nvPr/>
            </p:nvPicPr>
            <p:blipFill>
              <a:blip r:embed="rId126"/>
              <a:stretch>
                <a:fillRect/>
              </a:stretch>
            </p:blipFill>
            <p:spPr>
              <a:xfrm>
                <a:off x="4273281" y="3982946"/>
                <a:ext cx="37440" cy="248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7">
            <p14:nvContentPartPr>
              <p14:cNvPr id="426269" name="Ink 426268"/>
              <p14:cNvContentPartPr/>
              <p14:nvPr/>
            </p14:nvContentPartPr>
            <p14:xfrm>
              <a:off x="7185681" y="3282746"/>
              <a:ext cx="107640" cy="0"/>
            </p14:xfrm>
          </p:contentPart>
        </mc:Choice>
        <mc:Fallback xmlns="">
          <p:pic>
            <p:nvPicPr>
              <p:cNvPr id="426269" name="Ink 426268"/>
              <p:cNvPicPr/>
              <p:nvPr/>
            </p:nvPicPr>
            <p:blipFill>
              <a:blip r:embed="rId128"/>
              <a:stretch>
                <a:fillRect/>
              </a:stretch>
            </p:blipFill>
            <p:spPr>
              <a:xfrm>
                <a:off x="0" y="0"/>
                <a:ext cx="1076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9">
            <p14:nvContentPartPr>
              <p14:cNvPr id="426271" name="Ink 426270"/>
              <p14:cNvContentPartPr/>
              <p14:nvPr/>
            </p14:nvContentPartPr>
            <p14:xfrm>
              <a:off x="6276321" y="2606306"/>
              <a:ext cx="2288520" cy="1180800"/>
            </p14:xfrm>
          </p:contentPart>
        </mc:Choice>
        <mc:Fallback xmlns="">
          <p:pic>
            <p:nvPicPr>
              <p:cNvPr id="426271" name="Ink 426270"/>
              <p:cNvPicPr/>
              <p:nvPr/>
            </p:nvPicPr>
            <p:blipFill>
              <a:blip r:embed="rId130"/>
              <a:stretch>
                <a:fillRect/>
              </a:stretch>
            </p:blipFill>
            <p:spPr>
              <a:xfrm>
                <a:off x="6267321" y="2600546"/>
                <a:ext cx="2307600" cy="1195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1">
            <p14:nvContentPartPr>
              <p14:cNvPr id="2" name="Ink 1"/>
              <p14:cNvContentPartPr/>
              <p14:nvPr/>
            </p14:nvContentPartPr>
            <p14:xfrm>
              <a:off x="243000" y="5357880"/>
              <a:ext cx="300240" cy="2930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132"/>
              <a:stretch>
                <a:fillRect/>
              </a:stretch>
            </p:blipFill>
            <p:spPr>
              <a:xfrm>
                <a:off x="233640" y="5348520"/>
                <a:ext cx="318960" cy="311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420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2400" y="152400"/>
            <a:ext cx="2514600" cy="592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" pitchFamily="1" charset="0"/>
              </a:rPr>
              <a:t>Quiz</a:t>
            </a:r>
          </a:p>
        </p:txBody>
      </p:sp>
      <p:sp>
        <p:nvSpPr>
          <p:cNvPr id="270339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69925" y="3687763"/>
            <a:ext cx="47529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Above, create the parse tree for the expression</a:t>
            </a:r>
          </a:p>
        </p:txBody>
      </p:sp>
      <p:sp>
        <p:nvSpPr>
          <p:cNvPr id="270342" name="Line 6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801688" y="290830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3" name="Line 7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609725" y="2714625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4" name="Line 8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1960563" y="2714625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5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252538" y="2763838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270346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619250" y="2763838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270347" name="Rectangle 11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01838" y="2763838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270348" name="Rectangle 12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436813" y="2763838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270351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292725" y="3657600"/>
            <a:ext cx="3167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>
                <a:solidFill>
                  <a:srgbClr val="960117"/>
                </a:solidFill>
                <a:latin typeface="Monaco" pitchFamily="1" charset="0"/>
              </a:rPr>
              <a:t>  7 * 3 + 9 / 2</a:t>
            </a:r>
          </a:p>
        </p:txBody>
      </p:sp>
      <p:sp>
        <p:nvSpPr>
          <p:cNvPr id="270352" name="Line 16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2374900" y="2716213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3" name="Text Box 1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973138" y="4008438"/>
            <a:ext cx="503713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latin typeface="Comic Sans MS" pitchFamily="66" charset="0"/>
              </a:rPr>
              <a:t>What would this parse tree evaluate to?</a:t>
            </a:r>
          </a:p>
        </p:txBody>
      </p:sp>
      <p:sp>
        <p:nvSpPr>
          <p:cNvPr id="270357" name="Text Box 21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69925" y="4778375"/>
            <a:ext cx="52149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How could you correct this grammar to represent the </a:t>
            </a:r>
            <a:r>
              <a:rPr lang="en-US" sz="1800" b="1" i="1">
                <a:solidFill>
                  <a:srgbClr val="0000FF"/>
                </a:solidFill>
                <a:latin typeface="Times" pitchFamily="1" charset="0"/>
              </a:rPr>
              <a:t>usual</a:t>
            </a: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 mathematical meaning of this expression?</a:t>
            </a:r>
          </a:p>
        </p:txBody>
      </p:sp>
      <p:sp>
        <p:nvSpPr>
          <p:cNvPr id="270358" name="Text Box 22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669925" y="5891213"/>
            <a:ext cx="4892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What rule could you add that would enable the use of parentheses </a:t>
            </a:r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(</a:t>
            </a: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 and </a:t>
            </a:r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)</a:t>
            </a:r>
            <a:r>
              <a:rPr lang="en-US" sz="1800">
                <a:solidFill>
                  <a:srgbClr val="0000FF"/>
                </a:solidFill>
                <a:latin typeface="Times" pitchFamily="1" charset="0"/>
              </a:rPr>
              <a:t> for grouping terms?</a:t>
            </a:r>
          </a:p>
        </p:txBody>
      </p:sp>
      <p:sp>
        <p:nvSpPr>
          <p:cNvPr id="270359" name="Text Box 23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88913" y="1565275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"product"</a:t>
            </a:r>
          </a:p>
        </p:txBody>
      </p:sp>
      <p:sp>
        <p:nvSpPr>
          <p:cNvPr id="270364" name="Oval 28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227013" y="3711575"/>
            <a:ext cx="346075" cy="3698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65" name="Text Box 29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92075" y="3709988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1</a:t>
            </a:r>
          </a:p>
        </p:txBody>
      </p:sp>
      <p:sp>
        <p:nvSpPr>
          <p:cNvPr id="270366" name="Oval 30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27013" y="4889500"/>
            <a:ext cx="346075" cy="3698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67" name="Text Box 3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92075" y="4887913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2</a:t>
            </a:r>
          </a:p>
        </p:txBody>
      </p:sp>
      <p:sp>
        <p:nvSpPr>
          <p:cNvPr id="270368" name="Oval 32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27013" y="6040438"/>
            <a:ext cx="346075" cy="369887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69" name="Text Box 33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92075" y="6038850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3</a:t>
            </a:r>
          </a:p>
        </p:txBody>
      </p:sp>
      <p:sp>
        <p:nvSpPr>
          <p:cNvPr id="270372" name="Rectangle 3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81000" y="196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0373" name="Line 37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809625" y="219392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74" name="Line 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2286000" y="1897063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75" name="Rectangle 3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476625" y="196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0376" name="Rectangle 4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617663" y="2025650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270377" name="Rectangle 4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874838" y="196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0378" name="Rectangle 4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290638" y="196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0379" name="Rectangle 4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660650" y="2025650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270380" name="Rectangle 44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886075" y="196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0381" name="Rectangle 4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2357438" y="19653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0382" name="Line 46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3340100" y="1897063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83" name="Rectangle 47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381000" y="26670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0384" name="Rectangle 48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81000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385" name="Line 49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809625" y="1439863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86" name="Line 50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2286000" y="1143000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87" name="Rectangle 51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3476625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0388" name="Rectangle 52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1617663" y="1271588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270389" name="Rectangle 53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874838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390" name="Rectangle 54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290638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0391" name="Rectangle 55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2660650" y="1271588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270392" name="Rectangle 56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886075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393" name="Rectangle 57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2357438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270394" name="Line 58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>
            <a:off x="3340100" y="1143000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95" name="Text Box 59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188913" y="2286000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"sum"</a:t>
            </a:r>
          </a:p>
        </p:txBody>
      </p:sp>
      <p:sp>
        <p:nvSpPr>
          <p:cNvPr id="270396" name="Text Box 60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88913" y="3016250"/>
            <a:ext cx="771525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0703F3"/>
                </a:solidFill>
                <a:latin typeface="Times" pitchFamily="1" charset="0"/>
              </a:rPr>
              <a:t>"value"</a:t>
            </a:r>
          </a:p>
        </p:txBody>
      </p:sp>
      <p:sp>
        <p:nvSpPr>
          <p:cNvPr id="270397" name="Text Box 61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200025" y="820738"/>
            <a:ext cx="771525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solidFill>
                  <a:srgbClr val="960117"/>
                </a:solidFill>
                <a:latin typeface="Times" pitchFamily="1" charset="0"/>
              </a:rPr>
              <a:t>Starting symbol</a:t>
            </a:r>
          </a:p>
        </p:txBody>
      </p:sp>
      <p:sp>
        <p:nvSpPr>
          <p:cNvPr id="270398" name="Line 62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565150" y="1103313"/>
            <a:ext cx="0" cy="152400"/>
          </a:xfrm>
          <a:prstGeom prst="line">
            <a:avLst/>
          </a:prstGeom>
          <a:noFill/>
          <a:ln w="9525">
            <a:solidFill>
              <a:srgbClr val="960117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99" name="Rectangle 63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6596063" y="1746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400" name="Text Box 64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4732338" y="288925"/>
            <a:ext cx="1600200" cy="201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80000"/>
              </a:lnSpc>
              <a:spcBef>
                <a:spcPct val="50000"/>
              </a:spcBef>
            </a:pPr>
            <a:r>
              <a:rPr lang="en-US" sz="900" b="1">
                <a:latin typeface="Times" pitchFamily="1" charset="0"/>
              </a:rPr>
              <a:t>Root of the parse tree:</a:t>
            </a:r>
          </a:p>
        </p:txBody>
      </p:sp>
      <p:sp>
        <p:nvSpPr>
          <p:cNvPr id="2" name="Rectangle 1"/>
          <p:cNvSpPr/>
          <p:nvPr/>
        </p:nvSpPr>
        <p:spPr>
          <a:xfrm>
            <a:off x="704127" y="5334000"/>
            <a:ext cx="3880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FF"/>
                </a:solidFill>
                <a:latin typeface="Times" pitchFamily="1" charset="0"/>
              </a:rPr>
              <a:t>(Note: Consider THIS expression only).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3">
            <p14:nvContentPartPr>
              <p14:cNvPr id="3" name="Ink 2"/>
              <p14:cNvContentPartPr/>
              <p14:nvPr/>
            </p14:nvContentPartPr>
            <p14:xfrm>
              <a:off x="4036320" y="507240"/>
              <a:ext cx="4158000" cy="390060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4026960" y="497880"/>
                <a:ext cx="4176720" cy="3919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5160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ext Box 2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52400" y="152400"/>
            <a:ext cx="2514600" cy="592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latin typeface="Times" pitchFamily="1" charset="0"/>
              </a:rPr>
              <a:t>Quiz</a:t>
            </a:r>
          </a:p>
        </p:txBody>
      </p:sp>
      <p:sp>
        <p:nvSpPr>
          <p:cNvPr id="270342" name="Line 6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>
            <a:off x="801687" y="2125662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3" name="Line 7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09724" y="1931987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4" name="Line 8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>
            <a:off x="1960562" y="1931987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45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252537" y="1981200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270346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619249" y="1981200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270347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001837" y="1981200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270348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436812" y="1981200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270352" name="Line 16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2374899" y="1933575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57" name="Text Box 2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01686" y="6096000"/>
            <a:ext cx="81137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  <a:latin typeface="Times" pitchFamily="1" charset="0"/>
              </a:rPr>
              <a:t>How could you correct this grammar to represent the </a:t>
            </a:r>
            <a:r>
              <a:rPr lang="en-US" sz="1800" b="1" i="1" dirty="0">
                <a:solidFill>
                  <a:srgbClr val="0000FF"/>
                </a:solidFill>
                <a:latin typeface="Times" pitchFamily="1" charset="0"/>
              </a:rPr>
              <a:t>usual</a:t>
            </a:r>
            <a:r>
              <a:rPr lang="en-US" sz="1800" dirty="0">
                <a:solidFill>
                  <a:srgbClr val="0000FF"/>
                </a:solidFill>
                <a:latin typeface="Times" pitchFamily="1" charset="0"/>
              </a:rPr>
              <a:t> mathematical meaning of this expression</a:t>
            </a:r>
            <a:r>
              <a:rPr lang="en-US" sz="1800" dirty="0" smtClean="0">
                <a:solidFill>
                  <a:srgbClr val="0000FF"/>
                </a:solidFill>
                <a:latin typeface="Times" pitchFamily="1" charset="0"/>
              </a:rPr>
              <a:t>? </a:t>
            </a:r>
            <a:r>
              <a:rPr lang="en-US" dirty="0" smtClean="0">
                <a:solidFill>
                  <a:srgbClr val="0000FF"/>
                </a:solidFill>
                <a:latin typeface="Times" pitchFamily="1" charset="0"/>
              </a:rPr>
              <a:t>(Note: Consider THIS expression only).</a:t>
            </a:r>
            <a:endParaRPr lang="en-US" sz="1800" dirty="0">
              <a:solidFill>
                <a:srgbClr val="0000FF"/>
              </a:solidFill>
              <a:latin typeface="Times" pitchFamily="1" charset="0"/>
            </a:endParaRPr>
          </a:p>
        </p:txBody>
      </p:sp>
      <p:sp>
        <p:nvSpPr>
          <p:cNvPr id="270366" name="Oval 30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58775" y="6207125"/>
            <a:ext cx="346075" cy="369888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67" name="Text Box 31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223837" y="6205538"/>
            <a:ext cx="6159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>
                <a:latin typeface="Comic Sans MS" pitchFamily="66" charset="0"/>
              </a:rPr>
              <a:t>2</a:t>
            </a:r>
          </a:p>
        </p:txBody>
      </p:sp>
      <p:sp>
        <p:nvSpPr>
          <p:cNvPr id="270383" name="Rectangle 47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80999" y="1884362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270384" name="Rectangle 4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81000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385" name="Line 49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809625" y="1439863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86" name="Line 50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2286000" y="1143000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0388" name="Rectangle 52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617663" y="1271588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270389" name="Rectangle 53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874838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390" name="Rectangle 54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290638" y="1211263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V</a:t>
            </a:r>
          </a:p>
        </p:txBody>
      </p:sp>
      <p:sp>
        <p:nvSpPr>
          <p:cNvPr id="270391" name="Rectangle 55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660650" y="1271588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270392" name="Rectangle 5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886075" y="12112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P</a:t>
            </a:r>
          </a:p>
        </p:txBody>
      </p:sp>
      <p:sp>
        <p:nvSpPr>
          <p:cNvPr id="270393" name="Rectangle 57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357438" y="1211263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V</a:t>
            </a:r>
          </a:p>
        </p:txBody>
      </p:sp>
      <p:sp>
        <p:nvSpPr>
          <p:cNvPr id="270394" name="Line 58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3340100" y="1143000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Line 38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>
            <a:off x="4388964" y="113188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3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579589" y="12001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54" name="Rectangle 40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3720627" y="1260475"/>
            <a:ext cx="306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55" name="Rectangle 4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977802" y="12001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56" name="Rectangle 42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393602" y="12001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V</a:t>
            </a:r>
          </a:p>
        </p:txBody>
      </p:sp>
      <p:sp>
        <p:nvSpPr>
          <p:cNvPr id="57" name="Rectangle 43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63614" y="1260475"/>
            <a:ext cx="306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58" name="Rectangle 44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4989039" y="12001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S</a:t>
            </a:r>
          </a:p>
        </p:txBody>
      </p:sp>
      <p:sp>
        <p:nvSpPr>
          <p:cNvPr id="59" name="Rectangle 45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460402" y="12001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60" name="Line 46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5443064" y="113188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Line 6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>
            <a:off x="5392907" y="4073825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Line 7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6200944" y="38801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Line 8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>
            <a:off x="6551782" y="3880150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9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5843757" y="39293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94" name="Rectangle 10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210469" y="3929363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95" name="Rectangle 11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593057" y="39293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96" name="Rectangle 12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7028032" y="3929363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97" name="Line 16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6966119" y="3881738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36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4972219" y="3130850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00" name="Line 37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5400844" y="3359450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38"/>
          <p:cNvSpPr>
            <a:spLocks noChangeShapeType="1"/>
          </p:cNvSpPr>
          <p:nvPr>
            <p:custDataLst>
              <p:tags r:id="rId43"/>
            </p:custDataLst>
          </p:nvPr>
        </p:nvSpPr>
        <p:spPr bwMode="auto">
          <a:xfrm>
            <a:off x="6877219" y="306258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" name="Rectangle 39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8067844" y="31308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103" name="Rectangle 40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208882" y="3191175"/>
            <a:ext cx="2648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104" name="Rectangle 41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6466057" y="3130850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05" name="Rectangle 42"/>
          <p:cNvSpPr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5881857" y="31308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106" name="Rectangle 43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7251869" y="3191175"/>
            <a:ext cx="24237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107" name="Rectangle 44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7477294" y="3130850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08" name="Rectangle 45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6948657" y="31308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109" name="Line 46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>
            <a:off x="7931319" y="3062588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Rectangle 47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4972219" y="383252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111" name="Rectangle 48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4972219" y="237678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S</a:t>
            </a:r>
          </a:p>
        </p:txBody>
      </p:sp>
      <p:sp>
        <p:nvSpPr>
          <p:cNvPr id="112" name="Line 49"/>
          <p:cNvSpPr>
            <a:spLocks noChangeShapeType="1"/>
          </p:cNvSpPr>
          <p:nvPr>
            <p:custDataLst>
              <p:tags r:id="rId54"/>
            </p:custDataLst>
          </p:nvPr>
        </p:nvSpPr>
        <p:spPr bwMode="auto">
          <a:xfrm>
            <a:off x="5400844" y="260538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Rectangle 51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8067844" y="237678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14" name="Rectangle 52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6208882" y="2437113"/>
            <a:ext cx="304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115" name="Rectangle 53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6466057" y="237678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S</a:t>
            </a:r>
          </a:p>
        </p:txBody>
      </p:sp>
      <p:sp>
        <p:nvSpPr>
          <p:cNvPr id="116" name="Rectangle 54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5881857" y="237678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17" name="Rectangle 55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7251869" y="2437113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118" name="Rectangle 5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7477294" y="237678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S</a:t>
            </a:r>
          </a:p>
        </p:txBody>
      </p:sp>
      <p:sp>
        <p:nvSpPr>
          <p:cNvPr id="119" name="Rectangle 5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6948657" y="2376788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22" name="Line 38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>
            <a:off x="6877219" y="2308525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" name="Line 46"/>
          <p:cNvSpPr>
            <a:spLocks noChangeShapeType="1"/>
          </p:cNvSpPr>
          <p:nvPr>
            <p:custDataLst>
              <p:tags r:id="rId63"/>
            </p:custDataLst>
          </p:nvPr>
        </p:nvSpPr>
        <p:spPr bwMode="auto">
          <a:xfrm>
            <a:off x="7925481" y="2245154"/>
            <a:ext cx="0" cy="5937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4" name="Line 6"/>
          <p:cNvSpPr>
            <a:spLocks noChangeShapeType="1"/>
          </p:cNvSpPr>
          <p:nvPr>
            <p:custDataLst>
              <p:tags r:id="rId64"/>
            </p:custDataLst>
          </p:nvPr>
        </p:nvSpPr>
        <p:spPr bwMode="auto">
          <a:xfrm>
            <a:off x="930742" y="5512718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5" name="Line 7"/>
          <p:cNvSpPr>
            <a:spLocks noChangeShapeType="1"/>
          </p:cNvSpPr>
          <p:nvPr>
            <p:custDataLst>
              <p:tags r:id="rId65"/>
            </p:custDataLst>
          </p:nvPr>
        </p:nvSpPr>
        <p:spPr bwMode="auto">
          <a:xfrm>
            <a:off x="1738779" y="5319043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6" name="Line 8"/>
          <p:cNvSpPr>
            <a:spLocks noChangeShapeType="1"/>
          </p:cNvSpPr>
          <p:nvPr>
            <p:custDataLst>
              <p:tags r:id="rId66"/>
            </p:custDataLst>
          </p:nvPr>
        </p:nvSpPr>
        <p:spPr bwMode="auto">
          <a:xfrm>
            <a:off x="2089617" y="5319043"/>
            <a:ext cx="0" cy="4429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7" name="Rectangle 9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1381592" y="5368256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0</a:t>
            </a:r>
          </a:p>
        </p:txBody>
      </p:sp>
      <p:sp>
        <p:nvSpPr>
          <p:cNvPr id="128" name="Rectangle 10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1748304" y="5368256"/>
            <a:ext cx="3063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1</a:t>
            </a:r>
          </a:p>
        </p:txBody>
      </p:sp>
      <p:sp>
        <p:nvSpPr>
          <p:cNvPr id="129" name="Rectangle 11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2130892" y="5368256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…</a:t>
            </a:r>
          </a:p>
        </p:txBody>
      </p:sp>
      <p:sp>
        <p:nvSpPr>
          <p:cNvPr id="130" name="Rectangle 12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2565867" y="5368256"/>
            <a:ext cx="3063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olidFill>
                  <a:srgbClr val="960117"/>
                </a:solidFill>
                <a:latin typeface="Monaco" pitchFamily="1" charset="0"/>
              </a:rPr>
              <a:t>9</a:t>
            </a:r>
          </a:p>
        </p:txBody>
      </p:sp>
      <p:sp>
        <p:nvSpPr>
          <p:cNvPr id="131" name="Line 16"/>
          <p:cNvSpPr>
            <a:spLocks noChangeShapeType="1"/>
          </p:cNvSpPr>
          <p:nvPr>
            <p:custDataLst>
              <p:tags r:id="rId71"/>
            </p:custDataLst>
          </p:nvPr>
        </p:nvSpPr>
        <p:spPr bwMode="auto">
          <a:xfrm>
            <a:off x="2503954" y="5320631"/>
            <a:ext cx="0" cy="4429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Rectangle 36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490537" y="4261207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33" name="Line 37"/>
          <p:cNvSpPr>
            <a:spLocks noChangeShapeType="1"/>
          </p:cNvSpPr>
          <p:nvPr>
            <p:custDataLst>
              <p:tags r:id="rId73"/>
            </p:custDataLst>
          </p:nvPr>
        </p:nvSpPr>
        <p:spPr bwMode="auto">
          <a:xfrm>
            <a:off x="919162" y="4489807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Rectangle 39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2453393" y="4266736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Q</a:t>
            </a:r>
          </a:p>
        </p:txBody>
      </p:sp>
      <p:sp>
        <p:nvSpPr>
          <p:cNvPr id="136" name="Rectangle 40"/>
          <p:cNvSpPr>
            <a:spLocks noChangeArrowheads="1"/>
          </p:cNvSpPr>
          <p:nvPr>
            <p:custDataLst>
              <p:tags r:id="rId75"/>
            </p:custDataLst>
          </p:nvPr>
        </p:nvSpPr>
        <p:spPr bwMode="auto">
          <a:xfrm>
            <a:off x="1727200" y="4321532"/>
            <a:ext cx="2648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*</a:t>
            </a:r>
          </a:p>
        </p:txBody>
      </p:sp>
      <p:sp>
        <p:nvSpPr>
          <p:cNvPr id="137" name="Rectangle 41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1984375" y="4261207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38" name="Rectangle 42"/>
          <p:cNvSpPr>
            <a:spLocks noChangeArrowheads="1"/>
          </p:cNvSpPr>
          <p:nvPr>
            <p:custDataLst>
              <p:tags r:id="rId77"/>
            </p:custDataLst>
          </p:nvPr>
        </p:nvSpPr>
        <p:spPr bwMode="auto">
          <a:xfrm>
            <a:off x="1400175" y="4261207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Q</a:t>
            </a:r>
          </a:p>
        </p:txBody>
      </p:sp>
      <p:sp>
        <p:nvSpPr>
          <p:cNvPr id="142" name="Line 46"/>
          <p:cNvSpPr>
            <a:spLocks noChangeShapeType="1"/>
          </p:cNvSpPr>
          <p:nvPr>
            <p:custDataLst>
              <p:tags r:id="rId78"/>
            </p:custDataLst>
          </p:nvPr>
        </p:nvSpPr>
        <p:spPr bwMode="auto">
          <a:xfrm>
            <a:off x="2363010" y="4275474"/>
            <a:ext cx="0" cy="34079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Rectangle 47"/>
          <p:cNvSpPr>
            <a:spLocks noChangeArrowheads="1"/>
          </p:cNvSpPr>
          <p:nvPr>
            <p:custDataLst>
              <p:tags r:id="rId79"/>
            </p:custDataLst>
          </p:nvPr>
        </p:nvSpPr>
        <p:spPr bwMode="auto">
          <a:xfrm>
            <a:off x="510054" y="527141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Gadget" charset="0"/>
              </a:rPr>
              <a:t>V</a:t>
            </a:r>
          </a:p>
        </p:txBody>
      </p:sp>
      <p:sp>
        <p:nvSpPr>
          <p:cNvPr id="144" name="Rectangle 48"/>
          <p:cNvSpPr>
            <a:spLocks noChangeArrowheads="1"/>
          </p:cNvSpPr>
          <p:nvPr>
            <p:custDataLst>
              <p:tags r:id="rId80"/>
            </p:custDataLst>
          </p:nvPr>
        </p:nvSpPr>
        <p:spPr bwMode="auto">
          <a:xfrm>
            <a:off x="496092" y="3277543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S</a:t>
            </a:r>
          </a:p>
        </p:txBody>
      </p:sp>
      <p:sp>
        <p:nvSpPr>
          <p:cNvPr id="145" name="Line 49"/>
          <p:cNvSpPr>
            <a:spLocks noChangeShapeType="1"/>
          </p:cNvSpPr>
          <p:nvPr>
            <p:custDataLst>
              <p:tags r:id="rId81"/>
            </p:custDataLst>
          </p:nvPr>
        </p:nvSpPr>
        <p:spPr bwMode="auto">
          <a:xfrm>
            <a:off x="924717" y="3506143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Rectangle 51"/>
          <p:cNvSpPr>
            <a:spLocks noChangeArrowheads="1"/>
          </p:cNvSpPr>
          <p:nvPr>
            <p:custDataLst>
              <p:tags r:id="rId82"/>
            </p:custDataLst>
          </p:nvPr>
        </p:nvSpPr>
        <p:spPr bwMode="auto">
          <a:xfrm>
            <a:off x="2508968" y="3285865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D</a:t>
            </a:r>
          </a:p>
        </p:txBody>
      </p:sp>
      <p:sp>
        <p:nvSpPr>
          <p:cNvPr id="147" name="Rectangle 52"/>
          <p:cNvSpPr>
            <a:spLocks noChangeArrowheads="1"/>
          </p:cNvSpPr>
          <p:nvPr>
            <p:custDataLst>
              <p:tags r:id="rId83"/>
            </p:custDataLst>
          </p:nvPr>
        </p:nvSpPr>
        <p:spPr bwMode="auto">
          <a:xfrm>
            <a:off x="1732755" y="3337868"/>
            <a:ext cx="3048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+</a:t>
            </a:r>
          </a:p>
        </p:txBody>
      </p:sp>
      <p:sp>
        <p:nvSpPr>
          <p:cNvPr id="148" name="Rectangle 53"/>
          <p:cNvSpPr>
            <a:spLocks noChangeArrowheads="1"/>
          </p:cNvSpPr>
          <p:nvPr>
            <p:custDataLst>
              <p:tags r:id="rId84"/>
            </p:custDataLst>
          </p:nvPr>
        </p:nvSpPr>
        <p:spPr bwMode="auto">
          <a:xfrm>
            <a:off x="1989930" y="3277543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S</a:t>
            </a:r>
          </a:p>
        </p:txBody>
      </p:sp>
      <p:sp>
        <p:nvSpPr>
          <p:cNvPr id="149" name="Rectangle 54"/>
          <p:cNvSpPr>
            <a:spLocks noChangeArrowheads="1"/>
          </p:cNvSpPr>
          <p:nvPr>
            <p:custDataLst>
              <p:tags r:id="rId85"/>
            </p:custDataLst>
          </p:nvPr>
        </p:nvSpPr>
        <p:spPr bwMode="auto">
          <a:xfrm>
            <a:off x="1405730" y="3277543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D</a:t>
            </a:r>
          </a:p>
        </p:txBody>
      </p:sp>
      <p:sp>
        <p:nvSpPr>
          <p:cNvPr id="160" name="Line 38"/>
          <p:cNvSpPr>
            <a:spLocks noChangeShapeType="1"/>
          </p:cNvSpPr>
          <p:nvPr>
            <p:custDataLst>
              <p:tags r:id="rId86"/>
            </p:custDataLst>
          </p:nvPr>
        </p:nvSpPr>
        <p:spPr bwMode="auto">
          <a:xfrm>
            <a:off x="2423317" y="3280960"/>
            <a:ext cx="0" cy="36249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1" name="Rectangle 48"/>
          <p:cNvSpPr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524397" y="3752634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D</a:t>
            </a:r>
          </a:p>
        </p:txBody>
      </p:sp>
      <p:sp>
        <p:nvSpPr>
          <p:cNvPr id="162" name="Line 49"/>
          <p:cNvSpPr>
            <a:spLocks noChangeShapeType="1"/>
          </p:cNvSpPr>
          <p:nvPr>
            <p:custDataLst>
              <p:tags r:id="rId88"/>
            </p:custDataLst>
          </p:nvPr>
        </p:nvSpPr>
        <p:spPr bwMode="auto">
          <a:xfrm>
            <a:off x="953022" y="3981234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" name="Rectangle 51"/>
          <p:cNvSpPr>
            <a:spLocks noChangeArrowheads="1"/>
          </p:cNvSpPr>
          <p:nvPr>
            <p:custDataLst>
              <p:tags r:id="rId89"/>
            </p:custDataLst>
          </p:nvPr>
        </p:nvSpPr>
        <p:spPr bwMode="auto">
          <a:xfrm>
            <a:off x="2537273" y="3760956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64" name="Rectangle 52"/>
          <p:cNvSpPr>
            <a:spLocks noChangeArrowheads="1"/>
          </p:cNvSpPr>
          <p:nvPr>
            <p:custDataLst>
              <p:tags r:id="rId90"/>
            </p:custDataLst>
          </p:nvPr>
        </p:nvSpPr>
        <p:spPr bwMode="auto">
          <a:xfrm>
            <a:off x="1761060" y="3812959"/>
            <a:ext cx="2535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-</a:t>
            </a:r>
          </a:p>
        </p:txBody>
      </p:sp>
      <p:sp>
        <p:nvSpPr>
          <p:cNvPr id="165" name="Rectangle 53"/>
          <p:cNvSpPr>
            <a:spLocks noChangeArrowheads="1"/>
          </p:cNvSpPr>
          <p:nvPr>
            <p:custDataLst>
              <p:tags r:id="rId91"/>
            </p:custDataLst>
          </p:nvPr>
        </p:nvSpPr>
        <p:spPr bwMode="auto">
          <a:xfrm>
            <a:off x="2018235" y="3752634"/>
            <a:ext cx="3513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D</a:t>
            </a:r>
            <a:endParaRPr lang="en-US" dirty="0">
              <a:latin typeface="Gadget" charset="0"/>
            </a:endParaRPr>
          </a:p>
        </p:txBody>
      </p:sp>
      <p:sp>
        <p:nvSpPr>
          <p:cNvPr id="166" name="Rectangle 54"/>
          <p:cNvSpPr>
            <a:spLocks noChangeArrowheads="1"/>
          </p:cNvSpPr>
          <p:nvPr>
            <p:custDataLst>
              <p:tags r:id="rId92"/>
            </p:custDataLst>
          </p:nvPr>
        </p:nvSpPr>
        <p:spPr bwMode="auto">
          <a:xfrm>
            <a:off x="1434035" y="3752634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P</a:t>
            </a:r>
          </a:p>
        </p:txBody>
      </p:sp>
      <p:sp>
        <p:nvSpPr>
          <p:cNvPr id="167" name="Line 38"/>
          <p:cNvSpPr>
            <a:spLocks noChangeShapeType="1"/>
          </p:cNvSpPr>
          <p:nvPr>
            <p:custDataLst>
              <p:tags r:id="rId93"/>
            </p:custDataLst>
          </p:nvPr>
        </p:nvSpPr>
        <p:spPr bwMode="auto">
          <a:xfrm>
            <a:off x="2436810" y="3832525"/>
            <a:ext cx="1" cy="265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" name="Rectangle 36"/>
          <p:cNvSpPr>
            <a:spLocks noChangeArrowheads="1"/>
          </p:cNvSpPr>
          <p:nvPr>
            <p:custDataLst>
              <p:tags r:id="rId94"/>
            </p:custDataLst>
          </p:nvPr>
        </p:nvSpPr>
        <p:spPr bwMode="auto">
          <a:xfrm>
            <a:off x="483268" y="4788364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Q</a:t>
            </a:r>
          </a:p>
        </p:txBody>
      </p:sp>
      <p:sp>
        <p:nvSpPr>
          <p:cNvPr id="169" name="Line 37"/>
          <p:cNvSpPr>
            <a:spLocks noChangeShapeType="1"/>
          </p:cNvSpPr>
          <p:nvPr>
            <p:custDataLst>
              <p:tags r:id="rId95"/>
            </p:custDataLst>
          </p:nvPr>
        </p:nvSpPr>
        <p:spPr bwMode="auto">
          <a:xfrm>
            <a:off x="911893" y="5016964"/>
            <a:ext cx="3429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Rectangle 39"/>
          <p:cNvSpPr>
            <a:spLocks noChangeArrowheads="1"/>
          </p:cNvSpPr>
          <p:nvPr>
            <p:custDataLst>
              <p:tags r:id="rId96"/>
            </p:custDataLst>
          </p:nvPr>
        </p:nvSpPr>
        <p:spPr bwMode="auto">
          <a:xfrm>
            <a:off x="2446124" y="4793893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V</a:t>
            </a:r>
          </a:p>
        </p:txBody>
      </p:sp>
      <p:sp>
        <p:nvSpPr>
          <p:cNvPr id="171" name="Rectangle 40"/>
          <p:cNvSpPr>
            <a:spLocks noChangeArrowheads="1"/>
          </p:cNvSpPr>
          <p:nvPr>
            <p:custDataLst>
              <p:tags r:id="rId97"/>
            </p:custDataLst>
          </p:nvPr>
        </p:nvSpPr>
        <p:spPr bwMode="auto">
          <a:xfrm>
            <a:off x="1719931" y="4848689"/>
            <a:ext cx="24237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960117"/>
                </a:solidFill>
                <a:latin typeface="Monaco" pitchFamily="1" charset="0"/>
              </a:rPr>
              <a:t>/</a:t>
            </a:r>
          </a:p>
        </p:txBody>
      </p:sp>
      <p:sp>
        <p:nvSpPr>
          <p:cNvPr id="172" name="Rectangle 41"/>
          <p:cNvSpPr>
            <a:spLocks noChangeArrowheads="1"/>
          </p:cNvSpPr>
          <p:nvPr>
            <p:custDataLst>
              <p:tags r:id="rId98"/>
            </p:custDataLst>
          </p:nvPr>
        </p:nvSpPr>
        <p:spPr bwMode="auto">
          <a:xfrm>
            <a:off x="1977106" y="4788364"/>
            <a:ext cx="36420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Q</a:t>
            </a:r>
          </a:p>
        </p:txBody>
      </p:sp>
      <p:sp>
        <p:nvSpPr>
          <p:cNvPr id="173" name="Rectangle 42"/>
          <p:cNvSpPr>
            <a:spLocks noChangeArrowheads="1"/>
          </p:cNvSpPr>
          <p:nvPr>
            <p:custDataLst>
              <p:tags r:id="rId99"/>
            </p:custDataLst>
          </p:nvPr>
        </p:nvSpPr>
        <p:spPr bwMode="auto">
          <a:xfrm>
            <a:off x="1392906" y="4788364"/>
            <a:ext cx="3385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latin typeface="Gadget" charset="0"/>
              </a:rPr>
              <a:t>V</a:t>
            </a:r>
          </a:p>
        </p:txBody>
      </p:sp>
      <p:sp>
        <p:nvSpPr>
          <p:cNvPr id="174" name="Line 46"/>
          <p:cNvSpPr>
            <a:spLocks noChangeShapeType="1"/>
          </p:cNvSpPr>
          <p:nvPr>
            <p:custDataLst>
              <p:tags r:id="rId100"/>
            </p:custDataLst>
          </p:nvPr>
        </p:nvSpPr>
        <p:spPr bwMode="auto">
          <a:xfrm>
            <a:off x="2355741" y="4802631"/>
            <a:ext cx="0" cy="34079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003922" y="5187243"/>
            <a:ext cx="3108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D: None of the above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6373" y="807993"/>
            <a:ext cx="1069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A</a:t>
            </a:r>
            <a:endParaRPr lang="en-US" dirty="0"/>
          </a:p>
        </p:txBody>
      </p:sp>
      <p:sp>
        <p:nvSpPr>
          <p:cNvPr id="177" name="TextBox 176"/>
          <p:cNvSpPr txBox="1"/>
          <p:nvPr/>
        </p:nvSpPr>
        <p:spPr>
          <a:xfrm>
            <a:off x="4927362" y="194099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B</a:t>
            </a:r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304993" y="287792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Option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73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002060"/>
          </a:solidFill>
        </a:ln>
      </a:spPr>
      <a:bodyPr wrap="square" rtlCol="0" anchor="ctr">
        <a:spAutoFit/>
      </a:bodyPr>
      <a:lstStyle>
        <a:defPPr algn="ctr">
          <a:defRPr sz="1800" dirty="0" smtClean="0">
            <a:latin typeface="Courier New" pitchFamily="49" charset="0"/>
          </a:defRPr>
        </a:defPPr>
      </a:lstStyle>
    </a:sp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7847</TotalTime>
  <Words>2186</Words>
  <Application>Microsoft Office PowerPoint</Application>
  <PresentationFormat>On-screen Show (4:3)</PresentationFormat>
  <Paragraphs>627</Paragraphs>
  <Slides>22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Default Design</vt:lpstr>
      <vt:lpstr>PowerPoint Presentation</vt:lpstr>
      <vt:lpstr>Stages of an Interpreter</vt:lpstr>
      <vt:lpstr>Stages of an Interpreter: Minimath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alvarado</dc:creator>
  <cp:lastModifiedBy>alvarado</cp:lastModifiedBy>
  <cp:revision>554</cp:revision>
  <cp:lastPrinted>2010-09-21T19:49:39Z</cp:lastPrinted>
  <dcterms:created xsi:type="dcterms:W3CDTF">2007-09-03T22:32:38Z</dcterms:created>
  <dcterms:modified xsi:type="dcterms:W3CDTF">2010-09-21T21:31:34Z</dcterms:modified>
</cp:coreProperties>
</file>