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4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6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7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8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9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0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11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12.xml" ContentType="application/vnd.openxmlformats-officedocument.presentationml.notesSlide+xml"/>
  <Override PartName="/ppt/tags/tag420.xml" ContentType="application/vnd.openxmlformats-officedocument.presentationml.tags+xml"/>
  <Override PartName="/ppt/notesSlides/notesSlide13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14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notesSlides/notesSlide15.xml" ContentType="application/vnd.openxmlformats-officedocument.presentationml.notesSlide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notesSlides/notesSlide16.xml" ContentType="application/vnd.openxmlformats-officedocument.presentationml.notesSlide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notesSlides/notesSlide17.xml" ContentType="application/vnd.openxmlformats-officedocument.presentationml.notesSlide+xml"/>
  <Override PartName="/ppt/ink/ink2.xml" ContentType="application/inkml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notesSlides/notesSlide18.xml" ContentType="application/vnd.openxmlformats-officedocument.presentationml.notesSlide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notesSlides/notesSlide19.xml" ContentType="application/vnd.openxmlformats-officedocument.presentationml.notesSlide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notesSlides/notesSlide20.xml" ContentType="application/vnd.openxmlformats-officedocument.presentationml.notesSlide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notesSlides/notesSlide21.xml" ContentType="application/vnd.openxmlformats-officedocument.presentationml.notesSlide+xml"/>
  <Override PartName="/ppt/ink/ink3.xml" ContentType="application/inkml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notesSlides/notesSlide22.xml" ContentType="application/vnd.openxmlformats-officedocument.presentationml.notesSlide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notesSlides/notesSlide23.xml" ContentType="application/vnd.openxmlformats-officedocument.presentationml.notesSlide+xml"/>
  <Override PartName="/ppt/ink/ink4.xml" ContentType="application/inkml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notesSlides/notesSlide24.xml" ContentType="application/vnd.openxmlformats-officedocument.presentationml.notesSlide+xml"/>
  <Override PartName="/ppt/ink/ink5.xml" ContentType="application/inkml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notesSlides/notesSlide25.xml" ContentType="application/vnd.openxmlformats-officedocument.presentationml.notesSlide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517" r:id="rId2"/>
    <p:sldId id="402" r:id="rId3"/>
    <p:sldId id="455" r:id="rId4"/>
    <p:sldId id="456" r:id="rId5"/>
    <p:sldId id="457" r:id="rId6"/>
    <p:sldId id="458" r:id="rId7"/>
    <p:sldId id="460" r:id="rId8"/>
    <p:sldId id="461" r:id="rId9"/>
    <p:sldId id="459" r:id="rId10"/>
    <p:sldId id="462" r:id="rId11"/>
    <p:sldId id="464" r:id="rId12"/>
    <p:sldId id="492" r:id="rId13"/>
    <p:sldId id="493" r:id="rId14"/>
    <p:sldId id="494" r:id="rId15"/>
    <p:sldId id="495" r:id="rId16"/>
    <p:sldId id="465" r:id="rId17"/>
    <p:sldId id="466" r:id="rId18"/>
    <p:sldId id="467" r:id="rId19"/>
    <p:sldId id="468" r:id="rId20"/>
    <p:sldId id="469" r:id="rId21"/>
    <p:sldId id="499" r:id="rId22"/>
    <p:sldId id="500" r:id="rId23"/>
    <p:sldId id="501" r:id="rId24"/>
    <p:sldId id="502" r:id="rId25"/>
    <p:sldId id="503" r:id="rId26"/>
    <p:sldId id="515" r:id="rId27"/>
    <p:sldId id="516" r:id="rId28"/>
    <p:sldId id="504" r:id="rId29"/>
    <p:sldId id="505" r:id="rId30"/>
    <p:sldId id="506" r:id="rId31"/>
    <p:sldId id="507" r:id="rId32"/>
    <p:sldId id="508" r:id="rId33"/>
    <p:sldId id="509" r:id="rId34"/>
    <p:sldId id="510" r:id="rId35"/>
    <p:sldId id="511" r:id="rId36"/>
    <p:sldId id="512" r:id="rId37"/>
    <p:sldId id="513" r:id="rId38"/>
    <p:sldId id="514" r:id="rId39"/>
  </p:sldIdLst>
  <p:sldSz cx="9144000" cy="6858000" type="screen4x3"/>
  <p:notesSz cx="6985000" cy="9271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00CC00"/>
    <a:srgbClr val="FF0000"/>
    <a:srgbClr val="66FF66"/>
    <a:srgbClr val="C0C0C0"/>
    <a:srgbClr val="9966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51E18C-18FC-4D98-B215-A316AC4AE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13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09-16T21:02:06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1726 4088,'-19'0,"19"0,0 0,-20-20,20 20,0 0,0 0,0 0,-20 0,20 0,-20 20,0-1,20-19,-39 20,19 20,0-20,0 19,-20 1,20 0,-19 19,19-19,-20 20,20 19,1-19,-21 19,20 0,0 1,-20 19,21 0,-21 20,20 0,-20 20,1 0,-1 0,0 20,1-1,-1-19,0 40,20-20,-19-1,19 21,-20-20,20 19,-19-19,39 20,-20-21,0 21,0-20,0 19,0-19,20 0,-19 0,-1-1,0 1,20 20,-20-21,20 21,0-20,-20 0,20 19,0-19,0 19,0 1,0-20,0 19,0 1,0 0,0 19,0-19,0 19,0-19,0 19,0-19,0-1,0 1,0-1,20 1,-20 0,0-1,20 1,-20-1,20-19,0 20,-20-20,19-1,1 1,0-20,0 20,0-20,0 0,0-1,-1-19,21 20,-20-20,0-19,0-1,19 0,-19-19,20-1,-1 0,-19 1,20-21,0 21,-1-21,1-19,-20 19,20-39,-21 20,21-20,-20-1,20 1,-20 0,19-20,-19 0,0 0,0-20,0 0,-1-19,-19-1,20-19,-20-1,0-19,0 19,0-19,0-20,0 19,0 1,0-20,0-1,0-19,0 0,0 0,20 0,-20 0,0 0,0-20,0 20,0-20,0 20,0-20,-20 0,20 0,0 0,0 1,0-21,0 20,0-20,0 0,0 1,0-1,0-20,20 1,-20-21,0 1,20-1,-20 1,20-1,0 1,-20 0,20 19,-20-19,19 19,-19 20,20-19,-20-1,20 0,-20 1,0 19,0-19,20-1,-20 0,0 1,0-21,0 21,20-1,-20 1,0-21,20 1,-1 19,-19-19,20-1,-20 21,20-1,-20 0,0 21,0 19,0-20,0 20,0 20,0 0,0 0,-20 20,20-1,-20 1,20 20,0-1,-19 1,19 20,-20-1,0 1,20-1,0 0,-20 21,0-1,20 0,-20 1,20-1,-19 20,19 0,0 20,-20 0,20 0,0 0,0 20,0-20,-20 20,20-20,0 0,0 0</inkml:trace>
  <inkml:trace contextRef="#ctx0" brushRef="#br0" timeOffset="436.0249">1508 4623,'-20'20,"0"0,1 20,-1-20,0 39,0 1,0-1,20 1,-20 19,1-19,19-21,0 1,0-20,0-20,0-40,0 20,19-39,-19 19,20-19,-20-1,20 0,0 1,0-1,-20 1,39 19,-39 1,20 19,0-20,0 40,0 0,0 20,0 20,-1-21,1 21,0 0,0-1,20-19,-21 20,1 0,0-1,20-19,-20 0,-1 0</inkml:trace>
  <inkml:trace contextRef="#ctx0" brushRef="#br0" timeOffset="1165.0666">595 3909,'0'0,"0"0,20 59,-20-59,40 100,-20-21,0-19,19-1,-19 1,0-21,-20-39,0 0,0 0,0 0,0 0,0-39</inkml:trace>
  <inkml:trace contextRef="#ctx0" brushRef="#br0" timeOffset="1627.0928">417 3889,'0'0,"0"-79,0 79,59-99,1 59,-60 40,79-20,-79 20,60 60,-40-1,-1 1,-19-1,0 20,0-19,-19 0,19-21,0-39,19 80,-19-80,0 0,60 19,-60-19,99-19,-59-21,-1 0,-19 1,20-21,-20 20,-20-19,0 19,0 40,-20-79,20 79,0 0,-60-40,60 40,0 0,-19 60,19-60,19 59,1-39,0 20,20-40,0 0,-1 0,1-20,-20 0,19 0</inkml:trace>
  <inkml:trace contextRef="#ctx0" brushRef="#br0" timeOffset="2442.1396">1369 3572,'0'-20,"-20"20,1-20,-1 20,-20 0,20 0,0 20,0 0,1 19,19-19,0 20,19-20,1 19,0 1,0-20,20-20,-20 0,19-20,-19 0,-20 0,20-19,-20 19,0 0,0-20,0 40,-20-20,20 20,0 0,0 0,20 20,0-20,0 0,19 20,1-20,-20 0,20-20,-1 20,-19-20,0 1,0-21,0 20,-20-20,0 1,-20-1,0 0,0 21,-20-1,1 0,19 20,-20 20,0 0,21 19,-1-19,20 20,0-1,20 1,-1-20,1 0,20 0,0-20,-20-40,19 20,-19-20,0-19,-20-1,0 1,-20-21,0 1,-19 20,19-21,0 40,-20-19,20 39,0 0,20 20,0 20,20 0,0 39,0 1,20 0,-20-1,39 1,-39-1,20-19,-1-40,-19 20,20-40,-20 0</inkml:trace>
  <inkml:trace contextRef="#ctx0" brushRef="#br0" timeOffset="2613.1493">1945 2937,'0'0,"20"-40,-20 40,19-20,-19 0,40-19,-20 19,20 0,-21-20</inkml:trace>
  <inkml:trace contextRef="#ctx0" brushRef="#br0" timeOffset="3396.1942">2302 2798,'0'-20,"20"-20,-20 20,0-39,0-1,0 1,0-1,0 1,-20 19,0 20,0 0,20 20,-20 0,0 20,20 20,0 0,0 19,20-19,0 19,0-19,20 0,-1-1,-19-19,20-20,-20-20,0 0,19-19,-39-1,20 0,-20-19,0 19,-20-19,20 39,-20-20,20 20,0 20,0 0,0 0,20 20,-20 0,40 0,-20 0,0 0,19-1,1 1,-20-20,20-20,-21 1,1-1,0 0,0-20,-20 0,-20 1,20 19,-20-20,0 20,-19 1,19-1,0 0,20 20,0 0</inkml:trace>
  <inkml:trace contextRef="#ctx0" brushRef="#br0" timeOffset="4005.229">2977 2143,'19'-20,"-19"20,0-20,-19 0,-1 1,0-1,0 0,-20 20,21 0,-21 20,20 0,0-1,20 21,20-20,0 20,0-21,19 21,1-20,0-20,-20 0,19-20,1 0,-20-19,0 19,-20-20,0 0,0 1,0 19,-20 0,0 20,20-20,0 20,0 40,0-20,0 0,20-1,0 1,-1 0,1 0,0-40,20 20,0-40,-21 1,1-21,0-19,0-1,-20 1,-20 0,20-1,-40 21,40-1,-39 20,19 21,-20 19,20 0,20 19,-20 21,20 0,20 19,0-19,0 20,20-21,-1 1,1 0,0-20,-1-1,21-19,-20 0,-1 0,1-19</inkml:trace>
  <inkml:trace contextRef="#ctx0" brushRef="#br0" timeOffset="4193.2396">3691 1409,'20'-20,"19"20,-19-20,20 0,-20 0,20 0,-21 1</inkml:trace>
  <inkml:trace contextRef="#ctx0" brushRef="#br0" timeOffset="4862.2779">3115 2917,'0'0,"0"20,0-1,20 21,0 0,0 19,20-19,-20 20,-1-41,1 41,0-40,-20-20,0 0,0 0,0-40,-20 0,0 21,-19-41,-1 20,20-19,0-1,0 1,1-1,19 1,19-1,21 40,-20-19,20 39,-1 0,-19 19,20 21,-40 0,20 19,-20 1,-20-20,0-1,0 1,0-20,1 0,-1-20,0 0,0 0,0-20</inkml:trace>
  <inkml:trace contextRef="#ctx0" brushRef="#br0" timeOffset="5261.3009">3393 2639,'20'20,"0"39,0-39,0 20,-20-20,0 0,19-20,-19 0,0 0,-19 0,19-20,-20 0,20-20,0 0,0 1,20-21,-20 21,19-1,21 0,-20 1,0-1,0 20,0 0,-1 20,1 0,-20 0,0 0,20 0,-20 40,0-20,20 0,0 39,0-39,-1 39,1-39,0 0,20 0,-20-40,19-20,-19 21</inkml:trace>
  <inkml:trace contextRef="#ctx0" brushRef="#br0" timeOffset="5381.3076">3731 2183,'-40'0,"20"0,0 0,0-20,20 20,0-20,0 0</inkml:trace>
  <inkml:trace contextRef="#ctx0" brushRef="#br0" timeOffset="5802.3318">3830 2242,'20'40,"0"19,19-19,-19-20,0 20,0-40,0 0,-20 0,19-20,-19-20,0 0,0-19,0 39,0-40,20 41,-20-1,0 20,20 0,0 0,0 20,20-20,-21 19,21 1,-20 0,20-20,-21 0,1-20,20 0,-40-19,20-1,-20 0,-20-19,0-1,0 1,-19-1,19 21,0-21,0 40,20 20,0 20,20 20,0-1,19 21,21-1,-20 1,19-20,-19 19,-20-39,0 20</inkml:trace>
  <inkml:trace contextRef="#ctx0" brushRef="#br0" timeOffset="5955.3406">4167 2044,'20'-20,"-20"0,40-20,-1-19,1 19,20-19,-21 19,21 0,-1-19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09-23T21:01:55.2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14903 7302,'0'0,"19"0,-19 0,0-20,0 20,0-19,-19-1,19 0,-20 20,0-20,-20 0,20 0,-39 1,19-1,-19 0,-21 0,21 20,-40-20,-1 20,1 0,-20 0,-20 0,0 20,0 0,-19 20,-1-1,-20 1,1 19,-1 21,0-1,-19 1,19 19,1 0,-1 0,21 0,-1 1,20 19,0-20,0 0,20 0,0 1,20-21,-1 0,41-19,-20-1,39-19,0-20,20 0,20-20</inkml:trace>
  <inkml:trace contextRef="#ctx0" brushRef="#br0" timeOffset="349.02">10517 8671,'0'0,"0"0,0 20,-20 20,1-20,19 20,-20-1,20 1,-20 0,0-1,20 1,0 0,0-1,0-19,0 0,20-20,20 20,-21-40,21 40,0-40,-1 20,-19 0,20-20,-20 20</inkml:trace>
  <inkml:trace contextRef="#ctx0" brushRef="#br0" timeOffset="60123.4389">4663 14466,'-20'0,"20"0,-19 20,19-20,-20 0,20 0,-20 0,20 0,0-20,0 0,0 0,20 0,0 20,19-20,-19 1,20 19,-1 19,21-19,-20 40,-20-20,19 40,-39-21,0 21,0-21,-20 21,-19-20,19-1,-20-19,0 0,21 0,-21-20,20 0,20 0,0 0,20 0,20 0,-1 0,21 20,-20 0,19-1,1 1,-21 20,-19 0,0 19,-20-19,-20 19,0-19,-39 0,-1-20,1 19,-21-39,1 0,0 0,19-20,1 1,19-1,20 0,0 0</inkml:trace>
  <inkml:trace contextRef="#ctx0" brushRef="#br0" timeOffset="66145.7834">7660 6409,'0'0,"0"0,0-39,20 58,-40-38,40 19,-20 0,0 0,-20 19,0 1,0 0,-40 20,1-1,-1 21,-19-20,0 19,19 1,1-1,19 1,0-20,1-21,39 1,-20 0,20-20,0 0,20-20,-1 0,-19-19,20 19,-20-20,20 0</inkml:trace>
  <inkml:trace contextRef="#ctx0" brushRef="#br0" timeOffset="66498.8036">7183 6370,'0'0,"-19"0,-1-20,20 20,0 0,0 0,0 20,0-1,0 1,20 0,19 0,-19 39,20-19,19 0,-19 19,20-19,-21 20,21-21,-21 1,1 0,0-1,-40-19,20 0,-20-20,0 0,0 0,0 0,0 0,0-20,0 0,0 1,20-21</inkml:trace>
  <inkml:trace contextRef="#ctx0" brushRef="#br0" timeOffset="68250.9038">8672 6687,'0'0,"0"0,0-20,0 20,-20-20,20 20,0 0,20 20,-40 0,40 20,-20-1,0 1,0 20,0-1,0 1,20-1,-20 1,0-20,0-1,19-19,1 0,-20-20,0 0,0 0,0-40</inkml:trace>
  <inkml:trace contextRef="#ctx0" brushRef="#br0" timeOffset="73764.2191">14744 9803,'0'0,"0"0,0 0,0-20,0 20,0 0,0 0,-20 0,0-20,20 0,-39 0,-1 0,0-19,-19 19,-1-20,-39 0,0 21,-20-21,0 0,-40 20,0-19,0 19,-19 0,-21 0,21 0,-21 20,1-20,-1 20,1 20,-1-20,1 20,19 0,1 0,39 0,0 0,20-1,20-19,19 20,21-20,19 0,0-20,40 20,-19 0,19 0,0-19,19-1,-19 0</inkml:trace>
  <inkml:trace contextRef="#ctx0" brushRef="#br0" timeOffset="74101.2384">10775 9187,'0'0,"0"20,0 0,-20 0,0 0,1 19,-1-19,0 20,0 0,0-1,0-19,20 20,-19-20,19 0,0-20,0 19,0-19,19 20,1-20,0 20,20 0,-1 0,1 0,0 0,0-1,-21 1,21-20,-20 20,-20-20</inkml:trace>
  <inkml:trace contextRef="#ctx0" brushRef="#br0" timeOffset="109681.2735">4663 17165,'20'0,"0"-20,0 0,0-20,-20 1,0 19,0-20,-20 0,0 1,-20 19,20 20,-19 20,-1 19,-19 1,19 0,20 19,-20 1,20-21,20 21,0-40,20 0,0 0,0-40,20 0,-1 0,1 0,-20-20,20 21,-21-1,21 20,-20 20,0 19,0 1,-1 20,-19 19,20 0,-20 1,20 19,-20-20,20 1,-20-21,0 1,20-21,-20-39,20 0,-20-39,20-1</inkml:trace>
  <inkml:trace contextRef="#ctx0" brushRef="#br0" timeOffset="130408.459">8453 6727,'-19'0,"-1"-20,0 20,0-20,20 20,0 0,40 20,-20 0,19 0,1 19,0 1,19 0,1 19,-1-19,-19 0,19-1,-39 1,20-20,-20 0,20 0,-40-20,19 0,-19-20,0 0</inkml:trace>
  <inkml:trace contextRef="#ctx0" brushRef="#br0" timeOffset="130597.4698">8989 6747,'-39'19,"-1"21,-20 0,-19 0,0 19,19 1,-19-1,19-19,20 0,21-1,-1-39,20 0,20-20,-1-19</inkml:trace>
  <inkml:trace contextRef="#ctx0" brushRef="#br0" timeOffset="131094.4982">9545 6548,'0'20,"0"-40,0 20,-20 0,20 0,20 0,0 0,0-20,39 20,-19 20,-1-20,1 20,20 0,-41 20,1-1,0 21,-20-21,-20 21,0 0,-19-21,19 21,-20-21,20 1,-19-20,19 0,20 0,0-20,0 0,40 0,-21 0,21 0,0-20,19 20,1 0,-20 0,19 0,-19 0,19 0,1-20</inkml:trace>
  <inkml:trace contextRef="#ctx0" brushRef="#br0" timeOffset="132353.5702">14605 11450,'20'0,"-20"0,0-20,0 0,0 20,0-20,0 0,-20-19,20 19,-40-20,20 0,-19 1,-21-1,21-20,-41 1,-19-1,0 21,-20-21,0 1,-20-1,-20 1,0 19,-19-20,-1 21,-19-1,-1 0,1 1,-1-1,-19 0,20 0,-1 1,21 19,-1-20,20 20,20-19,0 19,20 0,40 0,0 0,-1 1,41 19,-1-20,20 0,20 20,0-20,20 0,-20 0,20 0</inkml:trace>
  <inkml:trace contextRef="#ctx0" brushRef="#br0" timeOffset="132719.5912">10577 9743,'0'0,"20"-20,-20 20,0 0,-20 0,0 20,0 0,0 20,-19-21,-1 21,0 0,0-1,1 1,-1 0,0-20,21 0,-1-1,0 1,0 0,20 0,20-20,-20 20,40 0,-21-20,21 19,0 1,-20 0,39 0,-39 0,0 19,20-19,-21 0,-19 0,20 0</inkml:trace>
  <inkml:trace contextRef="#ctx0" brushRef="#br0" timeOffset="133727.6488">4346 9961,'0'0,"20"-20,-1 1,-19-21,0 20,20-39,-20 39,0-20,-20 0,-19 21,19-1,-20 20,-19 20,19-1,0 21,-19-20,19 39,40-19,-20 0,20 19,20-19,20-20,0 0,-1 0,1-20,19 0,-19 0,0-20,-1 0,-19 0,0 0,-20 20,0 0,0 0,20 0,-20 0,20 20,-20 0,20 0,19 0,1-20,0 0,19 0,1-20,-21 0</inkml:trace>
  <inkml:trace contextRef="#ctx0" brushRef="#br0" timeOffset="134148.6729">5100 9842,'0'0,"-20"-39,20 19,-40 0,20 0,-39-20,19 40,1-19,-1 19,-20 19,21 1,-1 20,0 0,20-1,20 1,0 19,0-19,20-20,20 0,0-20,-1 0,1-40,0 0,19-19,-19-1,-20-19,19 0,-19-1,-20 1,20 0,-20 39,0 0,0 20,-20 40,20 0,-20 40,20-1,-19 20,19 21,0-21,0 20,39-19,1-41,0 21,19-40</inkml:trace>
  <inkml:trace contextRef="#ctx0" brushRef="#br0" timeOffset="134615.6996">5775 9922,'0'-20,"0"0,0-20,-20 1,20-1,0-20,-20 1,-20-1,0 21,21-1,-41 20,20 20,-19 20,19 0,1 39,-1-19,20 39,0-19,40-1,-20 1,40-20,-1-21,1 1,20-40,-21 1,21-21,-21-20,21-19,-20-20,-20 0,-1 19,-19-19,20 39,-20 1,-20 19,20 20,-19 40,19 0,-20 40,20-1,-20 1,20 19,0 20,0-39,20 19,-20 1,39-21,1-19,0-20,-1-20</inkml:trace>
  <inkml:trace contextRef="#ctx0" brushRef="#br0" timeOffset="135051.7246">6648 9822,'0'40,"0"-20,-20 20,20-1,-20-19,20 0,-20-20,20 0,-20 0,20-20,0-20,0 21,0-21,0 0,0-19,20 19,0 0,20 1,-20 19,19 0,1 0,-20 20,19-20,-19 20</inkml:trace>
  <inkml:trace contextRef="#ctx0" brushRef="#br0" timeOffset="135381.7434">7263 9406,'39'-20,"1"20,20-20,-21 20,1 20,0 0,-20 19,-1 1,-38 20,19-1,-40 21,0-21,1 1,-1-1,20 1,0-41,20 21,0-20,20-20,20 0,-1-20,-19 20,20-20,0 20,-1-20,1 20,-20 0,20-19,-21 19</inkml:trace>
  <inkml:trace contextRef="#ctx0" brushRef="#br0" timeOffset="135773.7659">8235 9803,'0'19,"-20"1,20 20,-20-20,20 0,-19 19,19-19,-20 0,20 0,0-20,0 0,0-40,0 20,20-19,-20 19,19-40,1 40,0-19,0-1,0 20,20 0,-21 20,1-19,0 19,0 0,0 0,0 0</inkml:trace>
  <inkml:trace contextRef="#ctx0" brushRef="#br0" timeOffset="136200.7903">8612 9386,'40'0,"-20"-20,19 20,1 0,-20 0,20 0,-21 20,1 0,-20 0,20 19,-40 1,20 0,0 19,-20-19,-19 19,19-19,0 0,0-1,20 1,-20-20,20-20,0 20,0-20,20 0,0 0,0 0,20 0,-1 0,1 0,-20 0,20 0,-40 0,19 0</inkml:trace>
  <inkml:trace contextRef="#ctx0" brushRef="#br0" timeOffset="136649.816">9426 9703,'0'20,"0"20,0-20,20 0,-20-1,0 1,0 0,0-20,0 0,0 0,0 0,0-20,0 0,0 1,0-21,19 0,1 20,0-19,0 19,0-20,20 40,-21-20,1 0,0 20,0 0,0-19</inkml:trace>
  <inkml:trace contextRef="#ctx0" brushRef="#br0" timeOffset="136847.8273">9882 9346,'0'0,"0"40,0 0,20 19,-20-19,0 19,0 21,0-41,0 21,0-20,-20-21,20 1,0 0</inkml:trace>
  <inkml:trace contextRef="#ctx0" brushRef="#br0" timeOffset="144547.2677">4346 16768,'-20'-20,"0"20,0-20,20 20,0 20,0 20,20-1,20 1,-1 19,21 21,0-1,19 20,0-19,1 19,-21-20,1 1,19-21,-39 1,-1-20,1-21,-20 1,-20-20,0 0,-20-20,0 1,0-21,1-20</inkml:trace>
  <inkml:trace contextRef="#ctx0" brushRef="#br0" timeOffset="144750.2793">5001 16926,'-40'60,"-20"19,-19 1,0 19,-21 0,1 0,20 1,-20-21,39 0,20-39,21-40,19 0,19-40</inkml:trace>
  <inkml:trace contextRef="#ctx0" brushRef="#br0" timeOffset="145254.3081">6092 17125,'0'59,"-20"-19,20 40,-20-1,20 20,0-20,0 21,20-21,-20-39,20-1,-20-39,20-19,-20-21</inkml:trace>
  <inkml:trace contextRef="#ctx0" brushRef="#br0" timeOffset="145675.3322">6251 17423,'20'39,"-20"-39,39-20,-19 1,0-21,20 0,-1-19,1 19,0 20,-1 0,1 40,0 20,-20 0,19 19,-19 20,-20-19,20 19,-40 1,20-21,-20-19,1 0,-21-1,0-39,20 0,-19 0,-1 0,20-20,0 1,20-1,0 20,20-20,0 0,39 20,1 0,0 0,-1 0,20 20,-19 0,-1 0,1-1,-20-38,-20 19,-1-20</inkml:trace>
  <inkml:trace contextRef="#ctx0" brushRef="#br0" timeOffset="148550.4966">10100 6489,'0'0,"0"19,-19-19,-1 40,-20-20,-19 40,-1-1,-19 1,-1-1,1 21,19-21,1-19,-1-1,21-19,39 0,-20-20,20-20,-20 0,20-19</inkml:trace>
  <inkml:trace contextRef="#ctx0" brushRef="#br0" timeOffset="148782.5099">9366 6489,'20'-20,"0"20,0 20,0-1,-20 21,39 0,-19 19,20 1,0-1,19 21,-19-1,19-19,-19 19,0-39,-1 19,21-19,-40-20,19 0,-19-40,0 0,20 0</inkml:trace>
  <inkml:trace contextRef="#ctx0" brushRef="#br0" timeOffset="149249.5366">10438 6528,'0'0,"20"0,19 0,1 0,20 0,-1 0,20 0,-19 20,-20 0,-1-20,-19 40,-20-20,-20-1,-19 1,19 0,-20 0,0 0,1 0,19-1,0 1,20 0,0 0,20 0,20 20,-21-21,21 21,0 0,-20-1,19 1,-19 20,-20-40,-20 19,-19 1,-1-20,0 0,-19-20,-21 19,21-38,-1 19,1 0,19-20,0 20</inkml:trace>
  <inkml:trace contextRef="#ctx0" brushRef="#br0" timeOffset="149930.5756">3810 9922,'-20'19,"20"-19,0 0,20-19,40 19,19 0,20-20,20 0,60 0,39 0,40 0,40-19,39 19,40-20,20 1,59 19,1 0,19-20,0 40,0-20,-19 0,-60 20,-20 0,-60 0,-79-19,-39 19,-40 0,-80-20,-39 0,-20 20,-20-20,-20 0,0-19</inkml:trace>
  <inkml:trace contextRef="#ctx0" brushRef="#br0" timeOffset="151043.6392">14863 13672,'0'0,"0"-20,0 20,0 0,0 0,0 0,0 0,0-20,20 1,-20-1,0 0,-20 0,20-20,-20 21,0-21,-19 0,-1-19,-20-1,1 1,-1-21,-19 21,0-21,-21-19,1 0,0 19,-20-39,-20 20,0 0,0 0,-20 0,1-21,-1 41,-20-20,-19 0,19 19,-19 1,19-1,-39 1,20 20,-1-21,1 21,-1-21,1 21,-1-21,21 21,-1-20,1 19,19-19,20 19,20 1,0-1,20 20,39 1,-19-1,39 0,0 20,20-19,20 39,-19 0,19 0,0-20,0 20,0 0</inkml:trace>
  <inkml:trace contextRef="#ctx0" brushRef="#br0" timeOffset="151425.6611">9267 10299,'-20'-20,"20"20,0-20,-39 40,19-20,0 20,0-1,-20 1,20 0,1 0,-1 0,0 0,0 0,20-20,0 0,0 0,40-20,-40-20,20 0,-1 20,1-19,0-1,0 20,-20 0,0 20,20 0,0 20,0 0,19 20,-19-20,40 19,-21-19,21 20,-1-20,-19 0,0-1,-1 1,-19-20,-20 0,0-20</inkml:trace>
  <inkml:trace contextRef="#ctx0" brushRef="#br0" timeOffset="152261.7089">4048 8910,'0'19,"0"1,0 20,0 0,0-21,20 41,0-20,0-1,19-19,-19 0,20-20,-20 0,0 0,19-20,-19 20,0-20,-20 1,0-1,0 20,20 0,-20 0,0 0,0 20,20-20,-20 19,39 1,-19-20,20 20,-20-20,19 0,1 0,-20-20,20 0,-40 1,19-1,-38 0,-1 0,0-20,-20 20,20 1,-19-1,19-20</inkml:trace>
  <inkml:trace contextRef="#ctx0" brushRef="#br0" timeOffset="152629.73">4802 8989,'20'40,"0"-1,-20 1,0-20,0 0,0-20,0 0,0 0,20 0,-20-20,0 0,20-20,-20 20,19-19,1-1,20 0,-20 21,19-21,1 20,-20 20,20 0,-20 0,-1 20,1 0,-20 0,0 19,20 1,-20 0,0-1,20-19,0 0,0 0,-1-20,21-20</inkml:trace>
  <inkml:trace contextRef="#ctx0" brushRef="#br0" timeOffset="152780.7386">5398 8632,'-40'0,"0"-20,20 20,-19 0,39 0,0-20,19 0,1 0</inkml:trace>
  <inkml:trace contextRef="#ctx0" brushRef="#br0" timeOffset="153171.761">5616 8572,'0'40,"0"0,20-1,-20 1,0 20,0-21,19 21,-19-21,20 21,0-20,20-21,-20 21,19-40,1 20,0-40,-1 0,1 0,-20-19,20-1,-21 0,1 1,-20 19,-20-20,20 20,-19 1,19 19,-20 19,0-19,20 40,0-20,20 20,0-1,-1-19,1 20,20-20,0-20,-20 0,19 0,-19 0,-20-20,0 0,-20-20</inkml:trace>
  <inkml:trace contextRef="#ctx0" brushRef="#br0" timeOffset="153343.7708">5338 8810,'20'20,"0"0,59-20,0 20,1-40,-1 20,1 0,-1-20,-20 20</inkml:trace>
  <inkml:trace contextRef="#ctx0" brushRef="#br0" timeOffset="154508.8374">6906 8969,'0'40,"0"-1,0-19,-20 20,20-20,0 20,0-21,0-19,0 0,0 0,0 0,0 0,0-19,-20 19,20-20,0 0,-20-20,40 20,-20 0,0-19,20-1,-20 0</inkml:trace>
  <inkml:trace contextRef="#ctx0" brushRef="#br0" timeOffset="154883.8589">7104 8751,'0'0,"20"-20,0 0,19 0,-19-19,20 19,19 0,-19 20,0 0,0 20,-21 0,1-1,-20 21,-20 0,1 0,-1 19,-20-19,20-1,-20 1,21 0,-1-20,20-1,0-19,20 20,-1-20,1 0,20 0,0-20,-1 20,1 0,20 0,-41-19,21-1,0 0</inkml:trace>
  <inkml:trace contextRef="#ctx0" brushRef="#br0" timeOffset="155887.9163">6866 9029,'0'19,"0"-19,0 20,0 0,-20 0,40 0,-20 0,0 0,0-20,0 19,0-19,20 20,-20-20,0 0,-20-20,20 20,0-19,-20-1,20-20,0 20,20 0,-20-19,20 19,19 0,-19 20,0-20,0 20,0-20,0 20</inkml:trace>
  <inkml:trace contextRef="#ctx0" brushRef="#br0" timeOffset="159614.1295">6588 16768,'0'0,"0"-20,0 20,-20-40,20 20,-20 0,20 1,-39-21,19 20,0 0,-20 0,-19 20,19 0,-19 0,-1 0,1 20,-21 20,40-20,-19 39,19 1,20-1,-19 21,39-1,-20 20,20 20,0-19,0 19,0-20,20 20,0-20,19 0,21-19,-1-1,1 1,39-41,-20 1,41-20,-21-20,20 0,0 0,-20-20,0-20,1 1,-1-21,-20 20,0-19,-19-1,0-19,-21 0,-19-1,0-19,-20 0,-20-20,-20 0,1-20,-21 0,-19 20,-1 0,-19 19,0 21,-20 20,0 19,0 20,20 20,-20 0,39 40,1-20,19 19,1 1,39 0,0-1</inkml:trace>
  <inkml:trace contextRef="#ctx0" brushRef="#br0" timeOffset="161555.2405">734 1210,'0'0,"0"0,0 0,20 40,-20-40,20 59,-20-59,40 60,-40-60,0 0,59 40,-59-40,0 0,0 0</inkml:trace>
  <inkml:trace contextRef="#ctx0" brushRef="#br0" timeOffset="161708.2492">873 1171,'0'0,"0"0,0 59,0-59,40 79,-40-79,20 40,-20-40,0 0,39 20,1-20</inkml:trace>
  <inkml:trace contextRef="#ctx0" brushRef="#br0" timeOffset="162408.2893">1230 1051,'0'0,"0"20,0-20,0 0,0 0,20 0,0-20,0 1,20 19,-1-20,1 20,0 0,-1 0,-19 20,0 19,0 1,-20 20,-20-1,0 20,0-19,0-1,1-19,-1 0,20 0,0-21,0 1,20-20,-1 0,1-20,20 1,-20-1,20 0,-21 0,1 20,0-20,0 20,-20-20,0 0</inkml:trace>
  <inkml:trace contextRef="#ctx0" brushRef="#br0" timeOffset="163588.3568">1032 1091,'0'0,"0"0,-40-20,40 20,0 0,20 60,0-20,0-1,0 21,19-1,1 1,-20-1,0-19,19 20,-19-41,-20 1,20 20,-20-40,0 0,0 0,0 0</inkml:trace>
  <inkml:trace contextRef="#ctx0" brushRef="#br0" timeOffset="164466.407">1568 595,'0'0,"0"0,0 0,0 40,0-1,0 1,20 20,-1-21,-19 1,20-20,-20 0,20 0,-20-20</inkml:trace>
  <inkml:trace contextRef="#ctx0" brushRef="#br0" timeOffset="164634.4166">1667 655,'0'0,"0"19,20 1,-20 0,0 20,0-20,20 0,-20-1,0-19</inkml:trace>
  <inkml:trace contextRef="#ctx0" brushRef="#br0" timeOffset="169188.6771">10458 6508,'-20'-19,"0"19,-20-40,20 20,1 0,-1 0,20 1,0-21,0 40,0 0,20 0,-20 20,39 0,-19 19,20 21,0-21,-1 41,21-21,-21 1,1 19,0-19,-1-1,1-19,0 0,-20-1,0-19,-1 0,1 0,-20-20,20-20,-20 0,0-19,0-1,-20-20</inkml:trace>
  <inkml:trace contextRef="#ctx0" brushRef="#br0" timeOffset="169391.6887">10934 6429,'-20'0,"-20"40,1 19,-1 1,-39 39,19-20,-19 21,19-1,-19 0,39-39,-19-1,39 1,0-40,20-20,0 0,20-20,19-20</inkml:trace>
  <inkml:trace contextRef="#ctx0" brushRef="#br0" timeOffset="169835.7141">11370 6489,'0'0,"0"0,0 0,0 0,-19 0,19 19,0 1,-20 0,0 0,20 0,0 20,0-21,0 1,0 0,20 0,0-20,19 0,-19 0,20 0,0-20,-1 20,-19-20,0 0,0 1,0-1,-20-20,0 20,0-20,0 1</inkml:trace>
  <inkml:trace contextRef="#ctx0" brushRef="#br0" timeOffset="170007.7239">11609 6310,'0'20,"0"0,0 19,0 21,0-1,0 21,-20-21,20 21,0-1,0-19,0-1,0 1,0-21,0-19,0 0,0-20</inkml:trace>
  <inkml:trace contextRef="#ctx0" brushRef="#br0" timeOffset="171183.7912">14684 15577,'40'20,"0"-20,-1 0,-19 0,0 0,-20 0,0-20,0 20,-20-20,0 20,1-20,-21 1,-20-1,1 0,-1 0,1-20,-40 20,-1-19,1-1,0-19,-40 19,0-20,0 1,0-21,-19 1,-1 0,0-20,-20-21,21 21,19-40,-20 0,20 0,0-19,0-1,20 0,0-39,20-1,0 1,0-20,19 19,1-19,19 0,-19 19,19 1,1 19,-1 1,-39 39,20-20,-1 40,1 0,-20 20,19 19,-19 1,0 19,20 21,-21-1,41 20,-1 0,1 0,19 1,0 19,20 0,20-20,20 20,-20 0,20 0,-20 0,0 0</inkml:trace>
  <inkml:trace contextRef="#ctx0" brushRef="#br0" timeOffset="171626.8165">9743 10219,'0'0,"0"0,0 0,0 0,0 20,0 0,20 20,-20-1,20 1,0 20,0-21,-1 21,1-21,0-19,0 0,-20 0,20-20,-20 0,0-40,0 20,-20-19,0-1,20 0,-20 1,0-21,20 20,-19 1,19-1,19 0,-19 21,20-1,20 0,0 20,19 0,-19 0,19 0,1 0,0 0,-1 0,1 0,-21 20,-19 0,0-20,-20 0,0 0,0 0</inkml:trace>
  <inkml:trace contextRef="#ctx0" brushRef="#br0" timeOffset="172444.8633">4743 8910,'-60'39,"20"-19,1 20,-1-40,40 39,20-39,39 0,21 0,39 0,20-19,59-1,1 0,59 0,-20-20,40 21,-1-1,-19 0,-20 20,-19-20,-21 20,-39 20,-60-20,-19 20,-41 0,-39-20,0 0,-20-20,-19 0,-21-20,1 1</inkml:trace>
  <inkml:trace contextRef="#ctx0" brushRef="#br0" timeOffset="173059.8985">4048 8275,'0'0,"-20"19,40 1,-20 20,0 0,20-1,0 1,0 20,0-21,-1 1,1-20,0 0,0-20,-20 0,20-20,-20 0,20 0,-20 0,19 0,1 1,0 19,0 0,0 0,0 19,-1 1,1 0,0 20,0-20,0-20,0 19,0-38,-1 19,1-20</inkml:trace>
  <inkml:trace contextRef="#ctx0" brushRef="#br0" timeOffset="173691.9347">4802 8513,'20'0,"-20"-20,0 0,0 0,-20 0,20-19,-20 19,0 0,-19 20,19 0,-20 0,40 20,-20 0,1 0,-1 19,20 1,20 0,-20-21,19 21,1-20,0-20,0 0,20 0,-21-20,1 0,0 0,-20 1,20-1,-20 0,0 0,0 20,0 0,20 0,0 20,-20 0,20 0,19-1,-19 1,20 0,-1-20,1 0,0-20,0 0,-21 1,21-21,-20-20,0 21,-20-21,0 20,0 1,-20-1,20 0,-20 21,0 19,0 19,20 1,-19 20,19 0,0 19,0 1,19-1,1-19,20 0,0-1,-1-19,1-20,0 20,-1-40,1 0,0-19,-20-1</inkml:trace>
  <inkml:trace contextRef="#ctx0" brushRef="#br0" timeOffset="173848.9436">5556 8116,'0'0,"0"20,0 0,-20 19,20 21,0-1,0-19,20 20,-20-21,20-19,-20 0,20-20,-20 0</inkml:trace>
  <inkml:trace contextRef="#ctx0" brushRef="#br0" timeOffset="173991.9518">5437 8314,'40'0,"19"0,-19-20,20 1,-1-1,1 0,-21-20,-19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09-23T21:09:58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4505 6608,'0'0,"0"-20,0 20,-20 20,20 0,-20-1,0 21,0 0,20 19,-20 21,40-21,0 1,0-1,20-19,19-20,20-20,1 0,-21-40,21 0,-21-19,1-1,-40 1,-1-1,-38 1,-21 19,-39 0,19 21,-19-1,-1 40,1-1,0 1,39 0,0 20</inkml:trace>
  <inkml:trace contextRef="#ctx0" brushRef="#br0" timeOffset="1431.0818">13593 7322,'0'0,"0"0,0 20,-20-20,0 20,-19 0,-21-1,1 21,-41 20,1-1,-40 21,0 19,-39 20,-1 0,0 0,-19 0,0 20,19-20,0 20,41-20,-1 0,0-20,39-19,21-1,0-19,39-21,-19 1,39-40,20 0,0 0,0-20,20 0,-1 0,1-19</inkml:trace>
  <inkml:trace contextRef="#ctx0" brushRef="#br0" timeOffset="1739.0995">11033 8810,'0'0,"-20"20,20 0,-20 0,1 20,-1-1,0 1,0 0,0 19,0-19,1 0,19-1,-20 1,20-20,0 0,0-1,20 1,-1-20,21 0,-20 0,20 0,-1 0,1 0,-20-20,0 20</inkml:trace>
  <inkml:trace contextRef="#ctx0" brushRef="#br0" timeOffset="6521.373">4643 13970,'0'0,"-19"0,19 0,0 39,-20-39,20 40,0-20,0 0,0 19,0-19,0 20,0-20,0 20,20-21,-20 1,19 0,1 0,20-20,0 0,-1-20,1 20,0-20,19 0,-39 1,20-1,-20-20,-1 20,-19-20</inkml:trace>
  <inkml:trace contextRef="#ctx0" brushRef="#br0" timeOffset="6726.3847">5020 13871,'0'19,"0"41,0-1,20 1,-20 19,0 21,0-21,20 0,-20 1,0-1,20-39,-20-1,20 1,-20-40,20 0,-20-20,0 0</inkml:trace>
  <inkml:trace contextRef="#ctx0" brushRef="#br0" timeOffset="7295.4173">5417 14089,'0'0,"0"-20,40 20,-40-20,40 0,-1 20,1 0,20 0,-21 20,1 0,0 20,-20-1,-1 1,-19 0,0 19,-19-19,-1 19,20-19,-20-20,0 20,20-20,0-1,20 1,0-20,0 0,-1 0,41-20,-20 20,-1-19,1-1,-20 0,19 0,-19 0,20-20</inkml:trace>
  <inkml:trace contextRef="#ctx0" brushRef="#br0" timeOffset="8086.4625">4366 6588,'0'0,"0"-20,0 20,0 0,0 20,39 0,1 0,0 19,19 1,21 19,-21 1,20 0,21-1,-41-19,21-1,-21 1,-19-20,0 0,-21 0,-19-20,20 0,-40-20,20 0,-19-20,-1 1</inkml:trace>
  <inkml:trace contextRef="#ctx0" brushRef="#br0" timeOffset="8305.475">5020 6449,'-19'40,"-21"19,-20 1,1 19,-21 0,1 1,0-1,-1-19,21-1,-1-19,40-20,-19 0,39-20,0-20,20 0,-1-20</inkml:trace>
  <inkml:trace contextRef="#ctx0" brushRef="#br0" timeOffset="8951.512">5834 6667,'0'0,"20"20,-20 20,0-1,0 1,0 20,0 19,0-19,20-1,-20 1,20-1,-1-39,-19 20,20-40,-20 0,20 20</inkml:trace>
  <inkml:trace contextRef="#ctx0" brushRef="#br0" timeOffset="10976.6278">13732 9366,'0'0,"0"0,0 0,0 20,-20-20,0 20,-39-20,-1 20,-39-1,-20 1,-20 0,0 0,-40 0,1 0,-1-20,1 19,-1-19,0 0,41 20,-1-20,39 0,21 0,20 0,-1 0,40 0,0 0,20 0,0 0,0 0,0 0,20 0</inkml:trace>
  <inkml:trace contextRef="#ctx0" brushRef="#br0" timeOffset="11367.6502">11589 9366,'-20'0,"0"0,-20 20,1-20,-1 20,0 0,1-1,-1 1,0 20,1-20,19 0,-20-1,20 1,0 0,20 0,-20-20,20 20,0-20,0 20,20 0,0-1,0-19,20 40,-1-20,21 0,-1 0,-19-20,20 19,-21 1,1 0,0-20,-20 20,-1-20,-19 0,0 0,20 0</inkml:trace>
  <inkml:trace contextRef="#ctx0" brushRef="#br0" timeOffset="13501.7722">714 1448,'0'0,"0"0,0 0,40 40,-40-40,0 0,20 79,-20-79,20 40,-20-40,0 0,20 40,-20-40,0 0,0 0,59 39,-59-39,40 0,-40 0,59-19,-59 19,40 0,-40 0,0 0,20-60,-20 60</inkml:trace>
  <inkml:trace contextRef="#ctx0" brushRef="#br0" timeOffset="13717.7846">992 1349,'0'0,"20"60,0-41,0 41,0 0,-1-1,1 1,0-1,0 1,0-21,0 1,-1-20,-19-20,20 0,-20-20,0 0,0-19,0 19</inkml:trace>
  <inkml:trace contextRef="#ctx0" brushRef="#br0" timeOffset="14132.8083">1270 1309,'0'20,"0"-20,20 0,20 0,-1-20,1 20,0-19,-1 19,21 0,-20 19,-21 1,21 0,-40 20,-20-1,20 21,-39-20,19-1,20-19,-20 20,0-20,20 0,20-20,0 0,0 0,19-20,1 20,0-20,-21 0,21-20,-20 40,20-19,-21-21,1 20,0 0</inkml:trace>
  <inkml:trace contextRef="#ctx0" brushRef="#br0" timeOffset="15968.9134">6251 6628,'-20'0,"0"39,-20 1,-19 0,-1 39,-19-19,0 19,-1 0,21 1,19-41,0 1,20 0,1-40,38-20,-19-20,0-19,20-1</inkml:trace>
  <inkml:trace contextRef="#ctx0" brushRef="#br0" timeOffset="16188.9259">5616 6608,'-20'39,"20"1,0 0,20 19,0 1,-1 19,21-19,0 19,19-19,-19-21,20 1,-21 0,-19-1,0-39,20 0,-40 0,0-39,19 19</inkml:trace>
  <inkml:trace contextRef="#ctx0" brushRef="#br0" timeOffset="16631.9513">6985 6687,'-20'20,"20"-20,0 0,0-20,0 0,40 0,0 1,-21-1,41 0,-1 0,-19 20,20 20,-21 0,-19 19,-20 1,0 20,-20-1,0 1,-19-1,19 1,-20-21,20 1,20 0,0-20,20 0,0-20,0 0,20 0,19-20,-19 20,19-20,-19 20,20-20,-21 20,21-20,-20 0</inkml:trace>
  <inkml:trace contextRef="#ctx0" brushRef="#br0" timeOffset="18143.0377">13712 11688,'0'0,"0"0,0 0,0 0,0-20,0 20,0-20,0 0,-20 0,0 0,-19 1,-1-21,-39 20,-1-39,-19 19,-40-20,0 1,-20-21,1 1,-21-20,20 20,-39-21,39 21,-19-20,19 19,0 1,20 0,0 19,20 0,20 1,20 19,19-19,20 39,1-20,19 20,20 1,20 19,-20 0,20 19,-1-19,-19 20</inkml:trace>
  <inkml:trace contextRef="#ctx0" brushRef="#br0" timeOffset="18616.0648">10577 9882,'-20'0,"20"20,0 0,-20-1,40 21,-20 0,20 19,-20 1,20-1,-1 1,1-1,-20-19,20 0,-20 0,0-40,0 0,0 0,-20-20,0-20,20 0,-19 1,-1-1,0-20,20 21,-20-21,20 21,20-1,0 0,0 20,19-19,1 39,0-20,19 40,1-20,19 19,-19 1,19 0,-20 0,21 0,-1 20,-19-21,-1 1,-19 0,0 0,-20 0</inkml:trace>
  <inkml:trace contextRef="#ctx0" brushRef="#br0" timeOffset="20381.1657">5973 13970,'20'20,"-40"-1,0 1,-20 0,-19 20,-1-1,-39 21,0-20,-20 19,20-19,-20 19,19-39,1 20,20-20,19-20,21 20,-1-40,0 20,20-40,20 20,0 0</inkml:trace>
  <inkml:trace contextRef="#ctx0" brushRef="#br0" timeOffset="20707.1844">4505 13910,'-20'0,"0"0,20 0,0 0,0 20,40 0,-1-20,21 20,19 19,20-19,20 0,20 20,0-1,20 1,0 0,-20 0,-20-1,0 1,-40 0,0 19,-39-39,0 20,0-20,-40-20,19 19,-19-19,20-19,-20-1</inkml:trace>
  <inkml:trace contextRef="#ctx0" brushRef="#br0" timeOffset="21378.2228">7124 14069,'0'0,"0"0,-20 20,0 0,0-1,-19 1,19 20,-20-20,20 20,0-21,20 1,0 0,0 0,20-20,-20 0,40 0,-20 0,20 0,-1 0,1 0,0 0,-21 0,21 0,0 0,-20 0,19 0,-19-20,0 20,-20-20,20 0,-20 1,0-1</inkml:trace>
  <inkml:trace contextRef="#ctx0" brushRef="#br0" timeOffset="22164.2677">7422 13950,'-20'20,"20"19,0 1,-20 20,20-1,0 21,-20-1,20 0,0 1,20-21,-20 1,0-1,20-19,-20-20,20 0,-20-20,0 0,0-20,0-20</inkml:trace>
  <inkml:trace contextRef="#ctx0" brushRef="#br0" timeOffset="23228.3286">7739 14029,'0'0,"0"0,0 0,0 0,-20 0,20 0,0 0,0 0,0 0,0 0,0-20,20 20,-20-19,20 19,0-20,0 20,19 0,-19 0,20 0,-20 20,0-1,-1 21,-19-20,-19 20,19-1,-40-19,20 20,0-20,0 0,0-20,1 19,19-19,0 0,0 0,19 0,21 0,-20 0,20 20,-1 0,1 0,-20 0,0 0,0 19,-40 1,0-20,0 20,-20-21,1 1,-21 0,20 0,1-20,-1 0,20-20,0 0,20-19</inkml:trace>
  <inkml:trace contextRef="#ctx0" brushRef="#br0" timeOffset="28106.6076">6826 6568,'0'0,"0"0,0 0,20-20,0 40,39 0,1 20,0-1,19 21,20-1,-20 21,1-21,-1 21,1-21,-21-19,1 0,-21-21,1 1,-20-20,-20-20,0 1,0-21,-20-20</inkml:trace>
  <inkml:trace contextRef="#ctx0" brushRef="#br0" timeOffset="28275.6173">7422 6667,'-40'20,"0"40,-19-1,19 1,-39-1,19 21,20-21,1-19,-1-20,40 0,0-40,20-20</inkml:trace>
  <inkml:trace contextRef="#ctx0" brushRef="#br0" timeOffset="28895.6527">8374 6667,'0'0,"-20"-20,20 20,20 0,20 0,-20-19,19 38,1-19,0 0,-1 20,-19 0,0 0,0 0,-40 19,20-19,-20 20,-20-20,21 0,-1 0,0-1,20-19,0 0,20 20,0-20,19 20,21 0,-20 0,-1 0,21 19,-40 1,19-20,-39 20,-20-1,1-19,-21 0,0 0,-19 0,19-20,-20-20,21 20,19-20,0 0,0-20</inkml:trace>
  <inkml:trace contextRef="#ctx0" brushRef="#br0" timeOffset="30451.7417">13732 13851,'20'0,"-20"0,0 0,-20 0,20 0,-20-20,20 0,-20 0,0 0,0-19,-19-1,-1 0,0 1,-19-1,-1-20,1 1,-21-21,1 21,-20-40,0-1,-1 1,1 0,-20-40,0 20,0 0,-20-20,20 0,-20 20,0-20,-19 20,19-20,0 20,-20 0,20 0,20 0,-20 20,40-20,0 20,-1 19,21-19,20 20,19 19,0 20,0 1,21-1,19 20,-20 0,20 20,0 0,0 0,0 20,0 0,0-20,0 20,0-20,-20 0,20 0,-20 20,20-20,-20-20,20 20,0 0,-20 20,20-1,0-19,0 20,0 0,0 0,20 0,-20-20,0 0,0 0,0 0,-20 0,20-20,-19-20,19 1,-20-1,0 0,0 1,20-21,-20 20,0-19,20 19,-20 0,20 21,0-1,20 0,-20 20,40 20,-20-20,20 20,-1-1,1 21,0-20,-1 0,1 0,-20-1,0 1,19-20,-39 20,20-20,-20 0,0 0,0 0</inkml:trace>
  <inkml:trace contextRef="#ctx0" brushRef="#br0" timeOffset="34635.9811">8195 6508,'20'0,"-20"0,0 0,20 20,0 0,20 20,-1 0,1 19,39 1,-19-1,-1 1,21-1,-21 1,1-1,-1-19,-19 0,0-1,0-19,-21 0,1-20,0 0,-20 0,0 0,0-20,-20-19,20-1,-20 0,1 0</inkml:trace>
  <inkml:trace contextRef="#ctx0" brushRef="#br0" timeOffset="34852.9935">8870 6628,'-20'19,"-19"1,-1 40,0-1,-19 21,-1-1,-19 0,-1 21,21-21,-1 0,1-19,19-20,0-21,40-19,0 0,20-39,20-1,0-19</inkml:trace>
  <inkml:trace contextRef="#ctx0" brushRef="#br0" timeOffset="35327.0206">9842 6528,'0'20,"0"20,0 0,0 19,20 1,-20 19,0 0,0 1,20-21,0 1,-20-40,20 0,-20-20,20-20</inkml:trace>
  <inkml:trace contextRef="#ctx0" brushRef="#br0" timeOffset="41004.3453">13831 9187,'0'0,"0"0,0 0,20 0,-20-19,20 19,-20 0,0 0,0-20,-20 0,0 0,-20 0,-19-20,-1 1,-39 19,0-20,-20 20,0-19,-20 19,-40 0,21 20,-1 20,0 0,0 0,1 19,38-19,1 20,20-1,0-19,39 20,1-20,19-20,20 0,1 20,19-20,0-20,0 20,19 0,-19 0,0-20,20 20,0-20,0 20,-20-20</inkml:trace>
  <inkml:trace contextRef="#ctx0" brushRef="#br0" timeOffset="41350.3651">11708 8890,'-20'-20,"0"40,-20-20,21 20,-21-20,0 19,1 1,-21 0,20 0,1 20,-1-21,20 1,-20 0,40 0,-19 0,19 0,19 0,-19-1,20-19,20 40,-20-20,19 0,21 0,0-1,-1-19,1 20,-21 0,21-20,-20 20,-21-20,1 20,-20-20,0 0,0 0</inkml:trace>
  <inkml:trace contextRef="#ctx0" brushRef="#br0" timeOffset="42890.4532">1131 2381,'-20'20,"20"-20,0 0,0 0,0 20,0-20,0 20,20-20,-20 19,0 1,20 0,-20 0,20 0,-20 19,20-39,-1 20,1 0,20-20,-40 0,40 0,-1-20,-19 0,0 20,0-39,0 19,0 0,-20-20,0 1</inkml:trace>
  <inkml:trace contextRef="#ctx0" brushRef="#br0" timeOffset="43070.4635">1389 2262,'0'20,"20"19,-20 1,40 20,-21-1,-19-19,40 19,-20-19,0 0,0-20,0-1,-20-19,19 0,-19-19,0-1</inkml:trace>
  <inkml:trace contextRef="#ctx0" brushRef="#br0" timeOffset="43575.4924">1806 2103,'0'0,"0"20,0-20,0 0,0-20,0 20,20-20,-1 1,1 19,0-20,20 20,-20 20,0-1,-20 1,19 20,-19 0,-19-1,19 1,-20-20,0 19,20-19,-20-20,20 0,0 0,20 20,0-40,19 20,1 20,0-20,-1 0,1 20,-20 0,0 0,-40 0,20 19,-20-19,-20 0,1 20,-1-21,20 1,-19 0,19 0,0-20,20-20,-20 0</inkml:trace>
  <inkml:trace contextRef="#ctx0" brushRef="#br0" timeOffset="45672.6123">9485 6429,'0'60,"20"-1,0 1,20 19,-1-19,41 19,-21-19,40-21,-19 1,-1 0,-19-21,-1-19,1 0,-40 0,0 0,-1-39</inkml:trace>
  <inkml:trace contextRef="#ctx0" brushRef="#br0" timeOffset="45847.6223">10120 6647,'-39'40,"-41"20,21-1,-41 1,21 19,-20-19,39-1,1-19,39-20,20-20,0-20,40 0</inkml:trace>
  <inkml:trace contextRef="#ctx0" brushRef="#br0" timeOffset="46238.6447">10696 6568,'-40'0,"0"0,40 0,0-20,20 20,0-20,20 20,19-20,1 20,-20 0,-1 20,-19 20,0 0,-20-1,-20 21,0-1,-19 1,-1 0,20-1,-20-19,20-1,1-19,19 0,19 0,21-20,0 0,19-20,1 20,-1 0,1-20,-20 20,-1-20</inkml:trace>
  <inkml:trace contextRef="#ctx0" brushRef="#br0" timeOffset="46974.6868">13772 11152,'-20'20,"20"-20,0 0,20-20,-20 0,0 0,0-19,-20-1,-20 0,20-19,-39-1,-21 1,1-1,-40-19,-20 19,0 1,-20-1,-39 1,-1-1,1 0,0 21,-21-21,41 21,-1-1,20 0,20 20,20-19,40-1,19 20,1 0,39 0,0 1,20-1,-20 0,20 20</inkml:trace>
  <inkml:trace contextRef="#ctx0" brushRef="#br0" timeOffset="47395.7109">10835 9822,'0'-19,"20"-1,-20-20,19 20,-19 0,20 1,-40 19,1 0,-1 0,0 19,-20 1,0 0,1 0,-1 0,0 0,21-1,-21-19,20 20,20-20,0 0,0 0,0-20,20 20,0 0,0-19,-1-1,1 20,20-20,0 20,-21-20,41 20,-20 0,-1 20,21 0,-1 0,-19-1,0 1,-1 0,1 0,0 0,0 19,-21-39,21 20,-20-20,-20 0</inkml:trace>
  <inkml:trace contextRef="#ctx0" brushRef="#br0" timeOffset="48360.7661">8096 14009,'0'-19,"0"19,0 0,0 0,-39 19,-21 21,1-20,-21 20,1 19,-20 1,-21-21,21 21,0-1,0 1,0-20,19-1,21 1,-21-20,60 0,1-40,-1 20,40-40,-1 1</inkml:trace>
  <inkml:trace contextRef="#ctx0" brushRef="#br0" timeOffset="48631.7816">6985 13950,'-20'0,"20"20,0-20,40 20,-20-1,39 21,1 0,39 19,-20-19,40 20,-19-1,-1 1,0-1,-20 1,1-21,-21 1,-19 0,0-40,-20 20,-20-20,0 0,0-20,-20-20</inkml:trace>
  <inkml:trace contextRef="#ctx0" brushRef="#br0" timeOffset="49113.8091">8692 13950,'0'0,"0"40,0-21,-20 21,0 0,20-1,-20 1,20-20,-20 20,20-20,0-1,20-19,0 0,0 0,19 0,1-19,0 19,-1-20,1 20,0-20,-20 20,0-20,-20 0,0 0,0 0</inkml:trace>
  <inkml:trace contextRef="#ctx0" brushRef="#br0" timeOffset="49316.8207">8969 13910,'20'40,"-40"-20,20 39,-19-19,19 39,0-19,-20 19,20 1,0-21,-20 1,20-21,0-19,0-20,0 0,20-20,0-19,-20-21</inkml:trace>
  <inkml:trace contextRef="#ctx0" brushRef="#br0" timeOffset="49579.8358">9208 13950,'-20'40,"0"-21,0 41,-20-20,20-1,1-19,19 20,-20-20,20 0,0-20,20 0,-1 19,21-19,-20 0,20 0,19-19,-19 19,19 0,-19-20,20 20,-41-20,21 0,-20-20,-20 20</inkml:trace>
  <inkml:trace contextRef="#ctx0" brushRef="#br0" timeOffset="49774.8469">9505 13910,'-20'60,"20"19,-20 0,1 1,19-1,-20 20,20-39,0 19,0-39,0 0,0-40,0 0,-20-20,20-20</inkml:trace>
  <inkml:trace contextRef="#ctx0" brushRef="#br0" timeOffset="52007.9747">14288 13652,'0'20,"-20"0,20-20,-20 0,0 0,0 0,0-20,-19 0,-1-19,0-1,-19-20,19 1,-20-1,1-19,-1 0,-19-21,19 1,-19-20,20-20,-21 20,1-20,19 0,1-19,-1-1,1 0,-1-20,21-19,-21 0,20-1,1 1,19-21,0 21,40-20,0-1,39 21,21 0,-1 19,20 40,0 0,1 40,-1 39,-20 21,0 39,1 19,-21 21,1 0,-20 0,-21-1,21 1,-20 0,0-21,0-19,-20 20,0-20,0 0,20 0,-40-20,20 20,0-19,0-1,-20 20</inkml:trace>
  <inkml:trace contextRef="#ctx0" brushRef="#br0" timeOffset="52834.0219">13672 9326,'-20'20,"20"-20,-19 0,19 20,0-20,19 0,-19 20,20 0,0 0,20-1,-20 1,19 0,-19 0,20 0,0 0,-21-20,21 0,-20-20,0 0,0 0,0 0,-1-19,1-1,-20 0,20 0,-20-19,0 19,0 1,-20-21,20 20,-20 1,1-1,-1 20,20-20,-20 21,20 19,0 0,-20-20,40 40,-20-20,20 19,-20-19,20 20</inkml:trace>
  <inkml:trace contextRef="#ctx0" brushRef="#br0" timeOffset="55879.1961">13851 9564,'20'0,"19"20,-19 20,0 20,40 39,-21 0,21 20,-20 40,19 19,1 41,-21-1,1 40,-20 0,-20 20,0 19,-40-19,1 0,-21-20,-19-40,-21 0,1-39,-20-20,0-60,-20-39,0-21,20-59,0-39,20-40,20-40,-1-60,21 1,19-40,0 0,20-20,1-20,-1 0,20 0,0 0,20 1,19 19,1 0,19 20,1-1,19 41,21 19,-1 21,0 58,0 21,20 59,-20 40,1 40,-21 39,0 40,-19 39,-20 21,-1 19,1 20,0 20,-20 20,-20-20,19 20,-19-20,0 19,0 1,-19-20,-21 0,20-20,-39-19,-1-21,0-39,-19-40,-20-40,0-39,-20-40,19-40,1-19,0-60,0 0,0-60,39-19,20-1,1-39,19-20,20 0,20-20,-1 0,21 1,20 19,-1 0,1 20,39 19,-20 21,21 39,-1 20,20 40,0 39,0 41,-20 38,0 41,1 59,-41 20,1 59,-21 21,-19 19,-40 20,20 0,-59 20,-1-1,-19 1,0-20,-21 0,-19-20,0-39,0-21,-20-39,20-40,0-39,20-20,-20-80,20-20,-1-39,21-40,0-20</inkml:trace>
  <inkml:trace contextRef="#ctx0" brushRef="#br0" timeOffset="56868.2527">1429 3195,'0'19,"0"-19,0 0,0 0,20 20,-20 0,0 0,-20 20,20-1,0 1,0 20,0-21,0 1,20-20,-1 0,1-20,0 0,20-20,0 0,-1 0,1 0,0 0,-21 1,1-1,0-20,-20 20,0-19,0-1,-20 0,0 0</inkml:trace>
  <inkml:trace contextRef="#ctx0" brushRef="#br0" timeOffset="57035.2622">1707 3076,'0'0,"0"0,0 39,19 1,-19 19,20 1,-20 19,20 1,0-1,0-19,0-1,-1-19,1-20,0-20,0 0,-20 0,20-40</inkml:trace>
  <inkml:trace contextRef="#ctx0" brushRef="#br0" timeOffset="57321.2786">2044 3056,'0'20,"-20"-1,20 21,-20-20,20 20,0-21,0 1,20 0,20 0,-20-20,19 0,1 0,0-20,-1 0,1 0,0 1,-20-21,-1 20,-19-20,20 1</inkml:trace>
  <inkml:trace contextRef="#ctx0" brushRef="#br0" timeOffset="57486.288">2302 2877,'-20'20,"20"20,0-1,20 21,-20-1,0 1,20 19,-20-19,20 19,-1-39,1 0,0 19,-20-39,20 20,-20-21</inkml:trace>
  <inkml:trace contextRef="#ctx0" brushRef="#br0" timeOffset="57831.3077">1746 4147,'0'20,"0"-20,0 40,-20-21,20 21,0 0,0 0,0-1,0-19,0 0,20 0,-20 0,20-20,0 0,20-20,-21 20,1-40,20 20,0-19,-20-1,-1 0,-19 0</inkml:trace>
  <inkml:trace contextRef="#ctx0" brushRef="#br0" timeOffset="57990.3168">1965 4107,'0'40,"-20"0,40 19,-20-19,0 20,0-1,19-19,21 19,-20-39,20 0,-1-40,1 0,-20-19</inkml:trace>
  <inkml:trace contextRef="#ctx0" brushRef="#br0" timeOffset="58290.334">2421 4008,'-40'20,"20"20,1-20,-1-1,0-19,20 20,20-20,0 0,-1 0,21 0,0 0,19 20,-19-20,0 20,-1 20,-19-1,0 1,-20-20,-20 20,0-21,-19 1,-1-20,0 0,1-20,-1-19,0-1</inkml:trace>
  <inkml:trace contextRef="#ctx0" brushRef="#br0" timeOffset="58432.3421">2342 4028,'19'-40,"1"1,20-1,0 20,19-20,-19 21,19-1,-19 0,20 0,-21 0,-19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09-23T21:16:22.0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4842 12104,'0'0,"-20"20,0 0,0 0,20 20,-20 19,1 1,19 19,-20 20,20-19,0 19,20 0,-20-20,19 1,1-1,20-19,0-21,-1-19,21-20,-20-20,19-19,1-21,-21 1,1-1,0 1,-40-1,0 20,-20 1,-20-1,20 40,-39 0,19 20,0 20,21-1,-21 1,40 19,-20-19,20 0,0 0,20-1</inkml:trace>
  <inkml:trace contextRef="#ctx0" brushRef="#br0" timeOffset="12975.7422">814 1151,'0'0,"0"0,0 0,-40 39,20 21,0-1,0 21,20-1,0 20,0-19,20-21,0 1,20-20,-40-40,79 59,-39-79,19 0,-39-19,20-1,-40 40,20-60,-20 60,0 0,-40-39,40 39,-60 59,41 1,-21-1,20 1,0-1,20 1,20 0</inkml:trace>
  <inkml:trace contextRef="#ctx0" brushRef="#br0" timeOffset="13698.7835">3969 12581,'39'0,"1"0,-20 0,40-20,-21 20,21-20,-21 0,1-20</inkml:trace>
  <inkml:trace contextRef="#ctx0" brushRef="#br0" timeOffset="23363.3363">4227 14922,'0'0,"-20"0,20 0,-20 0,40 20,-20-20,40 20,-21-20,41 0,-1 0,21-20,19 0,-20 0,1 1</inkml:trace>
  <inkml:trace contextRef="#ctx0" brushRef="#br0" timeOffset="24478.4001">5159 14803,'20'40,"-20"39,0 1,0-1,20 40,-20 0,0-20,20-19,-20-21,0-19</inkml:trace>
  <inkml:trace contextRef="#ctx0" brushRef="#br0" timeOffset="25351.45">4187 12243,'-40'0,"40"0,0 0,0 0,20 20,20 0,19 20,1-1,39 41,0-21,1 21,-1-1,20-19,-40-1,20 1,-19-21,-21 1,1-20,-20-20,-21 0,1-20,-20 0,0-39</inkml:trace>
  <inkml:trace contextRef="#ctx0" brushRef="#br0" timeOffset="25547.4612">5199 12085,'-20'0,"-19"39,-21 41,-19-1,-21 20,1 20,0 0,20 0,-21-19,41-1,-1-40,21-19,19-20,20-20,20-20</inkml:trace>
  <inkml:trace contextRef="#ctx0" brushRef="#br0" timeOffset="26096.4926">6826 12283,'20'20,"0"0,0 19,-40 21,20-1,-20 21,0-1,-19-19,19 19,0 0,0-19,0-20,40-1,0-19,39-20,1-20,-1 1,21-41,-1 20,-19-19,-1-1,-19 21,-20-1,-20 20,-20 0,-20 20,1 20,-1 20,0-1,1 1,-1 20,20 19,0-19,20-21,0 1,0 0</inkml:trace>
  <inkml:trace contextRef="#ctx0" brushRef="#br0" timeOffset="31179.7834">873 2798,'0'-60,"0"60,-20-40,20 40,0 0,20-39,-20 39,0 0,0 0,0 0,0 59,-20 1,0-1,1 41,19-21,-20 20,20 0,-20-19,20-21,20-19,-20-40,59 40,-59-40,60-80,-21 21,1-1,-20 1,0-1,0 21,-20 39,0 0,0 0,-60 19,40 21,-19 20,19-21,-20 21,40-1,0-19,0-40,60 60</inkml:trace>
  <inkml:trace contextRef="#ctx0" brushRef="#br0" timeOffset="40485.3156">12204 4941,'0'0,"0"-20,0 0,0-20,-20 21,0-21,0 20,-19 0,19 0,-20 20,0 20,21 0,-21 0,20 39,0-19,20 0,0 0,0-1,20 1,20-20,-20-20,-1 0,21-20,-20 0,0 0,0 0,0 1,-1 19,-19-20,20 20,-20 0,20 20,0-20,-20 19,20 1,0 0,-1-20,21 0,-20-20,20 0,-21 1,1-21,0 20</inkml:trace>
  <inkml:trace contextRef="#ctx0" brushRef="#br0" timeOffset="40880.3382">12283 4365,'20'40,"-20"20,20-1,-20 1,0 19,20-19,-20-1,20-19,-1-1,1-19,0 0,0-40,0 0,0 1,0-21,-1 20,1-20,0 1,20 19,-1 20,1 0,0 20,-20 19,0 1,-20 0,0-1,-40 21,0-40,-19 0,19 0,-20-20,41 0,-21-20,20-20,0 20,20-20,0 1</inkml:trace>
  <inkml:trace contextRef="#ctx0" brushRef="#br0" timeOffset="41265.3602">13196 4484,'-20'-19,"-19"19,19 0,-20-20,0 20,1 0,19 20,0-20,0 0,0 19,20 1,20 0,0 0,20 20,-20-20,19 19,1 1,-20 19,0-19,-1 0,-38-1,-1 1,0-20,-20 0,1 0,-1-20,0 0,0 0,21-20,19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09-23T21:26:54.7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7283 8691,'39'-20,"21"20,-1-19,-19 19,20-20,-21 20,21 0,-60-20,20 40,-20-20,-20 0,0 0,-40 0,-19 20,0-1,-21-19,1 20,-20 0,0-20,20 20,0-20,19 20,21-20,19 20,0-20,40 0,20 0,20-20,20 20,19 0,20 0,0 0,20 0,0 0,0 0,-39 0,-1 20,-19-20,-40 0,-20 0,-20 20,-20-1,-19-19,-21 0,-19 0,0 0,0 0,-1 0,1 0,0 0,39-19,1 19,19-20,40 20,0 0,60-20,-1 20,21-20,19 20,0-20,0 20,0 0,-39 0,-1 0,-39 0,-20 20,-39 0,-21 0,-19 0,-20-1,19 1,1 20,-1-40,41 20,19-40,20 20</inkml:trace>
  <inkml:trace contextRef="#ctx0" brushRef="#br0" timeOffset="563.0322">7977 8830,'0'0,"0"0,20 0,-40 20,40 0,-20 20,0-1,0 1,0 19,0-19,0 20,0-21,-20-19,20 20,-20-40,20 0,-19-20,19-20,-20 1</inkml:trace>
  <inkml:trace contextRef="#ctx0" brushRef="#br0" timeOffset="719.0412">7957 8572,'0'0,"0"0,0 0,0 0,0 20,0-20,0 0,20 0</inkml:trace>
  <inkml:trace contextRef="#ctx0" brushRef="#br0" timeOffset="1222.0699">8136 8791,'20'19,"0"-19,-1 0,1 0,20 0,-40-19,40-1,-20 0,-1 0,-19 0,0 0,0 0,0 1,-19 19,-1 0,0 19,0 1,0 0,0 20,0-20,1 19,19 1,0-20,19 20,-19-21,20-19,20 20,-20-20,20-20</inkml:trace>
  <inkml:trace contextRef="#ctx0" brushRef="#br0" timeOffset="2938.1681">8572 8751,'0'-20,"0"20,0 0,0-40,0 40,0-20,0 1,-19 19,19 0,0 0,-20 0,-20 19,20 1,0 20,1-20,-1 20,0-1,0-19,20 20,20-20,-20-20,20 19,19-38,-19 19,0-20,20 20,-20-20,-20 0,19 20,-19 0,20-20,-20 20,-20 20,20 0,-19 20,19-1,-20 1,0 0,0 19,0 1,20-1,-20-19,20 0,0-1,20-19,0-20,0 0,0-20,0 0,19-19,-19-1,0 0,-20 1,20-1,-40 20,0-20,0 21,0-1,1 20,-1-20,0 20</inkml:trace>
  <inkml:trace contextRef="#ctx0" brushRef="#br0" timeOffset="3405.1948">8751 8671,'0'0,"0"0,0 0,0-39,20 39,20-20,-21 20,1 0,20 0,-20 0,-20 20,0 0,-20 19,0-19,0 20,-19 0,-1-1,20 1,0-20,0 19,20-19,0 0,0 0,20-20,0 0,20 0,-1 0,1 0,-20-20,40 20,-41-20,1 0,-20 1,0-1,0 0</inkml:trace>
  <inkml:trace contextRef="#ctx0" brushRef="#br0" timeOffset="3568.2041">8652 8830,'0'0,"0"0,20 0,39 0,-39 0,40 0,-21-20,1 1,-20 19,20-20</inkml:trace>
  <inkml:trace contextRef="#ctx0" brushRef="#br0" timeOffset="4892.2799">9406 8771,'0'0,"0"20,0-1,-20 1,40 0,-20-20,20 20,-20-20,0 20,0-20,0 0,0 0,0-20,0 0,0 0,20 0,-20-19,0 19,19 0,1 0,0-20,0 40,0-19,0 19,0 0,-1 0,1-20,0 40,-20-20</inkml:trace>
  <inkml:trace contextRef="#ctx0" brushRef="#br0" timeOffset="5480.3135">9842 8493,'0'0,"0"0,0 0,20 0,-20 0,20 0,-20 0,20 20,-20-20,20 0,-20 20,0-1,-20 1,0 0,0-20,0 20,1 0,-1 0,20-20,0 0,-20 19,20-19,20 0,0 20,-1-20,1 0,20 20,-20 0,0 0,0 0,-20 0,0 19,-20-19,0 0,0 0,-20-20,20 20,-19-20,19 0,-20 0,40-20,-20 20,20-20,0 0</inkml:trace>
  <inkml:trace contextRef="#ctx0" brushRef="#br0" timeOffset="7057.4037">10735 8632,'-19'0,"19"0,-20 0,0 0,20 20,-20-1,0 1,20 0,0 20,0-20,20 19,20-19,-1 0,1-20,0 0,0-20,19 0,-19 1,-20-21,-1 20,-19-20,-19 1,-1 19,0 0,-20 0,1 20,-1 0,20 0,-20 0,20 0,1 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2D8580D4-7993-4A07-9578-AEB61917C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4A8C7-92EB-43A5-B9F9-905AD2413395}" type="slidenum">
              <a:rPr lang="en-US"/>
              <a:pPr/>
              <a:t>1</a:t>
            </a:fld>
            <a:endParaRPr lang="en-US"/>
          </a:p>
        </p:txBody>
      </p:sp>
      <p:sp>
        <p:nvSpPr>
          <p:cNvPr id="132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648E6-0A54-4A70-B9FD-07A07AB05588}" type="slidenum">
              <a:rPr lang="en-US"/>
              <a:pPr/>
              <a:t>19</a:t>
            </a:fld>
            <a:endParaRPr lang="en-US"/>
          </a:p>
        </p:txBody>
      </p:sp>
      <p:sp>
        <p:nvSpPr>
          <p:cNvPr id="133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DF37B-F002-4763-9BB2-0AB57FB10BCC}" type="slidenum">
              <a:rPr lang="en-US"/>
              <a:pPr/>
              <a:t>20</a:t>
            </a:fld>
            <a:endParaRPr lang="en-US"/>
          </a:p>
        </p:txBody>
      </p:sp>
      <p:sp>
        <p:nvSpPr>
          <p:cNvPr id="132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ADD0B-40EA-499F-9966-F3F3EF93C6DF}" type="slidenum">
              <a:rPr lang="en-US"/>
              <a:pPr/>
              <a:t>21</a:t>
            </a:fld>
            <a:endParaRPr lang="en-US"/>
          </a:p>
        </p:txBody>
      </p:sp>
      <p:sp>
        <p:nvSpPr>
          <p:cNvPr id="417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383CA-31EA-4037-BE21-351F26E5BBD5}" type="slidenum">
              <a:rPr lang="en-US"/>
              <a:pPr/>
              <a:t>24</a:t>
            </a:fld>
            <a:endParaRPr lang="en-US"/>
          </a:p>
        </p:txBody>
      </p:sp>
      <p:sp>
        <p:nvSpPr>
          <p:cNvPr id="10455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64167" y="695325"/>
            <a:ext cx="4656667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55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A8750-69E3-4130-B23E-102E04E4F87C}" type="slidenum">
              <a:rPr lang="en-US"/>
              <a:pPr/>
              <a:t>25</a:t>
            </a:fld>
            <a:endParaRPr lang="en-US"/>
          </a:p>
        </p:txBody>
      </p:sp>
      <p:sp>
        <p:nvSpPr>
          <p:cNvPr id="11765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65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A8750-69E3-4130-B23E-102E04E4F87C}" type="slidenum">
              <a:rPr lang="en-US"/>
              <a:pPr/>
              <a:t>26</a:t>
            </a:fld>
            <a:endParaRPr lang="en-US"/>
          </a:p>
        </p:txBody>
      </p:sp>
      <p:sp>
        <p:nvSpPr>
          <p:cNvPr id="11765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65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A8750-69E3-4130-B23E-102E04E4F87C}" type="slidenum">
              <a:rPr lang="en-US"/>
              <a:pPr/>
              <a:t>27</a:t>
            </a:fld>
            <a:endParaRPr lang="en-US"/>
          </a:p>
        </p:txBody>
      </p:sp>
      <p:sp>
        <p:nvSpPr>
          <p:cNvPr id="11765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65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E7E06-B4DA-4054-B267-316CF9500111}" type="slidenum">
              <a:rPr lang="en-US"/>
              <a:pPr/>
              <a:t>28</a:t>
            </a:fld>
            <a:endParaRPr lang="en-US"/>
          </a:p>
        </p:txBody>
      </p:sp>
      <p:sp>
        <p:nvSpPr>
          <p:cNvPr id="11786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8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3E279-9840-4A9F-B3AC-8C6B935B51F2}" type="slidenum">
              <a:rPr lang="en-US"/>
              <a:pPr/>
              <a:t>29</a:t>
            </a:fld>
            <a:endParaRPr lang="en-US"/>
          </a:p>
        </p:txBody>
      </p:sp>
      <p:sp>
        <p:nvSpPr>
          <p:cNvPr id="11806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06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8D0D4-9A52-4734-A6D1-888D71F1F876}" type="slidenum">
              <a:rPr lang="en-US"/>
              <a:pPr/>
              <a:t>30</a:t>
            </a:fld>
            <a:endParaRPr lang="en-US"/>
          </a:p>
        </p:txBody>
      </p:sp>
      <p:sp>
        <p:nvSpPr>
          <p:cNvPr id="11827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27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D8A19-1D0A-4AC0-9346-C8D252DF1DF3}" type="slidenum">
              <a:rPr lang="en-US"/>
              <a:pPr/>
              <a:t>2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65625-F8BA-4738-BF92-B4EE565A20C6}" type="slidenum">
              <a:rPr lang="en-US"/>
              <a:pPr/>
              <a:t>31</a:t>
            </a:fld>
            <a:endParaRPr lang="en-US"/>
          </a:p>
        </p:txBody>
      </p:sp>
      <p:sp>
        <p:nvSpPr>
          <p:cNvPr id="11857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57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35309-E991-4CBA-8954-7E318FFAF49B}" type="slidenum">
              <a:rPr lang="en-US"/>
              <a:pPr/>
              <a:t>32</a:t>
            </a:fld>
            <a:endParaRPr lang="en-US"/>
          </a:p>
        </p:txBody>
      </p:sp>
      <p:sp>
        <p:nvSpPr>
          <p:cNvPr id="11878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3E1F7-8997-4626-91A2-F1CA063637BB}" type="slidenum">
              <a:rPr lang="en-US"/>
              <a:pPr/>
              <a:t>33</a:t>
            </a:fld>
            <a:endParaRPr lang="en-US"/>
          </a:p>
        </p:txBody>
      </p:sp>
      <p:sp>
        <p:nvSpPr>
          <p:cNvPr id="11898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98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A913F-BE36-4559-BABE-42E8C756EB29}" type="slidenum">
              <a:rPr lang="en-US"/>
              <a:pPr/>
              <a:t>34</a:t>
            </a:fld>
            <a:endParaRPr lang="en-US"/>
          </a:p>
        </p:txBody>
      </p:sp>
      <p:sp>
        <p:nvSpPr>
          <p:cNvPr id="11919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19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EC254-E42E-4582-B99D-4DA688FC7215}" type="slidenum">
              <a:rPr lang="en-US"/>
              <a:pPr/>
              <a:t>35</a:t>
            </a:fld>
            <a:endParaRPr lang="en-US"/>
          </a:p>
        </p:txBody>
      </p:sp>
      <p:sp>
        <p:nvSpPr>
          <p:cNvPr id="1218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C6FA3-DEA2-4C62-8169-D8389E4A5523}" type="slidenum">
              <a:rPr lang="en-US"/>
              <a:pPr/>
              <a:t>36</a:t>
            </a:fld>
            <a:endParaRPr lang="en-US"/>
          </a:p>
        </p:txBody>
      </p:sp>
      <p:sp>
        <p:nvSpPr>
          <p:cNvPr id="1219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01393-BEE2-4FB6-9CEF-313C70E2B911}" type="slidenum">
              <a:rPr lang="en-US"/>
              <a:pPr/>
              <a:t>38</a:t>
            </a:fld>
            <a:endParaRPr lang="en-US"/>
          </a:p>
        </p:txBody>
      </p:sp>
      <p:sp>
        <p:nvSpPr>
          <p:cNvPr id="12369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69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F8D3612-A486-4108-8330-151107FFB47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D8A19-1D0A-4AC0-9346-C8D252DF1DF3}" type="slidenum">
              <a:rPr lang="en-US"/>
              <a:pPr/>
              <a:t>7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D8A19-1D0A-4AC0-9346-C8D252DF1DF3}" type="slidenum">
              <a:rPr lang="en-US"/>
              <a:pPr/>
              <a:t>8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D8A19-1D0A-4AC0-9346-C8D252DF1DF3}" type="slidenum">
              <a:rPr lang="en-US"/>
              <a:pPr/>
              <a:t>10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42599-F46E-4E65-977E-D553769E4A48}" type="slidenum">
              <a:rPr lang="en-US"/>
              <a:pPr/>
              <a:t>17</a:t>
            </a:fld>
            <a:endParaRPr lang="en-US"/>
          </a:p>
        </p:txBody>
      </p:sp>
      <p:sp>
        <p:nvSpPr>
          <p:cNvPr id="132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A0CEE-AE08-4F4A-BA73-EAD55E28902E}" type="slidenum">
              <a:rPr lang="en-US"/>
              <a:pPr/>
              <a:t>18</a:t>
            </a:fld>
            <a:endParaRPr lang="en-US"/>
          </a:p>
        </p:txBody>
      </p:sp>
      <p:sp>
        <p:nvSpPr>
          <p:cNvPr id="132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5E77-8705-40E0-ABFD-4C71D8304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2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8D8F-1415-4890-884A-15F1B5172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7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2CD0-A1C2-4D0B-85BF-C18C7A61D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DD9CC-3517-42F5-8A7F-BDA77285E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9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7BF0-DDA5-46F9-9D4B-759D1646F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2B98E-22A7-43FF-A494-36828CB56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666AC-B32B-4CB8-9907-15C61C852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CBDDA-F8B9-4AC2-B2F6-AA1F4CC54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7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3B371-96CF-47D9-AB31-294281C6F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B8190-CEA0-4299-A179-5405AF1FA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3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1C41-A87C-4205-8AAB-A1FFB6D25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28600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7FC483-8EBE-4C6E-8124-C6549DF794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1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notesSlide" Target="../notesSlides/notesSlide1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tags" Target="../tags/tag32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tags" Target="../tags/tag34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tags" Target="../tags/tag131.xml"/><Relationship Id="rId3" Type="http://schemas.openxmlformats.org/officeDocument/2006/relationships/tags" Target="../tags/tag108.xml"/><Relationship Id="rId21" Type="http://schemas.openxmlformats.org/officeDocument/2006/relationships/tags" Target="../tags/tag126.xml"/><Relationship Id="rId34" Type="http://schemas.openxmlformats.org/officeDocument/2006/relationships/tags" Target="../tags/tag139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tags" Target="../tags/tag130.xml"/><Relationship Id="rId33" Type="http://schemas.openxmlformats.org/officeDocument/2006/relationships/tags" Target="../tags/tag138.xml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tags" Target="../tags/tag134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tags" Target="../tags/tag129.xml"/><Relationship Id="rId32" Type="http://schemas.openxmlformats.org/officeDocument/2006/relationships/tags" Target="../tags/tag137.xml"/><Relationship Id="rId37" Type="http://schemas.openxmlformats.org/officeDocument/2006/relationships/notesSlide" Target="../notesSlides/notesSlide7.xml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tags" Target="../tags/tag128.xml"/><Relationship Id="rId28" Type="http://schemas.openxmlformats.org/officeDocument/2006/relationships/tags" Target="../tags/tag133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tags" Target="../tags/tag136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tags" Target="../tags/tag127.xml"/><Relationship Id="rId27" Type="http://schemas.openxmlformats.org/officeDocument/2006/relationships/tags" Target="../tags/tag132.xml"/><Relationship Id="rId30" Type="http://schemas.openxmlformats.org/officeDocument/2006/relationships/tags" Target="../tags/tag135.xml"/><Relationship Id="rId35" Type="http://schemas.openxmlformats.org/officeDocument/2006/relationships/tags" Target="../tags/tag1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1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167.xml"/><Relationship Id="rId21" Type="http://schemas.openxmlformats.org/officeDocument/2006/relationships/tags" Target="../tags/tag162.xml"/><Relationship Id="rId42" Type="http://schemas.openxmlformats.org/officeDocument/2006/relationships/tags" Target="../tags/tag183.xml"/><Relationship Id="rId47" Type="http://schemas.openxmlformats.org/officeDocument/2006/relationships/tags" Target="../tags/tag188.xml"/><Relationship Id="rId63" Type="http://schemas.openxmlformats.org/officeDocument/2006/relationships/tags" Target="../tags/tag204.xml"/><Relationship Id="rId68" Type="http://schemas.openxmlformats.org/officeDocument/2006/relationships/tags" Target="../tags/tag209.xml"/><Relationship Id="rId84" Type="http://schemas.openxmlformats.org/officeDocument/2006/relationships/tags" Target="../tags/tag225.xml"/><Relationship Id="rId89" Type="http://schemas.openxmlformats.org/officeDocument/2006/relationships/tags" Target="../tags/tag230.xml"/><Relationship Id="rId7" Type="http://schemas.openxmlformats.org/officeDocument/2006/relationships/tags" Target="../tags/tag148.xml"/><Relationship Id="rId71" Type="http://schemas.openxmlformats.org/officeDocument/2006/relationships/tags" Target="../tags/tag212.xml"/><Relationship Id="rId92" Type="http://schemas.openxmlformats.org/officeDocument/2006/relationships/tags" Target="../tags/tag233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9" Type="http://schemas.openxmlformats.org/officeDocument/2006/relationships/tags" Target="../tags/tag170.xml"/><Relationship Id="rId11" Type="http://schemas.openxmlformats.org/officeDocument/2006/relationships/tags" Target="../tags/tag152.xml"/><Relationship Id="rId24" Type="http://schemas.openxmlformats.org/officeDocument/2006/relationships/tags" Target="../tags/tag165.xml"/><Relationship Id="rId32" Type="http://schemas.openxmlformats.org/officeDocument/2006/relationships/tags" Target="../tags/tag173.xml"/><Relationship Id="rId37" Type="http://schemas.openxmlformats.org/officeDocument/2006/relationships/tags" Target="../tags/tag178.xml"/><Relationship Id="rId40" Type="http://schemas.openxmlformats.org/officeDocument/2006/relationships/tags" Target="../tags/tag181.xml"/><Relationship Id="rId45" Type="http://schemas.openxmlformats.org/officeDocument/2006/relationships/tags" Target="../tags/tag186.xml"/><Relationship Id="rId53" Type="http://schemas.openxmlformats.org/officeDocument/2006/relationships/tags" Target="../tags/tag194.xml"/><Relationship Id="rId58" Type="http://schemas.openxmlformats.org/officeDocument/2006/relationships/tags" Target="../tags/tag199.xml"/><Relationship Id="rId66" Type="http://schemas.openxmlformats.org/officeDocument/2006/relationships/tags" Target="../tags/tag207.xml"/><Relationship Id="rId74" Type="http://schemas.openxmlformats.org/officeDocument/2006/relationships/tags" Target="../tags/tag215.xml"/><Relationship Id="rId79" Type="http://schemas.openxmlformats.org/officeDocument/2006/relationships/tags" Target="../tags/tag220.xml"/><Relationship Id="rId87" Type="http://schemas.openxmlformats.org/officeDocument/2006/relationships/tags" Target="../tags/tag228.xml"/><Relationship Id="rId102" Type="http://schemas.openxmlformats.org/officeDocument/2006/relationships/slideLayout" Target="../slideLayouts/slideLayout6.xml"/><Relationship Id="rId5" Type="http://schemas.openxmlformats.org/officeDocument/2006/relationships/tags" Target="../tags/tag146.xml"/><Relationship Id="rId61" Type="http://schemas.openxmlformats.org/officeDocument/2006/relationships/tags" Target="../tags/tag202.xml"/><Relationship Id="rId82" Type="http://schemas.openxmlformats.org/officeDocument/2006/relationships/tags" Target="../tags/tag223.xml"/><Relationship Id="rId90" Type="http://schemas.openxmlformats.org/officeDocument/2006/relationships/tags" Target="../tags/tag231.xml"/><Relationship Id="rId95" Type="http://schemas.openxmlformats.org/officeDocument/2006/relationships/tags" Target="../tags/tag236.xml"/><Relationship Id="rId19" Type="http://schemas.openxmlformats.org/officeDocument/2006/relationships/tags" Target="../tags/tag160.xml"/><Relationship Id="rId14" Type="http://schemas.openxmlformats.org/officeDocument/2006/relationships/tags" Target="../tags/tag155.xml"/><Relationship Id="rId22" Type="http://schemas.openxmlformats.org/officeDocument/2006/relationships/tags" Target="../tags/tag163.xml"/><Relationship Id="rId27" Type="http://schemas.openxmlformats.org/officeDocument/2006/relationships/tags" Target="../tags/tag168.xml"/><Relationship Id="rId30" Type="http://schemas.openxmlformats.org/officeDocument/2006/relationships/tags" Target="../tags/tag171.xml"/><Relationship Id="rId35" Type="http://schemas.openxmlformats.org/officeDocument/2006/relationships/tags" Target="../tags/tag176.xml"/><Relationship Id="rId43" Type="http://schemas.openxmlformats.org/officeDocument/2006/relationships/tags" Target="../tags/tag184.xml"/><Relationship Id="rId48" Type="http://schemas.openxmlformats.org/officeDocument/2006/relationships/tags" Target="../tags/tag189.xml"/><Relationship Id="rId56" Type="http://schemas.openxmlformats.org/officeDocument/2006/relationships/tags" Target="../tags/tag197.xml"/><Relationship Id="rId64" Type="http://schemas.openxmlformats.org/officeDocument/2006/relationships/tags" Target="../tags/tag205.xml"/><Relationship Id="rId69" Type="http://schemas.openxmlformats.org/officeDocument/2006/relationships/tags" Target="../tags/tag210.xml"/><Relationship Id="rId77" Type="http://schemas.openxmlformats.org/officeDocument/2006/relationships/tags" Target="../tags/tag218.xml"/><Relationship Id="rId100" Type="http://schemas.openxmlformats.org/officeDocument/2006/relationships/tags" Target="../tags/tag241.xml"/><Relationship Id="rId8" Type="http://schemas.openxmlformats.org/officeDocument/2006/relationships/tags" Target="../tags/tag149.xml"/><Relationship Id="rId51" Type="http://schemas.openxmlformats.org/officeDocument/2006/relationships/tags" Target="../tags/tag192.xml"/><Relationship Id="rId72" Type="http://schemas.openxmlformats.org/officeDocument/2006/relationships/tags" Target="../tags/tag213.xml"/><Relationship Id="rId80" Type="http://schemas.openxmlformats.org/officeDocument/2006/relationships/tags" Target="../tags/tag221.xml"/><Relationship Id="rId85" Type="http://schemas.openxmlformats.org/officeDocument/2006/relationships/tags" Target="../tags/tag226.xml"/><Relationship Id="rId93" Type="http://schemas.openxmlformats.org/officeDocument/2006/relationships/tags" Target="../tags/tag234.xml"/><Relationship Id="rId98" Type="http://schemas.openxmlformats.org/officeDocument/2006/relationships/tags" Target="../tags/tag239.xml"/><Relationship Id="rId3" Type="http://schemas.openxmlformats.org/officeDocument/2006/relationships/tags" Target="../tags/tag144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tags" Target="../tags/tag166.xml"/><Relationship Id="rId33" Type="http://schemas.openxmlformats.org/officeDocument/2006/relationships/tags" Target="../tags/tag174.xml"/><Relationship Id="rId38" Type="http://schemas.openxmlformats.org/officeDocument/2006/relationships/tags" Target="../tags/tag179.xml"/><Relationship Id="rId46" Type="http://schemas.openxmlformats.org/officeDocument/2006/relationships/tags" Target="../tags/tag187.xml"/><Relationship Id="rId59" Type="http://schemas.openxmlformats.org/officeDocument/2006/relationships/tags" Target="../tags/tag200.xml"/><Relationship Id="rId67" Type="http://schemas.openxmlformats.org/officeDocument/2006/relationships/tags" Target="../tags/tag208.xml"/><Relationship Id="rId103" Type="http://schemas.openxmlformats.org/officeDocument/2006/relationships/image" Target="../media/image5.png"/><Relationship Id="rId20" Type="http://schemas.openxmlformats.org/officeDocument/2006/relationships/tags" Target="../tags/tag161.xml"/><Relationship Id="rId41" Type="http://schemas.openxmlformats.org/officeDocument/2006/relationships/tags" Target="../tags/tag182.xml"/><Relationship Id="rId54" Type="http://schemas.openxmlformats.org/officeDocument/2006/relationships/tags" Target="../tags/tag195.xml"/><Relationship Id="rId62" Type="http://schemas.openxmlformats.org/officeDocument/2006/relationships/tags" Target="../tags/tag203.xml"/><Relationship Id="rId70" Type="http://schemas.openxmlformats.org/officeDocument/2006/relationships/tags" Target="../tags/tag211.xml"/><Relationship Id="rId75" Type="http://schemas.openxmlformats.org/officeDocument/2006/relationships/tags" Target="../tags/tag216.xml"/><Relationship Id="rId83" Type="http://schemas.openxmlformats.org/officeDocument/2006/relationships/tags" Target="../tags/tag224.xml"/><Relationship Id="rId88" Type="http://schemas.openxmlformats.org/officeDocument/2006/relationships/tags" Target="../tags/tag229.xml"/><Relationship Id="rId91" Type="http://schemas.openxmlformats.org/officeDocument/2006/relationships/tags" Target="../tags/tag232.xml"/><Relationship Id="rId96" Type="http://schemas.openxmlformats.org/officeDocument/2006/relationships/tags" Target="../tags/tag237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5" Type="http://schemas.openxmlformats.org/officeDocument/2006/relationships/tags" Target="../tags/tag156.xml"/><Relationship Id="rId23" Type="http://schemas.openxmlformats.org/officeDocument/2006/relationships/tags" Target="../tags/tag164.xml"/><Relationship Id="rId28" Type="http://schemas.openxmlformats.org/officeDocument/2006/relationships/tags" Target="../tags/tag169.xml"/><Relationship Id="rId36" Type="http://schemas.openxmlformats.org/officeDocument/2006/relationships/tags" Target="../tags/tag177.xml"/><Relationship Id="rId49" Type="http://schemas.openxmlformats.org/officeDocument/2006/relationships/tags" Target="../tags/tag190.xml"/><Relationship Id="rId57" Type="http://schemas.openxmlformats.org/officeDocument/2006/relationships/tags" Target="../tags/tag198.xml"/><Relationship Id="rId10" Type="http://schemas.openxmlformats.org/officeDocument/2006/relationships/tags" Target="../tags/tag151.xml"/><Relationship Id="rId31" Type="http://schemas.openxmlformats.org/officeDocument/2006/relationships/tags" Target="../tags/tag172.xml"/><Relationship Id="rId44" Type="http://schemas.openxmlformats.org/officeDocument/2006/relationships/tags" Target="../tags/tag185.xml"/><Relationship Id="rId52" Type="http://schemas.openxmlformats.org/officeDocument/2006/relationships/tags" Target="../tags/tag193.xml"/><Relationship Id="rId60" Type="http://schemas.openxmlformats.org/officeDocument/2006/relationships/tags" Target="../tags/tag201.xml"/><Relationship Id="rId65" Type="http://schemas.openxmlformats.org/officeDocument/2006/relationships/tags" Target="../tags/tag206.xml"/><Relationship Id="rId73" Type="http://schemas.openxmlformats.org/officeDocument/2006/relationships/tags" Target="../tags/tag214.xml"/><Relationship Id="rId78" Type="http://schemas.openxmlformats.org/officeDocument/2006/relationships/tags" Target="../tags/tag219.xml"/><Relationship Id="rId81" Type="http://schemas.openxmlformats.org/officeDocument/2006/relationships/tags" Target="../tags/tag222.xml"/><Relationship Id="rId86" Type="http://schemas.openxmlformats.org/officeDocument/2006/relationships/tags" Target="../tags/tag227.xml"/><Relationship Id="rId94" Type="http://schemas.openxmlformats.org/officeDocument/2006/relationships/tags" Target="../tags/tag235.xml"/><Relationship Id="rId99" Type="http://schemas.openxmlformats.org/officeDocument/2006/relationships/tags" Target="../tags/tag240.xml"/><Relationship Id="rId101" Type="http://schemas.openxmlformats.org/officeDocument/2006/relationships/tags" Target="../tags/tag242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39" Type="http://schemas.openxmlformats.org/officeDocument/2006/relationships/tags" Target="../tags/tag180.xml"/><Relationship Id="rId34" Type="http://schemas.openxmlformats.org/officeDocument/2006/relationships/tags" Target="../tags/tag175.xml"/><Relationship Id="rId50" Type="http://schemas.openxmlformats.org/officeDocument/2006/relationships/tags" Target="../tags/tag191.xml"/><Relationship Id="rId55" Type="http://schemas.openxmlformats.org/officeDocument/2006/relationships/tags" Target="../tags/tag196.xml"/><Relationship Id="rId76" Type="http://schemas.openxmlformats.org/officeDocument/2006/relationships/tags" Target="../tags/tag217.xml"/><Relationship Id="rId97" Type="http://schemas.openxmlformats.org/officeDocument/2006/relationships/tags" Target="../tags/tag23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245.xml"/><Relationship Id="rId21" Type="http://schemas.openxmlformats.org/officeDocument/2006/relationships/tags" Target="../tags/tag263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tags" Target="../tags/tag267.xml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0" Type="http://schemas.openxmlformats.org/officeDocument/2006/relationships/tags" Target="../tags/tag262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tags" Target="../tags/tag266.xml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tags" Target="../tags/tag265.xml"/><Relationship Id="rId28" Type="http://schemas.openxmlformats.org/officeDocument/2006/relationships/image" Target="../media/image6.wmf"/><Relationship Id="rId10" Type="http://schemas.openxmlformats.org/officeDocument/2006/relationships/tags" Target="../tags/tag252.xml"/><Relationship Id="rId19" Type="http://schemas.openxmlformats.org/officeDocument/2006/relationships/tags" Target="../tags/tag261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tags" Target="../tags/tag264.xml"/><Relationship Id="rId27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26" Type="http://schemas.openxmlformats.org/officeDocument/2006/relationships/tags" Target="../tags/tag293.xml"/><Relationship Id="rId39" Type="http://schemas.openxmlformats.org/officeDocument/2006/relationships/tags" Target="../tags/tag306.xml"/><Relationship Id="rId3" Type="http://schemas.openxmlformats.org/officeDocument/2006/relationships/tags" Target="../tags/tag270.xml"/><Relationship Id="rId21" Type="http://schemas.openxmlformats.org/officeDocument/2006/relationships/tags" Target="../tags/tag288.xml"/><Relationship Id="rId34" Type="http://schemas.openxmlformats.org/officeDocument/2006/relationships/tags" Target="../tags/tag301.xml"/><Relationship Id="rId42" Type="http://schemas.openxmlformats.org/officeDocument/2006/relationships/tags" Target="../tags/tag309.xml"/><Relationship Id="rId47" Type="http://schemas.openxmlformats.org/officeDocument/2006/relationships/tags" Target="../tags/tag314.xml"/><Relationship Id="rId50" Type="http://schemas.openxmlformats.org/officeDocument/2006/relationships/slideLayout" Target="../slideLayouts/slideLayout6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33" Type="http://schemas.openxmlformats.org/officeDocument/2006/relationships/tags" Target="../tags/tag300.xml"/><Relationship Id="rId38" Type="http://schemas.openxmlformats.org/officeDocument/2006/relationships/tags" Target="../tags/tag305.xml"/><Relationship Id="rId46" Type="http://schemas.openxmlformats.org/officeDocument/2006/relationships/tags" Target="../tags/tag313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tags" Target="../tags/tag287.xml"/><Relationship Id="rId29" Type="http://schemas.openxmlformats.org/officeDocument/2006/relationships/tags" Target="../tags/tag296.xml"/><Relationship Id="rId41" Type="http://schemas.openxmlformats.org/officeDocument/2006/relationships/tags" Target="../tags/tag308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32" Type="http://schemas.openxmlformats.org/officeDocument/2006/relationships/tags" Target="../tags/tag299.xml"/><Relationship Id="rId37" Type="http://schemas.openxmlformats.org/officeDocument/2006/relationships/tags" Target="../tags/tag304.xml"/><Relationship Id="rId40" Type="http://schemas.openxmlformats.org/officeDocument/2006/relationships/tags" Target="../tags/tag307.xml"/><Relationship Id="rId45" Type="http://schemas.openxmlformats.org/officeDocument/2006/relationships/tags" Target="../tags/tag312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tags" Target="../tags/tag295.xml"/><Relationship Id="rId36" Type="http://schemas.openxmlformats.org/officeDocument/2006/relationships/tags" Target="../tags/tag303.xml"/><Relationship Id="rId49" Type="http://schemas.openxmlformats.org/officeDocument/2006/relationships/tags" Target="../tags/tag316.xml"/><Relationship Id="rId10" Type="http://schemas.openxmlformats.org/officeDocument/2006/relationships/tags" Target="../tags/tag277.xml"/><Relationship Id="rId19" Type="http://schemas.openxmlformats.org/officeDocument/2006/relationships/tags" Target="../tags/tag286.xml"/><Relationship Id="rId31" Type="http://schemas.openxmlformats.org/officeDocument/2006/relationships/tags" Target="../tags/tag298.xml"/><Relationship Id="rId44" Type="http://schemas.openxmlformats.org/officeDocument/2006/relationships/tags" Target="../tags/tag311.xml"/><Relationship Id="rId52" Type="http://schemas.openxmlformats.org/officeDocument/2006/relationships/image" Target="../media/image6.wmf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tags" Target="../tags/tag294.xml"/><Relationship Id="rId30" Type="http://schemas.openxmlformats.org/officeDocument/2006/relationships/tags" Target="../tags/tag297.xml"/><Relationship Id="rId35" Type="http://schemas.openxmlformats.org/officeDocument/2006/relationships/tags" Target="../tags/tag302.xml"/><Relationship Id="rId43" Type="http://schemas.openxmlformats.org/officeDocument/2006/relationships/tags" Target="../tags/tag310.xml"/><Relationship Id="rId48" Type="http://schemas.openxmlformats.org/officeDocument/2006/relationships/tags" Target="../tags/tag315.xml"/><Relationship Id="rId8" Type="http://schemas.openxmlformats.org/officeDocument/2006/relationships/tags" Target="../tags/tag275.xml"/><Relationship Id="rId51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26" Type="http://schemas.openxmlformats.org/officeDocument/2006/relationships/tags" Target="../tags/tag342.xml"/><Relationship Id="rId39" Type="http://schemas.openxmlformats.org/officeDocument/2006/relationships/tags" Target="../tags/tag355.xml"/><Relationship Id="rId3" Type="http://schemas.openxmlformats.org/officeDocument/2006/relationships/tags" Target="../tags/tag319.xml"/><Relationship Id="rId21" Type="http://schemas.openxmlformats.org/officeDocument/2006/relationships/tags" Target="../tags/tag337.xml"/><Relationship Id="rId34" Type="http://schemas.openxmlformats.org/officeDocument/2006/relationships/tags" Target="../tags/tag350.xml"/><Relationship Id="rId42" Type="http://schemas.openxmlformats.org/officeDocument/2006/relationships/tags" Target="../tags/tag358.xml"/><Relationship Id="rId47" Type="http://schemas.openxmlformats.org/officeDocument/2006/relationships/tags" Target="../tags/tag363.xml"/><Relationship Id="rId50" Type="http://schemas.openxmlformats.org/officeDocument/2006/relationships/slideLayout" Target="../slideLayouts/slideLayout6.xml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tags" Target="../tags/tag341.xml"/><Relationship Id="rId33" Type="http://schemas.openxmlformats.org/officeDocument/2006/relationships/tags" Target="../tags/tag349.xml"/><Relationship Id="rId38" Type="http://schemas.openxmlformats.org/officeDocument/2006/relationships/tags" Target="../tags/tag354.xml"/><Relationship Id="rId46" Type="http://schemas.openxmlformats.org/officeDocument/2006/relationships/tags" Target="../tags/tag362.xml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0" Type="http://schemas.openxmlformats.org/officeDocument/2006/relationships/tags" Target="../tags/tag336.xml"/><Relationship Id="rId29" Type="http://schemas.openxmlformats.org/officeDocument/2006/relationships/tags" Target="../tags/tag345.xml"/><Relationship Id="rId41" Type="http://schemas.openxmlformats.org/officeDocument/2006/relationships/tags" Target="../tags/tag357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tags" Target="../tags/tag340.xml"/><Relationship Id="rId32" Type="http://schemas.openxmlformats.org/officeDocument/2006/relationships/tags" Target="../tags/tag348.xml"/><Relationship Id="rId37" Type="http://schemas.openxmlformats.org/officeDocument/2006/relationships/tags" Target="../tags/tag353.xml"/><Relationship Id="rId40" Type="http://schemas.openxmlformats.org/officeDocument/2006/relationships/tags" Target="../tags/tag356.xml"/><Relationship Id="rId45" Type="http://schemas.openxmlformats.org/officeDocument/2006/relationships/tags" Target="../tags/tag361.xml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tags" Target="../tags/tag339.xml"/><Relationship Id="rId28" Type="http://schemas.openxmlformats.org/officeDocument/2006/relationships/tags" Target="../tags/tag344.xml"/><Relationship Id="rId36" Type="http://schemas.openxmlformats.org/officeDocument/2006/relationships/tags" Target="../tags/tag352.xml"/><Relationship Id="rId49" Type="http://schemas.openxmlformats.org/officeDocument/2006/relationships/tags" Target="../tags/tag365.xml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31" Type="http://schemas.openxmlformats.org/officeDocument/2006/relationships/tags" Target="../tags/tag347.xml"/><Relationship Id="rId44" Type="http://schemas.openxmlformats.org/officeDocument/2006/relationships/tags" Target="../tags/tag360.xml"/><Relationship Id="rId52" Type="http://schemas.openxmlformats.org/officeDocument/2006/relationships/image" Target="../media/image6.wmf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tags" Target="../tags/tag343.xml"/><Relationship Id="rId30" Type="http://schemas.openxmlformats.org/officeDocument/2006/relationships/tags" Target="../tags/tag346.xml"/><Relationship Id="rId35" Type="http://schemas.openxmlformats.org/officeDocument/2006/relationships/tags" Target="../tags/tag351.xml"/><Relationship Id="rId43" Type="http://schemas.openxmlformats.org/officeDocument/2006/relationships/tags" Target="../tags/tag359.xml"/><Relationship Id="rId48" Type="http://schemas.openxmlformats.org/officeDocument/2006/relationships/tags" Target="../tags/tag364.xml"/><Relationship Id="rId8" Type="http://schemas.openxmlformats.org/officeDocument/2006/relationships/tags" Target="../tags/tag324.xml"/><Relationship Id="rId51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notesSlide" Target="../notesSlides/notesSlide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image" Target="../media/image11.emf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customXml" Target="../ink/ink1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26" Type="http://schemas.openxmlformats.org/officeDocument/2006/relationships/tags" Target="../tags/tag391.xml"/><Relationship Id="rId39" Type="http://schemas.openxmlformats.org/officeDocument/2006/relationships/tags" Target="../tags/tag404.xml"/><Relationship Id="rId3" Type="http://schemas.openxmlformats.org/officeDocument/2006/relationships/tags" Target="../tags/tag368.xml"/><Relationship Id="rId21" Type="http://schemas.openxmlformats.org/officeDocument/2006/relationships/tags" Target="../tags/tag386.xml"/><Relationship Id="rId34" Type="http://schemas.openxmlformats.org/officeDocument/2006/relationships/tags" Target="../tags/tag399.xml"/><Relationship Id="rId42" Type="http://schemas.openxmlformats.org/officeDocument/2006/relationships/tags" Target="../tags/tag407.xml"/><Relationship Id="rId47" Type="http://schemas.openxmlformats.org/officeDocument/2006/relationships/tags" Target="../tags/tag412.xml"/><Relationship Id="rId50" Type="http://schemas.openxmlformats.org/officeDocument/2006/relationships/slideLayout" Target="../slideLayouts/slideLayout6.xml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tags" Target="../tags/tag390.xml"/><Relationship Id="rId33" Type="http://schemas.openxmlformats.org/officeDocument/2006/relationships/tags" Target="../tags/tag398.xml"/><Relationship Id="rId38" Type="http://schemas.openxmlformats.org/officeDocument/2006/relationships/tags" Target="../tags/tag403.xml"/><Relationship Id="rId46" Type="http://schemas.openxmlformats.org/officeDocument/2006/relationships/tags" Target="../tags/tag411.xml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0" Type="http://schemas.openxmlformats.org/officeDocument/2006/relationships/tags" Target="../tags/tag385.xml"/><Relationship Id="rId29" Type="http://schemas.openxmlformats.org/officeDocument/2006/relationships/tags" Target="../tags/tag394.xml"/><Relationship Id="rId41" Type="http://schemas.openxmlformats.org/officeDocument/2006/relationships/tags" Target="../tags/tag406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tags" Target="../tags/tag389.xml"/><Relationship Id="rId32" Type="http://schemas.openxmlformats.org/officeDocument/2006/relationships/tags" Target="../tags/tag397.xml"/><Relationship Id="rId37" Type="http://schemas.openxmlformats.org/officeDocument/2006/relationships/tags" Target="../tags/tag402.xml"/><Relationship Id="rId40" Type="http://schemas.openxmlformats.org/officeDocument/2006/relationships/tags" Target="../tags/tag405.xml"/><Relationship Id="rId45" Type="http://schemas.openxmlformats.org/officeDocument/2006/relationships/tags" Target="../tags/tag410.xml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tags" Target="../tags/tag388.xml"/><Relationship Id="rId28" Type="http://schemas.openxmlformats.org/officeDocument/2006/relationships/tags" Target="../tags/tag393.xml"/><Relationship Id="rId36" Type="http://schemas.openxmlformats.org/officeDocument/2006/relationships/tags" Target="../tags/tag401.xml"/><Relationship Id="rId49" Type="http://schemas.openxmlformats.org/officeDocument/2006/relationships/tags" Target="../tags/tag414.xml"/><Relationship Id="rId10" Type="http://schemas.openxmlformats.org/officeDocument/2006/relationships/tags" Target="../tags/tag375.xml"/><Relationship Id="rId19" Type="http://schemas.openxmlformats.org/officeDocument/2006/relationships/tags" Target="../tags/tag384.xml"/><Relationship Id="rId31" Type="http://schemas.openxmlformats.org/officeDocument/2006/relationships/tags" Target="../tags/tag396.xml"/><Relationship Id="rId44" Type="http://schemas.openxmlformats.org/officeDocument/2006/relationships/tags" Target="../tags/tag409.xml"/><Relationship Id="rId52" Type="http://schemas.openxmlformats.org/officeDocument/2006/relationships/image" Target="../media/image6.wmf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tags" Target="../tags/tag387.xml"/><Relationship Id="rId27" Type="http://schemas.openxmlformats.org/officeDocument/2006/relationships/tags" Target="../tags/tag392.xml"/><Relationship Id="rId30" Type="http://schemas.openxmlformats.org/officeDocument/2006/relationships/tags" Target="../tags/tag395.xml"/><Relationship Id="rId35" Type="http://schemas.openxmlformats.org/officeDocument/2006/relationships/tags" Target="../tags/tag400.xml"/><Relationship Id="rId43" Type="http://schemas.openxmlformats.org/officeDocument/2006/relationships/tags" Target="../tags/tag408.xml"/><Relationship Id="rId48" Type="http://schemas.openxmlformats.org/officeDocument/2006/relationships/tags" Target="../tags/tag413.xml"/><Relationship Id="rId8" Type="http://schemas.openxmlformats.org/officeDocument/2006/relationships/tags" Target="../tags/tag373.xml"/><Relationship Id="rId51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9.xml"/><Relationship Id="rId4" Type="http://schemas.openxmlformats.org/officeDocument/2006/relationships/tags" Target="../tags/tag4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0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26" Type="http://schemas.openxmlformats.org/officeDocument/2006/relationships/tags" Target="../tags/tag446.xml"/><Relationship Id="rId39" Type="http://schemas.openxmlformats.org/officeDocument/2006/relationships/tags" Target="../tags/tag459.xml"/><Relationship Id="rId21" Type="http://schemas.openxmlformats.org/officeDocument/2006/relationships/tags" Target="../tags/tag441.xml"/><Relationship Id="rId34" Type="http://schemas.openxmlformats.org/officeDocument/2006/relationships/tags" Target="../tags/tag454.xml"/><Relationship Id="rId42" Type="http://schemas.openxmlformats.org/officeDocument/2006/relationships/tags" Target="../tags/tag462.xml"/><Relationship Id="rId47" Type="http://schemas.openxmlformats.org/officeDocument/2006/relationships/tags" Target="../tags/tag467.xml"/><Relationship Id="rId50" Type="http://schemas.openxmlformats.org/officeDocument/2006/relationships/tags" Target="../tags/tag470.xml"/><Relationship Id="rId55" Type="http://schemas.openxmlformats.org/officeDocument/2006/relationships/tags" Target="../tags/tag475.xml"/><Relationship Id="rId63" Type="http://schemas.openxmlformats.org/officeDocument/2006/relationships/notesSlide" Target="../notesSlides/notesSlide14.xml"/><Relationship Id="rId7" Type="http://schemas.openxmlformats.org/officeDocument/2006/relationships/tags" Target="../tags/tag427.xml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0" Type="http://schemas.openxmlformats.org/officeDocument/2006/relationships/tags" Target="../tags/tag440.xml"/><Relationship Id="rId29" Type="http://schemas.openxmlformats.org/officeDocument/2006/relationships/tags" Target="../tags/tag449.xml"/><Relationship Id="rId41" Type="http://schemas.openxmlformats.org/officeDocument/2006/relationships/tags" Target="../tags/tag461.xml"/><Relationship Id="rId54" Type="http://schemas.openxmlformats.org/officeDocument/2006/relationships/tags" Target="../tags/tag474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tags" Target="../tags/tag444.xml"/><Relationship Id="rId32" Type="http://schemas.openxmlformats.org/officeDocument/2006/relationships/tags" Target="../tags/tag452.xml"/><Relationship Id="rId37" Type="http://schemas.openxmlformats.org/officeDocument/2006/relationships/tags" Target="../tags/tag457.xml"/><Relationship Id="rId40" Type="http://schemas.openxmlformats.org/officeDocument/2006/relationships/tags" Target="../tags/tag460.xml"/><Relationship Id="rId45" Type="http://schemas.openxmlformats.org/officeDocument/2006/relationships/tags" Target="../tags/tag465.xml"/><Relationship Id="rId53" Type="http://schemas.openxmlformats.org/officeDocument/2006/relationships/tags" Target="../tags/tag473.xml"/><Relationship Id="rId58" Type="http://schemas.openxmlformats.org/officeDocument/2006/relationships/tags" Target="../tags/tag478.xml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tags" Target="../tags/tag443.xml"/><Relationship Id="rId28" Type="http://schemas.openxmlformats.org/officeDocument/2006/relationships/tags" Target="../tags/tag448.xml"/><Relationship Id="rId36" Type="http://schemas.openxmlformats.org/officeDocument/2006/relationships/tags" Target="../tags/tag456.xml"/><Relationship Id="rId49" Type="http://schemas.openxmlformats.org/officeDocument/2006/relationships/tags" Target="../tags/tag469.xml"/><Relationship Id="rId57" Type="http://schemas.openxmlformats.org/officeDocument/2006/relationships/tags" Target="../tags/tag477.xml"/><Relationship Id="rId61" Type="http://schemas.openxmlformats.org/officeDocument/2006/relationships/tags" Target="../tags/tag481.xml"/><Relationship Id="rId10" Type="http://schemas.openxmlformats.org/officeDocument/2006/relationships/tags" Target="../tags/tag430.xml"/><Relationship Id="rId19" Type="http://schemas.openxmlformats.org/officeDocument/2006/relationships/tags" Target="../tags/tag439.xml"/><Relationship Id="rId31" Type="http://schemas.openxmlformats.org/officeDocument/2006/relationships/tags" Target="../tags/tag451.xml"/><Relationship Id="rId44" Type="http://schemas.openxmlformats.org/officeDocument/2006/relationships/tags" Target="../tags/tag464.xml"/><Relationship Id="rId52" Type="http://schemas.openxmlformats.org/officeDocument/2006/relationships/tags" Target="../tags/tag472.xml"/><Relationship Id="rId60" Type="http://schemas.openxmlformats.org/officeDocument/2006/relationships/tags" Target="../tags/tag480.xml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tags" Target="../tags/tag442.xml"/><Relationship Id="rId27" Type="http://schemas.openxmlformats.org/officeDocument/2006/relationships/tags" Target="../tags/tag447.xml"/><Relationship Id="rId30" Type="http://schemas.openxmlformats.org/officeDocument/2006/relationships/tags" Target="../tags/tag450.xml"/><Relationship Id="rId35" Type="http://schemas.openxmlformats.org/officeDocument/2006/relationships/tags" Target="../tags/tag455.xml"/><Relationship Id="rId43" Type="http://schemas.openxmlformats.org/officeDocument/2006/relationships/tags" Target="../tags/tag463.xml"/><Relationship Id="rId48" Type="http://schemas.openxmlformats.org/officeDocument/2006/relationships/tags" Target="../tags/tag468.xml"/><Relationship Id="rId56" Type="http://schemas.openxmlformats.org/officeDocument/2006/relationships/tags" Target="../tags/tag476.xml"/><Relationship Id="rId8" Type="http://schemas.openxmlformats.org/officeDocument/2006/relationships/tags" Target="../tags/tag428.xml"/><Relationship Id="rId51" Type="http://schemas.openxmlformats.org/officeDocument/2006/relationships/tags" Target="../tags/tag471.xml"/><Relationship Id="rId3" Type="http://schemas.openxmlformats.org/officeDocument/2006/relationships/tags" Target="../tags/tag423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tags" Target="../tags/tag445.xml"/><Relationship Id="rId33" Type="http://schemas.openxmlformats.org/officeDocument/2006/relationships/tags" Target="../tags/tag453.xml"/><Relationship Id="rId38" Type="http://schemas.openxmlformats.org/officeDocument/2006/relationships/tags" Target="../tags/tag458.xml"/><Relationship Id="rId46" Type="http://schemas.openxmlformats.org/officeDocument/2006/relationships/tags" Target="../tags/tag466.xml"/><Relationship Id="rId59" Type="http://schemas.openxmlformats.org/officeDocument/2006/relationships/tags" Target="../tags/tag479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494.xml"/><Relationship Id="rId18" Type="http://schemas.openxmlformats.org/officeDocument/2006/relationships/tags" Target="../tags/tag499.xml"/><Relationship Id="rId26" Type="http://schemas.openxmlformats.org/officeDocument/2006/relationships/tags" Target="../tags/tag507.xml"/><Relationship Id="rId39" Type="http://schemas.openxmlformats.org/officeDocument/2006/relationships/tags" Target="../tags/tag520.xml"/><Relationship Id="rId21" Type="http://schemas.openxmlformats.org/officeDocument/2006/relationships/tags" Target="../tags/tag502.xml"/><Relationship Id="rId34" Type="http://schemas.openxmlformats.org/officeDocument/2006/relationships/tags" Target="../tags/tag515.xml"/><Relationship Id="rId42" Type="http://schemas.openxmlformats.org/officeDocument/2006/relationships/tags" Target="../tags/tag523.xml"/><Relationship Id="rId47" Type="http://schemas.openxmlformats.org/officeDocument/2006/relationships/tags" Target="../tags/tag528.xml"/><Relationship Id="rId50" Type="http://schemas.openxmlformats.org/officeDocument/2006/relationships/tags" Target="../tags/tag531.xml"/><Relationship Id="rId55" Type="http://schemas.openxmlformats.org/officeDocument/2006/relationships/tags" Target="../tags/tag536.xml"/><Relationship Id="rId63" Type="http://schemas.openxmlformats.org/officeDocument/2006/relationships/notesSlide" Target="../notesSlides/notesSlide15.xml"/><Relationship Id="rId7" Type="http://schemas.openxmlformats.org/officeDocument/2006/relationships/tags" Target="../tags/tag488.xml"/><Relationship Id="rId2" Type="http://schemas.openxmlformats.org/officeDocument/2006/relationships/tags" Target="../tags/tag483.xml"/><Relationship Id="rId16" Type="http://schemas.openxmlformats.org/officeDocument/2006/relationships/tags" Target="../tags/tag497.xml"/><Relationship Id="rId20" Type="http://schemas.openxmlformats.org/officeDocument/2006/relationships/tags" Target="../tags/tag501.xml"/><Relationship Id="rId29" Type="http://schemas.openxmlformats.org/officeDocument/2006/relationships/tags" Target="../tags/tag510.xml"/><Relationship Id="rId41" Type="http://schemas.openxmlformats.org/officeDocument/2006/relationships/tags" Target="../tags/tag522.xml"/><Relationship Id="rId54" Type="http://schemas.openxmlformats.org/officeDocument/2006/relationships/tags" Target="../tags/tag535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tags" Target="../tags/tag492.xml"/><Relationship Id="rId24" Type="http://schemas.openxmlformats.org/officeDocument/2006/relationships/tags" Target="../tags/tag505.xml"/><Relationship Id="rId32" Type="http://schemas.openxmlformats.org/officeDocument/2006/relationships/tags" Target="../tags/tag513.xml"/><Relationship Id="rId37" Type="http://schemas.openxmlformats.org/officeDocument/2006/relationships/tags" Target="../tags/tag518.xml"/><Relationship Id="rId40" Type="http://schemas.openxmlformats.org/officeDocument/2006/relationships/tags" Target="../tags/tag521.xml"/><Relationship Id="rId45" Type="http://schemas.openxmlformats.org/officeDocument/2006/relationships/tags" Target="../tags/tag526.xml"/><Relationship Id="rId53" Type="http://schemas.openxmlformats.org/officeDocument/2006/relationships/tags" Target="../tags/tag534.xml"/><Relationship Id="rId58" Type="http://schemas.openxmlformats.org/officeDocument/2006/relationships/tags" Target="../tags/tag539.xml"/><Relationship Id="rId5" Type="http://schemas.openxmlformats.org/officeDocument/2006/relationships/tags" Target="../tags/tag486.xml"/><Relationship Id="rId15" Type="http://schemas.openxmlformats.org/officeDocument/2006/relationships/tags" Target="../tags/tag496.xml"/><Relationship Id="rId23" Type="http://schemas.openxmlformats.org/officeDocument/2006/relationships/tags" Target="../tags/tag504.xml"/><Relationship Id="rId28" Type="http://schemas.openxmlformats.org/officeDocument/2006/relationships/tags" Target="../tags/tag509.xml"/><Relationship Id="rId36" Type="http://schemas.openxmlformats.org/officeDocument/2006/relationships/tags" Target="../tags/tag517.xml"/><Relationship Id="rId49" Type="http://schemas.openxmlformats.org/officeDocument/2006/relationships/tags" Target="../tags/tag530.xml"/><Relationship Id="rId57" Type="http://schemas.openxmlformats.org/officeDocument/2006/relationships/tags" Target="../tags/tag538.xml"/><Relationship Id="rId61" Type="http://schemas.openxmlformats.org/officeDocument/2006/relationships/tags" Target="../tags/tag542.xml"/><Relationship Id="rId10" Type="http://schemas.openxmlformats.org/officeDocument/2006/relationships/tags" Target="../tags/tag491.xml"/><Relationship Id="rId19" Type="http://schemas.openxmlformats.org/officeDocument/2006/relationships/tags" Target="../tags/tag500.xml"/><Relationship Id="rId31" Type="http://schemas.openxmlformats.org/officeDocument/2006/relationships/tags" Target="../tags/tag512.xml"/><Relationship Id="rId44" Type="http://schemas.openxmlformats.org/officeDocument/2006/relationships/tags" Target="../tags/tag525.xml"/><Relationship Id="rId52" Type="http://schemas.openxmlformats.org/officeDocument/2006/relationships/tags" Target="../tags/tag533.xml"/><Relationship Id="rId60" Type="http://schemas.openxmlformats.org/officeDocument/2006/relationships/tags" Target="../tags/tag541.xml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tags" Target="../tags/tag495.xml"/><Relationship Id="rId22" Type="http://schemas.openxmlformats.org/officeDocument/2006/relationships/tags" Target="../tags/tag503.xml"/><Relationship Id="rId27" Type="http://schemas.openxmlformats.org/officeDocument/2006/relationships/tags" Target="../tags/tag508.xml"/><Relationship Id="rId30" Type="http://schemas.openxmlformats.org/officeDocument/2006/relationships/tags" Target="../tags/tag511.xml"/><Relationship Id="rId35" Type="http://schemas.openxmlformats.org/officeDocument/2006/relationships/tags" Target="../tags/tag516.xml"/><Relationship Id="rId43" Type="http://schemas.openxmlformats.org/officeDocument/2006/relationships/tags" Target="../tags/tag524.xml"/><Relationship Id="rId48" Type="http://schemas.openxmlformats.org/officeDocument/2006/relationships/tags" Target="../tags/tag529.xml"/><Relationship Id="rId56" Type="http://schemas.openxmlformats.org/officeDocument/2006/relationships/tags" Target="../tags/tag537.xml"/><Relationship Id="rId8" Type="http://schemas.openxmlformats.org/officeDocument/2006/relationships/tags" Target="../tags/tag489.xml"/><Relationship Id="rId51" Type="http://schemas.openxmlformats.org/officeDocument/2006/relationships/tags" Target="../tags/tag532.xml"/><Relationship Id="rId3" Type="http://schemas.openxmlformats.org/officeDocument/2006/relationships/tags" Target="../tags/tag484.xml"/><Relationship Id="rId12" Type="http://schemas.openxmlformats.org/officeDocument/2006/relationships/tags" Target="../tags/tag493.xml"/><Relationship Id="rId17" Type="http://schemas.openxmlformats.org/officeDocument/2006/relationships/tags" Target="../tags/tag498.xml"/><Relationship Id="rId25" Type="http://schemas.openxmlformats.org/officeDocument/2006/relationships/tags" Target="../tags/tag506.xml"/><Relationship Id="rId33" Type="http://schemas.openxmlformats.org/officeDocument/2006/relationships/tags" Target="../tags/tag514.xml"/><Relationship Id="rId38" Type="http://schemas.openxmlformats.org/officeDocument/2006/relationships/tags" Target="../tags/tag519.xml"/><Relationship Id="rId46" Type="http://schemas.openxmlformats.org/officeDocument/2006/relationships/tags" Target="../tags/tag527.xml"/><Relationship Id="rId59" Type="http://schemas.openxmlformats.org/officeDocument/2006/relationships/tags" Target="../tags/tag540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55.xml"/><Relationship Id="rId18" Type="http://schemas.openxmlformats.org/officeDocument/2006/relationships/tags" Target="../tags/tag560.xml"/><Relationship Id="rId26" Type="http://schemas.openxmlformats.org/officeDocument/2006/relationships/tags" Target="../tags/tag568.xml"/><Relationship Id="rId39" Type="http://schemas.openxmlformats.org/officeDocument/2006/relationships/tags" Target="../tags/tag581.xml"/><Relationship Id="rId21" Type="http://schemas.openxmlformats.org/officeDocument/2006/relationships/tags" Target="../tags/tag563.xml"/><Relationship Id="rId34" Type="http://schemas.openxmlformats.org/officeDocument/2006/relationships/tags" Target="../tags/tag576.xml"/><Relationship Id="rId42" Type="http://schemas.openxmlformats.org/officeDocument/2006/relationships/tags" Target="../tags/tag584.xml"/><Relationship Id="rId47" Type="http://schemas.openxmlformats.org/officeDocument/2006/relationships/tags" Target="../tags/tag589.xml"/><Relationship Id="rId50" Type="http://schemas.openxmlformats.org/officeDocument/2006/relationships/tags" Target="../tags/tag592.xml"/><Relationship Id="rId55" Type="http://schemas.openxmlformats.org/officeDocument/2006/relationships/tags" Target="../tags/tag597.xml"/><Relationship Id="rId63" Type="http://schemas.openxmlformats.org/officeDocument/2006/relationships/notesSlide" Target="../notesSlides/notesSlide16.xml"/><Relationship Id="rId7" Type="http://schemas.openxmlformats.org/officeDocument/2006/relationships/tags" Target="../tags/tag549.xml"/><Relationship Id="rId2" Type="http://schemas.openxmlformats.org/officeDocument/2006/relationships/tags" Target="../tags/tag544.xml"/><Relationship Id="rId16" Type="http://schemas.openxmlformats.org/officeDocument/2006/relationships/tags" Target="../tags/tag558.xml"/><Relationship Id="rId20" Type="http://schemas.openxmlformats.org/officeDocument/2006/relationships/tags" Target="../tags/tag562.xml"/><Relationship Id="rId29" Type="http://schemas.openxmlformats.org/officeDocument/2006/relationships/tags" Target="../tags/tag571.xml"/><Relationship Id="rId41" Type="http://schemas.openxmlformats.org/officeDocument/2006/relationships/tags" Target="../tags/tag583.xml"/><Relationship Id="rId54" Type="http://schemas.openxmlformats.org/officeDocument/2006/relationships/tags" Target="../tags/tag596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1" Type="http://schemas.openxmlformats.org/officeDocument/2006/relationships/tags" Target="../tags/tag553.xml"/><Relationship Id="rId24" Type="http://schemas.openxmlformats.org/officeDocument/2006/relationships/tags" Target="../tags/tag566.xml"/><Relationship Id="rId32" Type="http://schemas.openxmlformats.org/officeDocument/2006/relationships/tags" Target="../tags/tag574.xml"/><Relationship Id="rId37" Type="http://schemas.openxmlformats.org/officeDocument/2006/relationships/tags" Target="../tags/tag579.xml"/><Relationship Id="rId40" Type="http://schemas.openxmlformats.org/officeDocument/2006/relationships/tags" Target="../tags/tag582.xml"/><Relationship Id="rId45" Type="http://schemas.openxmlformats.org/officeDocument/2006/relationships/tags" Target="../tags/tag587.xml"/><Relationship Id="rId53" Type="http://schemas.openxmlformats.org/officeDocument/2006/relationships/tags" Target="../tags/tag595.xml"/><Relationship Id="rId58" Type="http://schemas.openxmlformats.org/officeDocument/2006/relationships/tags" Target="../tags/tag600.xml"/><Relationship Id="rId5" Type="http://schemas.openxmlformats.org/officeDocument/2006/relationships/tags" Target="../tags/tag547.xml"/><Relationship Id="rId15" Type="http://schemas.openxmlformats.org/officeDocument/2006/relationships/tags" Target="../tags/tag557.xml"/><Relationship Id="rId23" Type="http://schemas.openxmlformats.org/officeDocument/2006/relationships/tags" Target="../tags/tag565.xml"/><Relationship Id="rId28" Type="http://schemas.openxmlformats.org/officeDocument/2006/relationships/tags" Target="../tags/tag570.xml"/><Relationship Id="rId36" Type="http://schemas.openxmlformats.org/officeDocument/2006/relationships/tags" Target="../tags/tag578.xml"/><Relationship Id="rId49" Type="http://schemas.openxmlformats.org/officeDocument/2006/relationships/tags" Target="../tags/tag591.xml"/><Relationship Id="rId57" Type="http://schemas.openxmlformats.org/officeDocument/2006/relationships/tags" Target="../tags/tag599.xml"/><Relationship Id="rId61" Type="http://schemas.openxmlformats.org/officeDocument/2006/relationships/tags" Target="../tags/tag603.xml"/><Relationship Id="rId10" Type="http://schemas.openxmlformats.org/officeDocument/2006/relationships/tags" Target="../tags/tag552.xml"/><Relationship Id="rId19" Type="http://schemas.openxmlformats.org/officeDocument/2006/relationships/tags" Target="../tags/tag561.xml"/><Relationship Id="rId31" Type="http://schemas.openxmlformats.org/officeDocument/2006/relationships/tags" Target="../tags/tag573.xml"/><Relationship Id="rId44" Type="http://schemas.openxmlformats.org/officeDocument/2006/relationships/tags" Target="../tags/tag586.xml"/><Relationship Id="rId52" Type="http://schemas.openxmlformats.org/officeDocument/2006/relationships/tags" Target="../tags/tag594.xml"/><Relationship Id="rId60" Type="http://schemas.openxmlformats.org/officeDocument/2006/relationships/tags" Target="../tags/tag602.xml"/><Relationship Id="rId4" Type="http://schemas.openxmlformats.org/officeDocument/2006/relationships/tags" Target="../tags/tag546.xml"/><Relationship Id="rId9" Type="http://schemas.openxmlformats.org/officeDocument/2006/relationships/tags" Target="../tags/tag551.xml"/><Relationship Id="rId14" Type="http://schemas.openxmlformats.org/officeDocument/2006/relationships/tags" Target="../tags/tag556.xml"/><Relationship Id="rId22" Type="http://schemas.openxmlformats.org/officeDocument/2006/relationships/tags" Target="../tags/tag564.xml"/><Relationship Id="rId27" Type="http://schemas.openxmlformats.org/officeDocument/2006/relationships/tags" Target="../tags/tag569.xml"/><Relationship Id="rId30" Type="http://schemas.openxmlformats.org/officeDocument/2006/relationships/tags" Target="../tags/tag572.xml"/><Relationship Id="rId35" Type="http://schemas.openxmlformats.org/officeDocument/2006/relationships/tags" Target="../tags/tag577.xml"/><Relationship Id="rId43" Type="http://schemas.openxmlformats.org/officeDocument/2006/relationships/tags" Target="../tags/tag585.xml"/><Relationship Id="rId48" Type="http://schemas.openxmlformats.org/officeDocument/2006/relationships/tags" Target="../tags/tag590.xml"/><Relationship Id="rId56" Type="http://schemas.openxmlformats.org/officeDocument/2006/relationships/tags" Target="../tags/tag598.xml"/><Relationship Id="rId8" Type="http://schemas.openxmlformats.org/officeDocument/2006/relationships/tags" Target="../tags/tag550.xml"/><Relationship Id="rId51" Type="http://schemas.openxmlformats.org/officeDocument/2006/relationships/tags" Target="../tags/tag593.xml"/><Relationship Id="rId3" Type="http://schemas.openxmlformats.org/officeDocument/2006/relationships/tags" Target="../tags/tag545.xml"/><Relationship Id="rId12" Type="http://schemas.openxmlformats.org/officeDocument/2006/relationships/tags" Target="../tags/tag554.xml"/><Relationship Id="rId17" Type="http://schemas.openxmlformats.org/officeDocument/2006/relationships/tags" Target="../tags/tag559.xml"/><Relationship Id="rId25" Type="http://schemas.openxmlformats.org/officeDocument/2006/relationships/tags" Target="../tags/tag567.xml"/><Relationship Id="rId33" Type="http://schemas.openxmlformats.org/officeDocument/2006/relationships/tags" Target="../tags/tag575.xml"/><Relationship Id="rId38" Type="http://schemas.openxmlformats.org/officeDocument/2006/relationships/tags" Target="../tags/tag580.xml"/><Relationship Id="rId46" Type="http://schemas.openxmlformats.org/officeDocument/2006/relationships/tags" Target="../tags/tag588.xml"/><Relationship Id="rId59" Type="http://schemas.openxmlformats.org/officeDocument/2006/relationships/tags" Target="../tags/tag60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11.xml"/><Relationship Id="rId13" Type="http://schemas.openxmlformats.org/officeDocument/2006/relationships/tags" Target="../tags/tag616.xml"/><Relationship Id="rId18" Type="http://schemas.openxmlformats.org/officeDocument/2006/relationships/tags" Target="../tags/tag621.xml"/><Relationship Id="rId26" Type="http://schemas.openxmlformats.org/officeDocument/2006/relationships/tags" Target="../tags/tag629.xml"/><Relationship Id="rId3" Type="http://schemas.openxmlformats.org/officeDocument/2006/relationships/tags" Target="../tags/tag606.xml"/><Relationship Id="rId21" Type="http://schemas.openxmlformats.org/officeDocument/2006/relationships/tags" Target="../tags/tag624.xml"/><Relationship Id="rId34" Type="http://schemas.openxmlformats.org/officeDocument/2006/relationships/tags" Target="../tags/tag637.xml"/><Relationship Id="rId7" Type="http://schemas.openxmlformats.org/officeDocument/2006/relationships/tags" Target="../tags/tag610.xml"/><Relationship Id="rId12" Type="http://schemas.openxmlformats.org/officeDocument/2006/relationships/tags" Target="../tags/tag615.xml"/><Relationship Id="rId17" Type="http://schemas.openxmlformats.org/officeDocument/2006/relationships/tags" Target="../tags/tag620.xml"/><Relationship Id="rId25" Type="http://schemas.openxmlformats.org/officeDocument/2006/relationships/tags" Target="../tags/tag628.xml"/><Relationship Id="rId33" Type="http://schemas.openxmlformats.org/officeDocument/2006/relationships/tags" Target="../tags/tag636.xml"/><Relationship Id="rId38" Type="http://schemas.openxmlformats.org/officeDocument/2006/relationships/image" Target="../media/image8.emf"/><Relationship Id="rId2" Type="http://schemas.openxmlformats.org/officeDocument/2006/relationships/tags" Target="../tags/tag605.xml"/><Relationship Id="rId16" Type="http://schemas.openxmlformats.org/officeDocument/2006/relationships/tags" Target="../tags/tag619.xml"/><Relationship Id="rId20" Type="http://schemas.openxmlformats.org/officeDocument/2006/relationships/tags" Target="../tags/tag623.xml"/><Relationship Id="rId29" Type="http://schemas.openxmlformats.org/officeDocument/2006/relationships/tags" Target="../tags/tag632.xml"/><Relationship Id="rId1" Type="http://schemas.openxmlformats.org/officeDocument/2006/relationships/tags" Target="../tags/tag604.xml"/><Relationship Id="rId6" Type="http://schemas.openxmlformats.org/officeDocument/2006/relationships/tags" Target="../tags/tag609.xml"/><Relationship Id="rId11" Type="http://schemas.openxmlformats.org/officeDocument/2006/relationships/tags" Target="../tags/tag614.xml"/><Relationship Id="rId24" Type="http://schemas.openxmlformats.org/officeDocument/2006/relationships/tags" Target="../tags/tag627.xml"/><Relationship Id="rId32" Type="http://schemas.openxmlformats.org/officeDocument/2006/relationships/tags" Target="../tags/tag635.xml"/><Relationship Id="rId37" Type="http://schemas.openxmlformats.org/officeDocument/2006/relationships/customXml" Target="../ink/ink2.xml"/><Relationship Id="rId5" Type="http://schemas.openxmlformats.org/officeDocument/2006/relationships/tags" Target="../tags/tag608.xml"/><Relationship Id="rId15" Type="http://schemas.openxmlformats.org/officeDocument/2006/relationships/tags" Target="../tags/tag618.xml"/><Relationship Id="rId23" Type="http://schemas.openxmlformats.org/officeDocument/2006/relationships/tags" Target="../tags/tag626.xml"/><Relationship Id="rId28" Type="http://schemas.openxmlformats.org/officeDocument/2006/relationships/tags" Target="../tags/tag631.xml"/><Relationship Id="rId36" Type="http://schemas.openxmlformats.org/officeDocument/2006/relationships/notesSlide" Target="../notesSlides/notesSlide17.xml"/><Relationship Id="rId10" Type="http://schemas.openxmlformats.org/officeDocument/2006/relationships/tags" Target="../tags/tag613.xml"/><Relationship Id="rId19" Type="http://schemas.openxmlformats.org/officeDocument/2006/relationships/tags" Target="../tags/tag622.xml"/><Relationship Id="rId31" Type="http://schemas.openxmlformats.org/officeDocument/2006/relationships/tags" Target="../tags/tag634.xml"/><Relationship Id="rId4" Type="http://schemas.openxmlformats.org/officeDocument/2006/relationships/tags" Target="../tags/tag607.xml"/><Relationship Id="rId9" Type="http://schemas.openxmlformats.org/officeDocument/2006/relationships/tags" Target="../tags/tag612.xml"/><Relationship Id="rId14" Type="http://schemas.openxmlformats.org/officeDocument/2006/relationships/tags" Target="../tags/tag617.xml"/><Relationship Id="rId22" Type="http://schemas.openxmlformats.org/officeDocument/2006/relationships/tags" Target="../tags/tag625.xml"/><Relationship Id="rId27" Type="http://schemas.openxmlformats.org/officeDocument/2006/relationships/tags" Target="../tags/tag630.xml"/><Relationship Id="rId30" Type="http://schemas.openxmlformats.org/officeDocument/2006/relationships/tags" Target="../tags/tag633.xml"/><Relationship Id="rId35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45.xml"/><Relationship Id="rId13" Type="http://schemas.openxmlformats.org/officeDocument/2006/relationships/tags" Target="../tags/tag650.xml"/><Relationship Id="rId18" Type="http://schemas.openxmlformats.org/officeDocument/2006/relationships/tags" Target="../tags/tag655.xml"/><Relationship Id="rId26" Type="http://schemas.openxmlformats.org/officeDocument/2006/relationships/tags" Target="../tags/tag663.xml"/><Relationship Id="rId3" Type="http://schemas.openxmlformats.org/officeDocument/2006/relationships/tags" Target="../tags/tag640.xml"/><Relationship Id="rId21" Type="http://schemas.openxmlformats.org/officeDocument/2006/relationships/tags" Target="../tags/tag658.xml"/><Relationship Id="rId7" Type="http://schemas.openxmlformats.org/officeDocument/2006/relationships/tags" Target="../tags/tag644.xml"/><Relationship Id="rId12" Type="http://schemas.openxmlformats.org/officeDocument/2006/relationships/tags" Target="../tags/tag649.xml"/><Relationship Id="rId17" Type="http://schemas.openxmlformats.org/officeDocument/2006/relationships/tags" Target="../tags/tag654.xml"/><Relationship Id="rId25" Type="http://schemas.openxmlformats.org/officeDocument/2006/relationships/tags" Target="../tags/tag662.xml"/><Relationship Id="rId2" Type="http://schemas.openxmlformats.org/officeDocument/2006/relationships/tags" Target="../tags/tag639.xml"/><Relationship Id="rId16" Type="http://schemas.openxmlformats.org/officeDocument/2006/relationships/tags" Target="../tags/tag653.xml"/><Relationship Id="rId20" Type="http://schemas.openxmlformats.org/officeDocument/2006/relationships/tags" Target="../tags/tag657.xml"/><Relationship Id="rId29" Type="http://schemas.openxmlformats.org/officeDocument/2006/relationships/notesSlide" Target="../notesSlides/notesSlide18.xml"/><Relationship Id="rId1" Type="http://schemas.openxmlformats.org/officeDocument/2006/relationships/tags" Target="../tags/tag638.xml"/><Relationship Id="rId6" Type="http://schemas.openxmlformats.org/officeDocument/2006/relationships/tags" Target="../tags/tag643.xml"/><Relationship Id="rId11" Type="http://schemas.openxmlformats.org/officeDocument/2006/relationships/tags" Target="../tags/tag648.xml"/><Relationship Id="rId24" Type="http://schemas.openxmlformats.org/officeDocument/2006/relationships/tags" Target="../tags/tag661.xml"/><Relationship Id="rId5" Type="http://schemas.openxmlformats.org/officeDocument/2006/relationships/tags" Target="../tags/tag642.xml"/><Relationship Id="rId15" Type="http://schemas.openxmlformats.org/officeDocument/2006/relationships/tags" Target="../tags/tag652.xml"/><Relationship Id="rId23" Type="http://schemas.openxmlformats.org/officeDocument/2006/relationships/tags" Target="../tags/tag660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647.xml"/><Relationship Id="rId19" Type="http://schemas.openxmlformats.org/officeDocument/2006/relationships/tags" Target="../tags/tag656.xml"/><Relationship Id="rId4" Type="http://schemas.openxmlformats.org/officeDocument/2006/relationships/tags" Target="../tags/tag641.xml"/><Relationship Id="rId9" Type="http://schemas.openxmlformats.org/officeDocument/2006/relationships/tags" Target="../tags/tag646.xml"/><Relationship Id="rId14" Type="http://schemas.openxmlformats.org/officeDocument/2006/relationships/tags" Target="../tags/tag651.xml"/><Relationship Id="rId22" Type="http://schemas.openxmlformats.org/officeDocument/2006/relationships/tags" Target="../tags/tag659.xml"/><Relationship Id="rId27" Type="http://schemas.openxmlformats.org/officeDocument/2006/relationships/tags" Target="../tags/tag66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tags" Target="../tags/tag76.xml"/><Relationship Id="rId39" Type="http://schemas.openxmlformats.org/officeDocument/2006/relationships/tags" Target="../tags/tag89.xml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34" Type="http://schemas.openxmlformats.org/officeDocument/2006/relationships/tags" Target="../tags/tag84.xml"/><Relationship Id="rId42" Type="http://schemas.openxmlformats.org/officeDocument/2006/relationships/tags" Target="../tags/tag92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33" Type="http://schemas.openxmlformats.org/officeDocument/2006/relationships/tags" Target="../tags/tag83.xml"/><Relationship Id="rId38" Type="http://schemas.openxmlformats.org/officeDocument/2006/relationships/tags" Target="../tags/tag88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tags" Target="../tags/tag79.xml"/><Relationship Id="rId41" Type="http://schemas.openxmlformats.org/officeDocument/2006/relationships/tags" Target="../tags/tag91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32" Type="http://schemas.openxmlformats.org/officeDocument/2006/relationships/tags" Target="../tags/tag82.xml"/><Relationship Id="rId37" Type="http://schemas.openxmlformats.org/officeDocument/2006/relationships/tags" Target="../tags/tag87.xml"/><Relationship Id="rId40" Type="http://schemas.openxmlformats.org/officeDocument/2006/relationships/tags" Target="../tags/tag90.xml"/><Relationship Id="rId45" Type="http://schemas.openxmlformats.org/officeDocument/2006/relationships/notesSlide" Target="../notesSlides/notesSlide3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tags" Target="../tags/tag78.xml"/><Relationship Id="rId36" Type="http://schemas.openxmlformats.org/officeDocument/2006/relationships/tags" Target="../tags/tag86.xml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tags" Target="../tags/tag81.xml"/><Relationship Id="rId44" Type="http://schemas.openxmlformats.org/officeDocument/2006/relationships/slideLayout" Target="../slideLayouts/slideLayout1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tags" Target="../tags/tag77.xml"/><Relationship Id="rId30" Type="http://schemas.openxmlformats.org/officeDocument/2006/relationships/tags" Target="../tags/tag80.xml"/><Relationship Id="rId35" Type="http://schemas.openxmlformats.org/officeDocument/2006/relationships/tags" Target="../tags/tag85.xml"/><Relationship Id="rId43" Type="http://schemas.openxmlformats.org/officeDocument/2006/relationships/tags" Target="../tags/tag9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72.xml"/><Relationship Id="rId13" Type="http://schemas.openxmlformats.org/officeDocument/2006/relationships/tags" Target="../tags/tag677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667.xml"/><Relationship Id="rId7" Type="http://schemas.openxmlformats.org/officeDocument/2006/relationships/tags" Target="../tags/tag671.xml"/><Relationship Id="rId12" Type="http://schemas.openxmlformats.org/officeDocument/2006/relationships/tags" Target="../tags/tag676.xml"/><Relationship Id="rId17" Type="http://schemas.openxmlformats.org/officeDocument/2006/relationships/tags" Target="../tags/tag681.xml"/><Relationship Id="rId2" Type="http://schemas.openxmlformats.org/officeDocument/2006/relationships/tags" Target="../tags/tag666.xml"/><Relationship Id="rId16" Type="http://schemas.openxmlformats.org/officeDocument/2006/relationships/tags" Target="../tags/tag680.xml"/><Relationship Id="rId1" Type="http://schemas.openxmlformats.org/officeDocument/2006/relationships/tags" Target="../tags/tag665.xml"/><Relationship Id="rId6" Type="http://schemas.openxmlformats.org/officeDocument/2006/relationships/tags" Target="../tags/tag670.xml"/><Relationship Id="rId11" Type="http://schemas.openxmlformats.org/officeDocument/2006/relationships/tags" Target="../tags/tag675.xml"/><Relationship Id="rId5" Type="http://schemas.openxmlformats.org/officeDocument/2006/relationships/tags" Target="../tags/tag669.xml"/><Relationship Id="rId15" Type="http://schemas.openxmlformats.org/officeDocument/2006/relationships/tags" Target="../tags/tag679.xml"/><Relationship Id="rId10" Type="http://schemas.openxmlformats.org/officeDocument/2006/relationships/tags" Target="../tags/tag674.xml"/><Relationship Id="rId19" Type="http://schemas.openxmlformats.org/officeDocument/2006/relationships/notesSlide" Target="../notesSlides/notesSlide19.xml"/><Relationship Id="rId4" Type="http://schemas.openxmlformats.org/officeDocument/2006/relationships/tags" Target="../tags/tag668.xml"/><Relationship Id="rId9" Type="http://schemas.openxmlformats.org/officeDocument/2006/relationships/tags" Target="../tags/tag673.xml"/><Relationship Id="rId14" Type="http://schemas.openxmlformats.org/officeDocument/2006/relationships/tags" Target="../tags/tag67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89.xml"/><Relationship Id="rId13" Type="http://schemas.openxmlformats.org/officeDocument/2006/relationships/tags" Target="../tags/tag694.xml"/><Relationship Id="rId18" Type="http://schemas.openxmlformats.org/officeDocument/2006/relationships/tags" Target="../tags/tag699.xml"/><Relationship Id="rId3" Type="http://schemas.openxmlformats.org/officeDocument/2006/relationships/tags" Target="../tags/tag684.xml"/><Relationship Id="rId21" Type="http://schemas.openxmlformats.org/officeDocument/2006/relationships/tags" Target="../tags/tag702.xml"/><Relationship Id="rId7" Type="http://schemas.openxmlformats.org/officeDocument/2006/relationships/tags" Target="../tags/tag688.xml"/><Relationship Id="rId12" Type="http://schemas.openxmlformats.org/officeDocument/2006/relationships/tags" Target="../tags/tag693.xml"/><Relationship Id="rId17" Type="http://schemas.openxmlformats.org/officeDocument/2006/relationships/tags" Target="../tags/tag698.xml"/><Relationship Id="rId25" Type="http://schemas.openxmlformats.org/officeDocument/2006/relationships/image" Target="../media/image9.wmf"/><Relationship Id="rId2" Type="http://schemas.openxmlformats.org/officeDocument/2006/relationships/tags" Target="../tags/tag683.xml"/><Relationship Id="rId16" Type="http://schemas.openxmlformats.org/officeDocument/2006/relationships/tags" Target="../tags/tag697.xml"/><Relationship Id="rId20" Type="http://schemas.openxmlformats.org/officeDocument/2006/relationships/tags" Target="../tags/tag701.xml"/><Relationship Id="rId1" Type="http://schemas.openxmlformats.org/officeDocument/2006/relationships/tags" Target="../tags/tag682.xml"/><Relationship Id="rId6" Type="http://schemas.openxmlformats.org/officeDocument/2006/relationships/tags" Target="../tags/tag687.xml"/><Relationship Id="rId11" Type="http://schemas.openxmlformats.org/officeDocument/2006/relationships/tags" Target="../tags/tag692.xml"/><Relationship Id="rId24" Type="http://schemas.openxmlformats.org/officeDocument/2006/relationships/notesSlide" Target="../notesSlides/notesSlide20.xml"/><Relationship Id="rId5" Type="http://schemas.openxmlformats.org/officeDocument/2006/relationships/tags" Target="../tags/tag686.xml"/><Relationship Id="rId15" Type="http://schemas.openxmlformats.org/officeDocument/2006/relationships/tags" Target="../tags/tag696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691.xml"/><Relationship Id="rId19" Type="http://schemas.openxmlformats.org/officeDocument/2006/relationships/tags" Target="../tags/tag700.xml"/><Relationship Id="rId4" Type="http://schemas.openxmlformats.org/officeDocument/2006/relationships/tags" Target="../tags/tag685.xml"/><Relationship Id="rId9" Type="http://schemas.openxmlformats.org/officeDocument/2006/relationships/tags" Target="../tags/tag690.xml"/><Relationship Id="rId14" Type="http://schemas.openxmlformats.org/officeDocument/2006/relationships/tags" Target="../tags/tag695.xml"/><Relationship Id="rId22" Type="http://schemas.openxmlformats.org/officeDocument/2006/relationships/tags" Target="../tags/tag70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711.xml"/><Relationship Id="rId13" Type="http://schemas.openxmlformats.org/officeDocument/2006/relationships/tags" Target="../tags/tag716.xml"/><Relationship Id="rId18" Type="http://schemas.openxmlformats.org/officeDocument/2006/relationships/tags" Target="../tags/tag721.xml"/><Relationship Id="rId26" Type="http://schemas.openxmlformats.org/officeDocument/2006/relationships/tags" Target="../tags/tag729.xml"/><Relationship Id="rId3" Type="http://schemas.openxmlformats.org/officeDocument/2006/relationships/tags" Target="../tags/tag706.xml"/><Relationship Id="rId21" Type="http://schemas.openxmlformats.org/officeDocument/2006/relationships/tags" Target="../tags/tag724.xml"/><Relationship Id="rId34" Type="http://schemas.openxmlformats.org/officeDocument/2006/relationships/tags" Target="../tags/tag737.xml"/><Relationship Id="rId7" Type="http://schemas.openxmlformats.org/officeDocument/2006/relationships/tags" Target="../tags/tag710.xml"/><Relationship Id="rId12" Type="http://schemas.openxmlformats.org/officeDocument/2006/relationships/tags" Target="../tags/tag715.xml"/><Relationship Id="rId17" Type="http://schemas.openxmlformats.org/officeDocument/2006/relationships/tags" Target="../tags/tag720.xml"/><Relationship Id="rId25" Type="http://schemas.openxmlformats.org/officeDocument/2006/relationships/tags" Target="../tags/tag728.xml"/><Relationship Id="rId33" Type="http://schemas.openxmlformats.org/officeDocument/2006/relationships/tags" Target="../tags/tag736.xml"/><Relationship Id="rId38" Type="http://schemas.openxmlformats.org/officeDocument/2006/relationships/image" Target="../media/image10.emf"/><Relationship Id="rId2" Type="http://schemas.openxmlformats.org/officeDocument/2006/relationships/tags" Target="../tags/tag705.xml"/><Relationship Id="rId16" Type="http://schemas.openxmlformats.org/officeDocument/2006/relationships/tags" Target="../tags/tag719.xml"/><Relationship Id="rId20" Type="http://schemas.openxmlformats.org/officeDocument/2006/relationships/tags" Target="../tags/tag723.xml"/><Relationship Id="rId29" Type="http://schemas.openxmlformats.org/officeDocument/2006/relationships/tags" Target="../tags/tag732.xml"/><Relationship Id="rId1" Type="http://schemas.openxmlformats.org/officeDocument/2006/relationships/tags" Target="../tags/tag704.xml"/><Relationship Id="rId6" Type="http://schemas.openxmlformats.org/officeDocument/2006/relationships/tags" Target="../tags/tag709.xml"/><Relationship Id="rId11" Type="http://schemas.openxmlformats.org/officeDocument/2006/relationships/tags" Target="../tags/tag714.xml"/><Relationship Id="rId24" Type="http://schemas.openxmlformats.org/officeDocument/2006/relationships/tags" Target="../tags/tag727.xml"/><Relationship Id="rId32" Type="http://schemas.openxmlformats.org/officeDocument/2006/relationships/tags" Target="../tags/tag735.xml"/><Relationship Id="rId37" Type="http://schemas.openxmlformats.org/officeDocument/2006/relationships/customXml" Target="../ink/ink3.xml"/><Relationship Id="rId5" Type="http://schemas.openxmlformats.org/officeDocument/2006/relationships/tags" Target="../tags/tag708.xml"/><Relationship Id="rId15" Type="http://schemas.openxmlformats.org/officeDocument/2006/relationships/tags" Target="../tags/tag718.xml"/><Relationship Id="rId23" Type="http://schemas.openxmlformats.org/officeDocument/2006/relationships/tags" Target="../tags/tag726.xml"/><Relationship Id="rId28" Type="http://schemas.openxmlformats.org/officeDocument/2006/relationships/tags" Target="../tags/tag731.xml"/><Relationship Id="rId36" Type="http://schemas.openxmlformats.org/officeDocument/2006/relationships/notesSlide" Target="../notesSlides/notesSlide21.xml"/><Relationship Id="rId10" Type="http://schemas.openxmlformats.org/officeDocument/2006/relationships/tags" Target="../tags/tag713.xml"/><Relationship Id="rId19" Type="http://schemas.openxmlformats.org/officeDocument/2006/relationships/tags" Target="../tags/tag722.xml"/><Relationship Id="rId31" Type="http://schemas.openxmlformats.org/officeDocument/2006/relationships/tags" Target="../tags/tag734.xml"/><Relationship Id="rId4" Type="http://schemas.openxmlformats.org/officeDocument/2006/relationships/tags" Target="../tags/tag707.xml"/><Relationship Id="rId9" Type="http://schemas.openxmlformats.org/officeDocument/2006/relationships/tags" Target="../tags/tag712.xml"/><Relationship Id="rId14" Type="http://schemas.openxmlformats.org/officeDocument/2006/relationships/tags" Target="../tags/tag717.xml"/><Relationship Id="rId22" Type="http://schemas.openxmlformats.org/officeDocument/2006/relationships/tags" Target="../tags/tag725.xml"/><Relationship Id="rId27" Type="http://schemas.openxmlformats.org/officeDocument/2006/relationships/tags" Target="../tags/tag730.xml"/><Relationship Id="rId30" Type="http://schemas.openxmlformats.org/officeDocument/2006/relationships/tags" Target="../tags/tag733.xml"/><Relationship Id="rId35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745.xml"/><Relationship Id="rId13" Type="http://schemas.openxmlformats.org/officeDocument/2006/relationships/tags" Target="../tags/tag750.xml"/><Relationship Id="rId18" Type="http://schemas.openxmlformats.org/officeDocument/2006/relationships/tags" Target="../tags/tag755.xml"/><Relationship Id="rId3" Type="http://schemas.openxmlformats.org/officeDocument/2006/relationships/tags" Target="../tags/tag740.xml"/><Relationship Id="rId21" Type="http://schemas.openxmlformats.org/officeDocument/2006/relationships/tags" Target="../tags/tag758.xml"/><Relationship Id="rId7" Type="http://schemas.openxmlformats.org/officeDocument/2006/relationships/tags" Target="../tags/tag744.xml"/><Relationship Id="rId12" Type="http://schemas.openxmlformats.org/officeDocument/2006/relationships/tags" Target="../tags/tag749.xml"/><Relationship Id="rId17" Type="http://schemas.openxmlformats.org/officeDocument/2006/relationships/tags" Target="../tags/tag754.xml"/><Relationship Id="rId25" Type="http://schemas.openxmlformats.org/officeDocument/2006/relationships/notesSlide" Target="../notesSlides/notesSlide22.xml"/><Relationship Id="rId2" Type="http://schemas.openxmlformats.org/officeDocument/2006/relationships/tags" Target="../tags/tag739.xml"/><Relationship Id="rId16" Type="http://schemas.openxmlformats.org/officeDocument/2006/relationships/tags" Target="../tags/tag753.xml"/><Relationship Id="rId20" Type="http://schemas.openxmlformats.org/officeDocument/2006/relationships/tags" Target="../tags/tag757.xml"/><Relationship Id="rId1" Type="http://schemas.openxmlformats.org/officeDocument/2006/relationships/tags" Target="../tags/tag738.xml"/><Relationship Id="rId6" Type="http://schemas.openxmlformats.org/officeDocument/2006/relationships/tags" Target="../tags/tag743.xml"/><Relationship Id="rId11" Type="http://schemas.openxmlformats.org/officeDocument/2006/relationships/tags" Target="../tags/tag748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742.xml"/><Relationship Id="rId15" Type="http://schemas.openxmlformats.org/officeDocument/2006/relationships/tags" Target="../tags/tag752.xml"/><Relationship Id="rId23" Type="http://schemas.openxmlformats.org/officeDocument/2006/relationships/tags" Target="../tags/tag760.xml"/><Relationship Id="rId10" Type="http://schemas.openxmlformats.org/officeDocument/2006/relationships/tags" Target="../tags/tag747.xml"/><Relationship Id="rId19" Type="http://schemas.openxmlformats.org/officeDocument/2006/relationships/tags" Target="../tags/tag756.xml"/><Relationship Id="rId4" Type="http://schemas.openxmlformats.org/officeDocument/2006/relationships/tags" Target="../tags/tag741.xml"/><Relationship Id="rId9" Type="http://schemas.openxmlformats.org/officeDocument/2006/relationships/tags" Target="../tags/tag746.xml"/><Relationship Id="rId14" Type="http://schemas.openxmlformats.org/officeDocument/2006/relationships/tags" Target="../tags/tag751.xml"/><Relationship Id="rId22" Type="http://schemas.openxmlformats.org/officeDocument/2006/relationships/tags" Target="../tags/tag759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773.xml"/><Relationship Id="rId18" Type="http://schemas.openxmlformats.org/officeDocument/2006/relationships/tags" Target="../tags/tag778.xml"/><Relationship Id="rId26" Type="http://schemas.openxmlformats.org/officeDocument/2006/relationships/tags" Target="../tags/tag786.xml"/><Relationship Id="rId39" Type="http://schemas.openxmlformats.org/officeDocument/2006/relationships/tags" Target="../tags/tag799.xml"/><Relationship Id="rId21" Type="http://schemas.openxmlformats.org/officeDocument/2006/relationships/tags" Target="../tags/tag781.xml"/><Relationship Id="rId34" Type="http://schemas.openxmlformats.org/officeDocument/2006/relationships/tags" Target="../tags/tag794.xml"/><Relationship Id="rId42" Type="http://schemas.openxmlformats.org/officeDocument/2006/relationships/tags" Target="../tags/tag802.xml"/><Relationship Id="rId47" Type="http://schemas.openxmlformats.org/officeDocument/2006/relationships/tags" Target="../tags/tag807.xml"/><Relationship Id="rId50" Type="http://schemas.openxmlformats.org/officeDocument/2006/relationships/tags" Target="../tags/tag810.xml"/><Relationship Id="rId55" Type="http://schemas.openxmlformats.org/officeDocument/2006/relationships/tags" Target="../tags/tag815.xml"/><Relationship Id="rId63" Type="http://schemas.openxmlformats.org/officeDocument/2006/relationships/tags" Target="../tags/tag823.xml"/><Relationship Id="rId68" Type="http://schemas.openxmlformats.org/officeDocument/2006/relationships/tags" Target="../tags/tag828.xml"/><Relationship Id="rId7" Type="http://schemas.openxmlformats.org/officeDocument/2006/relationships/tags" Target="../tags/tag767.xml"/><Relationship Id="rId71" Type="http://schemas.openxmlformats.org/officeDocument/2006/relationships/tags" Target="../tags/tag831.xml"/><Relationship Id="rId2" Type="http://schemas.openxmlformats.org/officeDocument/2006/relationships/tags" Target="../tags/tag762.xml"/><Relationship Id="rId16" Type="http://schemas.openxmlformats.org/officeDocument/2006/relationships/tags" Target="../tags/tag776.xml"/><Relationship Id="rId29" Type="http://schemas.openxmlformats.org/officeDocument/2006/relationships/tags" Target="../tags/tag789.xml"/><Relationship Id="rId11" Type="http://schemas.openxmlformats.org/officeDocument/2006/relationships/tags" Target="../tags/tag771.xml"/><Relationship Id="rId24" Type="http://schemas.openxmlformats.org/officeDocument/2006/relationships/tags" Target="../tags/tag784.xml"/><Relationship Id="rId32" Type="http://schemas.openxmlformats.org/officeDocument/2006/relationships/tags" Target="../tags/tag792.xml"/><Relationship Id="rId37" Type="http://schemas.openxmlformats.org/officeDocument/2006/relationships/tags" Target="../tags/tag797.xml"/><Relationship Id="rId40" Type="http://schemas.openxmlformats.org/officeDocument/2006/relationships/tags" Target="../tags/tag800.xml"/><Relationship Id="rId45" Type="http://schemas.openxmlformats.org/officeDocument/2006/relationships/tags" Target="../tags/tag805.xml"/><Relationship Id="rId53" Type="http://schemas.openxmlformats.org/officeDocument/2006/relationships/tags" Target="../tags/tag813.xml"/><Relationship Id="rId58" Type="http://schemas.openxmlformats.org/officeDocument/2006/relationships/tags" Target="../tags/tag818.xml"/><Relationship Id="rId66" Type="http://schemas.openxmlformats.org/officeDocument/2006/relationships/tags" Target="../tags/tag826.xml"/><Relationship Id="rId74" Type="http://schemas.openxmlformats.org/officeDocument/2006/relationships/customXml" Target="../ink/ink4.xml"/><Relationship Id="rId5" Type="http://schemas.openxmlformats.org/officeDocument/2006/relationships/tags" Target="../tags/tag765.xml"/><Relationship Id="rId15" Type="http://schemas.openxmlformats.org/officeDocument/2006/relationships/tags" Target="../tags/tag775.xml"/><Relationship Id="rId23" Type="http://schemas.openxmlformats.org/officeDocument/2006/relationships/tags" Target="../tags/tag783.xml"/><Relationship Id="rId28" Type="http://schemas.openxmlformats.org/officeDocument/2006/relationships/tags" Target="../tags/tag788.xml"/><Relationship Id="rId36" Type="http://schemas.openxmlformats.org/officeDocument/2006/relationships/tags" Target="../tags/tag796.xml"/><Relationship Id="rId49" Type="http://schemas.openxmlformats.org/officeDocument/2006/relationships/tags" Target="../tags/tag809.xml"/><Relationship Id="rId57" Type="http://schemas.openxmlformats.org/officeDocument/2006/relationships/tags" Target="../tags/tag817.xml"/><Relationship Id="rId61" Type="http://schemas.openxmlformats.org/officeDocument/2006/relationships/tags" Target="../tags/tag821.xml"/><Relationship Id="rId10" Type="http://schemas.openxmlformats.org/officeDocument/2006/relationships/tags" Target="../tags/tag770.xml"/><Relationship Id="rId19" Type="http://schemas.openxmlformats.org/officeDocument/2006/relationships/tags" Target="../tags/tag779.xml"/><Relationship Id="rId31" Type="http://schemas.openxmlformats.org/officeDocument/2006/relationships/tags" Target="../tags/tag791.xml"/><Relationship Id="rId44" Type="http://schemas.openxmlformats.org/officeDocument/2006/relationships/tags" Target="../tags/tag804.xml"/><Relationship Id="rId52" Type="http://schemas.openxmlformats.org/officeDocument/2006/relationships/tags" Target="../tags/tag812.xml"/><Relationship Id="rId60" Type="http://schemas.openxmlformats.org/officeDocument/2006/relationships/tags" Target="../tags/tag820.xml"/><Relationship Id="rId65" Type="http://schemas.openxmlformats.org/officeDocument/2006/relationships/tags" Target="../tags/tag825.xml"/><Relationship Id="rId73" Type="http://schemas.openxmlformats.org/officeDocument/2006/relationships/notesSlide" Target="../notesSlides/notesSlide23.xml"/><Relationship Id="rId4" Type="http://schemas.openxmlformats.org/officeDocument/2006/relationships/tags" Target="../tags/tag764.xml"/><Relationship Id="rId9" Type="http://schemas.openxmlformats.org/officeDocument/2006/relationships/tags" Target="../tags/tag769.xml"/><Relationship Id="rId14" Type="http://schemas.openxmlformats.org/officeDocument/2006/relationships/tags" Target="../tags/tag774.xml"/><Relationship Id="rId22" Type="http://schemas.openxmlformats.org/officeDocument/2006/relationships/tags" Target="../tags/tag782.xml"/><Relationship Id="rId27" Type="http://schemas.openxmlformats.org/officeDocument/2006/relationships/tags" Target="../tags/tag787.xml"/><Relationship Id="rId30" Type="http://schemas.openxmlformats.org/officeDocument/2006/relationships/tags" Target="../tags/tag790.xml"/><Relationship Id="rId35" Type="http://schemas.openxmlformats.org/officeDocument/2006/relationships/tags" Target="../tags/tag795.xml"/><Relationship Id="rId43" Type="http://schemas.openxmlformats.org/officeDocument/2006/relationships/tags" Target="../tags/tag803.xml"/><Relationship Id="rId48" Type="http://schemas.openxmlformats.org/officeDocument/2006/relationships/tags" Target="../tags/tag808.xml"/><Relationship Id="rId56" Type="http://schemas.openxmlformats.org/officeDocument/2006/relationships/tags" Target="../tags/tag816.xml"/><Relationship Id="rId64" Type="http://schemas.openxmlformats.org/officeDocument/2006/relationships/tags" Target="../tags/tag824.xml"/><Relationship Id="rId69" Type="http://schemas.openxmlformats.org/officeDocument/2006/relationships/tags" Target="../tags/tag829.xml"/><Relationship Id="rId8" Type="http://schemas.openxmlformats.org/officeDocument/2006/relationships/tags" Target="../tags/tag768.xml"/><Relationship Id="rId51" Type="http://schemas.openxmlformats.org/officeDocument/2006/relationships/tags" Target="../tags/tag811.xml"/><Relationship Id="rId72" Type="http://schemas.openxmlformats.org/officeDocument/2006/relationships/slideLayout" Target="../slideLayouts/slideLayout6.xml"/><Relationship Id="rId3" Type="http://schemas.openxmlformats.org/officeDocument/2006/relationships/tags" Target="../tags/tag763.xml"/><Relationship Id="rId12" Type="http://schemas.openxmlformats.org/officeDocument/2006/relationships/tags" Target="../tags/tag772.xml"/><Relationship Id="rId17" Type="http://schemas.openxmlformats.org/officeDocument/2006/relationships/tags" Target="../tags/tag777.xml"/><Relationship Id="rId25" Type="http://schemas.openxmlformats.org/officeDocument/2006/relationships/tags" Target="../tags/tag785.xml"/><Relationship Id="rId33" Type="http://schemas.openxmlformats.org/officeDocument/2006/relationships/tags" Target="../tags/tag793.xml"/><Relationship Id="rId38" Type="http://schemas.openxmlformats.org/officeDocument/2006/relationships/tags" Target="../tags/tag798.xml"/><Relationship Id="rId46" Type="http://schemas.openxmlformats.org/officeDocument/2006/relationships/tags" Target="../tags/tag806.xml"/><Relationship Id="rId59" Type="http://schemas.openxmlformats.org/officeDocument/2006/relationships/tags" Target="../tags/tag819.xml"/><Relationship Id="rId67" Type="http://schemas.openxmlformats.org/officeDocument/2006/relationships/tags" Target="../tags/tag827.xml"/><Relationship Id="rId20" Type="http://schemas.openxmlformats.org/officeDocument/2006/relationships/tags" Target="../tags/tag780.xml"/><Relationship Id="rId41" Type="http://schemas.openxmlformats.org/officeDocument/2006/relationships/tags" Target="../tags/tag801.xml"/><Relationship Id="rId54" Type="http://schemas.openxmlformats.org/officeDocument/2006/relationships/tags" Target="../tags/tag814.xml"/><Relationship Id="rId62" Type="http://schemas.openxmlformats.org/officeDocument/2006/relationships/tags" Target="../tags/tag822.xml"/><Relationship Id="rId70" Type="http://schemas.openxmlformats.org/officeDocument/2006/relationships/tags" Target="../tags/tag830.xml"/><Relationship Id="rId75" Type="http://schemas.openxmlformats.org/officeDocument/2006/relationships/image" Target="../media/image12.emf"/><Relationship Id="rId1" Type="http://schemas.openxmlformats.org/officeDocument/2006/relationships/tags" Target="../tags/tag761.xml"/><Relationship Id="rId6" Type="http://schemas.openxmlformats.org/officeDocument/2006/relationships/tags" Target="../tags/tag766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844.xml"/><Relationship Id="rId18" Type="http://schemas.openxmlformats.org/officeDocument/2006/relationships/tags" Target="../tags/tag849.xml"/><Relationship Id="rId26" Type="http://schemas.openxmlformats.org/officeDocument/2006/relationships/tags" Target="../tags/tag857.xml"/><Relationship Id="rId39" Type="http://schemas.openxmlformats.org/officeDocument/2006/relationships/tags" Target="../tags/tag870.xml"/><Relationship Id="rId21" Type="http://schemas.openxmlformats.org/officeDocument/2006/relationships/tags" Target="../tags/tag852.xml"/><Relationship Id="rId34" Type="http://schemas.openxmlformats.org/officeDocument/2006/relationships/tags" Target="../tags/tag865.xml"/><Relationship Id="rId42" Type="http://schemas.openxmlformats.org/officeDocument/2006/relationships/tags" Target="../tags/tag873.xml"/><Relationship Id="rId47" Type="http://schemas.openxmlformats.org/officeDocument/2006/relationships/tags" Target="../tags/tag878.xml"/><Relationship Id="rId50" Type="http://schemas.openxmlformats.org/officeDocument/2006/relationships/tags" Target="../tags/tag881.xml"/><Relationship Id="rId55" Type="http://schemas.openxmlformats.org/officeDocument/2006/relationships/tags" Target="../tags/tag886.xml"/><Relationship Id="rId63" Type="http://schemas.openxmlformats.org/officeDocument/2006/relationships/tags" Target="../tags/tag894.xml"/><Relationship Id="rId68" Type="http://schemas.openxmlformats.org/officeDocument/2006/relationships/tags" Target="../tags/tag899.xml"/><Relationship Id="rId76" Type="http://schemas.openxmlformats.org/officeDocument/2006/relationships/tags" Target="../tags/tag907.xml"/><Relationship Id="rId7" Type="http://schemas.openxmlformats.org/officeDocument/2006/relationships/tags" Target="../tags/tag838.xml"/><Relationship Id="rId71" Type="http://schemas.openxmlformats.org/officeDocument/2006/relationships/tags" Target="../tags/tag902.xml"/><Relationship Id="rId2" Type="http://schemas.openxmlformats.org/officeDocument/2006/relationships/tags" Target="../tags/tag833.xml"/><Relationship Id="rId16" Type="http://schemas.openxmlformats.org/officeDocument/2006/relationships/tags" Target="../tags/tag847.xml"/><Relationship Id="rId29" Type="http://schemas.openxmlformats.org/officeDocument/2006/relationships/tags" Target="../tags/tag860.xml"/><Relationship Id="rId11" Type="http://schemas.openxmlformats.org/officeDocument/2006/relationships/tags" Target="../tags/tag842.xml"/><Relationship Id="rId24" Type="http://schemas.openxmlformats.org/officeDocument/2006/relationships/tags" Target="../tags/tag855.xml"/><Relationship Id="rId32" Type="http://schemas.openxmlformats.org/officeDocument/2006/relationships/tags" Target="../tags/tag863.xml"/><Relationship Id="rId37" Type="http://schemas.openxmlformats.org/officeDocument/2006/relationships/tags" Target="../tags/tag868.xml"/><Relationship Id="rId40" Type="http://schemas.openxmlformats.org/officeDocument/2006/relationships/tags" Target="../tags/tag871.xml"/><Relationship Id="rId45" Type="http://schemas.openxmlformats.org/officeDocument/2006/relationships/tags" Target="../tags/tag876.xml"/><Relationship Id="rId53" Type="http://schemas.openxmlformats.org/officeDocument/2006/relationships/tags" Target="../tags/tag884.xml"/><Relationship Id="rId58" Type="http://schemas.openxmlformats.org/officeDocument/2006/relationships/tags" Target="../tags/tag889.xml"/><Relationship Id="rId66" Type="http://schemas.openxmlformats.org/officeDocument/2006/relationships/tags" Target="../tags/tag897.xml"/><Relationship Id="rId74" Type="http://schemas.openxmlformats.org/officeDocument/2006/relationships/tags" Target="../tags/tag905.xml"/><Relationship Id="rId79" Type="http://schemas.openxmlformats.org/officeDocument/2006/relationships/customXml" Target="../ink/ink5.xml"/><Relationship Id="rId5" Type="http://schemas.openxmlformats.org/officeDocument/2006/relationships/tags" Target="../tags/tag836.xml"/><Relationship Id="rId61" Type="http://schemas.openxmlformats.org/officeDocument/2006/relationships/tags" Target="../tags/tag892.xml"/><Relationship Id="rId10" Type="http://schemas.openxmlformats.org/officeDocument/2006/relationships/tags" Target="../tags/tag841.xml"/><Relationship Id="rId19" Type="http://schemas.openxmlformats.org/officeDocument/2006/relationships/tags" Target="../tags/tag850.xml"/><Relationship Id="rId31" Type="http://schemas.openxmlformats.org/officeDocument/2006/relationships/tags" Target="../tags/tag862.xml"/><Relationship Id="rId44" Type="http://schemas.openxmlformats.org/officeDocument/2006/relationships/tags" Target="../tags/tag875.xml"/><Relationship Id="rId52" Type="http://schemas.openxmlformats.org/officeDocument/2006/relationships/tags" Target="../tags/tag883.xml"/><Relationship Id="rId60" Type="http://schemas.openxmlformats.org/officeDocument/2006/relationships/tags" Target="../tags/tag891.xml"/><Relationship Id="rId65" Type="http://schemas.openxmlformats.org/officeDocument/2006/relationships/tags" Target="../tags/tag896.xml"/><Relationship Id="rId73" Type="http://schemas.openxmlformats.org/officeDocument/2006/relationships/tags" Target="../tags/tag904.xml"/><Relationship Id="rId78" Type="http://schemas.openxmlformats.org/officeDocument/2006/relationships/notesSlide" Target="../notesSlides/notesSlide24.xml"/><Relationship Id="rId4" Type="http://schemas.openxmlformats.org/officeDocument/2006/relationships/tags" Target="../tags/tag835.xml"/><Relationship Id="rId9" Type="http://schemas.openxmlformats.org/officeDocument/2006/relationships/tags" Target="../tags/tag840.xml"/><Relationship Id="rId14" Type="http://schemas.openxmlformats.org/officeDocument/2006/relationships/tags" Target="../tags/tag845.xml"/><Relationship Id="rId22" Type="http://schemas.openxmlformats.org/officeDocument/2006/relationships/tags" Target="../tags/tag853.xml"/><Relationship Id="rId27" Type="http://schemas.openxmlformats.org/officeDocument/2006/relationships/tags" Target="../tags/tag858.xml"/><Relationship Id="rId30" Type="http://schemas.openxmlformats.org/officeDocument/2006/relationships/tags" Target="../tags/tag861.xml"/><Relationship Id="rId35" Type="http://schemas.openxmlformats.org/officeDocument/2006/relationships/tags" Target="../tags/tag866.xml"/><Relationship Id="rId43" Type="http://schemas.openxmlformats.org/officeDocument/2006/relationships/tags" Target="../tags/tag874.xml"/><Relationship Id="rId48" Type="http://schemas.openxmlformats.org/officeDocument/2006/relationships/tags" Target="../tags/tag879.xml"/><Relationship Id="rId56" Type="http://schemas.openxmlformats.org/officeDocument/2006/relationships/tags" Target="../tags/tag887.xml"/><Relationship Id="rId64" Type="http://schemas.openxmlformats.org/officeDocument/2006/relationships/tags" Target="../tags/tag895.xml"/><Relationship Id="rId69" Type="http://schemas.openxmlformats.org/officeDocument/2006/relationships/tags" Target="../tags/tag900.xml"/><Relationship Id="rId77" Type="http://schemas.openxmlformats.org/officeDocument/2006/relationships/slideLayout" Target="../slideLayouts/slideLayout1.xml"/><Relationship Id="rId8" Type="http://schemas.openxmlformats.org/officeDocument/2006/relationships/tags" Target="../tags/tag839.xml"/><Relationship Id="rId51" Type="http://schemas.openxmlformats.org/officeDocument/2006/relationships/tags" Target="../tags/tag882.xml"/><Relationship Id="rId72" Type="http://schemas.openxmlformats.org/officeDocument/2006/relationships/tags" Target="../tags/tag903.xml"/><Relationship Id="rId80" Type="http://schemas.openxmlformats.org/officeDocument/2006/relationships/image" Target="../media/image13.emf"/><Relationship Id="rId3" Type="http://schemas.openxmlformats.org/officeDocument/2006/relationships/tags" Target="../tags/tag834.xml"/><Relationship Id="rId12" Type="http://schemas.openxmlformats.org/officeDocument/2006/relationships/tags" Target="../tags/tag843.xml"/><Relationship Id="rId17" Type="http://schemas.openxmlformats.org/officeDocument/2006/relationships/tags" Target="../tags/tag848.xml"/><Relationship Id="rId25" Type="http://schemas.openxmlformats.org/officeDocument/2006/relationships/tags" Target="../tags/tag856.xml"/><Relationship Id="rId33" Type="http://schemas.openxmlformats.org/officeDocument/2006/relationships/tags" Target="../tags/tag864.xml"/><Relationship Id="rId38" Type="http://schemas.openxmlformats.org/officeDocument/2006/relationships/tags" Target="../tags/tag869.xml"/><Relationship Id="rId46" Type="http://schemas.openxmlformats.org/officeDocument/2006/relationships/tags" Target="../tags/tag877.xml"/><Relationship Id="rId59" Type="http://schemas.openxmlformats.org/officeDocument/2006/relationships/tags" Target="../tags/tag890.xml"/><Relationship Id="rId67" Type="http://schemas.openxmlformats.org/officeDocument/2006/relationships/tags" Target="../tags/tag898.xml"/><Relationship Id="rId20" Type="http://schemas.openxmlformats.org/officeDocument/2006/relationships/tags" Target="../tags/tag851.xml"/><Relationship Id="rId41" Type="http://schemas.openxmlformats.org/officeDocument/2006/relationships/tags" Target="../tags/tag872.xml"/><Relationship Id="rId54" Type="http://schemas.openxmlformats.org/officeDocument/2006/relationships/tags" Target="../tags/tag885.xml"/><Relationship Id="rId62" Type="http://schemas.openxmlformats.org/officeDocument/2006/relationships/tags" Target="../tags/tag893.xml"/><Relationship Id="rId70" Type="http://schemas.openxmlformats.org/officeDocument/2006/relationships/tags" Target="../tags/tag901.xml"/><Relationship Id="rId75" Type="http://schemas.openxmlformats.org/officeDocument/2006/relationships/tags" Target="../tags/tag906.xml"/><Relationship Id="rId1" Type="http://schemas.openxmlformats.org/officeDocument/2006/relationships/tags" Target="../tags/tag832.xml"/><Relationship Id="rId6" Type="http://schemas.openxmlformats.org/officeDocument/2006/relationships/tags" Target="../tags/tag837.xml"/><Relationship Id="rId15" Type="http://schemas.openxmlformats.org/officeDocument/2006/relationships/tags" Target="../tags/tag846.xml"/><Relationship Id="rId23" Type="http://schemas.openxmlformats.org/officeDocument/2006/relationships/tags" Target="../tags/tag854.xml"/><Relationship Id="rId28" Type="http://schemas.openxmlformats.org/officeDocument/2006/relationships/tags" Target="../tags/tag859.xml"/><Relationship Id="rId36" Type="http://schemas.openxmlformats.org/officeDocument/2006/relationships/tags" Target="../tags/tag867.xml"/><Relationship Id="rId49" Type="http://schemas.openxmlformats.org/officeDocument/2006/relationships/tags" Target="../tags/tag880.xml"/><Relationship Id="rId57" Type="http://schemas.openxmlformats.org/officeDocument/2006/relationships/tags" Target="../tags/tag88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915.xml"/><Relationship Id="rId13" Type="http://schemas.openxmlformats.org/officeDocument/2006/relationships/tags" Target="../tags/tag920.xml"/><Relationship Id="rId18" Type="http://schemas.openxmlformats.org/officeDocument/2006/relationships/tags" Target="../tags/tag925.xml"/><Relationship Id="rId26" Type="http://schemas.openxmlformats.org/officeDocument/2006/relationships/tags" Target="../tags/tag933.xml"/><Relationship Id="rId3" Type="http://schemas.openxmlformats.org/officeDocument/2006/relationships/tags" Target="../tags/tag910.xml"/><Relationship Id="rId21" Type="http://schemas.openxmlformats.org/officeDocument/2006/relationships/tags" Target="../tags/tag928.xml"/><Relationship Id="rId34" Type="http://schemas.openxmlformats.org/officeDocument/2006/relationships/slideLayout" Target="../slideLayouts/slideLayout1.xml"/><Relationship Id="rId7" Type="http://schemas.openxmlformats.org/officeDocument/2006/relationships/tags" Target="../tags/tag914.xml"/><Relationship Id="rId12" Type="http://schemas.openxmlformats.org/officeDocument/2006/relationships/tags" Target="../tags/tag919.xml"/><Relationship Id="rId17" Type="http://schemas.openxmlformats.org/officeDocument/2006/relationships/tags" Target="../tags/tag924.xml"/><Relationship Id="rId25" Type="http://schemas.openxmlformats.org/officeDocument/2006/relationships/tags" Target="../tags/tag932.xml"/><Relationship Id="rId33" Type="http://schemas.openxmlformats.org/officeDocument/2006/relationships/tags" Target="../tags/tag940.xml"/><Relationship Id="rId2" Type="http://schemas.openxmlformats.org/officeDocument/2006/relationships/tags" Target="../tags/tag909.xml"/><Relationship Id="rId16" Type="http://schemas.openxmlformats.org/officeDocument/2006/relationships/tags" Target="../tags/tag923.xml"/><Relationship Id="rId20" Type="http://schemas.openxmlformats.org/officeDocument/2006/relationships/tags" Target="../tags/tag927.xml"/><Relationship Id="rId29" Type="http://schemas.openxmlformats.org/officeDocument/2006/relationships/tags" Target="../tags/tag936.xml"/><Relationship Id="rId1" Type="http://schemas.openxmlformats.org/officeDocument/2006/relationships/tags" Target="../tags/tag908.xml"/><Relationship Id="rId6" Type="http://schemas.openxmlformats.org/officeDocument/2006/relationships/tags" Target="../tags/tag913.xml"/><Relationship Id="rId11" Type="http://schemas.openxmlformats.org/officeDocument/2006/relationships/tags" Target="../tags/tag918.xml"/><Relationship Id="rId24" Type="http://schemas.openxmlformats.org/officeDocument/2006/relationships/tags" Target="../tags/tag931.xml"/><Relationship Id="rId32" Type="http://schemas.openxmlformats.org/officeDocument/2006/relationships/tags" Target="../tags/tag939.xml"/><Relationship Id="rId5" Type="http://schemas.openxmlformats.org/officeDocument/2006/relationships/tags" Target="../tags/tag912.xml"/><Relationship Id="rId15" Type="http://schemas.openxmlformats.org/officeDocument/2006/relationships/tags" Target="../tags/tag922.xml"/><Relationship Id="rId23" Type="http://schemas.openxmlformats.org/officeDocument/2006/relationships/tags" Target="../tags/tag930.xml"/><Relationship Id="rId28" Type="http://schemas.openxmlformats.org/officeDocument/2006/relationships/tags" Target="../tags/tag935.xml"/><Relationship Id="rId10" Type="http://schemas.openxmlformats.org/officeDocument/2006/relationships/tags" Target="../tags/tag917.xml"/><Relationship Id="rId19" Type="http://schemas.openxmlformats.org/officeDocument/2006/relationships/tags" Target="../tags/tag926.xml"/><Relationship Id="rId31" Type="http://schemas.openxmlformats.org/officeDocument/2006/relationships/tags" Target="../tags/tag938.xml"/><Relationship Id="rId4" Type="http://schemas.openxmlformats.org/officeDocument/2006/relationships/tags" Target="../tags/tag911.xml"/><Relationship Id="rId9" Type="http://schemas.openxmlformats.org/officeDocument/2006/relationships/tags" Target="../tags/tag916.xml"/><Relationship Id="rId14" Type="http://schemas.openxmlformats.org/officeDocument/2006/relationships/tags" Target="../tags/tag921.xml"/><Relationship Id="rId22" Type="http://schemas.openxmlformats.org/officeDocument/2006/relationships/tags" Target="../tags/tag929.xml"/><Relationship Id="rId27" Type="http://schemas.openxmlformats.org/officeDocument/2006/relationships/tags" Target="../tags/tag934.xml"/><Relationship Id="rId30" Type="http://schemas.openxmlformats.org/officeDocument/2006/relationships/tags" Target="../tags/tag937.xml"/><Relationship Id="rId35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42.xml"/><Relationship Id="rId1" Type="http://schemas.openxmlformats.org/officeDocument/2006/relationships/tags" Target="../tags/tag941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955.xml"/><Relationship Id="rId18" Type="http://schemas.openxmlformats.org/officeDocument/2006/relationships/tags" Target="../tags/tag960.xml"/><Relationship Id="rId26" Type="http://schemas.openxmlformats.org/officeDocument/2006/relationships/tags" Target="../tags/tag968.xml"/><Relationship Id="rId39" Type="http://schemas.openxmlformats.org/officeDocument/2006/relationships/tags" Target="../tags/tag981.xml"/><Relationship Id="rId3" Type="http://schemas.openxmlformats.org/officeDocument/2006/relationships/tags" Target="../tags/tag945.xml"/><Relationship Id="rId21" Type="http://schemas.openxmlformats.org/officeDocument/2006/relationships/tags" Target="../tags/tag963.xml"/><Relationship Id="rId34" Type="http://schemas.openxmlformats.org/officeDocument/2006/relationships/tags" Target="../tags/tag976.xml"/><Relationship Id="rId42" Type="http://schemas.openxmlformats.org/officeDocument/2006/relationships/tags" Target="../tags/tag984.xml"/><Relationship Id="rId47" Type="http://schemas.openxmlformats.org/officeDocument/2006/relationships/tags" Target="../tags/tag989.xml"/><Relationship Id="rId50" Type="http://schemas.openxmlformats.org/officeDocument/2006/relationships/slideLayout" Target="../slideLayouts/slideLayout6.xml"/><Relationship Id="rId7" Type="http://schemas.openxmlformats.org/officeDocument/2006/relationships/tags" Target="../tags/tag949.xml"/><Relationship Id="rId12" Type="http://schemas.openxmlformats.org/officeDocument/2006/relationships/tags" Target="../tags/tag954.xml"/><Relationship Id="rId17" Type="http://schemas.openxmlformats.org/officeDocument/2006/relationships/tags" Target="../tags/tag959.xml"/><Relationship Id="rId25" Type="http://schemas.openxmlformats.org/officeDocument/2006/relationships/tags" Target="../tags/tag967.xml"/><Relationship Id="rId33" Type="http://schemas.openxmlformats.org/officeDocument/2006/relationships/tags" Target="../tags/tag975.xml"/><Relationship Id="rId38" Type="http://schemas.openxmlformats.org/officeDocument/2006/relationships/tags" Target="../tags/tag980.xml"/><Relationship Id="rId46" Type="http://schemas.openxmlformats.org/officeDocument/2006/relationships/tags" Target="../tags/tag988.xml"/><Relationship Id="rId2" Type="http://schemas.openxmlformats.org/officeDocument/2006/relationships/tags" Target="../tags/tag944.xml"/><Relationship Id="rId16" Type="http://schemas.openxmlformats.org/officeDocument/2006/relationships/tags" Target="../tags/tag958.xml"/><Relationship Id="rId20" Type="http://schemas.openxmlformats.org/officeDocument/2006/relationships/tags" Target="../tags/tag962.xml"/><Relationship Id="rId29" Type="http://schemas.openxmlformats.org/officeDocument/2006/relationships/tags" Target="../tags/tag971.xml"/><Relationship Id="rId41" Type="http://schemas.openxmlformats.org/officeDocument/2006/relationships/tags" Target="../tags/tag983.xml"/><Relationship Id="rId1" Type="http://schemas.openxmlformats.org/officeDocument/2006/relationships/tags" Target="../tags/tag943.xml"/><Relationship Id="rId6" Type="http://schemas.openxmlformats.org/officeDocument/2006/relationships/tags" Target="../tags/tag948.xml"/><Relationship Id="rId11" Type="http://schemas.openxmlformats.org/officeDocument/2006/relationships/tags" Target="../tags/tag953.xml"/><Relationship Id="rId24" Type="http://schemas.openxmlformats.org/officeDocument/2006/relationships/tags" Target="../tags/tag966.xml"/><Relationship Id="rId32" Type="http://schemas.openxmlformats.org/officeDocument/2006/relationships/tags" Target="../tags/tag974.xml"/><Relationship Id="rId37" Type="http://schemas.openxmlformats.org/officeDocument/2006/relationships/tags" Target="../tags/tag979.xml"/><Relationship Id="rId40" Type="http://schemas.openxmlformats.org/officeDocument/2006/relationships/tags" Target="../tags/tag982.xml"/><Relationship Id="rId45" Type="http://schemas.openxmlformats.org/officeDocument/2006/relationships/tags" Target="../tags/tag987.xml"/><Relationship Id="rId5" Type="http://schemas.openxmlformats.org/officeDocument/2006/relationships/tags" Target="../tags/tag947.xml"/><Relationship Id="rId15" Type="http://schemas.openxmlformats.org/officeDocument/2006/relationships/tags" Target="../tags/tag957.xml"/><Relationship Id="rId23" Type="http://schemas.openxmlformats.org/officeDocument/2006/relationships/tags" Target="../tags/tag965.xml"/><Relationship Id="rId28" Type="http://schemas.openxmlformats.org/officeDocument/2006/relationships/tags" Target="../tags/tag970.xml"/><Relationship Id="rId36" Type="http://schemas.openxmlformats.org/officeDocument/2006/relationships/tags" Target="../tags/tag978.xml"/><Relationship Id="rId49" Type="http://schemas.openxmlformats.org/officeDocument/2006/relationships/tags" Target="../tags/tag991.xml"/><Relationship Id="rId10" Type="http://schemas.openxmlformats.org/officeDocument/2006/relationships/tags" Target="../tags/tag952.xml"/><Relationship Id="rId19" Type="http://schemas.openxmlformats.org/officeDocument/2006/relationships/tags" Target="../tags/tag961.xml"/><Relationship Id="rId31" Type="http://schemas.openxmlformats.org/officeDocument/2006/relationships/tags" Target="../tags/tag973.xml"/><Relationship Id="rId44" Type="http://schemas.openxmlformats.org/officeDocument/2006/relationships/tags" Target="../tags/tag986.xml"/><Relationship Id="rId4" Type="http://schemas.openxmlformats.org/officeDocument/2006/relationships/tags" Target="../tags/tag946.xml"/><Relationship Id="rId9" Type="http://schemas.openxmlformats.org/officeDocument/2006/relationships/tags" Target="../tags/tag951.xml"/><Relationship Id="rId14" Type="http://schemas.openxmlformats.org/officeDocument/2006/relationships/tags" Target="../tags/tag956.xml"/><Relationship Id="rId22" Type="http://schemas.openxmlformats.org/officeDocument/2006/relationships/tags" Target="../tags/tag964.xml"/><Relationship Id="rId27" Type="http://schemas.openxmlformats.org/officeDocument/2006/relationships/tags" Target="../tags/tag969.xml"/><Relationship Id="rId30" Type="http://schemas.openxmlformats.org/officeDocument/2006/relationships/tags" Target="../tags/tag972.xml"/><Relationship Id="rId35" Type="http://schemas.openxmlformats.org/officeDocument/2006/relationships/tags" Target="../tags/tag977.xml"/><Relationship Id="rId43" Type="http://schemas.openxmlformats.org/officeDocument/2006/relationships/tags" Target="../tags/tag985.xml"/><Relationship Id="rId48" Type="http://schemas.openxmlformats.org/officeDocument/2006/relationships/tags" Target="../tags/tag990.xml"/><Relationship Id="rId8" Type="http://schemas.openxmlformats.org/officeDocument/2006/relationships/tags" Target="../tags/tag950.xml"/><Relationship Id="rId51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9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19939" name="Rectangle 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40" name="Rectangle 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994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77660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Times New Roman" pitchFamily="18" charset="0"/>
              </a:rPr>
              <a:t>CS </a:t>
            </a:r>
            <a:r>
              <a:rPr lang="en-US" sz="4200" dirty="0" smtClean="0">
                <a:latin typeface="Times New Roman" pitchFamily="18" charset="0"/>
              </a:rPr>
              <a:t>42 </a:t>
            </a:r>
            <a:r>
              <a:rPr lang="en-US" sz="4200" dirty="0">
                <a:latin typeface="Times New Roman" pitchFamily="18" charset="0"/>
              </a:rPr>
              <a:t>Today</a:t>
            </a:r>
          </a:p>
        </p:txBody>
      </p:sp>
      <p:sp>
        <p:nvSpPr>
          <p:cNvPr id="131994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8125" y="5907088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bg2"/>
                </a:solidFill>
                <a:latin typeface="Times New Roman" pitchFamily="18" charset="0"/>
              </a:rPr>
              <a:t>logic gates</a:t>
            </a:r>
          </a:p>
        </p:txBody>
      </p:sp>
      <p:sp>
        <p:nvSpPr>
          <p:cNvPr id="131994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8125" y="6399213"/>
            <a:ext cx="3276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bg2"/>
                </a:solidFill>
                <a:latin typeface="Times New Roman" pitchFamily="18" charset="0"/>
              </a:rPr>
              <a:t>transistors / switches</a:t>
            </a:r>
          </a:p>
        </p:txBody>
      </p:sp>
      <p:sp>
        <p:nvSpPr>
          <p:cNvPr id="131994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8125" y="5416550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bg2"/>
                </a:solidFill>
                <a:latin typeface="Times New Roman" pitchFamily="18" charset="0"/>
              </a:rPr>
              <a:t>bitwise functions</a:t>
            </a:r>
          </a:p>
        </p:txBody>
      </p:sp>
      <p:sp>
        <p:nvSpPr>
          <p:cNvPr id="131994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08125" y="4926013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bg2"/>
                </a:solidFill>
                <a:latin typeface="Times New Roman" pitchFamily="18" charset="0"/>
              </a:rPr>
              <a:t>arithmetic</a:t>
            </a:r>
          </a:p>
        </p:txBody>
      </p:sp>
      <p:sp>
        <p:nvSpPr>
          <p:cNvPr id="131994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08125" y="4467225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bg2"/>
                </a:solidFill>
                <a:latin typeface="Times New Roman" pitchFamily="18" charset="0"/>
              </a:rPr>
              <a:t>1-bit memory: flip-flops</a:t>
            </a:r>
          </a:p>
        </p:txBody>
      </p:sp>
      <p:sp>
        <p:nvSpPr>
          <p:cNvPr id="1319947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428750" y="1295400"/>
            <a:ext cx="0" cy="5397500"/>
          </a:xfrm>
          <a:prstGeom prst="line">
            <a:avLst/>
          </a:prstGeom>
          <a:noFill/>
          <a:ln w="28575">
            <a:solidFill>
              <a:srgbClr val="0A04E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1994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08125" y="4025900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bg2"/>
                </a:solidFill>
                <a:latin typeface="Times New Roman" pitchFamily="18" charset="0"/>
              </a:rPr>
              <a:t>registers</a:t>
            </a:r>
          </a:p>
        </p:txBody>
      </p:sp>
      <p:sp>
        <p:nvSpPr>
          <p:cNvPr id="131994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08125" y="3568700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bg2"/>
                </a:solidFill>
                <a:latin typeface="Times New Roman" pitchFamily="18" charset="0"/>
              </a:rPr>
              <a:t>RAM</a:t>
            </a:r>
          </a:p>
        </p:txBody>
      </p:sp>
      <p:sp>
        <p:nvSpPr>
          <p:cNvPr id="131995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08125" y="3111500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IR: Instruction Register</a:t>
            </a:r>
          </a:p>
        </p:txBody>
      </p:sp>
      <p:sp>
        <p:nvSpPr>
          <p:cNvPr id="131995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08125" y="2662238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PC: Program Counter</a:t>
            </a:r>
          </a:p>
        </p:txBody>
      </p:sp>
      <p:sp>
        <p:nvSpPr>
          <p:cNvPr id="131995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24013" y="1957388"/>
            <a:ext cx="19129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>
                <a:solidFill>
                  <a:srgbClr val="0A04EB"/>
                </a:solidFill>
                <a:latin typeface="Arial" charset="0"/>
              </a:rPr>
              <a:t>Hmmm…</a:t>
            </a:r>
          </a:p>
        </p:txBody>
      </p:sp>
      <p:sp>
        <p:nvSpPr>
          <p:cNvPr id="1319953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7538" y="109538"/>
            <a:ext cx="13811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Hmmm… What is this all about?</a:t>
            </a:r>
          </a:p>
        </p:txBody>
      </p:sp>
      <p:sp>
        <p:nvSpPr>
          <p:cNvPr id="1319968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6838" y="6383338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Comic Sans MS" pitchFamily="66" charset="0"/>
              </a:rPr>
              <a:t>our path…</a:t>
            </a:r>
          </a:p>
        </p:txBody>
      </p:sp>
      <p:sp>
        <p:nvSpPr>
          <p:cNvPr id="1319969" name="Text Box 3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46225" y="1219200"/>
            <a:ext cx="19446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Racket</a:t>
            </a:r>
            <a:endParaRPr lang="en-US" sz="32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19970" name="Text Box 3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3988" y="1665288"/>
            <a:ext cx="1206500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>
                <a:latin typeface="Arial" charset="0"/>
              </a:rPr>
              <a:t>Harvey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>
                <a:latin typeface="Arial" charset="0"/>
              </a:rPr>
              <a:t>mudd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>
                <a:latin typeface="Arial" charset="0"/>
              </a:rPr>
              <a:t>miniature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>
                <a:latin typeface="Arial" charset="0"/>
              </a:rPr>
              <a:t>machine</a:t>
            </a:r>
          </a:p>
        </p:txBody>
      </p:sp>
      <p:sp>
        <p:nvSpPr>
          <p:cNvPr id="1319971" name="Line 3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1309688" y="2120900"/>
            <a:ext cx="314325" cy="0"/>
          </a:xfrm>
          <a:prstGeom prst="line">
            <a:avLst/>
          </a:prstGeom>
          <a:noFill/>
          <a:ln w="19050">
            <a:solidFill>
              <a:srgbClr val="0A04E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9972" name="Rectangle 3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19063" y="1462088"/>
            <a:ext cx="1190625" cy="1412875"/>
          </a:xfrm>
          <a:prstGeom prst="rect">
            <a:avLst/>
          </a:prstGeom>
          <a:noFill/>
          <a:ln w="19050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9973" name="Text Box 3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648200" y="5715000"/>
            <a:ext cx="39624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Office hours </a:t>
            </a:r>
            <a:r>
              <a:rPr lang="en-US" sz="1800" dirty="0" smtClean="0">
                <a:latin typeface="Arial" charset="0"/>
              </a:rPr>
              <a:t>Friday 11-12, 2-3:15</a:t>
            </a:r>
          </a:p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Next Thursday (9/30): Class in Galileo Edwards</a:t>
            </a:r>
          </a:p>
        </p:txBody>
      </p:sp>
      <p:sp>
        <p:nvSpPr>
          <p:cNvPr id="1319974" name="Text Box 38"/>
          <p:cNvSpPr txBox="1">
            <a:spLocks noChangeArrowheads="1"/>
          </p:cNvSpPr>
          <p:nvPr/>
        </p:nvSpPr>
        <p:spPr bwMode="auto">
          <a:xfrm>
            <a:off x="4876800" y="1270000"/>
            <a:ext cx="3657600" cy="476250"/>
          </a:xfrm>
          <a:prstGeom prst="rect">
            <a:avLst/>
          </a:prstGeom>
          <a:noFill/>
          <a:ln w="19050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A04EB"/>
                </a:solidFill>
              </a:rPr>
              <a:t>How computers dream</a:t>
            </a:r>
          </a:p>
        </p:txBody>
      </p:sp>
      <p:pic>
        <p:nvPicPr>
          <p:cNvPr id="1319975" name="Picture 39" descr="Picture 3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79600"/>
            <a:ext cx="4191000" cy="3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7182"/>
          <p:cNvGrpSpPr>
            <a:grpSpLocks/>
          </p:cNvGrpSpPr>
          <p:nvPr/>
        </p:nvGrpSpPr>
        <p:grpSpPr bwMode="auto">
          <a:xfrm>
            <a:off x="96838" y="253929"/>
            <a:ext cx="617537" cy="635071"/>
            <a:chOff x="1676815" y="5536974"/>
            <a:chExt cx="1066385" cy="1244825"/>
          </a:xfrm>
        </p:grpSpPr>
        <p:sp>
          <p:nvSpPr>
            <p:cNvPr id="41" name="Freeform 11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3" name="Straight Connector 42"/>
            <p:cNvCxnSpPr>
              <a:stCxn id="59" idx="1"/>
              <a:endCxn id="59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9" name="Oval 1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1" name="Straight Connector 60"/>
              <p:cNvCxnSpPr>
                <a:stCxn id="59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9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59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5" name="Freeform 44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6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4" name="Oval 1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5" name="Oval 17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6" name="Straight Connector 55"/>
              <p:cNvCxnSpPr>
                <a:stCxn id="54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4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4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9" name="Oval 1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0" name="Oval 1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1" name="Straight Connector 50"/>
              <p:cNvCxnSpPr>
                <a:stCxn id="49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9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9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31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 smtClean="0"/>
              <a:t>What about variables?</a:t>
            </a:r>
            <a:endParaRPr lang="en-US" sz="4000" dirty="0"/>
          </a:p>
        </p:txBody>
      </p:sp>
      <p:grpSp>
        <p:nvGrpSpPr>
          <p:cNvPr id="38707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387076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77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99244" y="36576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Evaluate the current expression in the global </a:t>
            </a: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environment</a:t>
            </a:r>
            <a:endParaRPr lang="en-US" b="1" dirty="0">
              <a:solidFill>
                <a:srgbClr val="FF99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(define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unicalc-eval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parse-tree)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cond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((quant-list? parse-tree) parse-tree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((variable? parse-tree) (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uc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-variable parse-tree))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(else (list 'error "unrecognized expression"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exp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))))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0650" y="2115234"/>
            <a:ext cx="5840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How could you modify the evaluator (and the language)</a:t>
            </a:r>
          </a:p>
          <a:p>
            <a:pPr algn="ctr"/>
            <a:r>
              <a:rPr lang="en-US" dirty="0" smtClean="0"/>
              <a:t>to handle parameters (i.e. local scope)?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0" y="1219200"/>
            <a:ext cx="2227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0">
                <a:latin typeface="Helvetica" pitchFamily="1" charset="0"/>
                <a:ea typeface="ＭＳ Ｐゴシック" pitchFamily="1" charset="-128"/>
              </a:rPr>
              <a:t>Programming</a:t>
            </a:r>
          </a:p>
        </p:txBody>
      </p:sp>
      <p:sp>
        <p:nvSpPr>
          <p:cNvPr id="30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9975" y="2560638"/>
            <a:ext cx="2012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latin typeface="Helvetica" pitchFamily="1" charset="0"/>
                <a:ea typeface="ＭＳ Ｐゴシック" pitchFamily="1" charset="-128"/>
              </a:rPr>
              <a:t>Declarative</a:t>
            </a:r>
          </a:p>
          <a:p>
            <a:pPr>
              <a:spcBef>
                <a:spcPct val="0"/>
              </a:spcBef>
            </a:pPr>
            <a:r>
              <a:rPr lang="en-US" b="0">
                <a:latin typeface="Helvetica" pitchFamily="1" charset="0"/>
                <a:ea typeface="ＭＳ Ｐゴシック" pitchFamily="1" charset="-128"/>
              </a:rPr>
              <a:t>Programming</a:t>
            </a:r>
          </a:p>
        </p:txBody>
      </p:sp>
      <p:sp>
        <p:nvSpPr>
          <p:cNvPr id="30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53063" y="2514600"/>
            <a:ext cx="2012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latin typeface="Helvetica" pitchFamily="1" charset="0"/>
                <a:ea typeface="ＭＳ Ｐゴシック" pitchFamily="1" charset="-128"/>
              </a:rPr>
              <a:t>Imperative</a:t>
            </a:r>
          </a:p>
          <a:p>
            <a:pPr>
              <a:spcBef>
                <a:spcPct val="0"/>
              </a:spcBef>
            </a:pPr>
            <a:r>
              <a:rPr lang="en-US" b="0">
                <a:latin typeface="Helvetica" pitchFamily="1" charset="0"/>
                <a:ea typeface="ＭＳ Ｐゴシック" pitchFamily="1" charset="-128"/>
              </a:rPr>
              <a:t>Programming</a:t>
            </a:r>
          </a:p>
        </p:txBody>
      </p:sp>
      <p:sp>
        <p:nvSpPr>
          <p:cNvPr id="307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30438" y="4689475"/>
            <a:ext cx="2189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latin typeface="Helvetica" pitchFamily="1" charset="0"/>
                <a:ea typeface="ＭＳ Ｐゴシック" pitchFamily="1" charset="-128"/>
              </a:rPr>
              <a:t>Functional Programming</a:t>
            </a:r>
          </a:p>
        </p:txBody>
      </p:sp>
      <p:sp>
        <p:nvSpPr>
          <p:cNvPr id="307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5738" y="4689475"/>
            <a:ext cx="21891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0" dirty="0">
                <a:latin typeface="Helvetica" pitchFamily="1" charset="0"/>
                <a:ea typeface="ＭＳ Ｐゴシック" pitchFamily="1" charset="-128"/>
              </a:rPr>
              <a:t>Logic </a:t>
            </a:r>
            <a:endParaRPr lang="en-US" b="0" dirty="0" smtClean="0">
              <a:latin typeface="Helvetica" pitchFamily="1" charset="0"/>
              <a:ea typeface="ＭＳ Ｐゴシック" pitchFamily="1" charset="-128"/>
            </a:endParaRPr>
          </a:p>
          <a:p>
            <a:pPr>
              <a:spcBef>
                <a:spcPct val="0"/>
              </a:spcBef>
            </a:pPr>
            <a:r>
              <a:rPr lang="en-US" b="0" dirty="0" smtClean="0">
                <a:latin typeface="Helvetica" pitchFamily="1" charset="0"/>
                <a:ea typeface="ＭＳ Ｐゴシック" pitchFamily="1" charset="-128"/>
              </a:rPr>
              <a:t>Programming</a:t>
            </a:r>
            <a:endParaRPr lang="en-US" b="0" dirty="0">
              <a:latin typeface="Helvetica" pitchFamily="1" charset="0"/>
              <a:ea typeface="ＭＳ Ｐゴシック" pitchFamily="1" charset="-128"/>
            </a:endParaRPr>
          </a:p>
        </p:txBody>
      </p:sp>
      <p:sp>
        <p:nvSpPr>
          <p:cNvPr id="307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95800" y="4689475"/>
            <a:ext cx="2335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latin typeface="Helvetica" pitchFamily="1" charset="0"/>
                <a:ea typeface="ＭＳ Ｐゴシック" pitchFamily="1" charset="-128"/>
              </a:rPr>
              <a:t>Object-Oriented</a:t>
            </a:r>
          </a:p>
          <a:p>
            <a:pPr>
              <a:spcBef>
                <a:spcPct val="0"/>
              </a:spcBef>
            </a:pPr>
            <a:r>
              <a:rPr lang="en-US" b="0">
                <a:latin typeface="Helvetica" pitchFamily="1" charset="0"/>
                <a:ea typeface="ＭＳ Ｐゴシック" pitchFamily="1" charset="-128"/>
              </a:rPr>
              <a:t>Programming</a:t>
            </a:r>
          </a:p>
        </p:txBody>
      </p:sp>
      <p:sp>
        <p:nvSpPr>
          <p:cNvPr id="308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04025" y="4689475"/>
            <a:ext cx="2089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latin typeface="Helvetica" pitchFamily="1" charset="0"/>
                <a:ea typeface="ＭＳ Ｐゴシック" pitchFamily="1" charset="-128"/>
              </a:rPr>
              <a:t>Low-level Programming</a:t>
            </a:r>
          </a:p>
        </p:txBody>
      </p:sp>
      <p:sp>
        <p:nvSpPr>
          <p:cNvPr id="30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701925" y="1820863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11750" y="1811338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190625" y="3419475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420938" y="3384550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5686425" y="3340100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916738" y="3305175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87" name="Group 1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68313" y="982663"/>
            <a:ext cx="8218487" cy="180975"/>
            <a:chOff x="295" y="1311"/>
            <a:chExt cx="5177" cy="114"/>
          </a:xfrm>
        </p:grpSpPr>
        <p:sp>
          <p:nvSpPr>
            <p:cNvPr id="3122" name="Rectangle 1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" name="Rectangle 1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8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17563" y="230188"/>
            <a:ext cx="7556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0">
                <a:latin typeface="Times" pitchFamily="18" charset="0"/>
                <a:ea typeface="ＭＳ Ｐゴシック" pitchFamily="1" charset="-128"/>
              </a:rPr>
              <a:t>Taxonomy of Programming Models</a:t>
            </a:r>
          </a:p>
        </p:txBody>
      </p:sp>
      <p:sp>
        <p:nvSpPr>
          <p:cNvPr id="3089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14600" y="5607050"/>
            <a:ext cx="1603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" pitchFamily="18" charset="0"/>
                <a:ea typeface="ＭＳ Ｐゴシック" pitchFamily="1" charset="-128"/>
              </a:rPr>
              <a:t>Racket</a:t>
            </a:r>
          </a:p>
        </p:txBody>
      </p:sp>
      <p:sp>
        <p:nvSpPr>
          <p:cNvPr id="3090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38713" y="5607050"/>
            <a:ext cx="1341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smtClean="0">
                <a:solidFill>
                  <a:srgbClr val="C0C0C0"/>
                </a:solidFill>
                <a:latin typeface="Times" pitchFamily="18" charset="0"/>
                <a:ea typeface="ＭＳ Ｐゴシック" pitchFamily="1" charset="-128"/>
              </a:rPr>
              <a:t>Python</a:t>
            </a:r>
            <a:endParaRPr lang="en-US" sz="2800" dirty="0">
              <a:solidFill>
                <a:srgbClr val="C0C0C0"/>
              </a:solidFill>
              <a:latin typeface="Times" pitchFamily="18" charset="0"/>
              <a:ea typeface="ＭＳ Ｐゴシック" pitchFamily="1" charset="-128"/>
            </a:endParaRPr>
          </a:p>
        </p:txBody>
      </p:sp>
      <p:sp>
        <p:nvSpPr>
          <p:cNvPr id="3091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86600" y="5608638"/>
            <a:ext cx="1603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latin typeface="Times" pitchFamily="18" charset="0"/>
                <a:ea typeface="ＭＳ Ｐゴシック" pitchFamily="1" charset="-128"/>
              </a:rPr>
              <a:t>Hmmm</a:t>
            </a:r>
          </a:p>
        </p:txBody>
      </p:sp>
      <p:sp>
        <p:nvSpPr>
          <p:cNvPr id="3092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200" y="5608638"/>
            <a:ext cx="1603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B9B1BA"/>
                </a:solidFill>
                <a:latin typeface="Times" pitchFamily="18" charset="0"/>
                <a:ea typeface="ＭＳ Ｐゴシック" pitchFamily="1" charset="-128"/>
              </a:rPr>
              <a:t>Prolog</a:t>
            </a:r>
          </a:p>
        </p:txBody>
      </p:sp>
      <p:sp>
        <p:nvSpPr>
          <p:cNvPr id="3093" name="Text Box 3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35788" y="2259013"/>
            <a:ext cx="1985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b="0" dirty="0" smtClean="0">
                <a:solidFill>
                  <a:srgbClr val="04841C"/>
                </a:solidFill>
                <a:latin typeface="Arial" charset="0"/>
                <a:ea typeface="ＭＳ Ｐゴシック" pitchFamily="1" charset="-128"/>
              </a:rPr>
              <a:t>Whew!  Goodbye Racket!</a:t>
            </a:r>
            <a:endParaRPr lang="en-US" sz="1000" b="0" dirty="0">
              <a:solidFill>
                <a:srgbClr val="04841C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094" name="Line 3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57200" y="6465888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Text Box 3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0963" y="646112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000" b="0">
                <a:latin typeface="Arial" charset="0"/>
                <a:ea typeface="ＭＳ Ｐゴシック" pitchFamily="1" charset="-128"/>
              </a:rPr>
              <a:t>closer to the machine</a:t>
            </a:r>
          </a:p>
        </p:txBody>
      </p:sp>
      <p:sp>
        <p:nvSpPr>
          <p:cNvPr id="3096" name="Text Box 4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600" y="6461125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000" b="0">
                <a:latin typeface="Arial" charset="0"/>
                <a:ea typeface="ＭＳ Ｐゴシック" pitchFamily="1" charset="-128"/>
              </a:rPr>
              <a:t>more abstraction away from the machine</a:t>
            </a:r>
          </a:p>
        </p:txBody>
      </p:sp>
      <p:sp>
        <p:nvSpPr>
          <p:cNvPr id="3097" name="Text Box 4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7188" y="612775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000" b="0" dirty="0">
                <a:solidFill>
                  <a:srgbClr val="0000FF"/>
                </a:solidFill>
                <a:latin typeface="Arial" charset="0"/>
                <a:ea typeface="ＭＳ Ｐゴシック" pitchFamily="1" charset="-128"/>
              </a:rPr>
              <a:t>algorithms via </a:t>
            </a:r>
            <a:r>
              <a:rPr lang="en-US" sz="1000" b="0" dirty="0" smtClean="0">
                <a:solidFill>
                  <a:srgbClr val="0000FF"/>
                </a:solidFill>
                <a:latin typeface="Arial" charset="0"/>
                <a:ea typeface="ＭＳ Ｐゴシック" pitchFamily="1" charset="-128"/>
              </a:rPr>
              <a:t>circuitry</a:t>
            </a:r>
            <a:endParaRPr lang="en-US" sz="1000" b="0" dirty="0">
              <a:solidFill>
                <a:srgbClr val="0000FF"/>
              </a:solidFill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3098" name="Group 7182"/>
          <p:cNvGrpSpPr>
            <a:grpSpLocks/>
          </p:cNvGrpSpPr>
          <p:nvPr/>
        </p:nvGrpSpPr>
        <p:grpSpPr bwMode="auto">
          <a:xfrm>
            <a:off x="7596188" y="1620838"/>
            <a:ext cx="504825" cy="571500"/>
            <a:chOff x="1676815" y="5536974"/>
            <a:chExt cx="1066385" cy="1244825"/>
          </a:xfrm>
        </p:grpSpPr>
        <p:sp>
          <p:nvSpPr>
            <p:cNvPr id="3099" name="Freeform 11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800890" y="5723698"/>
              <a:ext cx="841707" cy="8471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cxnSp>
          <p:nvCxnSpPr>
            <p:cNvPr id="45" name="Straight Connector 44"/>
            <p:cNvCxnSpPr>
              <a:stCxn id="3117" idx="1"/>
              <a:endCxn id="3117" idx="1"/>
            </p:cNvCxnSpPr>
            <p:nvPr/>
          </p:nvCxnSpPr>
          <p:spPr>
            <a:xfrm>
              <a:off x="2136231" y="588967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2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3117" name="Oval 1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Oval 1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3" name="Straight Connector 62"/>
              <p:cNvCxnSpPr>
                <a:stCxn id="3117" idx="1"/>
              </p:cNvCxnSpPr>
              <p:nvPr/>
            </p:nvCxnSpPr>
            <p:spPr>
              <a:xfrm flipH="1" flipV="1">
                <a:off x="1904848" y="5724749"/>
                <a:ext cx="224680" cy="24550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3117" idx="0"/>
              </p:cNvCxnSpPr>
              <p:nvPr/>
            </p:nvCxnSpPr>
            <p:spPr>
              <a:xfrm flipV="1">
                <a:off x="2230130" y="5621014"/>
                <a:ext cx="13414" cy="30774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3117" idx="7"/>
              </p:cNvCxnSpPr>
              <p:nvPr/>
            </p:nvCxnSpPr>
            <p:spPr>
              <a:xfrm flipV="1">
                <a:off x="2334084" y="5693628"/>
                <a:ext cx="191145" cy="27662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7" name="Freeform 46"/>
            <p:cNvSpPr/>
            <p:nvPr/>
          </p:nvSpPr>
          <p:spPr>
            <a:xfrm>
              <a:off x="1988681" y="6508628"/>
              <a:ext cx="466125" cy="204014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104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3112" name="Oval 1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Oval 1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58" name="Straight Connector 57"/>
              <p:cNvCxnSpPr>
                <a:stCxn id="3112" idx="1"/>
              </p:cNvCxnSpPr>
              <p:nvPr/>
            </p:nvCxnSpPr>
            <p:spPr>
              <a:xfrm flipH="1" flipV="1">
                <a:off x="1912213" y="5732094"/>
                <a:ext cx="213302" cy="241495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3112" idx="0"/>
              </p:cNvCxnSpPr>
              <p:nvPr/>
            </p:nvCxnSpPr>
            <p:spPr>
              <a:xfrm flipV="1">
                <a:off x="2232163" y="5623418"/>
                <a:ext cx="9699" cy="31394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3112" idx="7"/>
              </p:cNvCxnSpPr>
              <p:nvPr/>
            </p:nvCxnSpPr>
            <p:spPr>
              <a:xfrm flipV="1">
                <a:off x="2338817" y="5695866"/>
                <a:ext cx="184213" cy="27772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105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107" name="Oval 1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Oval 1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53" name="Straight Connector 52"/>
              <p:cNvCxnSpPr>
                <a:stCxn id="3107" idx="1"/>
              </p:cNvCxnSpPr>
              <p:nvPr/>
            </p:nvCxnSpPr>
            <p:spPr>
              <a:xfrm flipH="1" flipV="1">
                <a:off x="1904511" y="5716547"/>
                <a:ext cx="232693" cy="25357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3107" idx="0"/>
              </p:cNvCxnSpPr>
              <p:nvPr/>
            </p:nvCxnSpPr>
            <p:spPr>
              <a:xfrm flipV="1">
                <a:off x="2224462" y="5619949"/>
                <a:ext cx="19391" cy="301872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3107" idx="7"/>
              </p:cNvCxnSpPr>
              <p:nvPr/>
            </p:nvCxnSpPr>
            <p:spPr>
              <a:xfrm flipV="1">
                <a:off x="2331116" y="5692398"/>
                <a:ext cx="193911" cy="27772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106" name="AutoShape 1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32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varado\AppData\Local\Microsoft\Windows\Temporary Internet Files\Content.IE5\GAFIWQUK\MC9003009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20086"/>
            <a:ext cx="3247860" cy="342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0029" y="1143000"/>
            <a:ext cx="5274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What's in a computer?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AutoShape 2"/>
          <p:cNvSpPr>
            <a:spLocks noChangeArrowheads="1"/>
          </p:cNvSpPr>
          <p:nvPr/>
        </p:nvSpPr>
        <p:spPr bwMode="auto">
          <a:xfrm>
            <a:off x="76200" y="914400"/>
            <a:ext cx="3421063" cy="5791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23011" name="AutoShape 3"/>
          <p:cNvSpPr>
            <a:spLocks noChangeArrowheads="1"/>
          </p:cNvSpPr>
          <p:nvPr/>
        </p:nvSpPr>
        <p:spPr bwMode="auto">
          <a:xfrm>
            <a:off x="3581400" y="914400"/>
            <a:ext cx="5410200" cy="57912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6" name="AutoShape 2"/>
          <p:cNvSpPr>
            <a:spLocks noChangeArrowheads="1"/>
          </p:cNvSpPr>
          <p:nvPr/>
        </p:nvSpPr>
        <p:spPr bwMode="auto">
          <a:xfrm>
            <a:off x="76199" y="1947923"/>
            <a:ext cx="3421063" cy="3981331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4000" dirty="0" smtClean="0"/>
              <a:t>Data Processing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The CPU</a:t>
            </a:r>
          </a:p>
          <a:p>
            <a:pPr algn="ctr"/>
            <a:r>
              <a:rPr lang="en-US" sz="2400" dirty="0" smtClean="0"/>
              <a:t>(Central</a:t>
            </a:r>
          </a:p>
          <a:p>
            <a:pPr algn="ctr"/>
            <a:r>
              <a:rPr lang="en-US" sz="2400" dirty="0" smtClean="0"/>
              <a:t>Processing</a:t>
            </a:r>
          </a:p>
          <a:p>
            <a:pPr algn="ctr"/>
            <a:r>
              <a:rPr lang="en-US" sz="2400" dirty="0" smtClean="0"/>
              <a:t>Unit)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644672" y="2667000"/>
            <a:ext cx="3283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Data Storage</a:t>
            </a:r>
          </a:p>
          <a:p>
            <a:endParaRPr lang="en-US" sz="4000" dirty="0"/>
          </a:p>
          <a:p>
            <a:r>
              <a:rPr lang="en-US" sz="4000" dirty="0" smtClean="0"/>
              <a:t>Memory, Disk</a:t>
            </a:r>
            <a:endParaRPr lang="en-US" sz="4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730029" y="39414"/>
            <a:ext cx="5274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What's in a computer?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AutoShape 2"/>
          <p:cNvSpPr>
            <a:spLocks noChangeArrowheads="1"/>
          </p:cNvSpPr>
          <p:nvPr/>
        </p:nvSpPr>
        <p:spPr bwMode="auto">
          <a:xfrm>
            <a:off x="76200" y="914400"/>
            <a:ext cx="3421063" cy="5791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23011" name="AutoShape 3"/>
          <p:cNvSpPr>
            <a:spLocks noChangeArrowheads="1"/>
          </p:cNvSpPr>
          <p:nvPr/>
        </p:nvSpPr>
        <p:spPr bwMode="auto">
          <a:xfrm>
            <a:off x="3581400" y="914400"/>
            <a:ext cx="5410200" cy="57912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6" name="AutoShape 2"/>
          <p:cNvSpPr>
            <a:spLocks noChangeArrowheads="1"/>
          </p:cNvSpPr>
          <p:nvPr/>
        </p:nvSpPr>
        <p:spPr bwMode="auto">
          <a:xfrm>
            <a:off x="76199" y="3683199"/>
            <a:ext cx="3421063" cy="51077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351727" y="39414"/>
            <a:ext cx="6030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And when you look closer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3074" name="Picture 2" descr="C:\Users\alvarado\AppData\Local\Microsoft\Windows\Temporary Internet Files\Content.IE5\ML6B5RO9\MC90002360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206" y="1580329"/>
            <a:ext cx="4700588" cy="47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lvarado\AppData\Local\Microsoft\Windows\Temporary Internet Files\Content.IE5\ML6B5RO9\MC90002360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9" y="1712859"/>
            <a:ext cx="3150803" cy="443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6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AutoShape 2"/>
          <p:cNvSpPr>
            <a:spLocks noChangeArrowheads="1"/>
          </p:cNvSpPr>
          <p:nvPr/>
        </p:nvSpPr>
        <p:spPr bwMode="auto">
          <a:xfrm>
            <a:off x="76199" y="3683199"/>
            <a:ext cx="3421063" cy="51077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400800" y="2017553"/>
            <a:ext cx="21531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Or even </a:t>
            </a:r>
          </a:p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closer?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67413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AutoShape 2"/>
          <p:cNvSpPr>
            <a:spLocks noChangeArrowheads="1"/>
          </p:cNvSpPr>
          <p:nvPr/>
        </p:nvSpPr>
        <p:spPr bwMode="auto">
          <a:xfrm>
            <a:off x="76200" y="914400"/>
            <a:ext cx="3421063" cy="5791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23011" name="AutoShape 3"/>
          <p:cNvSpPr>
            <a:spLocks noChangeArrowheads="1"/>
          </p:cNvSpPr>
          <p:nvPr/>
        </p:nvSpPr>
        <p:spPr bwMode="auto">
          <a:xfrm>
            <a:off x="3581400" y="914400"/>
            <a:ext cx="5410200" cy="57912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230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9812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8263" y="1957388"/>
            <a:ext cx="1447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301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78263" y="19573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301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78263" y="21859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301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78263" y="24145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301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8263" y="26431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301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25908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3019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0" y="22860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302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74763" y="12858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1" charset="0"/>
              </a:rPr>
              <a:t>CPU</a:t>
            </a:r>
            <a:endParaRPr lang="en-US" sz="1800">
              <a:latin typeface="Courier" pitchFamily="1" charset="0"/>
            </a:endParaRPr>
          </a:p>
        </p:txBody>
      </p:sp>
      <p:sp>
        <p:nvSpPr>
          <p:cNvPr id="132302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0" y="1219200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Helvetica" pitchFamily="1" charset="0"/>
              </a:rPr>
              <a:t>Main Memory</a:t>
            </a:r>
          </a:p>
          <a:p>
            <a:r>
              <a:rPr lang="en-US" sz="1800">
                <a:latin typeface="Helvetica" pitchFamily="1" charset="0"/>
              </a:rPr>
              <a:t> (RAM)</a:t>
            </a:r>
            <a:endParaRPr lang="en-US" sz="1800">
              <a:latin typeface="Courier" pitchFamily="1" charset="0"/>
            </a:endParaRPr>
          </a:p>
        </p:txBody>
      </p:sp>
      <p:sp>
        <p:nvSpPr>
          <p:cNvPr id="1323022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78263" y="39385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3023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19538" y="4267200"/>
            <a:ext cx="137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Helvetica" pitchFamily="1" charset="0"/>
              </a:rPr>
              <a:t>8 billion bits</a:t>
            </a:r>
          </a:p>
        </p:txBody>
      </p:sp>
      <p:sp>
        <p:nvSpPr>
          <p:cNvPr id="1323024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13550" y="1338263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1" charset="0"/>
              </a:rPr>
              <a:t>Disk Drive</a:t>
            </a:r>
            <a:endParaRPr lang="en-US" sz="1800">
              <a:latin typeface="Courier" pitchFamily="1" charset="0"/>
            </a:endParaRPr>
          </a:p>
        </p:txBody>
      </p:sp>
      <p:sp>
        <p:nvSpPr>
          <p:cNvPr id="1323025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2825" y="4267200"/>
            <a:ext cx="2636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Helvetica" pitchFamily="1" charset="0"/>
              </a:rPr>
              <a:t>800 billion bits (or more)</a:t>
            </a:r>
          </a:p>
        </p:txBody>
      </p:sp>
      <p:sp>
        <p:nvSpPr>
          <p:cNvPr id="1323026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30638" y="4570413"/>
            <a:ext cx="157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Helvetica" pitchFamily="1" charset="0"/>
              </a:rPr>
              <a:t>1 billion bytes</a:t>
            </a:r>
          </a:p>
        </p:txBody>
      </p:sp>
      <p:sp>
        <p:nvSpPr>
          <p:cNvPr id="1323027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00525" y="4876800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A04EB"/>
                </a:solidFill>
                <a:latin typeface="Helvetica" pitchFamily="1" charset="0"/>
              </a:rPr>
              <a:t>~$100</a:t>
            </a:r>
          </a:p>
        </p:txBody>
      </p:sp>
      <p:sp>
        <p:nvSpPr>
          <p:cNvPr id="1323028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86463" y="4548188"/>
            <a:ext cx="282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Helvetica" pitchFamily="1" charset="0"/>
              </a:rPr>
              <a:t>100 billion bytes (or more)</a:t>
            </a:r>
          </a:p>
        </p:txBody>
      </p:sp>
      <p:sp>
        <p:nvSpPr>
          <p:cNvPr id="1323029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86588" y="4846638"/>
            <a:ext cx="825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A04EB"/>
                </a:solidFill>
                <a:latin typeface="Helvetica" pitchFamily="1" charset="0"/>
              </a:rPr>
              <a:t>~$100</a:t>
            </a:r>
          </a:p>
        </p:txBody>
      </p:sp>
      <p:sp>
        <p:nvSpPr>
          <p:cNvPr id="1323030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25550" y="4876800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A04EB"/>
                </a:solidFill>
                <a:latin typeface="Helvetica" pitchFamily="1" charset="0"/>
              </a:rPr>
              <a:t>~$100</a:t>
            </a:r>
          </a:p>
        </p:txBody>
      </p:sp>
      <p:sp>
        <p:nvSpPr>
          <p:cNvPr id="1323031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4500" y="1565275"/>
            <a:ext cx="2586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1" charset="0"/>
              </a:rPr>
              <a:t>Central Processing Unit</a:t>
            </a:r>
            <a:endParaRPr lang="en-US" sz="1800">
              <a:latin typeface="Courier" pitchFamily="1" charset="0"/>
            </a:endParaRPr>
          </a:p>
        </p:txBody>
      </p:sp>
      <p:sp>
        <p:nvSpPr>
          <p:cNvPr id="1323033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89013" y="5576888"/>
            <a:ext cx="147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1" charset="0"/>
              </a:rPr>
              <a:t>1 clock cycle</a:t>
            </a:r>
          </a:p>
        </p:txBody>
      </p:sp>
      <p:sp>
        <p:nvSpPr>
          <p:cNvPr id="1323034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8600" y="5575300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1" charset="0"/>
              </a:rPr>
              <a:t>100 cycles</a:t>
            </a:r>
          </a:p>
        </p:txBody>
      </p:sp>
      <p:sp>
        <p:nvSpPr>
          <p:cNvPr id="1323035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927850" y="5575300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1" charset="0"/>
              </a:rPr>
              <a:t>10</a:t>
            </a:r>
            <a:r>
              <a:rPr lang="en-US" sz="1800" baseline="30000">
                <a:latin typeface="Helvetica" pitchFamily="1" charset="0"/>
              </a:rPr>
              <a:t>7</a:t>
            </a:r>
            <a:r>
              <a:rPr lang="en-US" sz="1800">
                <a:latin typeface="Helvetica" pitchFamily="1" charset="0"/>
              </a:rPr>
              <a:t> cycles</a:t>
            </a:r>
          </a:p>
        </p:txBody>
      </p:sp>
      <p:sp>
        <p:nvSpPr>
          <p:cNvPr id="1323036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231900" y="5907088"/>
            <a:ext cx="993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1" charset="0"/>
              </a:rPr>
              <a:t>10</a:t>
            </a:r>
            <a:r>
              <a:rPr lang="en-US" sz="1800" baseline="30000">
                <a:latin typeface="Helvetica" pitchFamily="1" charset="0"/>
              </a:rPr>
              <a:t>-9</a:t>
            </a:r>
            <a:r>
              <a:rPr lang="en-US" sz="1800">
                <a:latin typeface="Helvetica" pitchFamily="1" charset="0"/>
              </a:rPr>
              <a:t> sec</a:t>
            </a:r>
          </a:p>
        </p:txBody>
      </p:sp>
      <p:sp>
        <p:nvSpPr>
          <p:cNvPr id="1323037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73538" y="5907088"/>
            <a:ext cx="993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1" charset="0"/>
              </a:rPr>
              <a:t>10</a:t>
            </a:r>
            <a:r>
              <a:rPr lang="en-US" sz="1800" baseline="30000">
                <a:latin typeface="Helvetica" pitchFamily="1" charset="0"/>
              </a:rPr>
              <a:t>-7</a:t>
            </a:r>
            <a:r>
              <a:rPr lang="en-US" sz="1800">
                <a:latin typeface="Helvetica" pitchFamily="1" charset="0"/>
              </a:rPr>
              <a:t> sec</a:t>
            </a:r>
          </a:p>
        </p:txBody>
      </p:sp>
      <p:sp>
        <p:nvSpPr>
          <p:cNvPr id="1323038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42150" y="5907088"/>
            <a:ext cx="993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1" charset="0"/>
              </a:rPr>
              <a:t>10</a:t>
            </a:r>
            <a:r>
              <a:rPr lang="en-US" sz="1800" baseline="30000">
                <a:latin typeface="Helvetica" pitchFamily="1" charset="0"/>
              </a:rPr>
              <a:t>-2</a:t>
            </a:r>
            <a:r>
              <a:rPr lang="en-US" sz="1800">
                <a:latin typeface="Helvetica" pitchFamily="1" charset="0"/>
              </a:rPr>
              <a:t> sec</a:t>
            </a:r>
          </a:p>
        </p:txBody>
      </p:sp>
      <p:sp>
        <p:nvSpPr>
          <p:cNvPr id="1323039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4463" y="6172200"/>
            <a:ext cx="87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Comic Sans MS" pitchFamily="66" charset="0"/>
              </a:rPr>
              <a:t>If “cycle”</a:t>
            </a:r>
          </a:p>
          <a:p>
            <a:pPr algn="l"/>
            <a:r>
              <a:rPr lang="en-US" sz="1200">
                <a:latin typeface="Comic Sans MS" pitchFamily="66" charset="0"/>
              </a:rPr>
              <a:t>= 1 min</a:t>
            </a:r>
          </a:p>
        </p:txBody>
      </p:sp>
      <p:sp>
        <p:nvSpPr>
          <p:cNvPr id="1323040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357313" y="6257925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1" charset="0"/>
              </a:rPr>
              <a:t>1 min</a:t>
            </a:r>
          </a:p>
        </p:txBody>
      </p:sp>
      <p:sp>
        <p:nvSpPr>
          <p:cNvPr id="1323041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02100" y="6257925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B003D1"/>
                </a:solidFill>
                <a:latin typeface="Helvetica" pitchFamily="1" charset="0"/>
              </a:rPr>
              <a:t>1.5 hours</a:t>
            </a:r>
          </a:p>
        </p:txBody>
      </p:sp>
      <p:sp>
        <p:nvSpPr>
          <p:cNvPr id="1323042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870700" y="6257925"/>
            <a:ext cx="127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EB102C"/>
                </a:solidFill>
                <a:latin typeface="Helvetica" pitchFamily="1" charset="0"/>
              </a:rPr>
              <a:t>19 YEARS</a:t>
            </a:r>
          </a:p>
        </p:txBody>
      </p:sp>
      <p:sp>
        <p:nvSpPr>
          <p:cNvPr id="1323043" name="Text Box 3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69863" y="4876800"/>
            <a:ext cx="714375" cy="376238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A04EB"/>
                </a:solidFill>
                <a:latin typeface="Helvetica" pitchFamily="1" charset="0"/>
              </a:rPr>
              <a:t>Price</a:t>
            </a:r>
          </a:p>
        </p:txBody>
      </p:sp>
      <p:sp>
        <p:nvSpPr>
          <p:cNvPr id="1323044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74625" y="5491163"/>
            <a:ext cx="7016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Helvetica" pitchFamily="1" charset="0"/>
              </a:rPr>
              <a:t>Time</a:t>
            </a:r>
          </a:p>
        </p:txBody>
      </p:sp>
      <p:sp>
        <p:nvSpPr>
          <p:cNvPr id="1323045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19075" y="4357688"/>
            <a:ext cx="3354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1" charset="0"/>
              </a:rPr>
              <a:t>~50 Registers of 8-32 bits each</a:t>
            </a:r>
          </a:p>
        </p:txBody>
      </p:sp>
      <p:grpSp>
        <p:nvGrpSpPr>
          <p:cNvPr id="1323046" name="Group 38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42900" y="3414713"/>
            <a:ext cx="477838" cy="493712"/>
            <a:chOff x="4015" y="3216"/>
            <a:chExt cx="301" cy="311"/>
          </a:xfrm>
        </p:grpSpPr>
        <p:sp>
          <p:nvSpPr>
            <p:cNvPr id="1323047" name="Rectangle 39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48" name="Freeform 40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48 w 48"/>
                <a:gd name="T3" fmla="*/ 48 h 96"/>
                <a:gd name="T4" fmla="*/ 0 w 48"/>
                <a:gd name="T5" fmla="*/ 96 h 96"/>
                <a:gd name="T6" fmla="*/ 0 w 48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49" name="Rectangle 41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1323050" name="Line 42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51" name="Line 43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52" name="Rectangle 44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1323053" name="Rectangle 45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sp>
        <p:nvSpPr>
          <p:cNvPr id="1323054" name="Text Box 4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8475" y="2997200"/>
            <a:ext cx="2711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An 8-bit register: 8 flip-flops</a:t>
            </a:r>
          </a:p>
        </p:txBody>
      </p:sp>
      <p:grpSp>
        <p:nvGrpSpPr>
          <p:cNvPr id="1323055" name="Group 47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708025" y="3414713"/>
            <a:ext cx="477838" cy="493712"/>
            <a:chOff x="4015" y="3216"/>
            <a:chExt cx="301" cy="311"/>
          </a:xfrm>
        </p:grpSpPr>
        <p:sp>
          <p:nvSpPr>
            <p:cNvPr id="1323056" name="Rectangle 4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57" name="Freeform 49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48 w 48"/>
                <a:gd name="T3" fmla="*/ 48 h 96"/>
                <a:gd name="T4" fmla="*/ 0 w 48"/>
                <a:gd name="T5" fmla="*/ 96 h 96"/>
                <a:gd name="T6" fmla="*/ 0 w 48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58" name="Rectangle 5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1323059" name="Line 51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60" name="Line 52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61" name="Rectangle 5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1323062" name="Rectangle 5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1323063" name="Group 55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1073150" y="3421063"/>
            <a:ext cx="477838" cy="493712"/>
            <a:chOff x="4015" y="3216"/>
            <a:chExt cx="301" cy="311"/>
          </a:xfrm>
        </p:grpSpPr>
        <p:sp>
          <p:nvSpPr>
            <p:cNvPr id="1323064" name="Rectangle 5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65" name="Freeform 57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48 w 48"/>
                <a:gd name="T3" fmla="*/ 48 h 96"/>
                <a:gd name="T4" fmla="*/ 0 w 48"/>
                <a:gd name="T5" fmla="*/ 96 h 96"/>
                <a:gd name="T6" fmla="*/ 0 w 48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66" name="Rectangle 58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1323067" name="Line 59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68" name="Line 60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69" name="Rectangle 6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1323070" name="Rectangle 62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1323071" name="Group 63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1438275" y="3421063"/>
            <a:ext cx="477838" cy="493712"/>
            <a:chOff x="4015" y="3216"/>
            <a:chExt cx="301" cy="311"/>
          </a:xfrm>
        </p:grpSpPr>
        <p:sp>
          <p:nvSpPr>
            <p:cNvPr id="1323072" name="Rectangle 64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73" name="Freeform 65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48 w 48"/>
                <a:gd name="T3" fmla="*/ 48 h 96"/>
                <a:gd name="T4" fmla="*/ 0 w 48"/>
                <a:gd name="T5" fmla="*/ 96 h 96"/>
                <a:gd name="T6" fmla="*/ 0 w 48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74" name="Rectangle 66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1323075" name="Line 67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76" name="Line 68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77" name="Rectangle 6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1323078" name="Rectangle 70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1323079" name="Group 71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1800225" y="3422650"/>
            <a:ext cx="477838" cy="493713"/>
            <a:chOff x="4015" y="3216"/>
            <a:chExt cx="301" cy="311"/>
          </a:xfrm>
        </p:grpSpPr>
        <p:sp>
          <p:nvSpPr>
            <p:cNvPr id="1323080" name="Rectangle 7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81" name="Freeform 73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48 w 48"/>
                <a:gd name="T3" fmla="*/ 48 h 96"/>
                <a:gd name="T4" fmla="*/ 0 w 48"/>
                <a:gd name="T5" fmla="*/ 96 h 96"/>
                <a:gd name="T6" fmla="*/ 0 w 48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82" name="Rectangle 74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1323083" name="Line 75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84" name="Line 76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85" name="Rectangle 77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1323086" name="Rectangle 78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1323087" name="Group 79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2165350" y="3422650"/>
            <a:ext cx="477838" cy="493713"/>
            <a:chOff x="4015" y="3216"/>
            <a:chExt cx="301" cy="311"/>
          </a:xfrm>
        </p:grpSpPr>
        <p:sp>
          <p:nvSpPr>
            <p:cNvPr id="1323088" name="Rectangle 8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89" name="Freeform 8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48 w 48"/>
                <a:gd name="T3" fmla="*/ 48 h 96"/>
                <a:gd name="T4" fmla="*/ 0 w 48"/>
                <a:gd name="T5" fmla="*/ 96 h 96"/>
                <a:gd name="T6" fmla="*/ 0 w 48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90" name="Rectangle 8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1323091" name="Line 83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92" name="Line 84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93" name="Rectangle 8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1323094" name="Rectangle 8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1323095" name="Group 87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2530475" y="3429000"/>
            <a:ext cx="477838" cy="493713"/>
            <a:chOff x="4015" y="3216"/>
            <a:chExt cx="301" cy="311"/>
          </a:xfrm>
        </p:grpSpPr>
        <p:sp>
          <p:nvSpPr>
            <p:cNvPr id="1323096" name="Rectangle 8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97" name="Freeform 89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48 w 48"/>
                <a:gd name="T3" fmla="*/ 48 h 96"/>
                <a:gd name="T4" fmla="*/ 0 w 48"/>
                <a:gd name="T5" fmla="*/ 96 h 96"/>
                <a:gd name="T6" fmla="*/ 0 w 48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98" name="Rectangle 90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1323099" name="Line 9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00" name="Line 92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01" name="Rectangle 93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1323102" name="Rectangle 9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1323103" name="Group 95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2895600" y="3429000"/>
            <a:ext cx="477838" cy="493713"/>
            <a:chOff x="4015" y="3216"/>
            <a:chExt cx="301" cy="311"/>
          </a:xfrm>
        </p:grpSpPr>
        <p:sp>
          <p:nvSpPr>
            <p:cNvPr id="1323104" name="Rectangle 9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05" name="Freeform 97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48 w 48"/>
                <a:gd name="T3" fmla="*/ 48 h 96"/>
                <a:gd name="T4" fmla="*/ 0 w 48"/>
                <a:gd name="T5" fmla="*/ 96 h 96"/>
                <a:gd name="T6" fmla="*/ 0 w 48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06" name="Rectangle 9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1323107" name="Line 99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08" name="Line 10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09" name="Rectangle 10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1323110" name="Rectangle 10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sp>
        <p:nvSpPr>
          <p:cNvPr id="1323111" name="Rectangle 10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12738" y="3335338"/>
            <a:ext cx="3048000" cy="67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112" name="Freeform 104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355600" y="2687638"/>
            <a:ext cx="541338" cy="614362"/>
          </a:xfrm>
          <a:custGeom>
            <a:avLst/>
            <a:gdLst>
              <a:gd name="T0" fmla="*/ 341 w 341"/>
              <a:gd name="T1" fmla="*/ 24 h 387"/>
              <a:gd name="T2" fmla="*/ 128 w 341"/>
              <a:gd name="T3" fmla="*/ 24 h 387"/>
              <a:gd name="T4" fmla="*/ 64 w 341"/>
              <a:gd name="T5" fmla="*/ 46 h 387"/>
              <a:gd name="T6" fmla="*/ 0 w 341"/>
              <a:gd name="T7" fmla="*/ 190 h 387"/>
              <a:gd name="T8" fmla="*/ 27 w 341"/>
              <a:gd name="T9" fmla="*/ 339 h 387"/>
              <a:gd name="T10" fmla="*/ 32 w 341"/>
              <a:gd name="T11" fmla="*/ 371 h 387"/>
              <a:gd name="T12" fmla="*/ 37 w 341"/>
              <a:gd name="T13" fmla="*/ 38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1" h="387">
                <a:moveTo>
                  <a:pt x="341" y="24"/>
                </a:moveTo>
                <a:cubicBezTo>
                  <a:pt x="264" y="0"/>
                  <a:pt x="306" y="11"/>
                  <a:pt x="128" y="24"/>
                </a:cubicBezTo>
                <a:cubicBezTo>
                  <a:pt x="105" y="25"/>
                  <a:pt x="64" y="46"/>
                  <a:pt x="64" y="46"/>
                </a:cubicBezTo>
                <a:cubicBezTo>
                  <a:pt x="16" y="75"/>
                  <a:pt x="16" y="141"/>
                  <a:pt x="0" y="190"/>
                </a:cubicBezTo>
                <a:cubicBezTo>
                  <a:pt x="3" y="256"/>
                  <a:pt x="6" y="283"/>
                  <a:pt x="27" y="339"/>
                </a:cubicBezTo>
                <a:cubicBezTo>
                  <a:pt x="28" y="349"/>
                  <a:pt x="29" y="360"/>
                  <a:pt x="32" y="371"/>
                </a:cubicBezTo>
                <a:cubicBezTo>
                  <a:pt x="33" y="376"/>
                  <a:pt x="37" y="387"/>
                  <a:pt x="37" y="38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23113" name="Picture 105" descr="Picture 5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868613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/>
          <p:cNvSpPr txBox="1"/>
          <p:nvPr/>
        </p:nvSpPr>
        <p:spPr>
          <a:xfrm>
            <a:off x="1621836" y="39414"/>
            <a:ext cx="5490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Computer Organization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2403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3240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12875" y="198438"/>
            <a:ext cx="582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Von Neumann Architecture</a:t>
            </a:r>
          </a:p>
        </p:txBody>
      </p:sp>
      <p:pic>
        <p:nvPicPr>
          <p:cNvPr id="1324037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9699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403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68788" y="21113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32403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65263" y="1957388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CPU</a:t>
            </a:r>
          </a:p>
        </p:txBody>
      </p:sp>
      <p:sp>
        <p:nvSpPr>
          <p:cNvPr id="132404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10288" y="1951038"/>
            <a:ext cx="1312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RAM</a:t>
            </a:r>
          </a:p>
        </p:txBody>
      </p:sp>
      <p:sp>
        <p:nvSpPr>
          <p:cNvPr id="132404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28688" y="252095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central processing unit</a:t>
            </a:r>
          </a:p>
        </p:txBody>
      </p:sp>
      <p:sp>
        <p:nvSpPr>
          <p:cNvPr id="1324042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13400" y="2522538"/>
            <a:ext cx="2286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random access memory</a:t>
            </a:r>
          </a:p>
        </p:txBody>
      </p:sp>
      <p:sp>
        <p:nvSpPr>
          <p:cNvPr id="132404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44600" y="103505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404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44600" y="11430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4045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214688" y="2255838"/>
            <a:ext cx="2590800" cy="0"/>
          </a:xfrm>
          <a:prstGeom prst="line">
            <a:avLst/>
          </a:prstGeom>
          <a:noFill/>
          <a:ln w="19050">
            <a:solidFill>
              <a:srgbClr val="B003D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4046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67350" y="1608138"/>
            <a:ext cx="2689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programs stored here</a:t>
            </a:r>
          </a:p>
        </p:txBody>
      </p:sp>
      <p:sp>
        <p:nvSpPr>
          <p:cNvPr id="1324047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1000" y="1606550"/>
            <a:ext cx="329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instructions executed here</a:t>
            </a:r>
          </a:p>
        </p:txBody>
      </p:sp>
      <p:sp>
        <p:nvSpPr>
          <p:cNvPr id="1324048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19513" y="229393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B003D1"/>
                </a:solidFill>
                <a:latin typeface="Comic Sans MS" pitchFamily="66" charset="0"/>
              </a:rPr>
              <a:t>Von Neumann bottleneck</a:t>
            </a:r>
          </a:p>
        </p:txBody>
      </p:sp>
      <p:sp>
        <p:nvSpPr>
          <p:cNvPr id="1324063" name="Text Box 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41600" y="822325"/>
            <a:ext cx="34464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Will the </a:t>
            </a:r>
            <a:r>
              <a:rPr lang="en-US" sz="900" b="1" i="1"/>
              <a:t>real </a:t>
            </a:r>
            <a:r>
              <a:rPr lang="en-US" sz="900"/>
              <a:t>von Neumann please stand up?</a:t>
            </a:r>
          </a:p>
        </p:txBody>
      </p:sp>
      <p:sp>
        <p:nvSpPr>
          <p:cNvPr id="1324064" name="Text Box 32"/>
          <p:cNvSpPr txBox="1">
            <a:spLocks noChangeArrowheads="1"/>
          </p:cNvSpPr>
          <p:nvPr/>
        </p:nvSpPr>
        <p:spPr bwMode="auto">
          <a:xfrm>
            <a:off x="700088" y="4160838"/>
            <a:ext cx="2743200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/>
              <a:t>A few, fast registers + arithmetic</a:t>
            </a:r>
          </a:p>
        </p:txBody>
      </p:sp>
      <p:sp>
        <p:nvSpPr>
          <p:cNvPr id="1324065" name="Text Box 33"/>
          <p:cNvSpPr txBox="1">
            <a:spLocks noChangeArrowheads="1"/>
          </p:cNvSpPr>
          <p:nvPr/>
        </p:nvSpPr>
        <p:spPr bwMode="auto">
          <a:xfrm>
            <a:off x="4953000" y="4572000"/>
            <a:ext cx="3733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/>
              <a:t>“Slow” memory  no computation</a:t>
            </a:r>
          </a:p>
        </p:txBody>
      </p:sp>
      <p:grpSp>
        <p:nvGrpSpPr>
          <p:cNvPr id="34" name="Group 7182"/>
          <p:cNvGrpSpPr>
            <a:grpSpLocks/>
          </p:cNvGrpSpPr>
          <p:nvPr/>
        </p:nvGrpSpPr>
        <p:grpSpPr bwMode="auto">
          <a:xfrm>
            <a:off x="290414" y="332589"/>
            <a:ext cx="790771" cy="910431"/>
            <a:chOff x="1676815" y="5536974"/>
            <a:chExt cx="1066385" cy="1244825"/>
          </a:xfrm>
        </p:grpSpPr>
        <p:sp>
          <p:nvSpPr>
            <p:cNvPr id="35" name="Freeform 1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7" name="Straight Connector 36"/>
            <p:cNvCxnSpPr>
              <a:stCxn id="53" idx="1"/>
              <a:endCxn id="53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3" name="Oval 1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4" name="Oval 1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5" name="Straight Connector 54"/>
              <p:cNvCxnSpPr>
                <a:stCxn id="53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3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3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9" name="Freeform 38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0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8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3" name="Oval 1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Oval 1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5" name="Straight Connector 44"/>
              <p:cNvCxnSpPr>
                <a:stCxn id="43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2" name="AutoShap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09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2608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3260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12875" y="198438"/>
            <a:ext cx="582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Von Neumann Architecture</a:t>
            </a:r>
          </a:p>
        </p:txBody>
      </p:sp>
      <p:pic>
        <p:nvPicPr>
          <p:cNvPr id="1326085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9699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608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35500" y="1989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32608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31975" y="1835150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CPU</a:t>
            </a:r>
          </a:p>
        </p:txBody>
      </p:sp>
      <p:sp>
        <p:nvSpPr>
          <p:cNvPr id="132608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1828800"/>
            <a:ext cx="1312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RAM</a:t>
            </a:r>
          </a:p>
        </p:txBody>
      </p:sp>
      <p:sp>
        <p:nvSpPr>
          <p:cNvPr id="132608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2398713"/>
            <a:ext cx="2286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central processing unit</a:t>
            </a:r>
          </a:p>
        </p:txBody>
      </p:sp>
      <p:sp>
        <p:nvSpPr>
          <p:cNvPr id="132609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80113" y="236220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random access memory</a:t>
            </a:r>
          </a:p>
        </p:txBody>
      </p:sp>
      <p:sp>
        <p:nvSpPr>
          <p:cNvPr id="1326091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44600" y="103505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609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44600" y="11430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6093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581400" y="2133600"/>
            <a:ext cx="2590800" cy="0"/>
          </a:xfrm>
          <a:prstGeom prst="line">
            <a:avLst/>
          </a:prstGeom>
          <a:noFill/>
          <a:ln w="19050">
            <a:solidFill>
              <a:srgbClr val="B003D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6094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34063" y="1485900"/>
            <a:ext cx="2689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programs stored here</a:t>
            </a:r>
          </a:p>
        </p:txBody>
      </p:sp>
      <p:sp>
        <p:nvSpPr>
          <p:cNvPr id="132609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7713" y="1484313"/>
            <a:ext cx="329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instructions executed here</a:t>
            </a:r>
          </a:p>
        </p:txBody>
      </p:sp>
      <p:sp>
        <p:nvSpPr>
          <p:cNvPr id="132609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86225" y="21717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B003D1"/>
                </a:solidFill>
                <a:latin typeface="Comic Sans MS" pitchFamily="66" charset="0"/>
              </a:rPr>
              <a:t>Von Neumann bottleneck</a:t>
            </a:r>
          </a:p>
        </p:txBody>
      </p:sp>
      <p:sp>
        <p:nvSpPr>
          <p:cNvPr id="1326111" name="Rectangle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2928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6112" name="Rectangle 3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0" y="3309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6113" name="Rectangle 3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96000" y="3690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6114" name="Rectangle 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0" y="4071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6115" name="Rectangle 3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0" y="4452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6116" name="Rectangle 3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96000" y="4833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6117" name="Rectangle 3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96000" y="5214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6118" name="Rectangle 3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137275" y="29575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326119" name="Text Box 3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21313" y="2895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326120" name="Text Box 4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18138" y="3273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326121" name="Text Box 4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18138" y="3654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326122" name="Text Box 4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18138" y="4035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326123" name="Text Box 4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418138" y="4408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326124" name="Text Box 4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18138" y="4797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326125" name="Rectangle 4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96000" y="593407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6126" name="Text Box 4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667500" y="5481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326127" name="Text Box 4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418138" y="5178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6</a:t>
            </a:r>
          </a:p>
        </p:txBody>
      </p:sp>
      <p:sp>
        <p:nvSpPr>
          <p:cNvPr id="1326128" name="Text Box 4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410200" y="5940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255</a:t>
            </a:r>
          </a:p>
        </p:txBody>
      </p:sp>
      <p:sp>
        <p:nvSpPr>
          <p:cNvPr id="1326129" name="Rectangle 4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137275" y="33480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mul r2 r1 r1 </a:t>
            </a:r>
          </a:p>
        </p:txBody>
      </p:sp>
      <p:sp>
        <p:nvSpPr>
          <p:cNvPr id="1326130" name="Rectangle 5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137275" y="3713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add r2 r2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326131" name="Rectangle 5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137275" y="41021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write r2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326132" name="Rectangle 5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137275" y="44767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326133" name="Rectangle 5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137275" y="4856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326134" name="Rectangle 5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137275" y="5237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326135" name="Rectangle 55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926138" y="6369050"/>
            <a:ext cx="26257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255 total memory locations</a:t>
            </a:r>
          </a:p>
        </p:txBody>
      </p:sp>
      <p:sp>
        <p:nvSpPr>
          <p:cNvPr id="1326136" name="Text Box 56"/>
          <p:cNvSpPr txBox="1">
            <a:spLocks noChangeArrowheads="1"/>
          </p:cNvSpPr>
          <p:nvPr/>
        </p:nvSpPr>
        <p:spPr bwMode="auto">
          <a:xfrm>
            <a:off x="228600" y="3429000"/>
            <a:ext cx="464978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/>
              <a:t>Programs are stored in memory in </a:t>
            </a:r>
            <a:r>
              <a:rPr lang="en-US" sz="4200" i="1" dirty="0"/>
              <a:t>machine </a:t>
            </a:r>
            <a:r>
              <a:rPr lang="en-US" sz="4200" i="1" dirty="0" smtClean="0"/>
              <a:t>language (1s and 0s)</a:t>
            </a:r>
            <a:endParaRPr lang="en-US" sz="4200" dirty="0"/>
          </a:p>
        </p:txBody>
      </p:sp>
      <p:grpSp>
        <p:nvGrpSpPr>
          <p:cNvPr id="57" name="Group 7182"/>
          <p:cNvGrpSpPr>
            <a:grpSpLocks/>
          </p:cNvGrpSpPr>
          <p:nvPr/>
        </p:nvGrpSpPr>
        <p:grpSpPr bwMode="auto">
          <a:xfrm>
            <a:off x="290414" y="332589"/>
            <a:ext cx="790771" cy="910431"/>
            <a:chOff x="1676815" y="5536974"/>
            <a:chExt cx="1066385" cy="1244825"/>
          </a:xfrm>
        </p:grpSpPr>
        <p:sp>
          <p:nvSpPr>
            <p:cNvPr id="58" name="Freeform 11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60" name="Straight Connector 59"/>
            <p:cNvCxnSpPr>
              <a:stCxn id="76" idx="1"/>
              <a:endCxn id="76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76" name="Oval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7" name="Oval 17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76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2" name="Freeform 61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63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71" name="Oval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2" name="Oval 1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3" name="Straight Connector 72"/>
              <p:cNvCxnSpPr>
                <a:stCxn id="71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1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71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66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7" name="Oval 17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8" name="Straight Connector 67"/>
              <p:cNvCxnSpPr>
                <a:stCxn id="66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6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6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5" name="AutoShape 19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45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22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3322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12875" y="198438"/>
            <a:ext cx="582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Von Neumann Architecture</a:t>
            </a:r>
          </a:p>
        </p:txBody>
      </p:sp>
      <p:pic>
        <p:nvPicPr>
          <p:cNvPr id="133222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9699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35500" y="1989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33223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31975" y="1835150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CPU</a:t>
            </a:r>
          </a:p>
        </p:txBody>
      </p:sp>
      <p:sp>
        <p:nvSpPr>
          <p:cNvPr id="133223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1828800"/>
            <a:ext cx="1312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RAM</a:t>
            </a:r>
          </a:p>
        </p:txBody>
      </p:sp>
      <p:sp>
        <p:nvSpPr>
          <p:cNvPr id="133223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2398713"/>
            <a:ext cx="2286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central processing unit</a:t>
            </a:r>
          </a:p>
        </p:txBody>
      </p:sp>
      <p:sp>
        <p:nvSpPr>
          <p:cNvPr id="133223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80113" y="236220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random access memory</a:t>
            </a:r>
          </a:p>
        </p:txBody>
      </p:sp>
      <p:sp>
        <p:nvSpPr>
          <p:cNvPr id="1332235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44600" y="103505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3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44600" y="11430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3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581400" y="2133600"/>
            <a:ext cx="2590800" cy="0"/>
          </a:xfrm>
          <a:prstGeom prst="line">
            <a:avLst/>
          </a:prstGeom>
          <a:noFill/>
          <a:ln w="19050">
            <a:solidFill>
              <a:srgbClr val="B003D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23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34063" y="1485900"/>
            <a:ext cx="2689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programs stored here</a:t>
            </a:r>
          </a:p>
        </p:txBody>
      </p:sp>
      <p:sp>
        <p:nvSpPr>
          <p:cNvPr id="133223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7713" y="1484313"/>
            <a:ext cx="329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instructions executed here</a:t>
            </a:r>
          </a:p>
        </p:txBody>
      </p:sp>
      <p:sp>
        <p:nvSpPr>
          <p:cNvPr id="133224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86225" y="21717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B003D1"/>
                </a:solidFill>
                <a:latin typeface="Comic Sans MS" pitchFamily="66" charset="0"/>
              </a:rPr>
              <a:t>Von Neumann bottleneck</a:t>
            </a:r>
          </a:p>
        </p:txBody>
      </p:sp>
      <p:sp>
        <p:nvSpPr>
          <p:cNvPr id="1332255" name="Rectangle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2928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56" name="Rectangle 3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0" y="3309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57" name="Rectangle 3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96000" y="3690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58" name="Rectangle 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0" y="4071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59" name="Rectangle 3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0" y="4452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60" name="Rectangle 3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96000" y="4833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61" name="Rectangle 3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96000" y="5214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62" name="Rectangle 3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137275" y="29575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332263" name="Text Box 3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21313" y="2895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332264" name="Text Box 4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18138" y="3273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332265" name="Text Box 4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18138" y="3654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332266" name="Text Box 4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18138" y="4035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332267" name="Text Box 4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418138" y="4408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332268" name="Text Box 4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18138" y="4797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332269" name="Rectangle 4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96000" y="593407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70" name="Text Box 4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667500" y="5481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332271" name="Text Box 4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418138" y="5178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6</a:t>
            </a:r>
          </a:p>
        </p:txBody>
      </p:sp>
      <p:sp>
        <p:nvSpPr>
          <p:cNvPr id="1332272" name="Text Box 4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410200" y="5940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255</a:t>
            </a:r>
          </a:p>
        </p:txBody>
      </p:sp>
      <p:sp>
        <p:nvSpPr>
          <p:cNvPr id="1332273" name="Rectangle 4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137275" y="33480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mul r2 r1 r1 </a:t>
            </a:r>
          </a:p>
        </p:txBody>
      </p:sp>
      <p:sp>
        <p:nvSpPr>
          <p:cNvPr id="1332274" name="Rectangle 5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137275" y="3713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add r2 r2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332275" name="Rectangle 5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137275" y="41021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write r2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332276" name="Rectangle 5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137275" y="44767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332277" name="Rectangle 5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137275" y="4856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332278" name="Rectangle 5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137275" y="5237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332279" name="Rectangle 55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926138" y="6369050"/>
            <a:ext cx="26257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255 total memory locations</a:t>
            </a:r>
          </a:p>
        </p:txBody>
      </p:sp>
      <p:sp>
        <p:nvSpPr>
          <p:cNvPr id="1332280" name="Text Box 56"/>
          <p:cNvSpPr txBox="1">
            <a:spLocks noChangeArrowheads="1"/>
          </p:cNvSpPr>
          <p:nvPr/>
        </p:nvSpPr>
        <p:spPr bwMode="auto">
          <a:xfrm>
            <a:off x="228600" y="3429000"/>
            <a:ext cx="4649788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/>
              <a:t>Each instruction is transferred </a:t>
            </a:r>
            <a:br>
              <a:rPr lang="en-US" sz="4200"/>
            </a:br>
            <a:r>
              <a:rPr lang="en-US" sz="4200"/>
              <a:t>(in order) to the CPU to be executed</a:t>
            </a:r>
          </a:p>
        </p:txBody>
      </p:sp>
      <p:grpSp>
        <p:nvGrpSpPr>
          <p:cNvPr id="57" name="Group 7182"/>
          <p:cNvGrpSpPr>
            <a:grpSpLocks/>
          </p:cNvGrpSpPr>
          <p:nvPr/>
        </p:nvGrpSpPr>
        <p:grpSpPr bwMode="auto">
          <a:xfrm>
            <a:off x="290414" y="332589"/>
            <a:ext cx="790771" cy="910431"/>
            <a:chOff x="1676815" y="5536974"/>
            <a:chExt cx="1066385" cy="1244825"/>
          </a:xfrm>
        </p:grpSpPr>
        <p:sp>
          <p:nvSpPr>
            <p:cNvPr id="58" name="Freeform 11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60" name="Straight Connector 59"/>
            <p:cNvCxnSpPr>
              <a:stCxn id="76" idx="1"/>
              <a:endCxn id="76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76" name="Oval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7" name="Oval 17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76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2" name="Freeform 61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63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71" name="Oval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2" name="Oval 1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3" name="Straight Connector 72"/>
              <p:cNvCxnSpPr>
                <a:stCxn id="71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1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71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66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7" name="Oval 17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8" name="Straight Connector 67"/>
              <p:cNvCxnSpPr>
                <a:stCxn id="66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6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6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5" name="AutoShape 19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48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/>
              <a:t>Stages of an Interpreter</a:t>
            </a:r>
          </a:p>
        </p:txBody>
      </p:sp>
      <p:grpSp>
        <p:nvGrpSpPr>
          <p:cNvPr id="38707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387076" name="Rectangle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77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707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2954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Lexical Analyzer</a:t>
            </a:r>
          </a:p>
        </p:txBody>
      </p:sp>
      <p:sp>
        <p:nvSpPr>
          <p:cNvPr id="38707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23622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38708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3505200"/>
            <a:ext cx="20574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dirty="0">
                <a:solidFill>
                  <a:srgbClr val="FF0000"/>
                </a:solidFill>
              </a:rPr>
              <a:t>Evaluator</a:t>
            </a:r>
          </a:p>
        </p:txBody>
      </p:sp>
      <p:sp>
        <p:nvSpPr>
          <p:cNvPr id="38708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" y="4495800"/>
            <a:ext cx="20574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FF0000"/>
                </a:solidFill>
              </a:rPr>
              <a:t>Environment</a:t>
            </a:r>
          </a:p>
        </p:txBody>
      </p:sp>
      <p:sp>
        <p:nvSpPr>
          <p:cNvPr id="38708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2000" y="57150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Printer</a:t>
            </a:r>
          </a:p>
        </p:txBody>
      </p:sp>
      <p:sp>
        <p:nvSpPr>
          <p:cNvPr id="38708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8600" y="2057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4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8600" y="3200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5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8600" y="54102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6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04800" y="64770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7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752600" y="4114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8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10000" y="12954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387089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0" y="1447800"/>
            <a:ext cx="588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AKA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/>
              <p14:cNvContentPartPr/>
              <p14:nvPr/>
            </p14:nvContentPartPr>
            <p14:xfrm>
              <a:off x="150120" y="464400"/>
              <a:ext cx="1478880" cy="5550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0760" y="455040"/>
                <a:ext cx="1497600" cy="556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9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2813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3281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12875" y="198438"/>
            <a:ext cx="582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Von Neumann Architecture</a:t>
            </a:r>
          </a:p>
        </p:txBody>
      </p:sp>
      <p:pic>
        <p:nvPicPr>
          <p:cNvPr id="1328133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9699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813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35500" y="1989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32813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31975" y="1835150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CPU</a:t>
            </a:r>
          </a:p>
        </p:txBody>
      </p:sp>
      <p:sp>
        <p:nvSpPr>
          <p:cNvPr id="132813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1828800"/>
            <a:ext cx="1312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RAM</a:t>
            </a:r>
          </a:p>
        </p:txBody>
      </p:sp>
      <p:sp>
        <p:nvSpPr>
          <p:cNvPr id="1328137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2398713"/>
            <a:ext cx="2286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central processing unit</a:t>
            </a:r>
          </a:p>
        </p:txBody>
      </p:sp>
      <p:sp>
        <p:nvSpPr>
          <p:cNvPr id="1328138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80113" y="236220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random access memory</a:t>
            </a:r>
          </a:p>
        </p:txBody>
      </p:sp>
      <p:sp>
        <p:nvSpPr>
          <p:cNvPr id="1328139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44600" y="103505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8140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44600" y="11430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8141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581400" y="2133600"/>
            <a:ext cx="2590800" cy="0"/>
          </a:xfrm>
          <a:prstGeom prst="line">
            <a:avLst/>
          </a:prstGeom>
          <a:noFill/>
          <a:ln w="19050">
            <a:solidFill>
              <a:srgbClr val="B003D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814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34063" y="1485900"/>
            <a:ext cx="2689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programs stored here</a:t>
            </a:r>
          </a:p>
        </p:txBody>
      </p:sp>
      <p:sp>
        <p:nvSpPr>
          <p:cNvPr id="132814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7713" y="1484313"/>
            <a:ext cx="329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instructions executed here</a:t>
            </a:r>
          </a:p>
        </p:txBody>
      </p:sp>
      <p:sp>
        <p:nvSpPr>
          <p:cNvPr id="132814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86225" y="21717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B003D1"/>
                </a:solidFill>
                <a:latin typeface="Comic Sans MS" pitchFamily="66" charset="0"/>
              </a:rPr>
              <a:t>Von Neumann bottleneck</a:t>
            </a:r>
          </a:p>
        </p:txBody>
      </p:sp>
      <p:sp>
        <p:nvSpPr>
          <p:cNvPr id="1328159" name="Rectangle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2928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8160" name="Rectangle 3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0" y="3309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8161" name="Rectangle 3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96000" y="3690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8162" name="Rectangle 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0" y="4071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8163" name="Rectangle 3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0" y="4452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8164" name="Rectangle 3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96000" y="4833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8165" name="Rectangle 3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96000" y="5214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8166" name="Rectangle 3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137275" y="29575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328167" name="Text Box 3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21313" y="2895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328168" name="Text Box 4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18138" y="3273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328169" name="Text Box 4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18138" y="3654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328170" name="Text Box 4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18138" y="4035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328171" name="Text Box 4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418138" y="4408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328172" name="Text Box 4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18138" y="4797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328173" name="Rectangle 4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96000" y="593407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8174" name="Text Box 4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667500" y="5481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328175" name="Text Box 4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418138" y="5178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6</a:t>
            </a:r>
          </a:p>
        </p:txBody>
      </p:sp>
      <p:sp>
        <p:nvSpPr>
          <p:cNvPr id="1328176" name="Text Box 4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410200" y="5940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255</a:t>
            </a:r>
          </a:p>
        </p:txBody>
      </p:sp>
      <p:sp>
        <p:nvSpPr>
          <p:cNvPr id="1328177" name="Rectangle 4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137275" y="44767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328178" name="Rectangle 5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137275" y="4856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328179" name="Rectangle 5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137275" y="5237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328180" name="Rectangle 5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926138" y="6369050"/>
            <a:ext cx="26257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255 total memory locations</a:t>
            </a:r>
          </a:p>
        </p:txBody>
      </p:sp>
      <p:sp>
        <p:nvSpPr>
          <p:cNvPr id="1328181" name="Text Box 53"/>
          <p:cNvSpPr txBox="1">
            <a:spLocks noChangeArrowheads="1"/>
          </p:cNvSpPr>
          <p:nvPr/>
        </p:nvSpPr>
        <p:spPr bwMode="auto">
          <a:xfrm>
            <a:off x="533400" y="3276600"/>
            <a:ext cx="434340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i="1"/>
              <a:t>Assembly language is </a:t>
            </a:r>
            <a:r>
              <a:rPr lang="en-US" sz="4200"/>
              <a:t>human-readable machine language </a:t>
            </a:r>
          </a:p>
        </p:txBody>
      </p:sp>
      <p:sp>
        <p:nvSpPr>
          <p:cNvPr id="1328182" name="Rectangle 5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137275" y="33480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mul r2 r1 r1 </a:t>
            </a:r>
          </a:p>
        </p:txBody>
      </p:sp>
      <p:sp>
        <p:nvSpPr>
          <p:cNvPr id="1328183" name="Rectangle 5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137275" y="3713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add r2 r2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328184" name="Rectangle 5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137275" y="41021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write r2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grpSp>
        <p:nvGrpSpPr>
          <p:cNvPr id="57" name="Group 7182"/>
          <p:cNvGrpSpPr>
            <a:grpSpLocks/>
          </p:cNvGrpSpPr>
          <p:nvPr/>
        </p:nvGrpSpPr>
        <p:grpSpPr bwMode="auto">
          <a:xfrm>
            <a:off x="290414" y="332589"/>
            <a:ext cx="790771" cy="910431"/>
            <a:chOff x="1676815" y="5536974"/>
            <a:chExt cx="1066385" cy="1244825"/>
          </a:xfrm>
        </p:grpSpPr>
        <p:sp>
          <p:nvSpPr>
            <p:cNvPr id="58" name="Freeform 11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60" name="Straight Connector 59"/>
            <p:cNvCxnSpPr>
              <a:stCxn id="76" idx="1"/>
              <a:endCxn id="76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76" name="Oval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7" name="Oval 17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76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2" name="Freeform 61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63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71" name="Oval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2" name="Oval 1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3" name="Straight Connector 72"/>
              <p:cNvCxnSpPr>
                <a:stCxn id="71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1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71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66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7" name="Oval 17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8" name="Straight Connector 67"/>
              <p:cNvCxnSpPr>
                <a:stCxn id="66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6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6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5" name="AutoShape 19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75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200"/>
              <a:t>The BIG IDEA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Instructions are simple functions for the computer to perform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move some data (between registers and/or memory)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Add some numbers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Go back to a previous instruction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Etc.</a:t>
            </a:r>
          </a:p>
          <a:p>
            <a:pPr>
              <a:lnSpc>
                <a:spcPct val="90000"/>
              </a:lnSpc>
            </a:pPr>
            <a:r>
              <a:rPr lang="en-US" sz="2400"/>
              <a:t>We can represent functions in logic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Truth tables, algebra, logic gates</a:t>
            </a:r>
          </a:p>
          <a:p>
            <a:pPr>
              <a:lnSpc>
                <a:spcPct val="90000"/>
              </a:lnSpc>
            </a:pPr>
            <a:r>
              <a:rPr lang="en-US" sz="2400"/>
              <a:t>We </a:t>
            </a:r>
            <a:r>
              <a:rPr lang="en-US" sz="2400">
                <a:solidFill>
                  <a:srgbClr val="FF0000"/>
                </a:solidFill>
              </a:rPr>
              <a:t>ENCODE</a:t>
            </a:r>
            <a:r>
              <a:rPr lang="en-US" sz="2400"/>
              <a:t> instructions as sequences of 0s and 1s…</a:t>
            </a:r>
          </a:p>
          <a:p>
            <a:pPr>
              <a:lnSpc>
                <a:spcPct val="90000"/>
              </a:lnSpc>
            </a:pPr>
            <a:r>
              <a:rPr lang="en-US" sz="2400"/>
              <a:t>…Then we can build </a:t>
            </a:r>
            <a:r>
              <a:rPr lang="en-US" sz="2400">
                <a:solidFill>
                  <a:srgbClr val="FF0000"/>
                </a:solidFill>
              </a:rPr>
              <a:t>HARDWARE</a:t>
            </a:r>
            <a:r>
              <a:rPr lang="en-US" sz="2400"/>
              <a:t> to execute these instructions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4167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5564187"/>
            <a:ext cx="6267450" cy="711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The instructions are just INPUTS to LOGIC FUNCTIONS!</a:t>
            </a:r>
          </a:p>
          <a:p>
            <a:pPr algn="ctr"/>
            <a:r>
              <a:rPr lang="en-US" sz="2000" dirty="0">
                <a:latin typeface="Times New Roman" pitchFamily="18" charset="0"/>
              </a:rPr>
              <a:t>(The output is the RESULT of executing the instruction)</a:t>
            </a:r>
          </a:p>
        </p:txBody>
      </p:sp>
      <p:sp>
        <p:nvSpPr>
          <p:cNvPr id="5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44600" y="95885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44600" y="8382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1233" y="3460532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Assembly Language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43705" y="1948089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5565" y="118535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circuit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8726" y="4332890"/>
            <a:ext cx="139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Loops in 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71808" y="5040868"/>
            <a:ext cx="322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Functions and recursion in AL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4" idx="0"/>
          </p:cNvCxnSpPr>
          <p:nvPr/>
        </p:nvCxnSpPr>
        <p:spPr>
          <a:xfrm>
            <a:off x="3183820" y="1554686"/>
            <a:ext cx="1" cy="3934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2"/>
            <a:endCxn id="3" idx="0"/>
          </p:cNvCxnSpPr>
          <p:nvPr/>
        </p:nvCxnSpPr>
        <p:spPr>
          <a:xfrm>
            <a:off x="3183820" y="3141749"/>
            <a:ext cx="0" cy="31878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83820" y="3983752"/>
            <a:ext cx="1" cy="3491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83820" y="4702222"/>
            <a:ext cx="1" cy="33864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0449" y="277241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Language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4" idx="2"/>
            <a:endCxn id="23" idx="0"/>
          </p:cNvCxnSpPr>
          <p:nvPr/>
        </p:nvCxnSpPr>
        <p:spPr>
          <a:xfrm flipH="1">
            <a:off x="3183820" y="2317421"/>
            <a:ext cx="1" cy="45499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209" y="34715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More concrete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209" y="580465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More abstract</a:t>
            </a:r>
          </a:p>
        </p:txBody>
      </p:sp>
      <p:cxnSp>
        <p:nvCxnSpPr>
          <p:cNvPr id="34" name="Straight Arrow Connector 33"/>
          <p:cNvCxnSpPr>
            <a:stCxn id="31" idx="2"/>
            <a:endCxn id="32" idx="0"/>
          </p:cNvCxnSpPr>
          <p:nvPr/>
        </p:nvCxnSpPr>
        <p:spPr>
          <a:xfrm flipH="1">
            <a:off x="825864" y="716486"/>
            <a:ext cx="32060" cy="50881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95832" y="3464914"/>
            <a:ext cx="3425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A translation of the 1s and 0s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into something human-readable</a:t>
            </a:r>
            <a:endParaRPr lang="en-US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7190" y="2593254"/>
            <a:ext cx="4742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sequences of 1s and 0s that drive the 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hardware to perform the necessary functions</a:t>
            </a:r>
            <a:endParaRPr lang="en-US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09591" y="1741365"/>
            <a:ext cx="4576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collections of circuits that can perform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all the needed functions to manipulate data</a:t>
            </a:r>
            <a:endParaRPr lang="en-US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0610" y="1169965"/>
            <a:ext cx="3876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how to turn functions into hardware</a:t>
            </a:r>
            <a:endParaRPr lang="en-US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95832" y="4378298"/>
            <a:ext cx="4072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how to use AL to do stuff that's useful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to humans</a:t>
            </a:r>
            <a:endParaRPr lang="en-US" sz="20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98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1233" y="3460532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Assembly Language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43705" y="1948089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5565" y="118535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circuit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8726" y="4332890"/>
            <a:ext cx="139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Loops in 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71808" y="5040868"/>
            <a:ext cx="322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Functions and recursion in AL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4" idx="0"/>
          </p:cNvCxnSpPr>
          <p:nvPr/>
        </p:nvCxnSpPr>
        <p:spPr>
          <a:xfrm>
            <a:off x="3183820" y="1554686"/>
            <a:ext cx="1" cy="3934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2"/>
            <a:endCxn id="3" idx="0"/>
          </p:cNvCxnSpPr>
          <p:nvPr/>
        </p:nvCxnSpPr>
        <p:spPr>
          <a:xfrm>
            <a:off x="3183820" y="3141749"/>
            <a:ext cx="0" cy="31878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83820" y="3983752"/>
            <a:ext cx="1" cy="3491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83820" y="4702222"/>
            <a:ext cx="1" cy="33864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0449" y="277241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Language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4" idx="2"/>
            <a:endCxn id="23" idx="0"/>
          </p:cNvCxnSpPr>
          <p:nvPr/>
        </p:nvCxnSpPr>
        <p:spPr>
          <a:xfrm flipH="1">
            <a:off x="3183820" y="2317421"/>
            <a:ext cx="1" cy="45499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209" y="34715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More concrete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209" y="580465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More abstract</a:t>
            </a:r>
          </a:p>
        </p:txBody>
      </p:sp>
      <p:cxnSp>
        <p:nvCxnSpPr>
          <p:cNvPr id="34" name="Straight Arrow Connector 33"/>
          <p:cNvCxnSpPr>
            <a:stCxn id="31" idx="2"/>
            <a:endCxn id="32" idx="0"/>
          </p:cNvCxnSpPr>
          <p:nvPr/>
        </p:nvCxnSpPr>
        <p:spPr>
          <a:xfrm flipH="1">
            <a:off x="825864" y="716486"/>
            <a:ext cx="32060" cy="50881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157787" y="3491309"/>
            <a:ext cx="2808192" cy="46166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Today + Tuesday</a:t>
            </a:r>
            <a:endParaRPr lang="en-US" sz="24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05400" y="1185353"/>
            <a:ext cx="2808192" cy="46166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Tuesday + Thursday</a:t>
            </a:r>
            <a:endParaRPr lang="en-US" sz="24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05400" y="2363587"/>
            <a:ext cx="2808192" cy="46166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Tues 10/4</a:t>
            </a:r>
            <a:endParaRPr lang="en-US" sz="24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05400" y="4286723"/>
            <a:ext cx="2808192" cy="46166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Tues 10/4</a:t>
            </a:r>
            <a:endParaRPr lang="en-US" sz="24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05400" y="4994701"/>
            <a:ext cx="2808192" cy="46166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Thurs 10/6</a:t>
            </a:r>
            <a:endParaRPr lang="en-US" sz="2400" dirty="0" smtClean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0" name="Curved Connector 9"/>
          <p:cNvCxnSpPr>
            <a:stCxn id="6" idx="3"/>
            <a:endCxn id="24" idx="3"/>
          </p:cNvCxnSpPr>
          <p:nvPr/>
        </p:nvCxnSpPr>
        <p:spPr>
          <a:xfrm flipH="1" flipV="1">
            <a:off x="7913592" y="1416186"/>
            <a:ext cx="52387" cy="2305956"/>
          </a:xfrm>
          <a:prstGeom prst="curvedConnector3">
            <a:avLst>
              <a:gd name="adj1" fmla="val -436368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24" idx="1"/>
            <a:endCxn id="25" idx="1"/>
          </p:cNvCxnSpPr>
          <p:nvPr/>
        </p:nvCxnSpPr>
        <p:spPr>
          <a:xfrm rot="10800000" flipV="1">
            <a:off x="5105400" y="1416186"/>
            <a:ext cx="12700" cy="1178234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5" idx="1"/>
            <a:endCxn id="27" idx="1"/>
          </p:cNvCxnSpPr>
          <p:nvPr/>
        </p:nvCxnSpPr>
        <p:spPr>
          <a:xfrm rot="10800000" flipV="1">
            <a:off x="5105400" y="2594420"/>
            <a:ext cx="12700" cy="1923136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27" idx="1"/>
            <a:endCxn id="28" idx="1"/>
          </p:cNvCxnSpPr>
          <p:nvPr/>
        </p:nvCxnSpPr>
        <p:spPr>
          <a:xfrm rot="10800000" flipV="1">
            <a:off x="5105400" y="4517556"/>
            <a:ext cx="12700" cy="707978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1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82" name="Picture 2" descr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4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4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49925" y="57150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Hmmm Quick Reference</a:t>
            </a:r>
          </a:p>
        </p:txBody>
      </p:sp>
    </p:spTree>
    <p:extLst>
      <p:ext uri="{BB962C8B-B14F-4D97-AF65-F5344CB8AC3E}">
        <p14:creationId xmlns:p14="http://schemas.microsoft.com/office/powerpoint/2010/main" val="28405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7555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7555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03638" y="198438"/>
            <a:ext cx="173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Hmmm</a:t>
            </a:r>
          </a:p>
        </p:txBody>
      </p:sp>
      <p:sp>
        <p:nvSpPr>
          <p:cNvPr id="11755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35500" y="1989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755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31975" y="1835150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CPU</a:t>
            </a:r>
          </a:p>
        </p:txBody>
      </p:sp>
      <p:sp>
        <p:nvSpPr>
          <p:cNvPr id="117555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77000" y="1828800"/>
            <a:ext cx="1312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RAM</a:t>
            </a:r>
          </a:p>
        </p:txBody>
      </p:sp>
      <p:sp>
        <p:nvSpPr>
          <p:cNvPr id="117556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95400" y="2398713"/>
            <a:ext cx="2286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central processing unit</a:t>
            </a:r>
          </a:p>
        </p:txBody>
      </p:sp>
      <p:sp>
        <p:nvSpPr>
          <p:cNvPr id="117556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80113" y="236220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random access memory</a:t>
            </a:r>
          </a:p>
        </p:txBody>
      </p:sp>
      <p:sp>
        <p:nvSpPr>
          <p:cNvPr id="117556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581400" y="2133600"/>
            <a:ext cx="2590800" cy="0"/>
          </a:xfrm>
          <a:prstGeom prst="line">
            <a:avLst/>
          </a:prstGeom>
          <a:noFill/>
          <a:ln w="19050">
            <a:solidFill>
              <a:srgbClr val="B003D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556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86225" y="21717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B003D1"/>
                </a:solidFill>
                <a:latin typeface="Comic Sans MS" pitchFamily="66" charset="0"/>
              </a:rPr>
              <a:t>Von Neumann bottleneck</a:t>
            </a:r>
          </a:p>
        </p:txBody>
      </p:sp>
      <p:sp>
        <p:nvSpPr>
          <p:cNvPr id="117556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0" y="2928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3309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0" y="3690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0" y="4071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0" y="4452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4833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0" y="5214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1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37275" y="29575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 dirty="0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sz="1800" dirty="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72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21313" y="2895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175573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18138" y="3273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175574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18138" y="3654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175575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18138" y="4035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175576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18138" y="4408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175577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18138" y="4797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175578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96000" y="593407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9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67500" y="5481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175580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18138" y="5178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6</a:t>
            </a:r>
          </a:p>
        </p:txBody>
      </p:sp>
      <p:sp>
        <p:nvSpPr>
          <p:cNvPr id="1175581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410200" y="5940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255</a:t>
            </a:r>
          </a:p>
        </p:txBody>
      </p:sp>
      <p:sp>
        <p:nvSpPr>
          <p:cNvPr id="1175582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137275" y="44767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3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137275" y="4856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4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137275" y="5237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5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02313" y="6413500"/>
            <a:ext cx="2836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255 memory locations of 16 bits</a:t>
            </a:r>
          </a:p>
        </p:txBody>
      </p:sp>
      <p:sp>
        <p:nvSpPr>
          <p:cNvPr id="1175586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447800" y="48514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87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447800" y="5384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88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2638" y="43307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r0</a:t>
            </a:r>
          </a:p>
        </p:txBody>
      </p:sp>
      <p:sp>
        <p:nvSpPr>
          <p:cNvPr id="1175589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447800" y="4318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0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447800" y="607536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49463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175592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344863" y="4343400"/>
            <a:ext cx="0" cy="2071688"/>
          </a:xfrm>
          <a:prstGeom prst="line">
            <a:avLst/>
          </a:prstGeom>
          <a:noFill/>
          <a:ln w="19050">
            <a:solidFill>
              <a:srgbClr val="B003D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559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387725" y="4559300"/>
            <a:ext cx="148907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B003D1"/>
                </a:solidFill>
                <a:latin typeface="Arial" charset="0"/>
              </a:rPr>
              <a:t>16 registers,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B003D1"/>
                </a:solidFill>
                <a:latin typeface="Arial" charset="0"/>
              </a:rPr>
              <a:t>each 16 bits</a:t>
            </a:r>
          </a:p>
        </p:txBody>
      </p:sp>
      <p:sp>
        <p:nvSpPr>
          <p:cNvPr id="117559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93750" y="60833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r15</a:t>
            </a:r>
          </a:p>
        </p:txBody>
      </p:sp>
      <p:sp>
        <p:nvSpPr>
          <p:cNvPr id="117559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352800" y="5153025"/>
            <a:ext cx="12620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they can hold values from -32768 upto 32767</a:t>
            </a:r>
          </a:p>
        </p:txBody>
      </p:sp>
      <p:sp>
        <p:nvSpPr>
          <p:cNvPr id="117559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54063" y="48990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r1</a:t>
            </a:r>
          </a:p>
        </p:txBody>
      </p:sp>
      <p:sp>
        <p:nvSpPr>
          <p:cNvPr id="1175597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1050" y="54054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r2</a:t>
            </a:r>
          </a:p>
        </p:txBody>
      </p:sp>
      <p:sp>
        <p:nvSpPr>
          <p:cNvPr id="1175598" name="Rectangle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455738" y="360045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9" name="Rectangle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463675" y="3000375"/>
            <a:ext cx="1668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0" name="Text Box 4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95263" y="2895600"/>
            <a:ext cx="866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Program Counter</a:t>
            </a:r>
          </a:p>
        </p:txBody>
      </p:sp>
      <p:sp>
        <p:nvSpPr>
          <p:cNvPr id="1175601" name="Text Box 4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0" y="3517900"/>
            <a:ext cx="1250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Instruction Register</a:t>
            </a:r>
          </a:p>
        </p:txBody>
      </p:sp>
      <p:sp>
        <p:nvSpPr>
          <p:cNvPr id="1175602" name="Rectangle 5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116263" y="3621088"/>
            <a:ext cx="1847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Holds the current instruction</a:t>
            </a:r>
          </a:p>
        </p:txBody>
      </p:sp>
      <p:sp>
        <p:nvSpPr>
          <p:cNvPr id="1175603" name="Rectangle 5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124200" y="3035300"/>
            <a:ext cx="211613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Holds address of the next instruction</a:t>
            </a:r>
          </a:p>
        </p:txBody>
      </p:sp>
      <p:sp>
        <p:nvSpPr>
          <p:cNvPr id="1175604" name="Text Box 5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175125" y="2955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5605" name="Text Box 5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641725" y="2955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5606" name="Rectangle 5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699633" y="914400"/>
            <a:ext cx="372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The Harvey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Mudd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Miniature Machine</a:t>
            </a: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75607" name="Rectangle 5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371600" y="14478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8" name="Rectangle 5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71600" y="1524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9" name="Rectangl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 rot="-5400000">
            <a:off x="946150" y="806450"/>
            <a:ext cx="925513" cy="74613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10" name="Rectangle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-5400000">
            <a:off x="7315200" y="806450"/>
            <a:ext cx="925513" cy="74613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11" name="Rectangle 5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137275" y="33480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mul r2 r1 r1 </a:t>
            </a:r>
          </a:p>
        </p:txBody>
      </p:sp>
      <p:sp>
        <p:nvSpPr>
          <p:cNvPr id="1175612" name="Rectangle 6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137275" y="3713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add r2 r2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613" name="Rectangle 61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137275" y="41021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write r2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614" name="Text Box 6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482850" y="4289425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175616" name="Rectangle 64"/>
          <p:cNvSpPr>
            <a:spLocks noChangeArrowheads="1"/>
          </p:cNvSpPr>
          <p:nvPr/>
        </p:nvSpPr>
        <p:spPr bwMode="auto">
          <a:xfrm>
            <a:off x="0" y="4191000"/>
            <a:ext cx="914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/>
              <a:t>register 0</a:t>
            </a:r>
          </a:p>
          <a:p>
            <a:pPr algn="l"/>
            <a:r>
              <a:rPr lang="en-US" sz="1400" b="1"/>
              <a:t>is “hard-wired” </a:t>
            </a:r>
          </a:p>
          <a:p>
            <a:pPr algn="l"/>
            <a:r>
              <a:rPr lang="en-US" sz="1400" b="1"/>
              <a:t>to store 0</a:t>
            </a:r>
          </a:p>
        </p:txBody>
      </p:sp>
    </p:spTree>
    <p:extLst>
      <p:ext uri="{BB962C8B-B14F-4D97-AF65-F5344CB8AC3E}">
        <p14:creationId xmlns:p14="http://schemas.microsoft.com/office/powerpoint/2010/main" val="36884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7555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7555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03638" y="198438"/>
            <a:ext cx="173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Hmmm</a:t>
            </a:r>
          </a:p>
        </p:txBody>
      </p:sp>
      <p:sp>
        <p:nvSpPr>
          <p:cNvPr id="11755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35500" y="1989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755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31975" y="1835150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CPU</a:t>
            </a:r>
          </a:p>
        </p:txBody>
      </p:sp>
      <p:sp>
        <p:nvSpPr>
          <p:cNvPr id="117555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77000" y="1828800"/>
            <a:ext cx="1312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RAM</a:t>
            </a:r>
          </a:p>
        </p:txBody>
      </p:sp>
      <p:sp>
        <p:nvSpPr>
          <p:cNvPr id="117556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95400" y="2398713"/>
            <a:ext cx="2286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central processing unit</a:t>
            </a:r>
          </a:p>
        </p:txBody>
      </p:sp>
      <p:sp>
        <p:nvSpPr>
          <p:cNvPr id="117556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80113" y="236220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random access memory</a:t>
            </a:r>
          </a:p>
        </p:txBody>
      </p:sp>
      <p:sp>
        <p:nvSpPr>
          <p:cNvPr id="117556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581400" y="2133600"/>
            <a:ext cx="2590800" cy="0"/>
          </a:xfrm>
          <a:prstGeom prst="line">
            <a:avLst/>
          </a:prstGeom>
          <a:noFill/>
          <a:ln w="19050">
            <a:solidFill>
              <a:srgbClr val="B003D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556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86225" y="21717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B003D1"/>
                </a:solidFill>
                <a:latin typeface="Comic Sans MS" pitchFamily="66" charset="0"/>
              </a:rPr>
              <a:t>Von Neumann bottleneck</a:t>
            </a:r>
          </a:p>
        </p:txBody>
      </p:sp>
      <p:sp>
        <p:nvSpPr>
          <p:cNvPr id="117556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0" y="2928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3309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0" y="3690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0" y="4071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0" y="4452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4833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0" y="5214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1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37275" y="29575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72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21313" y="2895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175573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18138" y="3273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175574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18138" y="3654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175575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18138" y="4035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175576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18138" y="4408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175577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18138" y="4797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175578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96000" y="593407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9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67500" y="5481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175580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18138" y="5178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6</a:t>
            </a:r>
          </a:p>
        </p:txBody>
      </p:sp>
      <p:sp>
        <p:nvSpPr>
          <p:cNvPr id="1175581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410200" y="5940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255</a:t>
            </a:r>
          </a:p>
        </p:txBody>
      </p:sp>
      <p:sp>
        <p:nvSpPr>
          <p:cNvPr id="1175582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137275" y="44767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3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137275" y="4856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4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137275" y="5237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5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02313" y="6413500"/>
            <a:ext cx="2836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255 memory locations of 16 bits</a:t>
            </a:r>
          </a:p>
        </p:txBody>
      </p:sp>
      <p:sp>
        <p:nvSpPr>
          <p:cNvPr id="1175586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447800" y="48514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87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447800" y="5384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88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2638" y="43307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r0</a:t>
            </a:r>
          </a:p>
        </p:txBody>
      </p:sp>
      <p:sp>
        <p:nvSpPr>
          <p:cNvPr id="1175589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447800" y="4318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0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447800" y="607536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49463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175592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344863" y="4343400"/>
            <a:ext cx="0" cy="2071688"/>
          </a:xfrm>
          <a:prstGeom prst="line">
            <a:avLst/>
          </a:prstGeom>
          <a:noFill/>
          <a:ln w="19050">
            <a:solidFill>
              <a:srgbClr val="B003D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559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387725" y="4559300"/>
            <a:ext cx="148907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B003D1"/>
                </a:solidFill>
                <a:latin typeface="Arial" charset="0"/>
              </a:rPr>
              <a:t>16 registers,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B003D1"/>
                </a:solidFill>
                <a:latin typeface="Arial" charset="0"/>
              </a:rPr>
              <a:t>each 16 bits</a:t>
            </a:r>
          </a:p>
        </p:txBody>
      </p:sp>
      <p:sp>
        <p:nvSpPr>
          <p:cNvPr id="117559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93750" y="60833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r15</a:t>
            </a:r>
          </a:p>
        </p:txBody>
      </p:sp>
      <p:sp>
        <p:nvSpPr>
          <p:cNvPr id="117559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352800" y="5153025"/>
            <a:ext cx="12620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they can hold values from -32768 upto 32767</a:t>
            </a:r>
          </a:p>
        </p:txBody>
      </p:sp>
      <p:sp>
        <p:nvSpPr>
          <p:cNvPr id="117559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54063" y="48990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r1</a:t>
            </a:r>
          </a:p>
        </p:txBody>
      </p:sp>
      <p:sp>
        <p:nvSpPr>
          <p:cNvPr id="1175597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1050" y="54054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r2</a:t>
            </a:r>
          </a:p>
        </p:txBody>
      </p:sp>
      <p:sp>
        <p:nvSpPr>
          <p:cNvPr id="1175598" name="Rectangle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455738" y="360045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9" name="Rectangle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463675" y="3000375"/>
            <a:ext cx="1668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0" name="Text Box 4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95263" y="2895600"/>
            <a:ext cx="866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Program Counter</a:t>
            </a:r>
          </a:p>
        </p:txBody>
      </p:sp>
      <p:sp>
        <p:nvSpPr>
          <p:cNvPr id="1175601" name="Text Box 4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0" y="3517900"/>
            <a:ext cx="1250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Instruction Register</a:t>
            </a:r>
          </a:p>
        </p:txBody>
      </p:sp>
      <p:sp>
        <p:nvSpPr>
          <p:cNvPr id="1175602" name="Rectangle 5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116263" y="3621088"/>
            <a:ext cx="1847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Holds the current instruction</a:t>
            </a:r>
          </a:p>
        </p:txBody>
      </p:sp>
      <p:sp>
        <p:nvSpPr>
          <p:cNvPr id="1175603" name="Rectangle 5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124200" y="3035300"/>
            <a:ext cx="211613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Holds address of the next instruction</a:t>
            </a:r>
          </a:p>
        </p:txBody>
      </p:sp>
      <p:sp>
        <p:nvSpPr>
          <p:cNvPr id="1175604" name="Text Box 5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175125" y="2955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5605" name="Text Box 5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641725" y="2955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5606" name="Rectangle 5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699633" y="914400"/>
            <a:ext cx="372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The Harvey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Mudd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Miniature Machine</a:t>
            </a: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75607" name="Rectangle 5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371600" y="14478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8" name="Rectangle 5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71600" y="1524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9" name="Rectangl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 rot="-5400000">
            <a:off x="946150" y="806450"/>
            <a:ext cx="925513" cy="74613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10" name="Rectangle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-5400000">
            <a:off x="7315200" y="806450"/>
            <a:ext cx="925513" cy="74613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11" name="Rectangle 5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137275" y="33480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mul r2 r1 r1 </a:t>
            </a:r>
          </a:p>
        </p:txBody>
      </p:sp>
      <p:sp>
        <p:nvSpPr>
          <p:cNvPr id="1175612" name="Rectangle 6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137275" y="3713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add r2 r2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613" name="Rectangle 61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137275" y="41021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write r2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614" name="Text Box 6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482850" y="4289425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175616" name="Rectangle 64"/>
          <p:cNvSpPr>
            <a:spLocks noChangeArrowheads="1"/>
          </p:cNvSpPr>
          <p:nvPr/>
        </p:nvSpPr>
        <p:spPr bwMode="auto">
          <a:xfrm>
            <a:off x="0" y="4191000"/>
            <a:ext cx="914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/>
              <a:t>register 0</a:t>
            </a:r>
          </a:p>
          <a:p>
            <a:pPr algn="l"/>
            <a:r>
              <a:rPr lang="en-US" sz="1400" b="1"/>
              <a:t>is “hard-wired” </a:t>
            </a:r>
          </a:p>
          <a:p>
            <a:pPr algn="l"/>
            <a:r>
              <a:rPr lang="en-US" sz="1400" b="1"/>
              <a:t>to store 0</a:t>
            </a:r>
          </a:p>
        </p:txBody>
      </p:sp>
      <p:sp>
        <p:nvSpPr>
          <p:cNvPr id="2" name="Rectangle 1"/>
          <p:cNvSpPr/>
          <p:nvPr/>
        </p:nvSpPr>
        <p:spPr>
          <a:xfrm>
            <a:off x="893763" y="873382"/>
            <a:ext cx="7543800" cy="5166797"/>
          </a:xfrm>
          <a:prstGeom prst="rect">
            <a:avLst/>
          </a:prstGeom>
          <a:solidFill>
            <a:srgbClr val="FFC000"/>
          </a:solidFill>
          <a:ln w="28575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latin typeface="+mj-lt"/>
              </a:rPr>
              <a:t>NOTE:</a:t>
            </a:r>
          </a:p>
          <a:p>
            <a:pPr algn="ctr"/>
            <a:r>
              <a:rPr lang="en-US" sz="2800" dirty="0" smtClean="0">
                <a:latin typeface="+mj-lt"/>
              </a:rPr>
              <a:t>The Hmmm "machine" is does not exist in hardware.</a:t>
            </a:r>
          </a:p>
          <a:p>
            <a:pPr algn="ctr"/>
            <a:r>
              <a:rPr lang="en-US" sz="2800" dirty="0" smtClean="0">
                <a:latin typeface="+mj-lt"/>
              </a:rPr>
              <a:t>It exists in simulation only (in Python).</a:t>
            </a:r>
          </a:p>
          <a:p>
            <a:pPr algn="ctr"/>
            <a:r>
              <a:rPr lang="en-US" sz="2800" dirty="0" smtClean="0">
                <a:latin typeface="+mj-lt"/>
              </a:rPr>
              <a:t>We'll see it in action next time.</a:t>
            </a:r>
          </a:p>
        </p:txBody>
      </p:sp>
    </p:spTree>
    <p:extLst>
      <p:ext uri="{BB962C8B-B14F-4D97-AF65-F5344CB8AC3E}">
        <p14:creationId xmlns:p14="http://schemas.microsoft.com/office/powerpoint/2010/main" val="40757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7555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7555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03638" y="198438"/>
            <a:ext cx="173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Hmmm</a:t>
            </a:r>
          </a:p>
        </p:txBody>
      </p:sp>
      <p:sp>
        <p:nvSpPr>
          <p:cNvPr id="11755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35500" y="1989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755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31975" y="1835150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CPU</a:t>
            </a:r>
          </a:p>
        </p:txBody>
      </p:sp>
      <p:sp>
        <p:nvSpPr>
          <p:cNvPr id="117555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77000" y="1828800"/>
            <a:ext cx="1312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RAM</a:t>
            </a:r>
          </a:p>
        </p:txBody>
      </p:sp>
      <p:sp>
        <p:nvSpPr>
          <p:cNvPr id="117556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95400" y="2398713"/>
            <a:ext cx="2286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central processing unit</a:t>
            </a:r>
          </a:p>
        </p:txBody>
      </p:sp>
      <p:sp>
        <p:nvSpPr>
          <p:cNvPr id="117556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80113" y="236220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random access memory</a:t>
            </a:r>
          </a:p>
        </p:txBody>
      </p:sp>
      <p:sp>
        <p:nvSpPr>
          <p:cNvPr id="117556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581400" y="2133600"/>
            <a:ext cx="2590800" cy="0"/>
          </a:xfrm>
          <a:prstGeom prst="line">
            <a:avLst/>
          </a:prstGeom>
          <a:noFill/>
          <a:ln w="19050">
            <a:solidFill>
              <a:srgbClr val="B003D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556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86225" y="21717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B003D1"/>
                </a:solidFill>
                <a:latin typeface="Comic Sans MS" pitchFamily="66" charset="0"/>
              </a:rPr>
              <a:t>Von Neumann bottleneck</a:t>
            </a:r>
          </a:p>
        </p:txBody>
      </p:sp>
      <p:sp>
        <p:nvSpPr>
          <p:cNvPr id="117556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0" y="2928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3309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0" y="3690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0" y="4071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0" y="4452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4833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0" y="5214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1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37275" y="29575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72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21313" y="2895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175573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18138" y="3273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175574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18138" y="3654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175575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18138" y="4035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175576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18138" y="4408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175577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18138" y="4797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175578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96000" y="593407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9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67500" y="5481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175580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18138" y="5178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6</a:t>
            </a:r>
          </a:p>
        </p:txBody>
      </p:sp>
      <p:sp>
        <p:nvSpPr>
          <p:cNvPr id="1175581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410200" y="5940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255</a:t>
            </a:r>
          </a:p>
        </p:txBody>
      </p:sp>
      <p:sp>
        <p:nvSpPr>
          <p:cNvPr id="1175582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137275" y="44767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3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137275" y="4856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4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137275" y="5237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5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02313" y="6413500"/>
            <a:ext cx="2836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255 memory locations of 16 bits</a:t>
            </a:r>
          </a:p>
        </p:txBody>
      </p:sp>
      <p:sp>
        <p:nvSpPr>
          <p:cNvPr id="1175586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447800" y="48514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87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447800" y="5384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88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2638" y="43307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r0</a:t>
            </a:r>
          </a:p>
        </p:txBody>
      </p:sp>
      <p:sp>
        <p:nvSpPr>
          <p:cNvPr id="1175589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447800" y="4318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0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447800" y="607536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49463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175592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344863" y="4343400"/>
            <a:ext cx="0" cy="2071688"/>
          </a:xfrm>
          <a:prstGeom prst="line">
            <a:avLst/>
          </a:prstGeom>
          <a:noFill/>
          <a:ln w="19050">
            <a:solidFill>
              <a:srgbClr val="B003D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559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387725" y="4559300"/>
            <a:ext cx="148907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B003D1"/>
                </a:solidFill>
                <a:latin typeface="Arial" charset="0"/>
              </a:rPr>
              <a:t>16 registers,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B003D1"/>
                </a:solidFill>
                <a:latin typeface="Arial" charset="0"/>
              </a:rPr>
              <a:t>each 16 bits</a:t>
            </a:r>
          </a:p>
        </p:txBody>
      </p:sp>
      <p:sp>
        <p:nvSpPr>
          <p:cNvPr id="117559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93750" y="60833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r15</a:t>
            </a:r>
          </a:p>
        </p:txBody>
      </p:sp>
      <p:sp>
        <p:nvSpPr>
          <p:cNvPr id="117559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352800" y="5153025"/>
            <a:ext cx="12620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they can hold values from -32768 upto 32767</a:t>
            </a:r>
          </a:p>
        </p:txBody>
      </p:sp>
      <p:sp>
        <p:nvSpPr>
          <p:cNvPr id="117559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54063" y="48990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r1</a:t>
            </a:r>
          </a:p>
        </p:txBody>
      </p:sp>
      <p:sp>
        <p:nvSpPr>
          <p:cNvPr id="1175597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1050" y="54054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r2</a:t>
            </a:r>
          </a:p>
        </p:txBody>
      </p:sp>
      <p:sp>
        <p:nvSpPr>
          <p:cNvPr id="1175598" name="Rectangle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455738" y="360045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9" name="Rectangle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463675" y="3000375"/>
            <a:ext cx="1668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0" name="Text Box 4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95263" y="2895600"/>
            <a:ext cx="866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Program Counter</a:t>
            </a:r>
          </a:p>
        </p:txBody>
      </p:sp>
      <p:sp>
        <p:nvSpPr>
          <p:cNvPr id="1175601" name="Text Box 4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0" y="3517900"/>
            <a:ext cx="1250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Instruction Register</a:t>
            </a:r>
          </a:p>
        </p:txBody>
      </p:sp>
      <p:sp>
        <p:nvSpPr>
          <p:cNvPr id="1175602" name="Rectangle 5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116263" y="3621088"/>
            <a:ext cx="1847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Holds the current instruction</a:t>
            </a:r>
          </a:p>
        </p:txBody>
      </p:sp>
      <p:sp>
        <p:nvSpPr>
          <p:cNvPr id="1175603" name="Rectangle 5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124200" y="3035300"/>
            <a:ext cx="211613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Holds address of the next instruction</a:t>
            </a:r>
          </a:p>
        </p:txBody>
      </p:sp>
      <p:sp>
        <p:nvSpPr>
          <p:cNvPr id="1175604" name="Text Box 5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175125" y="2955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5605" name="Text Box 5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641725" y="2955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5606" name="Rectangle 5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699633" y="914400"/>
            <a:ext cx="372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The Harvey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Mudd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Miniature Machine</a:t>
            </a: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75607" name="Rectangle 5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371600" y="14478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8" name="Rectangle 5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71600" y="1524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9" name="Rectangl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 rot="-5400000">
            <a:off x="946150" y="806450"/>
            <a:ext cx="925513" cy="74613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10" name="Rectangle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-5400000">
            <a:off x="7315200" y="806450"/>
            <a:ext cx="925513" cy="74613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11" name="Rectangle 5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137275" y="33480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mul r2 r1 r1 </a:t>
            </a:r>
          </a:p>
        </p:txBody>
      </p:sp>
      <p:sp>
        <p:nvSpPr>
          <p:cNvPr id="1175612" name="Rectangle 6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137275" y="3713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add r2 r2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613" name="Rectangle 61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137275" y="41021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write r2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614" name="Text Box 6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482850" y="4289425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175616" name="Rectangle 64"/>
          <p:cNvSpPr>
            <a:spLocks noChangeArrowheads="1"/>
          </p:cNvSpPr>
          <p:nvPr/>
        </p:nvSpPr>
        <p:spPr bwMode="auto">
          <a:xfrm>
            <a:off x="0" y="4191000"/>
            <a:ext cx="914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/>
              <a:t>register 0</a:t>
            </a:r>
          </a:p>
          <a:p>
            <a:pPr algn="l"/>
            <a:r>
              <a:rPr lang="en-US" sz="1400" b="1"/>
              <a:t>is “hard-wired” </a:t>
            </a:r>
          </a:p>
          <a:p>
            <a:pPr algn="l"/>
            <a:r>
              <a:rPr lang="en-US" sz="1400" b="1"/>
              <a:t>to store 0</a:t>
            </a:r>
          </a:p>
        </p:txBody>
      </p:sp>
    </p:spTree>
    <p:extLst>
      <p:ext uri="{BB962C8B-B14F-4D97-AF65-F5344CB8AC3E}">
        <p14:creationId xmlns:p14="http://schemas.microsoft.com/office/powerpoint/2010/main" val="22518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066800"/>
            <a:ext cx="8218488" cy="180975"/>
            <a:chOff x="295" y="1311"/>
            <a:chExt cx="5177" cy="114"/>
          </a:xfrm>
        </p:grpSpPr>
        <p:sp>
          <p:nvSpPr>
            <p:cNvPr id="1177603" name="Rectangle 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604" name="Rectangle 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6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7760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214313"/>
            <a:ext cx="6553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rgbClr val="0A04EB"/>
                </a:solidFill>
                <a:latin typeface="Times New Roman" pitchFamily="18" charset="0"/>
              </a:rPr>
              <a:t>Hmmm: </a:t>
            </a:r>
            <a:r>
              <a:rPr lang="en-US" sz="3600">
                <a:latin typeface="Times New Roman" pitchFamily="18" charset="0"/>
              </a:rPr>
              <a:t>the </a:t>
            </a:r>
            <a:r>
              <a:rPr lang="en-US" sz="3600" i="1">
                <a:latin typeface="Times New Roman" pitchFamily="18" charset="0"/>
              </a:rPr>
              <a:t>fetch - execute </a:t>
            </a:r>
            <a:r>
              <a:rPr lang="en-US" sz="3600">
                <a:latin typeface="Times New Roman" pitchFamily="18" charset="0"/>
              </a:rPr>
              <a:t>cycle</a:t>
            </a:r>
            <a:endParaRPr lang="en-US" sz="4200">
              <a:solidFill>
                <a:srgbClr val="0A04EB"/>
              </a:solidFill>
              <a:latin typeface="Times New Roman" pitchFamily="18" charset="0"/>
            </a:endParaRPr>
          </a:p>
        </p:txBody>
      </p:sp>
      <p:sp>
        <p:nvSpPr>
          <p:cNvPr id="117760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33988" y="5486400"/>
            <a:ext cx="36718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halt</a:t>
            </a:r>
          </a:p>
        </p:txBody>
      </p:sp>
      <p:sp>
        <p:nvSpPr>
          <p:cNvPr id="117760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33988" y="3086100"/>
            <a:ext cx="36893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mul r2 r1 r1</a:t>
            </a:r>
          </a:p>
        </p:txBody>
      </p:sp>
      <p:sp>
        <p:nvSpPr>
          <p:cNvPr id="1177609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33988" y="2286000"/>
            <a:ext cx="36972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</a:p>
        </p:txBody>
      </p:sp>
      <p:sp>
        <p:nvSpPr>
          <p:cNvPr id="1177611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33988" y="3886200"/>
            <a:ext cx="3719512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add r2 r2 r1</a:t>
            </a:r>
          </a:p>
        </p:txBody>
      </p:sp>
      <p:sp>
        <p:nvSpPr>
          <p:cNvPr id="1177612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33988" y="4686300"/>
            <a:ext cx="3657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write r2</a:t>
            </a:r>
          </a:p>
        </p:txBody>
      </p:sp>
      <p:sp>
        <p:nvSpPr>
          <p:cNvPr id="1177613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43688" y="1379538"/>
            <a:ext cx="1027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RAM</a:t>
            </a:r>
          </a:p>
        </p:txBody>
      </p:sp>
      <p:sp>
        <p:nvSpPr>
          <p:cNvPr id="1177614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73275" y="1371600"/>
            <a:ext cx="1027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CPU</a:t>
            </a:r>
          </a:p>
        </p:txBody>
      </p:sp>
      <p:sp>
        <p:nvSpPr>
          <p:cNvPr id="1177615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47800" y="1698625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central processing unit</a:t>
            </a:r>
          </a:p>
        </p:txBody>
      </p:sp>
      <p:sp>
        <p:nvSpPr>
          <p:cNvPr id="1177616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8213" y="174625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random access memory</a:t>
            </a:r>
          </a:p>
        </p:txBody>
      </p:sp>
      <p:sp>
        <p:nvSpPr>
          <p:cNvPr id="1177617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54538" y="24352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177618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54538" y="3214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177619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54538" y="40259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177620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54538" y="48069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177621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54538" y="56340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177622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5800" y="519588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r1</a:t>
            </a:r>
            <a:endParaRPr lang="en-US" sz="1800">
              <a:solidFill>
                <a:srgbClr val="B003D1"/>
              </a:solidFill>
              <a:latin typeface="Comic Sans MS" pitchFamily="66" charset="0"/>
            </a:endParaRPr>
          </a:p>
        </p:txBody>
      </p:sp>
      <p:sp>
        <p:nvSpPr>
          <p:cNvPr id="1177623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8150" y="2208213"/>
            <a:ext cx="866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FF071B"/>
                </a:solidFill>
                <a:latin typeface="Comic Sans MS" pitchFamily="66" charset="0"/>
              </a:rPr>
              <a:t>Program Counter</a:t>
            </a:r>
          </a:p>
        </p:txBody>
      </p:sp>
      <p:sp>
        <p:nvSpPr>
          <p:cNvPr id="1177624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975" y="3254375"/>
            <a:ext cx="1250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Comic Sans MS" pitchFamily="66" charset="0"/>
              </a:rPr>
              <a:t>Instruction Register</a:t>
            </a:r>
          </a:p>
        </p:txBody>
      </p:sp>
      <p:sp>
        <p:nvSpPr>
          <p:cNvPr id="1177625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19213" y="2133600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177626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319213" y="3195638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177627" name="Rectangle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319213" y="4953000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177628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05200" y="1752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77629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309688" y="3859213"/>
            <a:ext cx="274955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Holds the current instruction</a:t>
            </a:r>
          </a:p>
        </p:txBody>
      </p:sp>
      <p:sp>
        <p:nvSpPr>
          <p:cNvPr id="1177630" name="Rectangle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3775" y="2803525"/>
            <a:ext cx="33861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Holds address of the next instruction</a:t>
            </a:r>
          </a:p>
        </p:txBody>
      </p:sp>
      <p:sp>
        <p:nvSpPr>
          <p:cNvPr id="1177631" name="Rectangle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95400" y="5646738"/>
            <a:ext cx="274955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General-purpose register r1</a:t>
            </a:r>
          </a:p>
        </p:txBody>
      </p:sp>
      <p:sp>
        <p:nvSpPr>
          <p:cNvPr id="1177633" name="Text Box 3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76275" y="611028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r2</a:t>
            </a:r>
            <a:endParaRPr lang="en-US" sz="1800">
              <a:solidFill>
                <a:srgbClr val="B003D1"/>
              </a:solidFill>
              <a:latin typeface="Comic Sans MS" pitchFamily="66" charset="0"/>
            </a:endParaRPr>
          </a:p>
        </p:txBody>
      </p:sp>
      <p:sp>
        <p:nvSpPr>
          <p:cNvPr id="1177634" name="Rectangle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316038" y="5943600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177635" name="Rectangle 3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311275" y="6616700"/>
            <a:ext cx="27495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General-purpose register r2</a:t>
            </a:r>
          </a:p>
        </p:txBody>
      </p:sp>
      <p:sp>
        <p:nvSpPr>
          <p:cNvPr id="1177636" name="Rectangle 36"/>
          <p:cNvSpPr>
            <a:spLocks noChangeArrowheads="1"/>
          </p:cNvSpPr>
          <p:nvPr/>
        </p:nvSpPr>
        <p:spPr bwMode="auto">
          <a:xfrm>
            <a:off x="2514600" y="2209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77637" name="Line 37"/>
          <p:cNvSpPr>
            <a:spLocks noChangeShapeType="1"/>
          </p:cNvSpPr>
          <p:nvPr/>
        </p:nvSpPr>
        <p:spPr bwMode="auto">
          <a:xfrm flipH="1">
            <a:off x="2971800" y="1752600"/>
            <a:ext cx="1066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638" name="Text Box 38"/>
          <p:cNvSpPr txBox="1">
            <a:spLocks noChangeArrowheads="1"/>
          </p:cNvSpPr>
          <p:nvPr/>
        </p:nvSpPr>
        <p:spPr bwMode="auto">
          <a:xfrm>
            <a:off x="3776663" y="1295400"/>
            <a:ext cx="1446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67B0E"/>
                </a:solidFill>
              </a:rPr>
              <a:t>Initially 0</a:t>
            </a:r>
          </a:p>
        </p:txBody>
      </p:sp>
      <p:sp>
        <p:nvSpPr>
          <p:cNvPr id="1177640" name="Rectangle 40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304925" y="4114800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177641" name="Text Box 4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5800" y="428148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r0</a:t>
            </a:r>
            <a:endParaRPr lang="en-US" sz="1800">
              <a:solidFill>
                <a:srgbClr val="B003D1"/>
              </a:solidFill>
              <a:latin typeface="Comic Sans MS" pitchFamily="66" charset="0"/>
            </a:endParaRPr>
          </a:p>
        </p:txBody>
      </p:sp>
      <p:sp>
        <p:nvSpPr>
          <p:cNvPr id="1177642" name="Rectangle 42"/>
          <p:cNvSpPr>
            <a:spLocks noChangeArrowheads="1"/>
          </p:cNvSpPr>
          <p:nvPr/>
        </p:nvSpPr>
        <p:spPr bwMode="auto">
          <a:xfrm>
            <a:off x="1981200" y="41449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67B0E"/>
                </a:solidFill>
              </a:rPr>
              <a:t>0</a:t>
            </a:r>
            <a:endParaRPr lang="en-US"/>
          </a:p>
        </p:txBody>
      </p:sp>
      <p:sp>
        <p:nvSpPr>
          <p:cNvPr id="1177643" name="Text Box 43"/>
          <p:cNvSpPr txBox="1">
            <a:spLocks noChangeArrowheads="1"/>
          </p:cNvSpPr>
          <p:nvPr/>
        </p:nvSpPr>
        <p:spPr bwMode="auto">
          <a:xfrm>
            <a:off x="2590800" y="4090988"/>
            <a:ext cx="14287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register 0</a:t>
            </a:r>
          </a:p>
          <a:p>
            <a:r>
              <a:rPr lang="en-US" sz="1400" b="1"/>
              <a:t>is “hard-wired” </a:t>
            </a:r>
          </a:p>
          <a:p>
            <a:r>
              <a:rPr lang="en-US" sz="1400" b="1"/>
              <a:t>to store 0</a:t>
            </a:r>
            <a:endParaRPr lang="en-US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" name="Ink 1"/>
              <p14:cNvContentPartPr/>
              <p14:nvPr/>
            </p14:nvContentPartPr>
            <p14:xfrm>
              <a:off x="264240" y="214200"/>
              <a:ext cx="5108040" cy="6322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4880" y="204840"/>
                <a:ext cx="5126760" cy="63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73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96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1179651" name="Rectangle 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652" name="Rectangle 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965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7965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8825" y="207963"/>
            <a:ext cx="58880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Assembly Language</a:t>
            </a:r>
          </a:p>
        </p:txBody>
      </p:sp>
      <p:sp>
        <p:nvSpPr>
          <p:cNvPr id="117965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5607050"/>
            <a:ext cx="2105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FF071B"/>
                </a:solidFill>
                <a:latin typeface="Courier New" pitchFamily="49" charset="0"/>
              </a:rPr>
              <a:t>read r0</a:t>
            </a:r>
          </a:p>
        </p:txBody>
      </p:sp>
      <p:sp>
        <p:nvSpPr>
          <p:cNvPr id="117965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263" y="3581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div r1 r1 r1</a:t>
            </a:r>
          </a:p>
        </p:txBody>
      </p:sp>
      <p:sp>
        <p:nvSpPr>
          <p:cNvPr id="117965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6263" y="1295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add r2 r2 r2</a:t>
            </a:r>
          </a:p>
        </p:txBody>
      </p:sp>
      <p:sp>
        <p:nvSpPr>
          <p:cNvPr id="117965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77063" y="239713"/>
            <a:ext cx="1773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A04EB"/>
                </a:solidFill>
              </a:rPr>
              <a:t>register-level programming</a:t>
            </a:r>
          </a:p>
        </p:txBody>
      </p:sp>
      <p:sp>
        <p:nvSpPr>
          <p:cNvPr id="117965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62463" y="1371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reg2 = reg2 </a:t>
            </a:r>
            <a:r>
              <a:rPr lang="en-US" b="1">
                <a:solidFill>
                  <a:srgbClr val="0A04EB"/>
                </a:solidFill>
                <a:latin typeface="Courier New" pitchFamily="49" charset="0"/>
              </a:rPr>
              <a:t>+</a:t>
            </a:r>
            <a:r>
              <a:rPr lang="en-US" b="1">
                <a:latin typeface="Courier New" pitchFamily="49" charset="0"/>
              </a:rPr>
              <a:t> reg2</a:t>
            </a:r>
          </a:p>
        </p:txBody>
      </p:sp>
      <p:sp>
        <p:nvSpPr>
          <p:cNvPr id="1179661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6263" y="2057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sub r2 r1 r4</a:t>
            </a:r>
          </a:p>
        </p:txBody>
      </p:sp>
      <p:sp>
        <p:nvSpPr>
          <p:cNvPr id="1179662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62463" y="2068513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reg2 = reg1 </a:t>
            </a:r>
            <a:r>
              <a:rPr lang="en-US" b="1">
                <a:solidFill>
                  <a:srgbClr val="0A04EB"/>
                </a:solidFill>
                <a:latin typeface="Courier New" pitchFamily="49" charset="0"/>
              </a:rPr>
              <a:t>-</a:t>
            </a:r>
            <a:r>
              <a:rPr lang="en-US" b="1">
                <a:latin typeface="Courier New" pitchFamily="49" charset="0"/>
              </a:rPr>
              <a:t> reg4</a:t>
            </a:r>
          </a:p>
        </p:txBody>
      </p:sp>
      <p:sp>
        <p:nvSpPr>
          <p:cNvPr id="1179663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62463" y="2895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reg7 = reg6 </a:t>
            </a:r>
            <a:r>
              <a:rPr lang="en-US" b="1">
                <a:solidFill>
                  <a:srgbClr val="0A04EB"/>
                </a:solidFill>
                <a:latin typeface="Courier New" pitchFamily="49" charset="0"/>
              </a:rPr>
              <a:t>*</a:t>
            </a:r>
            <a:r>
              <a:rPr lang="en-US" b="1">
                <a:latin typeface="Courier New" pitchFamily="49" charset="0"/>
              </a:rPr>
              <a:t> reg2</a:t>
            </a:r>
          </a:p>
        </p:txBody>
      </p:sp>
      <p:sp>
        <p:nvSpPr>
          <p:cNvPr id="1179664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35814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reg1 = reg1 </a:t>
            </a:r>
            <a:r>
              <a:rPr lang="en-US" b="1">
                <a:solidFill>
                  <a:srgbClr val="0A04EB"/>
                </a:solidFill>
                <a:latin typeface="Courier New" pitchFamily="49" charset="0"/>
              </a:rPr>
              <a:t>/</a:t>
            </a:r>
            <a:r>
              <a:rPr lang="en-US" b="1">
                <a:latin typeface="Courier New" pitchFamily="49" charset="0"/>
              </a:rPr>
              <a:t> reg1</a:t>
            </a:r>
          </a:p>
        </p:txBody>
      </p:sp>
      <p:sp>
        <p:nvSpPr>
          <p:cNvPr id="1179665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86275" y="3962400"/>
            <a:ext cx="426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INTEGER division - no remainders</a:t>
            </a:r>
          </a:p>
        </p:txBody>
      </p:sp>
      <p:sp>
        <p:nvSpPr>
          <p:cNvPr id="1179666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6263" y="2819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mul r7 r6 r2</a:t>
            </a:r>
          </a:p>
        </p:txBody>
      </p:sp>
      <p:sp>
        <p:nvSpPr>
          <p:cNvPr id="1179667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89600" y="5826125"/>
            <a:ext cx="30527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Each of these instructions (and many more) get implemented for a particular processor and particular machine… .</a:t>
            </a:r>
          </a:p>
        </p:txBody>
      </p:sp>
      <p:sp>
        <p:nvSpPr>
          <p:cNvPr id="1179668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" y="6096000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FF071B"/>
                </a:solidFill>
                <a:latin typeface="Courier New" pitchFamily="49" charset="0"/>
              </a:rPr>
              <a:t>write r0</a:t>
            </a:r>
          </a:p>
        </p:txBody>
      </p:sp>
      <p:sp>
        <p:nvSpPr>
          <p:cNvPr id="1179669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24200" y="5878513"/>
            <a:ext cx="22129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read from keyboard and write to screen</a:t>
            </a:r>
          </a:p>
        </p:txBody>
      </p:sp>
      <p:sp>
        <p:nvSpPr>
          <p:cNvPr id="1179670" name="AutoShape 22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017838" y="5734050"/>
            <a:ext cx="149225" cy="890588"/>
          </a:xfrm>
          <a:prstGeom prst="rightBrace">
            <a:avLst>
              <a:gd name="adj1" fmla="val 4973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9671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200" y="4367213"/>
            <a:ext cx="3201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067B0E"/>
                </a:solidFill>
                <a:latin typeface="Courier New" pitchFamily="49" charset="0"/>
              </a:rPr>
              <a:t>loadn r1 42</a:t>
            </a:r>
          </a:p>
        </p:txBody>
      </p:sp>
      <p:sp>
        <p:nvSpPr>
          <p:cNvPr id="1179672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24600" y="4403725"/>
            <a:ext cx="23209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you can replace 42 with anything from -128 to 127</a:t>
            </a:r>
          </a:p>
        </p:txBody>
      </p:sp>
      <p:sp>
        <p:nvSpPr>
          <p:cNvPr id="1179673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7200" y="4921250"/>
            <a:ext cx="292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067B0E"/>
                </a:solidFill>
                <a:latin typeface="Courier New" pitchFamily="49" charset="0"/>
              </a:rPr>
              <a:t>addn r1 -1</a:t>
            </a:r>
          </a:p>
        </p:txBody>
      </p:sp>
      <p:sp>
        <p:nvSpPr>
          <p:cNvPr id="1179674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467600" y="506095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 shortcut</a:t>
            </a:r>
          </a:p>
        </p:txBody>
      </p:sp>
      <p:sp>
        <p:nvSpPr>
          <p:cNvPr id="1179675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95800" y="1719263"/>
            <a:ext cx="426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crazy, perhaps, but used ALL the time</a:t>
            </a:r>
          </a:p>
        </p:txBody>
      </p:sp>
      <p:sp>
        <p:nvSpPr>
          <p:cNvPr id="1179676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268788" y="445135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reg1 = 42</a:t>
            </a:r>
          </a:p>
        </p:txBody>
      </p:sp>
      <p:sp>
        <p:nvSpPr>
          <p:cNvPr id="1179677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267200" y="498475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reg1 = reg1 - 1</a:t>
            </a:r>
          </a:p>
        </p:txBody>
      </p:sp>
    </p:spTree>
    <p:extLst>
      <p:ext uri="{BB962C8B-B14F-4D97-AF65-F5344CB8AC3E}">
        <p14:creationId xmlns:p14="http://schemas.microsoft.com/office/powerpoint/2010/main" val="25068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" y="1066800"/>
            <a:ext cx="5349875" cy="180975"/>
            <a:chOff x="295" y="1311"/>
            <a:chExt cx="5177" cy="114"/>
          </a:xfrm>
        </p:grpSpPr>
        <p:sp>
          <p:nvSpPr>
            <p:cNvPr id="33840" name="Rectangle 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1" name="Rectangle 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7063" y="228600"/>
            <a:ext cx="4719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" pitchFamily="18" charset="0"/>
              </a:rPr>
              <a:t>Evaluation!</a:t>
            </a:r>
          </a:p>
        </p:txBody>
      </p:sp>
      <p:sp>
        <p:nvSpPr>
          <p:cNvPr id="3379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875" y="1362075"/>
            <a:ext cx="506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Times" pitchFamily="18" charset="0"/>
              </a:rPr>
              <a:t>The final step in our language's implementation…</a:t>
            </a:r>
          </a:p>
        </p:txBody>
      </p:sp>
      <p:sp>
        <p:nvSpPr>
          <p:cNvPr id="33798" name="Text Box 2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48488" y="5486400"/>
            <a:ext cx="938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4841C"/>
                </a:solidFill>
              </a:rPr>
              <a:t>How is </a:t>
            </a:r>
            <a:r>
              <a:rPr lang="en-US" sz="900" b="1" i="1">
                <a:solidFill>
                  <a:srgbClr val="04841C"/>
                </a:solidFill>
              </a:rPr>
              <a:t>this </a:t>
            </a:r>
            <a:r>
              <a:rPr lang="en-US" sz="900">
                <a:solidFill>
                  <a:srgbClr val="04841C"/>
                </a:solidFill>
              </a:rPr>
              <a:t>going to work?</a:t>
            </a:r>
          </a:p>
        </p:txBody>
      </p:sp>
      <p:sp>
        <p:nvSpPr>
          <p:cNvPr id="33799" name="Text Box 2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14388" y="3348038"/>
            <a:ext cx="211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Token List</a:t>
            </a:r>
          </a:p>
        </p:txBody>
      </p:sp>
      <p:sp>
        <p:nvSpPr>
          <p:cNvPr id="33800" name="Text Box 2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41375" y="4338638"/>
            <a:ext cx="209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Parse Tree</a:t>
            </a:r>
          </a:p>
        </p:txBody>
      </p:sp>
      <p:sp>
        <p:nvSpPr>
          <p:cNvPr id="33801" name="Text Box 2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82900" y="3429000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Monaco" pitchFamily="1" charset="0"/>
              </a:rPr>
              <a:t>'( 12 + 15 * </a:t>
            </a:r>
            <a:r>
              <a:rPr lang="en-US" sz="2000" dirty="0">
                <a:latin typeface="Monaco" pitchFamily="1" charset="0"/>
              </a:rPr>
              <a:t>2 </a:t>
            </a:r>
            <a:r>
              <a:rPr lang="en-US" sz="2000" dirty="0" smtClean="0">
                <a:latin typeface="Monaco" pitchFamily="1" charset="0"/>
              </a:rPr>
              <a:t>)</a:t>
            </a:r>
            <a:endParaRPr lang="en-US" sz="2000" dirty="0">
              <a:latin typeface="Monaco" pitchFamily="1" charset="0"/>
            </a:endParaRPr>
          </a:p>
        </p:txBody>
      </p:sp>
      <p:sp>
        <p:nvSpPr>
          <p:cNvPr id="33802" name="Text Box 2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27350" y="4368800"/>
            <a:ext cx="388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Monaco" pitchFamily="1" charset="0"/>
              </a:rPr>
              <a:t>'(+ 12 (* 15 2))</a:t>
            </a:r>
            <a:endParaRPr lang="en-US" sz="2000" dirty="0">
              <a:latin typeface="Monaco" pitchFamily="1" charset="0"/>
            </a:endParaRPr>
          </a:p>
        </p:txBody>
      </p:sp>
      <p:sp>
        <p:nvSpPr>
          <p:cNvPr id="33803" name="Text Box 2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96925" y="2433638"/>
            <a:ext cx="211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String</a:t>
            </a:r>
          </a:p>
        </p:txBody>
      </p:sp>
      <p:sp>
        <p:nvSpPr>
          <p:cNvPr id="33804" name="Text 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97263" y="252571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Monaco" pitchFamily="1" charset="0"/>
              </a:rPr>
              <a:t>"12+15 * 2"</a:t>
            </a:r>
          </a:p>
        </p:txBody>
      </p:sp>
      <p:sp>
        <p:nvSpPr>
          <p:cNvPr id="33805" name="Text 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2325" y="5257800"/>
            <a:ext cx="209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A510D3"/>
                </a:solidFill>
                <a:latin typeface="Comic Sans MS" pitchFamily="66" charset="0"/>
              </a:rPr>
              <a:t>Evaluation</a:t>
            </a:r>
          </a:p>
        </p:txBody>
      </p:sp>
      <p:sp>
        <p:nvSpPr>
          <p:cNvPr id="33806" name="Text Box 2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08300" y="5287963"/>
            <a:ext cx="388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Monaco" pitchFamily="1" charset="0"/>
              </a:rPr>
              <a:t>42</a:t>
            </a:r>
          </a:p>
        </p:txBody>
      </p:sp>
      <p:sp>
        <p:nvSpPr>
          <p:cNvPr id="33807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756400" y="207327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07250" y="1928813"/>
            <a:ext cx="8803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960117"/>
                </a:solidFill>
                <a:latin typeface="Monaco" pitchFamily="1" charset="0"/>
              </a:rPr>
              <a:t>number</a:t>
            </a:r>
            <a:endParaRPr lang="en-US" sz="1600" dirty="0">
              <a:solidFill>
                <a:srgbClr val="960117"/>
              </a:solidFill>
              <a:latin typeface="Monaco" pitchFamily="1" charset="0"/>
            </a:endParaRPr>
          </a:p>
        </p:txBody>
      </p:sp>
      <p:sp>
        <p:nvSpPr>
          <p:cNvPr id="33809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10288" y="1411288"/>
            <a:ext cx="771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8" charset="0"/>
              </a:rPr>
              <a:t>"product"</a:t>
            </a:r>
          </a:p>
        </p:txBody>
      </p:sp>
      <p:sp>
        <p:nvSpPr>
          <p:cNvPr id="33810" name="Rectangle 3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40475" y="320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33811" name="Line 3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769100" y="54927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3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8255000" y="25241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3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401050" y="320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3814" name="Rectangle 3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77138" y="3810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33815" name="Rectangle 3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34313" y="320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33816" name="Rectangle 3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250113" y="320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3817" name="Rectangle 4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335713" y="18319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N</a:t>
            </a:r>
          </a:p>
        </p:txBody>
      </p:sp>
      <p:sp>
        <p:nvSpPr>
          <p:cNvPr id="33818" name="Rectangle 4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302375" y="1057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3819" name="Line 4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731000" y="128587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Rectangle 4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391525" y="1057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N</a:t>
            </a:r>
          </a:p>
        </p:txBody>
      </p:sp>
      <p:sp>
        <p:nvSpPr>
          <p:cNvPr id="33821" name="Rectangle 4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39038" y="11176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*</a:t>
            </a:r>
          </a:p>
        </p:txBody>
      </p:sp>
      <p:sp>
        <p:nvSpPr>
          <p:cNvPr id="33822" name="Rectangle 4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796213" y="1057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3823" name="Rectangle 4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12013" y="10572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N</a:t>
            </a:r>
          </a:p>
        </p:txBody>
      </p:sp>
      <p:sp>
        <p:nvSpPr>
          <p:cNvPr id="33824" name="Line 4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245475" y="98901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Text Box 4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148388" y="641350"/>
            <a:ext cx="7715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8" charset="0"/>
              </a:rPr>
              <a:t>"sum"</a:t>
            </a:r>
          </a:p>
        </p:txBody>
      </p:sp>
      <p:sp>
        <p:nvSpPr>
          <p:cNvPr id="33826" name="Text Box 4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143625" y="2181225"/>
            <a:ext cx="7715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8" charset="0"/>
              </a:rPr>
              <a:t>"number"</a:t>
            </a:r>
          </a:p>
        </p:txBody>
      </p:sp>
      <p:grpSp>
        <p:nvGrpSpPr>
          <p:cNvPr id="50" name="Group 7182"/>
          <p:cNvGrpSpPr>
            <a:grpSpLocks/>
          </p:cNvGrpSpPr>
          <p:nvPr/>
        </p:nvGrpSpPr>
        <p:grpSpPr bwMode="auto">
          <a:xfrm>
            <a:off x="7777701" y="5595553"/>
            <a:ext cx="714570" cy="736170"/>
            <a:chOff x="1676815" y="5536974"/>
            <a:chExt cx="1066385" cy="1244825"/>
          </a:xfrm>
        </p:grpSpPr>
        <p:sp>
          <p:nvSpPr>
            <p:cNvPr id="51" name="Freeform 11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53" name="Straight Connector 52"/>
            <p:cNvCxnSpPr>
              <a:stCxn id="69" idx="1"/>
              <a:endCxn id="69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69" name="Oval 1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0" name="Oval 1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1" name="Straight Connector 70"/>
              <p:cNvCxnSpPr>
                <a:stCxn id="69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9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9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5" name="Freeform 54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56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64" name="Oval 1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5" name="Oval 1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6" name="Straight Connector 65"/>
              <p:cNvCxnSpPr>
                <a:stCxn id="64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4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4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59" name="Oval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1" name="Straight Connector 60"/>
              <p:cNvCxnSpPr>
                <a:stCxn id="59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9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59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8" name="AutoShape 1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>
            <a:off x="3828255" y="4191000"/>
            <a:ext cx="2049463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800" dirty="0" smtClean="0">
              <a:latin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6475" y="4087634"/>
            <a:ext cx="2749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IMPORTANT: This looks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like a Racket expression,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 it is NOT!! (It's just a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list of symbols)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69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1181699" name="Rectangle 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1700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170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8170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2388" y="206375"/>
            <a:ext cx="41386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Is this enough?</a:t>
            </a:r>
          </a:p>
        </p:txBody>
      </p:sp>
      <p:sp>
        <p:nvSpPr>
          <p:cNvPr id="118170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4538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18170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54538" y="32178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18170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4538" y="402907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18170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54538" y="48101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18170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54538" y="56372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18170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1463675"/>
            <a:ext cx="4049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Could we implement </a:t>
            </a:r>
            <a:r>
              <a:rPr lang="en-US" dirty="0" smtClean="0"/>
              <a:t>Racket using </a:t>
            </a:r>
            <a:r>
              <a:rPr lang="en-US" dirty="0"/>
              <a:t>Hmmm Assembly?</a:t>
            </a:r>
          </a:p>
        </p:txBody>
      </p:sp>
      <p:sp>
        <p:nvSpPr>
          <p:cNvPr id="1181709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33988" y="5486400"/>
            <a:ext cx="36718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halt</a:t>
            </a:r>
          </a:p>
        </p:txBody>
      </p:sp>
      <p:sp>
        <p:nvSpPr>
          <p:cNvPr id="1181710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33988" y="3086100"/>
            <a:ext cx="36893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mul r2 r1 r1</a:t>
            </a:r>
          </a:p>
        </p:txBody>
      </p:sp>
      <p:sp>
        <p:nvSpPr>
          <p:cNvPr id="1181711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33988" y="2286000"/>
            <a:ext cx="36972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</a:p>
        </p:txBody>
      </p:sp>
      <p:sp>
        <p:nvSpPr>
          <p:cNvPr id="118171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14975" y="6351588"/>
            <a:ext cx="298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/>
              <a:t>fetch-execute cycle</a:t>
            </a:r>
          </a:p>
        </p:txBody>
      </p:sp>
      <p:sp>
        <p:nvSpPr>
          <p:cNvPr id="1181713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33988" y="3886200"/>
            <a:ext cx="3719512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add r2 r2 r1</a:t>
            </a:r>
          </a:p>
        </p:txBody>
      </p:sp>
      <p:sp>
        <p:nvSpPr>
          <p:cNvPr id="1181714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33988" y="4686300"/>
            <a:ext cx="3657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write r2</a:t>
            </a:r>
          </a:p>
        </p:txBody>
      </p:sp>
    </p:spTree>
    <p:extLst>
      <p:ext uri="{BB962C8B-B14F-4D97-AF65-F5344CB8AC3E}">
        <p14:creationId xmlns:p14="http://schemas.microsoft.com/office/powerpoint/2010/main" val="1197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7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1184771" name="Rectangle 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4772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477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8477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2388" y="206375"/>
            <a:ext cx="41386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It's not enough!</a:t>
            </a:r>
          </a:p>
        </p:txBody>
      </p:sp>
      <p:sp>
        <p:nvSpPr>
          <p:cNvPr id="118477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8188" y="22479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B003D1"/>
                </a:solidFill>
              </a:rPr>
              <a:t>It's all too linear!</a:t>
            </a:r>
          </a:p>
        </p:txBody>
      </p:sp>
      <p:sp>
        <p:nvSpPr>
          <p:cNvPr id="118477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54675" y="2189163"/>
            <a:ext cx="274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"straight-line code"</a:t>
            </a:r>
          </a:p>
        </p:txBody>
      </p:sp>
      <p:sp>
        <p:nvSpPr>
          <p:cNvPr id="118477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495800" y="2362200"/>
            <a:ext cx="0" cy="4114800"/>
          </a:xfrm>
          <a:prstGeom prst="line">
            <a:avLst/>
          </a:prstGeom>
          <a:noFill/>
          <a:ln w="28575">
            <a:solidFill>
              <a:srgbClr val="0A04E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4778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495800" y="3733800"/>
            <a:ext cx="381000" cy="2971800"/>
          </a:xfrm>
          <a:custGeom>
            <a:avLst/>
            <a:gdLst>
              <a:gd name="T0" fmla="*/ 0 w 240"/>
              <a:gd name="T1" fmla="*/ 1776 h 1872"/>
              <a:gd name="T2" fmla="*/ 0 w 240"/>
              <a:gd name="T3" fmla="*/ 1872 h 1872"/>
              <a:gd name="T4" fmla="*/ 144 w 240"/>
              <a:gd name="T5" fmla="*/ 1872 h 1872"/>
              <a:gd name="T6" fmla="*/ 144 w 240"/>
              <a:gd name="T7" fmla="*/ 0 h 1872"/>
              <a:gd name="T8" fmla="*/ 240 w 240"/>
              <a:gd name="T9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872">
                <a:moveTo>
                  <a:pt x="0" y="1776"/>
                </a:moveTo>
                <a:lnTo>
                  <a:pt x="0" y="1872"/>
                </a:lnTo>
                <a:lnTo>
                  <a:pt x="144" y="1872"/>
                </a:lnTo>
                <a:lnTo>
                  <a:pt x="144" y="0"/>
                </a:lnTo>
                <a:lnTo>
                  <a:pt x="240" y="0"/>
                </a:lnTo>
              </a:path>
            </a:pathLst>
          </a:custGeom>
          <a:noFill/>
          <a:ln w="57150" cap="flat" cmpd="sng">
            <a:solidFill>
              <a:srgbClr val="B003D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84779" name="Picture 1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2590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478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62088" y="559435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Courier New" pitchFamily="49" charset="0"/>
              </a:rPr>
              <a:t>jump!</a:t>
            </a:r>
          </a:p>
        </p:txBody>
      </p:sp>
      <p:sp>
        <p:nvSpPr>
          <p:cNvPr id="118478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2288" y="1390650"/>
            <a:ext cx="54213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Could we implement </a:t>
            </a:r>
            <a:r>
              <a:rPr lang="en-US" dirty="0" smtClean="0"/>
              <a:t>Racket using </a:t>
            </a:r>
            <a:r>
              <a:rPr lang="en-US" dirty="0"/>
              <a:t>our Hmmm Assembly Language so far?</a:t>
            </a:r>
          </a:p>
        </p:txBody>
      </p:sp>
      <p:sp>
        <p:nvSpPr>
          <p:cNvPr id="1184782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92638" y="28543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184783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92638" y="36337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184784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92638" y="444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184785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92638" y="52260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184786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92638" y="60531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184787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72088" y="5902325"/>
            <a:ext cx="36718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halt</a:t>
            </a:r>
          </a:p>
        </p:txBody>
      </p:sp>
      <p:sp>
        <p:nvSpPr>
          <p:cNvPr id="1184788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72088" y="3502025"/>
            <a:ext cx="36893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mul r2 r1 r1</a:t>
            </a:r>
          </a:p>
        </p:txBody>
      </p:sp>
      <p:sp>
        <p:nvSpPr>
          <p:cNvPr id="1184789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72088" y="2701925"/>
            <a:ext cx="36972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</a:p>
        </p:txBody>
      </p:sp>
      <p:sp>
        <p:nvSpPr>
          <p:cNvPr id="1184790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272088" y="4302125"/>
            <a:ext cx="3719512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add r2 r2 r1</a:t>
            </a:r>
          </a:p>
        </p:txBody>
      </p:sp>
      <p:sp>
        <p:nvSpPr>
          <p:cNvPr id="1184791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72088" y="5102225"/>
            <a:ext cx="3657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write r2</a:t>
            </a:r>
          </a:p>
        </p:txBody>
      </p:sp>
    </p:spTree>
    <p:extLst>
      <p:ext uri="{BB962C8B-B14F-4D97-AF65-F5344CB8AC3E}">
        <p14:creationId xmlns:p14="http://schemas.microsoft.com/office/powerpoint/2010/main" val="24653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81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66800"/>
            <a:ext cx="8391525" cy="180975"/>
            <a:chOff x="295" y="1311"/>
            <a:chExt cx="5177" cy="114"/>
          </a:xfrm>
        </p:grpSpPr>
        <p:sp>
          <p:nvSpPr>
            <p:cNvPr id="1186819" name="Rectangle 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6820" name="Rectangle 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68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86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3925" y="214313"/>
            <a:ext cx="73850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Hmmm, Let's</a:t>
            </a:r>
            <a:r>
              <a:rPr lang="en-US" sz="4200" b="1">
                <a:solidFill>
                  <a:schemeClr val="tx2"/>
                </a:solidFill>
                <a:latin typeface="Courier New" pitchFamily="49" charset="0"/>
              </a:rPr>
              <a:t> jump</a:t>
            </a:r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 !</a:t>
            </a:r>
          </a:p>
        </p:txBody>
      </p:sp>
      <p:sp>
        <p:nvSpPr>
          <p:cNvPr id="1186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33988" y="5486400"/>
            <a:ext cx="36718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halt</a:t>
            </a:r>
          </a:p>
        </p:txBody>
      </p:sp>
      <p:sp>
        <p:nvSpPr>
          <p:cNvPr id="118682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33988" y="3086100"/>
            <a:ext cx="36893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write r1</a:t>
            </a:r>
          </a:p>
        </p:txBody>
      </p:sp>
      <p:sp>
        <p:nvSpPr>
          <p:cNvPr id="11868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33988" y="2286000"/>
            <a:ext cx="36972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loadn r1 42</a:t>
            </a:r>
          </a:p>
        </p:txBody>
      </p:sp>
      <p:sp>
        <p:nvSpPr>
          <p:cNvPr id="1186827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33988" y="3886200"/>
            <a:ext cx="3719512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addn r1 1</a:t>
            </a:r>
          </a:p>
        </p:txBody>
      </p:sp>
      <p:sp>
        <p:nvSpPr>
          <p:cNvPr id="1186828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33988" y="4686300"/>
            <a:ext cx="3657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jump 1</a:t>
            </a:r>
          </a:p>
        </p:txBody>
      </p:sp>
      <p:sp>
        <p:nvSpPr>
          <p:cNvPr id="1186829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43688" y="1379538"/>
            <a:ext cx="1027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RAM</a:t>
            </a:r>
          </a:p>
        </p:txBody>
      </p:sp>
      <p:sp>
        <p:nvSpPr>
          <p:cNvPr id="1186830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73275" y="1371600"/>
            <a:ext cx="1027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CPU</a:t>
            </a:r>
          </a:p>
        </p:txBody>
      </p:sp>
      <p:sp>
        <p:nvSpPr>
          <p:cNvPr id="1186831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47800" y="1698625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central processing unit</a:t>
            </a:r>
          </a:p>
        </p:txBody>
      </p:sp>
      <p:sp>
        <p:nvSpPr>
          <p:cNvPr id="118683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8213" y="174625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random access memory</a:t>
            </a:r>
          </a:p>
        </p:txBody>
      </p:sp>
      <p:sp>
        <p:nvSpPr>
          <p:cNvPr id="1186833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54538" y="24352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18683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54538" y="3214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186835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54538" y="40259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186836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54538" y="48069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186837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54538" y="56340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186838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5800" y="49530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r1</a:t>
            </a:r>
            <a:endParaRPr lang="en-US" sz="1800">
              <a:solidFill>
                <a:srgbClr val="B003D1"/>
              </a:solidFill>
              <a:latin typeface="Comic Sans MS" pitchFamily="66" charset="0"/>
            </a:endParaRPr>
          </a:p>
        </p:txBody>
      </p:sp>
      <p:sp>
        <p:nvSpPr>
          <p:cNvPr id="1186839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8150" y="2208213"/>
            <a:ext cx="866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FF071B"/>
                </a:solidFill>
                <a:latin typeface="Comic Sans MS" pitchFamily="66" charset="0"/>
              </a:rPr>
              <a:t>Program Counter</a:t>
            </a:r>
          </a:p>
        </p:txBody>
      </p:sp>
      <p:sp>
        <p:nvSpPr>
          <p:cNvPr id="1186840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975" y="3254375"/>
            <a:ext cx="1250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Comic Sans MS" pitchFamily="66" charset="0"/>
              </a:rPr>
              <a:t>Instruction Register</a:t>
            </a:r>
          </a:p>
        </p:txBody>
      </p:sp>
      <p:sp>
        <p:nvSpPr>
          <p:cNvPr id="1186841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19213" y="2133600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186842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319213" y="3195638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186843" name="Rectangle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319213" y="4821238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186844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05200" y="1752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86845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309688" y="3859213"/>
            <a:ext cx="274955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Holds the current instruction</a:t>
            </a:r>
          </a:p>
        </p:txBody>
      </p:sp>
      <p:sp>
        <p:nvSpPr>
          <p:cNvPr id="1186846" name="Rectangle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3775" y="2803525"/>
            <a:ext cx="33861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Holds address of the next instruction</a:t>
            </a:r>
          </a:p>
        </p:txBody>
      </p:sp>
      <p:sp>
        <p:nvSpPr>
          <p:cNvPr id="1186847" name="Rectangle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314450" y="5494338"/>
            <a:ext cx="274955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General-purpose register r1</a:t>
            </a:r>
          </a:p>
        </p:txBody>
      </p:sp>
      <p:sp>
        <p:nvSpPr>
          <p:cNvPr id="1186849" name="Text Box 3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76275" y="603408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r2</a:t>
            </a:r>
            <a:endParaRPr lang="en-US" sz="1800">
              <a:solidFill>
                <a:srgbClr val="B003D1"/>
              </a:solidFill>
              <a:latin typeface="Comic Sans MS" pitchFamily="66" charset="0"/>
            </a:endParaRPr>
          </a:p>
        </p:txBody>
      </p:sp>
      <p:sp>
        <p:nvSpPr>
          <p:cNvPr id="1186850" name="Rectangle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316038" y="5888038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186851" name="Rectangle 3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311275" y="6561138"/>
            <a:ext cx="274955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General-purpose register r2</a:t>
            </a:r>
          </a:p>
        </p:txBody>
      </p:sp>
      <p:sp>
        <p:nvSpPr>
          <p:cNvPr id="1186852" name="Text Box 36"/>
          <p:cNvSpPr txBox="1">
            <a:spLocks noChangeArrowheads="1"/>
          </p:cNvSpPr>
          <p:nvPr/>
        </p:nvSpPr>
        <p:spPr bwMode="auto">
          <a:xfrm>
            <a:off x="7848600" y="64008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Arial" charset="0"/>
              </a:rPr>
              <a:t>Replace 1 with 2? with r1?</a:t>
            </a:r>
          </a:p>
        </p:txBody>
      </p:sp>
      <p:sp>
        <p:nvSpPr>
          <p:cNvPr id="1186853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304925" y="4114800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186854" name="Text Box 3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5800" y="428148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r0</a:t>
            </a:r>
            <a:endParaRPr lang="en-US" sz="1800">
              <a:solidFill>
                <a:srgbClr val="B003D1"/>
              </a:solidFill>
              <a:latin typeface="Comic Sans MS" pitchFamily="66" charset="0"/>
            </a:endParaRPr>
          </a:p>
        </p:txBody>
      </p:sp>
      <p:sp>
        <p:nvSpPr>
          <p:cNvPr id="1186855" name="Rectangle 39"/>
          <p:cNvSpPr>
            <a:spLocks noChangeArrowheads="1"/>
          </p:cNvSpPr>
          <p:nvPr/>
        </p:nvSpPr>
        <p:spPr bwMode="auto">
          <a:xfrm>
            <a:off x="1981200" y="41449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67B0E"/>
                </a:solidFill>
              </a:rPr>
              <a:t>0</a:t>
            </a:r>
            <a:endParaRPr lang="en-US"/>
          </a:p>
        </p:txBody>
      </p:sp>
      <p:sp>
        <p:nvSpPr>
          <p:cNvPr id="1186856" name="Text Box 40"/>
          <p:cNvSpPr txBox="1">
            <a:spLocks noChangeArrowheads="1"/>
          </p:cNvSpPr>
          <p:nvPr/>
        </p:nvSpPr>
        <p:spPr bwMode="auto">
          <a:xfrm>
            <a:off x="2590800" y="4090988"/>
            <a:ext cx="14287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register 0</a:t>
            </a:r>
          </a:p>
          <a:p>
            <a:r>
              <a:rPr lang="en-US" sz="1400" b="1"/>
              <a:t>is “hard-wired” </a:t>
            </a:r>
          </a:p>
          <a:p>
            <a:r>
              <a:rPr lang="en-US" sz="1400" b="1"/>
              <a:t>to store 0</a:t>
            </a:r>
            <a:endParaRPr lang="en-US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" name="Ink 1"/>
              <p14:cNvContentPartPr/>
              <p14:nvPr/>
            </p14:nvContentPartPr>
            <p14:xfrm>
              <a:off x="257040" y="464400"/>
              <a:ext cx="4915440" cy="4843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7680" y="455040"/>
                <a:ext cx="4934160" cy="48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86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7200" y="990600"/>
            <a:ext cx="8218488" cy="180975"/>
            <a:chOff x="295" y="1311"/>
            <a:chExt cx="5177" cy="114"/>
          </a:xfrm>
        </p:grpSpPr>
        <p:sp>
          <p:nvSpPr>
            <p:cNvPr id="1188867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868" name="Rectangle 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886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8887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3925" y="214313"/>
            <a:ext cx="73850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 b="1">
                <a:solidFill>
                  <a:schemeClr val="tx2"/>
                </a:solidFill>
                <a:latin typeface="Courier New" pitchFamily="49" charset="0"/>
              </a:rPr>
              <a:t>jump</a:t>
            </a:r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18887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5163" y="1295400"/>
            <a:ext cx="3348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/>
              <a:t>Unconditional</a:t>
            </a:r>
            <a:r>
              <a:rPr lang="en-US"/>
              <a:t> jump</a:t>
            </a:r>
          </a:p>
        </p:txBody>
      </p:sp>
      <p:sp>
        <p:nvSpPr>
          <p:cNvPr id="118887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2590800"/>
            <a:ext cx="3348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/>
              <a:t>Conditional</a:t>
            </a:r>
            <a:r>
              <a:rPr lang="en-US"/>
              <a:t> jumps</a:t>
            </a:r>
          </a:p>
        </p:txBody>
      </p:sp>
      <p:sp>
        <p:nvSpPr>
          <p:cNvPr id="118887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84538" y="1408113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A04EB"/>
                </a:solidFill>
                <a:latin typeface="Courier New" pitchFamily="49" charset="0"/>
              </a:rPr>
              <a:t>GOTO</a:t>
            </a:r>
          </a:p>
        </p:txBody>
      </p:sp>
      <p:sp>
        <p:nvSpPr>
          <p:cNvPr id="118887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84550" y="2690813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A04EB"/>
                </a:solidFill>
                <a:latin typeface="Courier New" pitchFamily="49" charset="0"/>
              </a:rPr>
              <a:t>IF</a:t>
            </a:r>
          </a:p>
        </p:txBody>
      </p:sp>
      <p:sp>
        <p:nvSpPr>
          <p:cNvPr id="118887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66788" y="1879600"/>
            <a:ext cx="2185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0A04EB"/>
                </a:solidFill>
                <a:latin typeface="Courier New" pitchFamily="49" charset="0"/>
              </a:rPr>
              <a:t>jump </a:t>
            </a:r>
            <a:r>
              <a:rPr lang="en-US" sz="3200" b="1">
                <a:solidFill>
                  <a:srgbClr val="B003D1"/>
                </a:solidFill>
                <a:latin typeface="Courier New" pitchFamily="49" charset="0"/>
              </a:rPr>
              <a:t>42</a:t>
            </a:r>
            <a:endParaRPr lang="en-US" sz="32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8887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66788" y="3124200"/>
            <a:ext cx="2919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0A04EB"/>
                </a:solidFill>
                <a:latin typeface="Courier New" pitchFamily="49" charset="0"/>
              </a:rPr>
              <a:t>jeqz r1 </a:t>
            </a:r>
            <a:r>
              <a:rPr lang="en-US" sz="3200" b="1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sz="3200" b="1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18887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74725" y="3698875"/>
            <a:ext cx="291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0A04EB"/>
                </a:solidFill>
                <a:latin typeface="Courier New" pitchFamily="49" charset="0"/>
              </a:rPr>
              <a:t>jgtz r1 </a:t>
            </a:r>
            <a:r>
              <a:rPr lang="en-US" sz="3200" b="1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sz="3200" b="1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18887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74725" y="4273550"/>
            <a:ext cx="291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0A04EB"/>
                </a:solidFill>
                <a:latin typeface="Courier New" pitchFamily="49" charset="0"/>
              </a:rPr>
              <a:t>jltz r1 </a:t>
            </a:r>
            <a:r>
              <a:rPr lang="en-US" sz="3200" b="1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sz="3200" b="1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188879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76313" y="4846638"/>
            <a:ext cx="4198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0A04EB"/>
                </a:solidFill>
                <a:latin typeface="Courier New" pitchFamily="49" charset="0"/>
              </a:rPr>
              <a:t>jnez r1 </a:t>
            </a:r>
            <a:r>
              <a:rPr lang="en-US" sz="3200" b="1">
                <a:solidFill>
                  <a:srgbClr val="B003D1"/>
                </a:solidFill>
                <a:latin typeface="Courier New" pitchFamily="49" charset="0"/>
              </a:rPr>
              <a:t>#</a:t>
            </a:r>
            <a:endParaRPr lang="en-US" sz="32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88880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19600" y="1773238"/>
            <a:ext cx="424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replaces the PC (program counter) with </a:t>
            </a:r>
            <a:r>
              <a:rPr lang="en-US" sz="1800" b="1">
                <a:latin typeface="Courier New" pitchFamily="49" charset="0"/>
              </a:rPr>
              <a:t>42</a:t>
            </a:r>
            <a:r>
              <a:rPr lang="en-US" sz="1800"/>
              <a:t>.</a:t>
            </a:r>
          </a:p>
        </p:txBody>
      </p:sp>
      <p:sp>
        <p:nvSpPr>
          <p:cNvPr id="118888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875213" y="2092326"/>
            <a:ext cx="3821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"jump to line number </a:t>
            </a:r>
            <a:r>
              <a:rPr lang="en-US" sz="1800" b="1" dirty="0">
                <a:latin typeface="Courier New" pitchFamily="49" charset="0"/>
              </a:rPr>
              <a:t>42</a:t>
            </a:r>
            <a:r>
              <a:rPr lang="en-US" sz="1800" dirty="0"/>
              <a:t>"</a:t>
            </a:r>
          </a:p>
        </p:txBody>
      </p:sp>
      <p:sp>
        <p:nvSpPr>
          <p:cNvPr id="1188882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79888" y="3251200"/>
            <a:ext cx="473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IF </a:t>
            </a:r>
            <a:r>
              <a:rPr lang="en-US" sz="1800" b="1">
                <a:latin typeface="Courier New" pitchFamily="49" charset="0"/>
              </a:rPr>
              <a:t>r1 == 0</a:t>
            </a:r>
            <a:r>
              <a:rPr lang="en-US" sz="1800"/>
              <a:t> THEN jump to line number </a:t>
            </a:r>
            <a:r>
              <a:rPr 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  <a:endParaRPr lang="en-US" sz="1800"/>
          </a:p>
        </p:txBody>
      </p:sp>
      <p:sp>
        <p:nvSpPr>
          <p:cNvPr id="1188883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84650" y="3808413"/>
            <a:ext cx="473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IF </a:t>
            </a:r>
            <a:r>
              <a:rPr lang="en-US" sz="1800" b="1">
                <a:latin typeface="Courier New" pitchFamily="49" charset="0"/>
              </a:rPr>
              <a:t>r1 &gt; 0</a:t>
            </a:r>
            <a:r>
              <a:rPr lang="en-US" sz="1800"/>
              <a:t> THEN jump to the location in </a:t>
            </a:r>
            <a:r>
              <a:rPr 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</a:p>
        </p:txBody>
      </p:sp>
      <p:sp>
        <p:nvSpPr>
          <p:cNvPr id="1188884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91000" y="4365625"/>
            <a:ext cx="473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IF </a:t>
            </a:r>
            <a:r>
              <a:rPr lang="en-US" sz="1800" b="1">
                <a:latin typeface="Courier New" pitchFamily="49" charset="0"/>
              </a:rPr>
              <a:t>r1 &lt; 0</a:t>
            </a:r>
            <a:r>
              <a:rPr lang="en-US" sz="1800"/>
              <a:t> THEN jump to the location in </a:t>
            </a:r>
            <a:r>
              <a:rPr 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</a:p>
        </p:txBody>
      </p:sp>
      <p:sp>
        <p:nvSpPr>
          <p:cNvPr id="1188885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84650" y="4968875"/>
            <a:ext cx="473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IF </a:t>
            </a:r>
            <a:r>
              <a:rPr lang="en-US" sz="1800" b="1">
                <a:latin typeface="Courier New" pitchFamily="49" charset="0"/>
              </a:rPr>
              <a:t>r1 != 0</a:t>
            </a:r>
            <a:r>
              <a:rPr lang="en-US" sz="1800"/>
              <a:t> THEN jump to the location in </a:t>
            </a:r>
            <a:r>
              <a:rPr 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</a:p>
        </p:txBody>
      </p:sp>
      <p:sp>
        <p:nvSpPr>
          <p:cNvPr id="118888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5800" y="5562600"/>
            <a:ext cx="3348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/>
              <a:t>Indirect</a:t>
            </a:r>
            <a:r>
              <a:rPr lang="en-US"/>
              <a:t> jump</a:t>
            </a:r>
          </a:p>
        </p:txBody>
      </p:sp>
      <p:sp>
        <p:nvSpPr>
          <p:cNvPr id="1188887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90600" y="6061075"/>
            <a:ext cx="4198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0A04EB"/>
                </a:solidFill>
                <a:latin typeface="Courier New" pitchFamily="49" charset="0"/>
              </a:rPr>
              <a:t>jumpi r1</a:t>
            </a:r>
            <a:endParaRPr lang="en-US" sz="32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8888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98938" y="6183313"/>
            <a:ext cx="473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Jump to the line </a:t>
            </a:r>
            <a:r>
              <a:rPr 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sz="1800"/>
              <a:t> stored in </a:t>
            </a:r>
            <a:r>
              <a:rPr lang="en-US" sz="1800" b="1">
                <a:latin typeface="Courier New" pitchFamily="49" charset="0"/>
              </a:rPr>
              <a:t>reg1</a:t>
            </a:r>
            <a:r>
              <a:rPr lang="en-US" sz="18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195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091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1190915" name="Rectangle 3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0916" name="Rectangle 4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09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9091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3925" y="214313"/>
            <a:ext cx="73850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 b="1">
                <a:solidFill>
                  <a:schemeClr val="tx2"/>
                </a:solidFill>
                <a:latin typeface="Courier New" pitchFamily="49" charset="0"/>
              </a:rPr>
              <a:t>jgtz</a:t>
            </a:r>
            <a:endParaRPr lang="en-US" sz="4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9091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61113" y="2438400"/>
            <a:ext cx="230346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2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61113" y="2819400"/>
            <a:ext cx="230346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2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61113" y="3200400"/>
            <a:ext cx="230346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2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61113" y="3581400"/>
            <a:ext cx="230346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23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61113" y="3962400"/>
            <a:ext cx="230346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2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61113" y="4343400"/>
            <a:ext cx="230346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25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61113" y="4724400"/>
            <a:ext cx="230346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26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361113" y="5105400"/>
            <a:ext cx="230346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27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61113" y="5486400"/>
            <a:ext cx="230346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2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43688" y="1379538"/>
            <a:ext cx="1027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RAM</a:t>
            </a:r>
          </a:p>
        </p:txBody>
      </p:sp>
      <p:sp>
        <p:nvSpPr>
          <p:cNvPr id="1190929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18213" y="174625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random access memory</a:t>
            </a:r>
          </a:p>
        </p:txBody>
      </p:sp>
      <p:sp>
        <p:nvSpPr>
          <p:cNvPr id="1190930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02388" y="2466975"/>
            <a:ext cx="2239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9093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86425" y="24558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19093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68325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190933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83250" y="3214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19093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83250" y="3595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190935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683250" y="39687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190936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83250" y="4357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190937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8325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6</a:t>
            </a:r>
          </a:p>
        </p:txBody>
      </p:sp>
      <p:sp>
        <p:nvSpPr>
          <p:cNvPr id="1190938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683250" y="5119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7</a:t>
            </a:r>
          </a:p>
        </p:txBody>
      </p:sp>
      <p:sp>
        <p:nvSpPr>
          <p:cNvPr id="1190939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678488" y="5508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8</a:t>
            </a:r>
          </a:p>
        </p:txBody>
      </p:sp>
      <p:sp>
        <p:nvSpPr>
          <p:cNvPr id="1190940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02388" y="2857500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jgtz r1 7</a:t>
            </a:r>
          </a:p>
        </p:txBody>
      </p:sp>
      <p:sp>
        <p:nvSpPr>
          <p:cNvPr id="1190941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02388" y="3222625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loadn r2 -1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90942" name="Rectangle 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02388" y="3611563"/>
            <a:ext cx="2185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mul r1 r1 r2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90943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02388" y="3986213"/>
            <a:ext cx="2185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nop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90944" name="Rectangle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02388" y="4365625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nop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90945" name="Rectangle 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02388" y="4746625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90946" name="Rectangle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2388" y="5119688"/>
            <a:ext cx="2185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90947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02388" y="5503863"/>
            <a:ext cx="2185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90948" name="Rectangle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00800" y="47244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nop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90949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30363" y="6324600"/>
            <a:ext cx="6370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is this code computing about its input?</a:t>
            </a:r>
          </a:p>
        </p:txBody>
      </p:sp>
      <p:sp>
        <p:nvSpPr>
          <p:cNvPr id="1190950" name="Text Box 3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905500" y="223838"/>
            <a:ext cx="1912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rgbClr val="067B0E"/>
                </a:solidFill>
                <a:latin typeface="Comic Sans MS" pitchFamily="66" charset="0"/>
              </a:rPr>
              <a:t>Gesundheit!</a:t>
            </a:r>
          </a:p>
        </p:txBody>
      </p:sp>
      <p:sp>
        <p:nvSpPr>
          <p:cNvPr id="1190965" name="Rectangle 5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00800" y="51196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write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90966" name="Rectangle 5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400800" y="55006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90967" name="Text Box 55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73275" y="1371600"/>
            <a:ext cx="1027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CPU</a:t>
            </a:r>
          </a:p>
        </p:txBody>
      </p:sp>
      <p:sp>
        <p:nvSpPr>
          <p:cNvPr id="1190968" name="Text Box 56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447800" y="1698625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central processing unit</a:t>
            </a:r>
          </a:p>
        </p:txBody>
      </p:sp>
      <p:sp>
        <p:nvSpPr>
          <p:cNvPr id="1190969" name="Text Box 57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85800" y="432117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r1</a:t>
            </a:r>
            <a:endParaRPr lang="en-US" sz="1800">
              <a:solidFill>
                <a:srgbClr val="B003D1"/>
              </a:solidFill>
              <a:latin typeface="Comic Sans MS" pitchFamily="66" charset="0"/>
            </a:endParaRPr>
          </a:p>
        </p:txBody>
      </p:sp>
      <p:sp>
        <p:nvSpPr>
          <p:cNvPr id="1190970" name="Text Box 5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38150" y="2262188"/>
            <a:ext cx="866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FF071B"/>
                </a:solidFill>
                <a:latin typeface="Comic Sans MS" pitchFamily="66" charset="0"/>
              </a:rPr>
              <a:t>Program Counter</a:t>
            </a:r>
          </a:p>
        </p:txBody>
      </p:sp>
      <p:sp>
        <p:nvSpPr>
          <p:cNvPr id="1190971" name="Text Box 59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3975" y="3236913"/>
            <a:ext cx="1250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Comic Sans MS" pitchFamily="66" charset="0"/>
              </a:rPr>
              <a:t>Instruction Register</a:t>
            </a:r>
          </a:p>
        </p:txBody>
      </p:sp>
      <p:sp>
        <p:nvSpPr>
          <p:cNvPr id="1190972" name="Rectangle 60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319213" y="2187575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190973" name="Rectangle 61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319213" y="3178175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190974" name="Rectangle 62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19213" y="4168775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190975" name="Rectangle 63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309688" y="3841750"/>
            <a:ext cx="27495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Holds the current instruction</a:t>
            </a:r>
          </a:p>
        </p:txBody>
      </p:sp>
      <p:sp>
        <p:nvSpPr>
          <p:cNvPr id="1190976" name="Rectangle 6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993775" y="2857500"/>
            <a:ext cx="33861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Holds address of the next instruction</a:t>
            </a:r>
          </a:p>
        </p:txBody>
      </p:sp>
      <p:sp>
        <p:nvSpPr>
          <p:cNvPr id="1190977" name="Rectangle 65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314450" y="4841875"/>
            <a:ext cx="27495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General-purpose register r1</a:t>
            </a:r>
          </a:p>
        </p:txBody>
      </p:sp>
      <p:sp>
        <p:nvSpPr>
          <p:cNvPr id="1190978" name="Text Box 6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6275" y="532606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r2</a:t>
            </a:r>
            <a:endParaRPr lang="en-US" sz="1800">
              <a:solidFill>
                <a:srgbClr val="B003D1"/>
              </a:solidFill>
              <a:latin typeface="Comic Sans MS" pitchFamily="66" charset="0"/>
            </a:endParaRPr>
          </a:p>
        </p:txBody>
      </p:sp>
      <p:sp>
        <p:nvSpPr>
          <p:cNvPr id="1190979" name="Rectangle 67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316038" y="5159375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190980" name="Rectangle 68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311275" y="5832475"/>
            <a:ext cx="27495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General-purpose register r2</a:t>
            </a:r>
          </a:p>
        </p:txBody>
      </p:sp>
      <p:sp>
        <p:nvSpPr>
          <p:cNvPr id="1190983" name="AutoShape 71"/>
          <p:cNvSpPr>
            <a:spLocks noChangeArrowheads="1"/>
          </p:cNvSpPr>
          <p:nvPr/>
        </p:nvSpPr>
        <p:spPr bwMode="auto">
          <a:xfrm>
            <a:off x="4876800" y="3886200"/>
            <a:ext cx="914400" cy="1143000"/>
          </a:xfrm>
          <a:prstGeom prst="wedgeRectCallout">
            <a:avLst>
              <a:gd name="adj1" fmla="val -43750"/>
              <a:gd name="adj2" fmla="val 606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1">
                <a:solidFill>
                  <a:srgbClr val="1002CE"/>
                </a:solidFill>
                <a:latin typeface="Times New Roman" pitchFamily="18" charset="0"/>
              </a:rPr>
              <a:t>nop, nop,</a:t>
            </a:r>
            <a:r>
              <a:rPr lang="en-US" sz="1800">
                <a:latin typeface="Times New Roman" pitchFamily="18" charset="0"/>
              </a:rPr>
              <a:t> whose there?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67" name="Group 7182"/>
          <p:cNvGrpSpPr>
            <a:grpSpLocks/>
          </p:cNvGrpSpPr>
          <p:nvPr/>
        </p:nvGrpSpPr>
        <p:grpSpPr bwMode="auto">
          <a:xfrm>
            <a:off x="7419779" y="73166"/>
            <a:ext cx="790771" cy="910431"/>
            <a:chOff x="1676815" y="5536974"/>
            <a:chExt cx="1066385" cy="1244825"/>
          </a:xfrm>
        </p:grpSpPr>
        <p:sp>
          <p:nvSpPr>
            <p:cNvPr id="68" name="Freeform 1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70" name="Straight Connector 69"/>
            <p:cNvCxnSpPr>
              <a:stCxn id="86" idx="1"/>
              <a:endCxn id="86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86" name="Oval 14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7" name="Oval 17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8" name="Straight Connector 87"/>
              <p:cNvCxnSpPr>
                <a:stCxn id="86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6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6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2" name="Freeform 71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73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81" name="Oval 14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2" name="Oval 17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3" name="Straight Connector 82"/>
              <p:cNvCxnSpPr>
                <a:stCxn id="81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81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81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76" name="Oval 14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7" name="Oval 17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76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5" name="AutoShape 1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91" name="Group 7182"/>
          <p:cNvGrpSpPr>
            <a:grpSpLocks/>
          </p:cNvGrpSpPr>
          <p:nvPr/>
        </p:nvGrpSpPr>
        <p:grpSpPr bwMode="auto">
          <a:xfrm>
            <a:off x="4221064" y="5029200"/>
            <a:ext cx="790771" cy="910431"/>
            <a:chOff x="1676815" y="5536974"/>
            <a:chExt cx="1066385" cy="1244825"/>
          </a:xfrm>
        </p:grpSpPr>
        <p:sp>
          <p:nvSpPr>
            <p:cNvPr id="92" name="Freeform 11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12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94" name="Straight Connector 93"/>
            <p:cNvCxnSpPr>
              <a:stCxn id="110" idx="1"/>
              <a:endCxn id="110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110" name="Oval 14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11" name="Oval 17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12" name="Straight Connector 111"/>
              <p:cNvCxnSpPr>
                <a:stCxn id="110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10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10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6" name="Freeform 95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97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105" name="Oval 14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6" name="Oval 1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07" name="Straight Connector 106"/>
              <p:cNvCxnSpPr>
                <a:stCxn id="105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105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5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100" name="Oval 1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1" name="Oval 17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02" name="Straight Connector 101"/>
              <p:cNvCxnSpPr>
                <a:stCxn id="100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100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100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9" name="AutoShape 19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" name="Ink 1"/>
              <p14:cNvContentPartPr/>
              <p14:nvPr/>
            </p14:nvContentPartPr>
            <p14:xfrm>
              <a:off x="257040" y="414360"/>
              <a:ext cx="4493880" cy="5200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7680" y="405000"/>
                <a:ext cx="4512600" cy="521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18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22663" y="76200"/>
            <a:ext cx="3182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Worksheet</a:t>
            </a:r>
          </a:p>
        </p:txBody>
      </p:sp>
      <p:sp>
        <p:nvSpPr>
          <p:cNvPr id="1192966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495800" y="906463"/>
            <a:ext cx="0" cy="5722937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9296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475" y="857250"/>
            <a:ext cx="254000" cy="3556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</a:rPr>
              <a:t>1</a:t>
            </a:r>
          </a:p>
        </p:txBody>
      </p:sp>
      <p:sp>
        <p:nvSpPr>
          <p:cNvPr id="1192968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5288" y="762000"/>
            <a:ext cx="41322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/>
              <a:t>Follow this assembly-language program from top to bottom. Use </a:t>
            </a:r>
            <a:r>
              <a:rPr lang="en-US" sz="1600" b="1" dirty="0">
                <a:latin typeface="Courier New" pitchFamily="49" charset="0"/>
              </a:rPr>
              <a:t>r1 = 42</a:t>
            </a:r>
            <a:r>
              <a:rPr lang="en-US" sz="1600" dirty="0"/>
              <a:t> and </a:t>
            </a:r>
            <a:r>
              <a:rPr lang="en-US" sz="1600" b="1" dirty="0">
                <a:latin typeface="Courier New" pitchFamily="49" charset="0"/>
              </a:rPr>
              <a:t>r2 = 5</a:t>
            </a:r>
            <a:r>
              <a:rPr lang="en-US" sz="1600" dirty="0"/>
              <a:t>.</a:t>
            </a:r>
          </a:p>
        </p:txBody>
      </p:sp>
      <p:sp>
        <p:nvSpPr>
          <p:cNvPr id="1192969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35538" y="677861"/>
            <a:ext cx="402113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Write an assembly-language program that reads </a:t>
            </a:r>
            <a:r>
              <a:rPr lang="en-US" sz="1400" b="1" i="1" dirty="0"/>
              <a:t>one </a:t>
            </a:r>
            <a:r>
              <a:rPr lang="en-US" sz="1400" dirty="0"/>
              <a:t>integer as keyboard input. Then, the program should compute the </a:t>
            </a:r>
            <a:r>
              <a:rPr lang="en-US" sz="1400" b="1" i="1" dirty="0"/>
              <a:t>factorial </a:t>
            </a:r>
            <a:r>
              <a:rPr lang="en-US" sz="1400" dirty="0"/>
              <a:t>of that input and write it out. You may assume without checking that the input will be a positive integer.  </a:t>
            </a:r>
          </a:p>
        </p:txBody>
      </p:sp>
      <p:sp>
        <p:nvSpPr>
          <p:cNvPr id="1192970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876300"/>
            <a:ext cx="254000" cy="3556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</a:rPr>
              <a:t>2</a:t>
            </a:r>
          </a:p>
        </p:txBody>
      </p:sp>
      <p:sp>
        <p:nvSpPr>
          <p:cNvPr id="1192971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6400800"/>
            <a:ext cx="424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 i="1"/>
              <a:t>Hint</a:t>
            </a:r>
            <a:r>
              <a:rPr lang="en-US" sz="1200"/>
              <a:t>: Take in an input. Next, set up a “result” register starting with 1 in it. Then modify the “result” until it’s right!</a:t>
            </a:r>
            <a:endParaRPr lang="en-US" sz="1200" b="1"/>
          </a:p>
        </p:txBody>
      </p:sp>
      <p:sp>
        <p:nvSpPr>
          <p:cNvPr id="119297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33963" y="263683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192974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33963" y="313213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192975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33963" y="362902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192976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33963" y="4125913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19297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33963" y="4622800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192978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5988" y="269398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B003D1"/>
                </a:solidFill>
                <a:latin typeface="Comic Sans MS" pitchFamily="66" charset="0"/>
              </a:rPr>
              <a:t>r0</a:t>
            </a:r>
          </a:p>
        </p:txBody>
      </p:sp>
      <p:sp>
        <p:nvSpPr>
          <p:cNvPr id="1192979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25988" y="31702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B003D1"/>
                </a:solidFill>
                <a:latin typeface="Comic Sans MS" pitchFamily="66" charset="0"/>
              </a:rPr>
              <a:t>r1</a:t>
            </a:r>
          </a:p>
        </p:txBody>
      </p:sp>
      <p:sp>
        <p:nvSpPr>
          <p:cNvPr id="1192980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5988" y="367506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B003D1"/>
                </a:solidFill>
                <a:latin typeface="Comic Sans MS" pitchFamily="66" charset="0"/>
              </a:rPr>
              <a:t>r2</a:t>
            </a:r>
          </a:p>
        </p:txBody>
      </p:sp>
      <p:sp>
        <p:nvSpPr>
          <p:cNvPr id="1192981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25988" y="417671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B003D1"/>
                </a:solidFill>
                <a:latin typeface="Comic Sans MS" pitchFamily="66" charset="0"/>
              </a:rPr>
              <a:t>r3</a:t>
            </a:r>
          </a:p>
        </p:txBody>
      </p:sp>
      <p:sp>
        <p:nvSpPr>
          <p:cNvPr id="1192982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725988" y="46942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B003D1"/>
                </a:solidFill>
                <a:latin typeface="Comic Sans MS" pitchFamily="66" charset="0"/>
              </a:rPr>
              <a:t>r4</a:t>
            </a:r>
          </a:p>
        </p:txBody>
      </p:sp>
      <p:sp>
        <p:nvSpPr>
          <p:cNvPr id="1192983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84413" y="1830388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read r1</a:t>
            </a:r>
          </a:p>
        </p:txBody>
      </p:sp>
      <p:sp>
        <p:nvSpPr>
          <p:cNvPr id="1192984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84413" y="220186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read r2</a:t>
            </a:r>
          </a:p>
        </p:txBody>
      </p:sp>
      <p:sp>
        <p:nvSpPr>
          <p:cNvPr id="1192985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84413" y="258286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sub r3 r2 r1</a:t>
            </a:r>
          </a:p>
        </p:txBody>
      </p:sp>
      <p:sp>
        <p:nvSpPr>
          <p:cNvPr id="1192986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84413" y="295592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nop</a:t>
            </a:r>
          </a:p>
        </p:txBody>
      </p:sp>
      <p:sp>
        <p:nvSpPr>
          <p:cNvPr id="1192987" name="Text Box 2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84413" y="333216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jltz r3 7</a:t>
            </a:r>
          </a:p>
        </p:txBody>
      </p:sp>
      <p:sp>
        <p:nvSpPr>
          <p:cNvPr id="1192988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284413" y="370840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write r1</a:t>
            </a:r>
          </a:p>
        </p:txBody>
      </p:sp>
      <p:sp>
        <p:nvSpPr>
          <p:cNvPr id="1192989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284413" y="40830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jump 8</a:t>
            </a:r>
          </a:p>
        </p:txBody>
      </p:sp>
      <p:sp>
        <p:nvSpPr>
          <p:cNvPr id="1192990" name="Rectangle 3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28600" y="5876925"/>
            <a:ext cx="4125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buFont typeface="Arial" charset="0"/>
              <a:buNone/>
            </a:pPr>
            <a:r>
              <a:rPr lang="en-US" sz="1200" dirty="0"/>
              <a:t>(1) What does this program compute in general?</a:t>
            </a:r>
          </a:p>
          <a:p>
            <a:pPr marL="457200" indent="-457200" algn="l">
              <a:buFont typeface="Arial" charset="0"/>
              <a:buNone/>
            </a:pPr>
            <a:endParaRPr lang="en-US" sz="1200" dirty="0"/>
          </a:p>
          <a:p>
            <a:pPr marL="457200" indent="-457200" algn="l">
              <a:buFont typeface="Arial" charset="0"/>
              <a:buNone/>
            </a:pPr>
            <a:r>
              <a:rPr lang="en-US" sz="1200" dirty="0"/>
              <a:t>(2) How could you change this program so that, if the original two inputs were </a:t>
            </a:r>
            <a:r>
              <a:rPr lang="en-US" sz="1200" i="1" dirty="0"/>
              <a:t>equal</a:t>
            </a:r>
            <a:r>
              <a:rPr lang="en-US" sz="1200" dirty="0"/>
              <a:t>, it asked the user for new inputs?</a:t>
            </a:r>
          </a:p>
        </p:txBody>
      </p:sp>
      <p:sp>
        <p:nvSpPr>
          <p:cNvPr id="1193005" name="Rectangle 4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01888" y="1500188"/>
            <a:ext cx="160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67B0E"/>
                </a:solidFill>
                <a:latin typeface="Arial" charset="0"/>
              </a:rPr>
              <a:t>Memory - RAM</a:t>
            </a:r>
          </a:p>
        </p:txBody>
      </p:sp>
      <p:sp>
        <p:nvSpPr>
          <p:cNvPr id="1193006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92925" y="215900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193007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892925" y="25304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193008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892925" y="29114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193009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892925" y="3284538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193010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92925" y="36607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193011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92925" y="40370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193012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892925" y="441166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193013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21717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193014" name="Rectangle 5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010400" y="1828800"/>
            <a:ext cx="160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67B0E"/>
                </a:solidFill>
                <a:latin typeface="Arial" charset="0"/>
              </a:rPr>
              <a:t>Memory - RAM</a:t>
            </a:r>
          </a:p>
        </p:txBody>
      </p:sp>
      <p:sp>
        <p:nvSpPr>
          <p:cNvPr id="1193015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889750" y="47815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193016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892925" y="51625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193017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892925" y="55356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193018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889750" y="59118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193019" name="Rectangle 5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800600" y="2209800"/>
            <a:ext cx="1527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67B0E"/>
                </a:solidFill>
                <a:latin typeface="Arial" charset="0"/>
              </a:rPr>
              <a:t>Registers - CPU</a:t>
            </a:r>
          </a:p>
        </p:txBody>
      </p:sp>
      <p:sp>
        <p:nvSpPr>
          <p:cNvPr id="1193020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400800" y="2528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93021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400800" y="2909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193022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400800" y="3290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193023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400800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193024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400800" y="4052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193025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400800" y="4433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193026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400800" y="4814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193027" name="Text Box 6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400800" y="5195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1193028" name="Text Box 6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00800" y="5576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1193029" name="Text Box 6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400800" y="5957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1193030" name="Text Box 7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22275" y="2012950"/>
            <a:ext cx="112871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193031" name="Text Box 7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22275" y="2508250"/>
            <a:ext cx="112871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193032" name="Text Box 7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22275" y="3005138"/>
            <a:ext cx="112871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193033" name="Text Box 73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14300" y="2070100"/>
            <a:ext cx="909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B003D1"/>
                </a:solidFill>
                <a:latin typeface="Comic Sans MS" pitchFamily="66" charset="0"/>
              </a:rPr>
              <a:t>r0</a:t>
            </a:r>
          </a:p>
        </p:txBody>
      </p:sp>
      <p:sp>
        <p:nvSpPr>
          <p:cNvPr id="1193034" name="Text Box 74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14300" y="2546350"/>
            <a:ext cx="909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B003D1"/>
                </a:solidFill>
                <a:latin typeface="Comic Sans MS" pitchFamily="66" charset="0"/>
              </a:rPr>
              <a:t>r1</a:t>
            </a:r>
          </a:p>
        </p:txBody>
      </p:sp>
      <p:sp>
        <p:nvSpPr>
          <p:cNvPr id="1193035" name="Text Box 75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114300" y="3051175"/>
            <a:ext cx="909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B003D1"/>
                </a:solidFill>
                <a:latin typeface="Comic Sans MS" pitchFamily="66" charset="0"/>
              </a:rPr>
              <a:t>r2</a:t>
            </a:r>
          </a:p>
        </p:txBody>
      </p:sp>
      <p:sp>
        <p:nvSpPr>
          <p:cNvPr id="1193036" name="Rectangle 76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28600" y="1600200"/>
            <a:ext cx="1527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67B0E"/>
                </a:solidFill>
                <a:latin typeface="Arial" charset="0"/>
              </a:rPr>
              <a:t>Registers - CPU</a:t>
            </a:r>
          </a:p>
        </p:txBody>
      </p:sp>
      <p:sp>
        <p:nvSpPr>
          <p:cNvPr id="1193037" name="Text Box 77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784350" y="184785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193038" name="Text Box 78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784350" y="22050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93039" name="Text Box 79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784350" y="25860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193040" name="Text Box 80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784350" y="29670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193041" name="Text Box 8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1784350" y="33480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193042" name="Text Box 82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1784350" y="37290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193043" name="Text Box 83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784350" y="41100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193044" name="Text Box 84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5040313" y="510222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193045" name="Text Box 85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4732338" y="517366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B003D1"/>
                </a:solidFill>
                <a:latin typeface="Comic Sans MS" pitchFamily="66" charset="0"/>
              </a:rPr>
              <a:t>r5</a:t>
            </a:r>
          </a:p>
        </p:txBody>
      </p:sp>
      <p:sp>
        <p:nvSpPr>
          <p:cNvPr id="1193046" name="Text Box 86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284413" y="4452938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write r2</a:t>
            </a:r>
          </a:p>
        </p:txBody>
      </p:sp>
      <p:sp>
        <p:nvSpPr>
          <p:cNvPr id="1193047" name="Text Box 87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284413" y="4827588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halt</a:t>
            </a:r>
          </a:p>
        </p:txBody>
      </p:sp>
      <p:sp>
        <p:nvSpPr>
          <p:cNvPr id="1193048" name="Text Box 88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784350" y="447357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193049" name="Text Box 8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784350" y="485457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1193050" name="Text Box 90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20688" y="3517900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193051" name="Text Box 9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12713" y="35639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B003D1"/>
                </a:solidFill>
                <a:latin typeface="Comic Sans MS" pitchFamily="66" charset="0"/>
              </a:rPr>
              <a:t>r3</a:t>
            </a:r>
          </a:p>
        </p:txBody>
      </p:sp>
      <p:sp>
        <p:nvSpPr>
          <p:cNvPr id="1193052" name="Text Box 92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284413" y="52133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193053" name="Text Box 93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1784350" y="52403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1193054" name="Text Box 94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428625" y="4043363"/>
            <a:ext cx="112871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193055" name="Text Box 95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20650" y="4089400"/>
            <a:ext cx="909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B003D1"/>
                </a:solidFill>
                <a:latin typeface="Comic Sans MS" pitchFamily="66" charset="0"/>
              </a:rPr>
              <a:t>r4</a:t>
            </a:r>
          </a:p>
        </p:txBody>
      </p:sp>
      <p:sp>
        <p:nvSpPr>
          <p:cNvPr id="1193056" name="Text Box 96"/>
          <p:cNvSpPr txBox="1">
            <a:spLocks noChangeArrowheads="1"/>
          </p:cNvSpPr>
          <p:nvPr/>
        </p:nvSpPr>
        <p:spPr bwMode="auto">
          <a:xfrm>
            <a:off x="1187450" y="1992313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/>
          </a:p>
        </p:txBody>
      </p:sp>
      <p:sp>
        <p:nvSpPr>
          <p:cNvPr id="1193057" name="Text Box 97"/>
          <p:cNvSpPr txBox="1">
            <a:spLocks noChangeArrowheads="1"/>
          </p:cNvSpPr>
          <p:nvPr/>
        </p:nvSpPr>
        <p:spPr bwMode="auto">
          <a:xfrm>
            <a:off x="5802313" y="25908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" name="Ink 1"/>
              <p14:cNvContentPartPr/>
              <p14:nvPr/>
            </p14:nvContentPartPr>
            <p14:xfrm>
              <a:off x="2357280" y="3057480"/>
              <a:ext cx="1600560" cy="307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347920" y="3048120"/>
                <a:ext cx="1619280" cy="32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26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1288" y="269875"/>
            <a:ext cx="254000" cy="3556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</a:rPr>
              <a:t>1</a:t>
            </a:r>
          </a:p>
        </p:txBody>
      </p:sp>
      <p:sp>
        <p:nvSpPr>
          <p:cNvPr id="119398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438" y="5456238"/>
            <a:ext cx="6283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buFont typeface="Arial" charset="0"/>
              <a:buNone/>
            </a:pPr>
            <a:r>
              <a:rPr lang="en-US" sz="1800"/>
              <a:t>(1) What does this program compute in general?</a:t>
            </a:r>
          </a:p>
          <a:p>
            <a:pPr marL="457200" indent="-457200" algn="l">
              <a:buFont typeface="Arial" charset="0"/>
              <a:buNone/>
            </a:pPr>
            <a:endParaRPr lang="en-US" sz="1800"/>
          </a:p>
          <a:p>
            <a:pPr marL="457200" indent="-457200" algn="l">
              <a:buFont typeface="Arial" charset="0"/>
              <a:buNone/>
            </a:pPr>
            <a:r>
              <a:rPr lang="en-US" sz="1800"/>
              <a:t>(2) How could you change this program so that, if the original two inputs were </a:t>
            </a:r>
            <a:r>
              <a:rPr lang="en-US" sz="1800" i="1"/>
              <a:t>equal</a:t>
            </a:r>
            <a:r>
              <a:rPr lang="en-US" sz="1800"/>
              <a:t>, it asked the user for new inputs?</a:t>
            </a:r>
          </a:p>
        </p:txBody>
      </p:sp>
      <p:sp>
        <p:nvSpPr>
          <p:cNvPr id="119398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9100" y="174625"/>
            <a:ext cx="41322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Follow this assembly-language program from top to bottom. Use </a:t>
            </a:r>
            <a:r>
              <a:rPr lang="en-US" sz="1600" b="1">
                <a:latin typeface="Courier New" pitchFamily="49" charset="0"/>
              </a:rPr>
              <a:t>r1 = 42</a:t>
            </a:r>
            <a:r>
              <a:rPr lang="en-US" sz="1600"/>
              <a:t> and </a:t>
            </a:r>
            <a:r>
              <a:rPr lang="en-US" sz="1600" b="1">
                <a:latin typeface="Courier New" pitchFamily="49" charset="0"/>
              </a:rPr>
              <a:t>r2 = 5</a:t>
            </a:r>
            <a:r>
              <a:rPr lang="en-US" sz="1600"/>
              <a:t>.</a:t>
            </a:r>
          </a:p>
        </p:txBody>
      </p:sp>
      <p:sp>
        <p:nvSpPr>
          <p:cNvPr id="11939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54725" y="132080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read r1</a:t>
            </a:r>
          </a:p>
        </p:txBody>
      </p:sp>
      <p:sp>
        <p:nvSpPr>
          <p:cNvPr id="119399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54725" y="16922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read r2</a:t>
            </a:r>
          </a:p>
        </p:txBody>
      </p:sp>
      <p:sp>
        <p:nvSpPr>
          <p:cNvPr id="119399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54725" y="20732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sub r3 r2 r1</a:t>
            </a:r>
          </a:p>
        </p:txBody>
      </p:sp>
      <p:sp>
        <p:nvSpPr>
          <p:cNvPr id="11939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54725" y="2446338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nop</a:t>
            </a:r>
          </a:p>
        </p:txBody>
      </p:sp>
      <p:sp>
        <p:nvSpPr>
          <p:cNvPr id="11939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54725" y="28225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jltz r3 7</a:t>
            </a:r>
          </a:p>
        </p:txBody>
      </p:sp>
      <p:sp>
        <p:nvSpPr>
          <p:cNvPr id="119399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54725" y="31988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write r1</a:t>
            </a:r>
          </a:p>
        </p:txBody>
      </p:sp>
      <p:sp>
        <p:nvSpPr>
          <p:cNvPr id="11939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54725" y="357346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jump 8</a:t>
            </a:r>
          </a:p>
        </p:txBody>
      </p:sp>
      <p:sp>
        <p:nvSpPr>
          <p:cNvPr id="119399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72200" y="990600"/>
            <a:ext cx="160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67B0E"/>
                </a:solidFill>
                <a:latin typeface="Arial" charset="0"/>
              </a:rPr>
              <a:t>Memory - RAM</a:t>
            </a:r>
          </a:p>
        </p:txBody>
      </p:sp>
      <p:sp>
        <p:nvSpPr>
          <p:cNvPr id="11939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22475" y="1631950"/>
            <a:ext cx="1406525" cy="595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19399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24000" y="1736725"/>
            <a:ext cx="909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B003D1"/>
                </a:solidFill>
                <a:latin typeface="Comic Sans MS" pitchFamily="66" charset="0"/>
              </a:rPr>
              <a:t>r0</a:t>
            </a:r>
          </a:p>
        </p:txBody>
      </p:sp>
      <p:sp>
        <p:nvSpPr>
          <p:cNvPr id="119399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60550" y="1193800"/>
            <a:ext cx="1719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67B0E"/>
                </a:solidFill>
                <a:latin typeface="Arial" charset="0"/>
              </a:rPr>
              <a:t>Registers - CPU</a:t>
            </a:r>
          </a:p>
        </p:txBody>
      </p:sp>
      <p:sp>
        <p:nvSpPr>
          <p:cNvPr id="119400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54663" y="133826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194001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54663" y="169545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94002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54663" y="207645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194003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554663" y="245745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194004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554663" y="283845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194005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54663" y="321945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194006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54663" y="360045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194007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54725" y="39433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write r2</a:t>
            </a:r>
          </a:p>
        </p:txBody>
      </p:sp>
      <p:sp>
        <p:nvSpPr>
          <p:cNvPr id="1194008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54725" y="431800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halt</a:t>
            </a:r>
          </a:p>
        </p:txBody>
      </p:sp>
      <p:sp>
        <p:nvSpPr>
          <p:cNvPr id="1194009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554663" y="39639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194010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554663" y="43449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1194011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54725" y="470376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194012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554663" y="473075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1194013" name="Text Box 29"/>
          <p:cNvSpPr txBox="1">
            <a:spLocks noChangeArrowheads="1"/>
          </p:cNvSpPr>
          <p:nvPr/>
        </p:nvSpPr>
        <p:spPr bwMode="auto">
          <a:xfrm>
            <a:off x="2982913" y="1730375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/>
          </a:p>
        </p:txBody>
      </p:sp>
      <p:sp>
        <p:nvSpPr>
          <p:cNvPr id="1194014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022475" y="2438400"/>
            <a:ext cx="1406525" cy="595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194015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0" y="2532063"/>
            <a:ext cx="9096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B003D1"/>
                </a:solidFill>
                <a:latin typeface="Comic Sans MS" pitchFamily="66" charset="0"/>
              </a:rPr>
              <a:t>r1</a:t>
            </a:r>
          </a:p>
        </p:txBody>
      </p:sp>
      <p:sp>
        <p:nvSpPr>
          <p:cNvPr id="1194016" name="Text Box 3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022475" y="3290888"/>
            <a:ext cx="1406525" cy="595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194017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524000" y="3384550"/>
            <a:ext cx="909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B003D1"/>
                </a:solidFill>
                <a:latin typeface="Comic Sans MS" pitchFamily="66" charset="0"/>
              </a:rPr>
              <a:t>r2</a:t>
            </a:r>
          </a:p>
        </p:txBody>
      </p:sp>
      <p:sp>
        <p:nvSpPr>
          <p:cNvPr id="1194018" name="Text Box 3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022475" y="4129088"/>
            <a:ext cx="1406525" cy="595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194019" name="Text Box 3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524000" y="4222750"/>
            <a:ext cx="909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B003D1"/>
                </a:solidFill>
                <a:latin typeface="Comic Sans MS" pitchFamily="66" charset="0"/>
              </a:rPr>
              <a:t>r3</a:t>
            </a:r>
          </a:p>
        </p:txBody>
      </p:sp>
    </p:spTree>
    <p:extLst>
      <p:ext uri="{BB962C8B-B14F-4D97-AF65-F5344CB8AC3E}">
        <p14:creationId xmlns:p14="http://schemas.microsoft.com/office/powerpoint/2010/main" val="12667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257175"/>
            <a:ext cx="254000" cy="3556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</a:rPr>
              <a:t>2</a:t>
            </a:r>
          </a:p>
        </p:txBody>
      </p:sp>
      <p:sp>
        <p:nvSpPr>
          <p:cNvPr id="1340421" name="Text Box 5"/>
          <p:cNvSpPr txBox="1">
            <a:spLocks noChangeArrowheads="1"/>
          </p:cNvSpPr>
          <p:nvPr/>
        </p:nvSpPr>
        <p:spPr bwMode="auto">
          <a:xfrm>
            <a:off x="6781800" y="228600"/>
            <a:ext cx="19605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200"/>
              <a:t>factorial</a:t>
            </a:r>
          </a:p>
        </p:txBody>
      </p:sp>
      <p:sp>
        <p:nvSpPr>
          <p:cNvPr id="1340422" name="Text Box 6"/>
          <p:cNvSpPr txBox="1">
            <a:spLocks noChangeArrowheads="1"/>
          </p:cNvSpPr>
          <p:nvPr/>
        </p:nvSpPr>
        <p:spPr bwMode="auto">
          <a:xfrm>
            <a:off x="4105275" y="1524000"/>
            <a:ext cx="1120775" cy="750888"/>
          </a:xfrm>
          <a:prstGeom prst="rect">
            <a:avLst/>
          </a:prstGeom>
          <a:noFill/>
          <a:ln w="19050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solidFill>
                  <a:srgbClr val="0A04EB"/>
                </a:solidFill>
              </a:rPr>
              <a:t>plan</a:t>
            </a:r>
            <a:endParaRPr lang="en-US" sz="4200"/>
          </a:p>
        </p:txBody>
      </p:sp>
      <p:sp>
        <p:nvSpPr>
          <p:cNvPr id="51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0712" y="220661"/>
            <a:ext cx="402113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Write an assembly-language program that reads </a:t>
            </a:r>
            <a:r>
              <a:rPr lang="en-US" sz="1400" b="1" i="1" dirty="0"/>
              <a:t>one </a:t>
            </a:r>
            <a:r>
              <a:rPr lang="en-US" sz="1400" dirty="0"/>
              <a:t>integer as keyboard input. Then, the program should compute the </a:t>
            </a:r>
            <a:r>
              <a:rPr lang="en-US" sz="1400" b="1" i="1" dirty="0"/>
              <a:t>factorial </a:t>
            </a:r>
            <a:r>
              <a:rPr lang="en-US" sz="1400" dirty="0"/>
              <a:t>of that input and write it out. You may assume without checking that the input will be a positive integer.  </a:t>
            </a:r>
          </a:p>
        </p:txBody>
      </p:sp>
    </p:spTree>
    <p:extLst>
      <p:ext uri="{BB962C8B-B14F-4D97-AF65-F5344CB8AC3E}">
        <p14:creationId xmlns:p14="http://schemas.microsoft.com/office/powerpoint/2010/main" val="23989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59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1201738"/>
            <a:ext cx="8289925" cy="180975"/>
            <a:chOff x="295" y="1311"/>
            <a:chExt cx="5177" cy="114"/>
          </a:xfrm>
        </p:grpSpPr>
        <p:sp>
          <p:nvSpPr>
            <p:cNvPr id="1235971" name="Rectangle 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972" name="Rectangle 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97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84600" y="198438"/>
            <a:ext cx="47117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Factorial</a:t>
            </a:r>
          </a:p>
        </p:txBody>
      </p:sp>
      <p:sp>
        <p:nvSpPr>
          <p:cNvPr id="123597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0938" y="34036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7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50938" y="42418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7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5775" y="26257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66" charset="0"/>
              </a:rPr>
              <a:t>r0</a:t>
            </a:r>
          </a:p>
        </p:txBody>
      </p:sp>
      <p:sp>
        <p:nvSpPr>
          <p:cNvPr id="123597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8925" y="6477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7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50938" y="2613025"/>
            <a:ext cx="22447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79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8925" y="211138"/>
            <a:ext cx="1668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8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8750" y="279400"/>
            <a:ext cx="137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Program Counter</a:t>
            </a:r>
          </a:p>
        </p:txBody>
      </p:sp>
      <p:sp>
        <p:nvSpPr>
          <p:cNvPr id="1235981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45100" y="2520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82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45100" y="2901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83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45100" y="3282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8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45100" y="3663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85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45100" y="4044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86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45100" y="4425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87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45100" y="4806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88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45100" y="5187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89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45100" y="5568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90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346700" y="1600200"/>
            <a:ext cx="2090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F02E4"/>
                </a:solidFill>
              </a:rPr>
              <a:t>Hmmm RAM</a:t>
            </a:r>
          </a:p>
        </p:txBody>
      </p:sp>
      <p:sp>
        <p:nvSpPr>
          <p:cNvPr id="1235991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71600" y="1600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F02E4"/>
                </a:solidFill>
              </a:rPr>
              <a:t>Hmmm CPU</a:t>
            </a:r>
          </a:p>
        </p:txBody>
      </p:sp>
      <p:sp>
        <p:nvSpPr>
          <p:cNvPr id="1235992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2400" y="715963"/>
            <a:ext cx="1423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Instruction Register</a:t>
            </a:r>
          </a:p>
        </p:txBody>
      </p:sp>
      <p:sp>
        <p:nvSpPr>
          <p:cNvPr id="1235993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86375" y="2549525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235994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70413" y="25384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235995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567238" y="2916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9AC2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235996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67238" y="3297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9AC2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235997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567238" y="3678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9AC2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235998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567238" y="40513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9AC2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235999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67238" y="4440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9AC2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236000" name="Rectangle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245100" y="594360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001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567238" y="4821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236002" name="Text Box 3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567238" y="5202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236003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286375" y="29400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loadn r13 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236004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57200" y="34512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66" charset="0"/>
              </a:rPr>
              <a:t>r1</a:t>
            </a:r>
          </a:p>
        </p:txBody>
      </p:sp>
      <p:sp>
        <p:nvSpPr>
          <p:cNvPr id="1236005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84188" y="42624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66" charset="0"/>
              </a:rPr>
              <a:t>r13</a:t>
            </a:r>
          </a:p>
        </p:txBody>
      </p:sp>
      <p:sp>
        <p:nvSpPr>
          <p:cNvPr id="1236006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286375" y="33051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jeqz r1 6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236007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286375" y="36941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mul r13 r13 r1</a:t>
            </a:r>
          </a:p>
        </p:txBody>
      </p:sp>
      <p:sp>
        <p:nvSpPr>
          <p:cNvPr id="1236008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286375" y="40687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addn r1 -1</a:t>
            </a:r>
          </a:p>
        </p:txBody>
      </p:sp>
      <p:sp>
        <p:nvSpPr>
          <p:cNvPr id="1236009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286375" y="44481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236010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286375" y="48291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236011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286375" y="52022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236012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286375" y="5586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236135" name="Rectangle 167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292725" y="4443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jump 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236136" name="Rectangle 168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292725" y="4824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write r13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236137" name="Rectangle 169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292725" y="5205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236138" name="Rectangle 17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292725" y="5586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236139" name="Rectangle 17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292725" y="59578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236140" name="Text Box 172"/>
          <p:cNvSpPr txBox="1">
            <a:spLocks noChangeArrowheads="1"/>
          </p:cNvSpPr>
          <p:nvPr/>
        </p:nvSpPr>
        <p:spPr bwMode="auto">
          <a:xfrm>
            <a:off x="1687513" y="3182938"/>
            <a:ext cx="1789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Input value: x</a:t>
            </a:r>
          </a:p>
        </p:txBody>
      </p:sp>
      <p:sp>
        <p:nvSpPr>
          <p:cNvPr id="1236141" name="Text Box 173"/>
          <p:cNvSpPr txBox="1">
            <a:spLocks noChangeArrowheads="1"/>
          </p:cNvSpPr>
          <p:nvPr/>
        </p:nvSpPr>
        <p:spPr bwMode="auto">
          <a:xfrm>
            <a:off x="1681163" y="4033838"/>
            <a:ext cx="1789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Final result - </a:t>
            </a:r>
            <a:r>
              <a:rPr lang="en-US" sz="1000" b="1" i="1">
                <a:solidFill>
                  <a:srgbClr val="FF0515"/>
                </a:solidFill>
                <a:latin typeface="Arial" charset="0"/>
              </a:rPr>
              <a:t>in progress</a:t>
            </a:r>
            <a:endParaRPr lang="en-US" sz="1000" b="1">
              <a:latin typeface="Arial" charset="0"/>
            </a:endParaRPr>
          </a:p>
        </p:txBody>
      </p:sp>
      <p:sp>
        <p:nvSpPr>
          <p:cNvPr id="1236142" name="Freeform 174"/>
          <p:cNvSpPr>
            <a:spLocks/>
          </p:cNvSpPr>
          <p:nvPr/>
        </p:nvSpPr>
        <p:spPr bwMode="auto">
          <a:xfrm>
            <a:off x="7583488" y="3471863"/>
            <a:ext cx="522287" cy="1176337"/>
          </a:xfrm>
          <a:custGeom>
            <a:avLst/>
            <a:gdLst>
              <a:gd name="T0" fmla="*/ 0 w 296"/>
              <a:gd name="T1" fmla="*/ 989 h 991"/>
              <a:gd name="T2" fmla="*/ 296 w 296"/>
              <a:gd name="T3" fmla="*/ 991 h 991"/>
              <a:gd name="T4" fmla="*/ 296 w 296"/>
              <a:gd name="T5" fmla="*/ 0 h 991"/>
              <a:gd name="T6" fmla="*/ 38 w 296"/>
              <a:gd name="T7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991">
                <a:moveTo>
                  <a:pt x="0" y="989"/>
                </a:moveTo>
                <a:lnTo>
                  <a:pt x="296" y="991"/>
                </a:lnTo>
                <a:lnTo>
                  <a:pt x="296" y="0"/>
                </a:lnTo>
                <a:lnTo>
                  <a:pt x="38" y="0"/>
                </a:lnTo>
              </a:path>
            </a:pathLst>
          </a:custGeom>
          <a:noFill/>
          <a:ln w="19050" cap="flat" cmpd="sng">
            <a:solidFill>
              <a:srgbClr val="09AC2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6143" name="Text Box 175"/>
          <p:cNvSpPr txBox="1">
            <a:spLocks noChangeArrowheads="1"/>
          </p:cNvSpPr>
          <p:nvPr/>
        </p:nvSpPr>
        <p:spPr bwMode="auto">
          <a:xfrm>
            <a:off x="8072438" y="3765550"/>
            <a:ext cx="90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9AC20"/>
                </a:solidFill>
              </a:rPr>
              <a:t>loop</a:t>
            </a:r>
          </a:p>
        </p:txBody>
      </p:sp>
      <p:sp>
        <p:nvSpPr>
          <p:cNvPr id="1236144" name="Line 176"/>
          <p:cNvSpPr>
            <a:spLocks noChangeShapeType="1"/>
          </p:cNvSpPr>
          <p:nvPr/>
        </p:nvSpPr>
        <p:spPr bwMode="auto">
          <a:xfrm>
            <a:off x="7620000" y="3540125"/>
            <a:ext cx="0" cy="1047750"/>
          </a:xfrm>
          <a:prstGeom prst="line">
            <a:avLst/>
          </a:pr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6145" name="Text Box 177"/>
          <p:cNvSpPr txBox="1">
            <a:spLocks noChangeArrowheads="1"/>
          </p:cNvSpPr>
          <p:nvPr/>
        </p:nvSpPr>
        <p:spPr bwMode="auto">
          <a:xfrm>
            <a:off x="7762875" y="2457450"/>
            <a:ext cx="90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input</a:t>
            </a:r>
          </a:p>
        </p:txBody>
      </p:sp>
      <p:sp>
        <p:nvSpPr>
          <p:cNvPr id="1236146" name="Text Box 178"/>
          <p:cNvSpPr txBox="1">
            <a:spLocks noChangeArrowheads="1"/>
          </p:cNvSpPr>
          <p:nvPr/>
        </p:nvSpPr>
        <p:spPr bwMode="auto">
          <a:xfrm>
            <a:off x="7731125" y="4968875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B907D1"/>
                </a:solidFill>
              </a:rPr>
              <a:t>output</a:t>
            </a:r>
            <a:endParaRPr lang="en-US">
              <a:solidFill>
                <a:srgbClr val="09AC20"/>
              </a:solidFill>
            </a:endParaRPr>
          </a:p>
        </p:txBody>
      </p:sp>
      <p:sp>
        <p:nvSpPr>
          <p:cNvPr id="1236147" name="AutoShape 179"/>
          <p:cNvSpPr>
            <a:spLocks/>
          </p:cNvSpPr>
          <p:nvPr/>
        </p:nvSpPr>
        <p:spPr bwMode="auto">
          <a:xfrm>
            <a:off x="7661275" y="2532063"/>
            <a:ext cx="74613" cy="347662"/>
          </a:xfrm>
          <a:prstGeom prst="rightBrace">
            <a:avLst>
              <a:gd name="adj1" fmla="val 3882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6148" name="AutoShape 180"/>
          <p:cNvSpPr>
            <a:spLocks/>
          </p:cNvSpPr>
          <p:nvPr/>
        </p:nvSpPr>
        <p:spPr bwMode="auto">
          <a:xfrm>
            <a:off x="7643813" y="4808538"/>
            <a:ext cx="93662" cy="777875"/>
          </a:xfrm>
          <a:prstGeom prst="rightBrace">
            <a:avLst>
              <a:gd name="adj1" fmla="val 69209"/>
              <a:gd name="adj2" fmla="val 50000"/>
            </a:avLst>
          </a:prstGeom>
          <a:noFill/>
          <a:ln w="19050">
            <a:solidFill>
              <a:srgbClr val="B907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6150" name="Text Box 182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778125" y="26225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236151" name="Text Box 183"/>
          <p:cNvSpPr txBox="1">
            <a:spLocks noChangeArrowheads="1"/>
          </p:cNvSpPr>
          <p:nvPr/>
        </p:nvSpPr>
        <p:spPr bwMode="auto">
          <a:xfrm>
            <a:off x="7977188" y="2900363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9AC20"/>
                </a:solidFill>
              </a:rPr>
              <a:t>initialize result to 1</a:t>
            </a:r>
          </a:p>
        </p:txBody>
      </p:sp>
      <p:sp>
        <p:nvSpPr>
          <p:cNvPr id="1236152" name="Line 184"/>
          <p:cNvSpPr>
            <a:spLocks noChangeShapeType="1"/>
          </p:cNvSpPr>
          <p:nvPr/>
        </p:nvSpPr>
        <p:spPr bwMode="auto">
          <a:xfrm rot="5400000">
            <a:off x="7847807" y="2855118"/>
            <a:ext cx="0" cy="500063"/>
          </a:xfrm>
          <a:prstGeom prst="line">
            <a:avLst/>
          </a:pr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2957"/>
            <a:ext cx="8534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File:    </a:t>
            </a:r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minimath-eval.rkt</a:t>
            </a:r>
            <a:endParaRPr lang="en-US" sz="1600" b="1" dirty="0">
              <a:solidFill>
                <a:srgbClr val="FF99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Author:  Christine Alvarado</a:t>
            </a:r>
          </a:p>
          <a:p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A file that implements an evaluator for a simple math language</a:t>
            </a: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(load "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minimath-parser.rkt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")</a:t>
            </a: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Function: read-</a:t>
            </a:r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-print</a:t>
            </a:r>
          </a:p>
          <a:p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The main read-</a:t>
            </a:r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-print loop</a:t>
            </a:r>
          </a:p>
          <a:p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input: none</a:t>
            </a:r>
          </a:p>
          <a:p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output: the quit expression, when the user quits</a:t>
            </a:r>
          </a:p>
          <a:p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description: Reads in an expression from the user, parses</a:t>
            </a:r>
          </a:p>
          <a:p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  that expression and prints the parse tree, then repeats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(define (read-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-print)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(begin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(prompt)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(let* ( (expression (read-line)) 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(if (equal? expression quit-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expression                 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exit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(begin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Parse and </a:t>
            </a:r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the expression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(let* ((parsed (parse expression)))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  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minimath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-display-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pt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parsed)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  (if (outcome parsed)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      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minimath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-display 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       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minimath-eval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(second parsed)))))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Then repeat the loop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(read-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-print))))))</a:t>
            </a:r>
          </a:p>
        </p:txBody>
      </p:sp>
    </p:spTree>
    <p:extLst>
      <p:ext uri="{BB962C8B-B14F-4D97-AF65-F5344CB8AC3E}">
        <p14:creationId xmlns:p14="http://schemas.microsoft.com/office/powerpoint/2010/main" val="7941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97346"/>
            <a:ext cx="7924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Function: </a:t>
            </a:r>
            <a:r>
              <a:rPr lang="en-US" b="1" dirty="0" err="1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minimath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-display-</a:t>
            </a:r>
            <a:r>
              <a:rPr lang="en-US" b="1" dirty="0" err="1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pt</a:t>
            </a:r>
            <a:endParaRPr lang="en-US" b="1" dirty="0">
              <a:solidFill>
                <a:srgbClr val="FF99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input: </a:t>
            </a:r>
          </a:p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  parsed - the output of the parse function</a:t>
            </a:r>
          </a:p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  output - none</a:t>
            </a:r>
          </a:p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prints the parse tree for the user.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(define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minimath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-display-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parsed)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(if (first parsed)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(begin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(display syntax-tree-label)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(display (second parsed))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(newline))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(begin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(display "Parse error: ")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(display parsed))))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Function: </a:t>
            </a:r>
            <a:r>
              <a:rPr lang="en-US" b="1" dirty="0" err="1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minimath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-display</a:t>
            </a:r>
          </a:p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input:</a:t>
            </a:r>
          </a:p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  </a:t>
            </a:r>
            <a:r>
              <a:rPr lang="en-US" b="1" dirty="0" err="1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- the expression to display</a:t>
            </a:r>
          </a:p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  output - none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(define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minimath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-display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(begin (display result-label)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 (display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)))</a:t>
            </a:r>
          </a:p>
        </p:txBody>
      </p:sp>
    </p:spTree>
    <p:extLst>
      <p:ext uri="{BB962C8B-B14F-4D97-AF65-F5344CB8AC3E}">
        <p14:creationId xmlns:p14="http://schemas.microsoft.com/office/powerpoint/2010/main" val="2136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28343"/>
            <a:ext cx="8991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The main evaluation function for the </a:t>
            </a:r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minimath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language</a:t>
            </a:r>
          </a:p>
          <a:p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Note: avoid </a:t>
            </a:r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, which is a built-in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(define 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minimath-eval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parse-tree)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cond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((sum? parse-tree) (+ 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minimath-eval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(second parse-tree)) 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              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minimath-eval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(third parse-tree))))  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((product? parse-tree) (* 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minimath-eval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(second parse-tree)) 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                  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minimath-eval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(third parse-tree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))))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no need to </a:t>
            </a:r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a number, number? is 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built-in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((number? parse-tree) parse-tree) 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(else (list 'error "unrecognized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 parse-tree))))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4006840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Is the expression a sum?  (a list that starts </a:t>
            </a: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with a plus)</a:t>
            </a:r>
            <a:endParaRPr lang="en-US" b="1" dirty="0">
              <a:solidFill>
                <a:srgbClr val="FF99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(define (sum?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(and (list?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 (begins-with? add-char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)))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Is the expression a product?  (a list that starts with </a:t>
            </a: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times)</a:t>
            </a:r>
            <a:endParaRPr lang="en-US" b="1" dirty="0">
              <a:solidFill>
                <a:srgbClr val="FF99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(define (product?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(and (list?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 (begins-with? multiply-char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)))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 smtClean="0"/>
              <a:t>What about variables?</a:t>
            </a:r>
            <a:endParaRPr lang="en-US" sz="4000" dirty="0"/>
          </a:p>
        </p:txBody>
      </p:sp>
      <p:grpSp>
        <p:nvGrpSpPr>
          <p:cNvPr id="38707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387076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77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85774" y="1219200"/>
            <a:ext cx="81899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&gt; (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read-eval-print)</a:t>
            </a:r>
            <a:br>
              <a:rPr lang="pl-PL" b="1" dirty="0">
                <a:latin typeface="Courier New" pitchFamily="49" charset="0"/>
                <a:cs typeface="Courier New" pitchFamily="49" charset="0"/>
              </a:rPr>
            </a:br>
            <a:r>
              <a:rPr lang="pl-PL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b="1" dirty="0">
                <a:latin typeface="Courier New" pitchFamily="49" charset="0"/>
                <a:cs typeface="Courier New" pitchFamily="49" charset="0"/>
              </a:rPr>
            </a:br>
            <a:r>
              <a:rPr lang="pl-PL" b="1" dirty="0">
                <a:latin typeface="Courier New" pitchFamily="49" charset="0"/>
                <a:cs typeface="Courier New" pitchFamily="49" charset="0"/>
              </a:rPr>
              <a:t>&gt; w = 4.53 +- 0.02 m</a:t>
            </a:r>
            <a:br>
              <a:rPr lang="pl-PL" b="1" dirty="0">
                <a:latin typeface="Courier New" pitchFamily="49" charset="0"/>
                <a:cs typeface="Courier New" pitchFamily="49" charset="0"/>
              </a:rPr>
            </a:br>
            <a:r>
              <a:rPr lang="pl-PL" b="1" dirty="0">
                <a:latin typeface="Courier New" pitchFamily="49" charset="0"/>
                <a:cs typeface="Courier New" pitchFamily="49" charset="0"/>
              </a:rPr>
              <a:t>syntax tree: (= w ((4.53 0.02) (m) ()))</a:t>
            </a:r>
            <a:br>
              <a:rPr lang="pl-PL" b="1" dirty="0">
                <a:latin typeface="Courier New" pitchFamily="49" charset="0"/>
                <a:cs typeface="Courier New" pitchFamily="49" charset="0"/>
              </a:rPr>
            </a:br>
            <a:r>
              <a:rPr lang="pl-PL" b="1" dirty="0">
                <a:latin typeface="Courier New" pitchFamily="49" charset="0"/>
                <a:cs typeface="Courier New" pitchFamily="49" charset="0"/>
              </a:rPr>
              <a:t>environment: ((w ((4.53 0.02) (m) </a:t>
            </a:r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())))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b="1" dirty="0">
                <a:latin typeface="Courier New" pitchFamily="49" charset="0"/>
                <a:cs typeface="Courier New" pitchFamily="49" charset="0"/>
              </a:rPr>
            </a:b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b="1" dirty="0">
                <a:latin typeface="Courier New" pitchFamily="49" charset="0"/>
                <a:cs typeface="Courier New" pitchFamily="49" charset="0"/>
              </a:rPr>
              <a:t>&gt; w</a:t>
            </a:r>
            <a:br>
              <a:rPr lang="pl-PL" b="1" dirty="0">
                <a:latin typeface="Courier New" pitchFamily="49" charset="0"/>
                <a:cs typeface="Courier New" pitchFamily="49" charset="0"/>
              </a:rPr>
            </a:br>
            <a:r>
              <a:rPr lang="pl-PL" b="1" dirty="0">
                <a:latin typeface="Courier New" pitchFamily="49" charset="0"/>
                <a:cs typeface="Courier New" pitchFamily="49" charset="0"/>
              </a:rPr>
              <a:t>syntax tree: w</a:t>
            </a:r>
            <a:br>
              <a:rPr lang="pl-PL" b="1" dirty="0">
                <a:latin typeface="Courier New" pitchFamily="49" charset="0"/>
                <a:cs typeface="Courier New" pitchFamily="49" charset="0"/>
              </a:rPr>
            </a:br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environment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((w ((4.53 0.02) (m) ())))</a:t>
            </a:r>
            <a:br>
              <a:rPr lang="pl-PL" b="1" dirty="0">
                <a:latin typeface="Courier New" pitchFamily="49" charset="0"/>
                <a:cs typeface="Courier New" pitchFamily="49" charset="0"/>
              </a:rPr>
            </a:br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4.53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+-0.02 m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 smtClean="0"/>
              <a:t>What about variables?</a:t>
            </a:r>
            <a:endParaRPr lang="en-US" sz="4000" dirty="0"/>
          </a:p>
        </p:txBody>
      </p:sp>
      <p:grpSp>
        <p:nvGrpSpPr>
          <p:cNvPr id="38707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387076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77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99244" y="42672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Evaluate the current expression in the global </a:t>
            </a: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environment</a:t>
            </a:r>
            <a:endParaRPr lang="en-US" b="1" dirty="0">
              <a:solidFill>
                <a:srgbClr val="FF99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(define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unicalc-eval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parse-tree)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cond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((quant-list? parse-tree) parse-tree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((variable? parse-tree) (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uc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-variable parse-tree))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(else (list 'error "unrecognized expression"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exp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))))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774" y="1219200"/>
            <a:ext cx="81899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&gt; (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read-eval-print)</a:t>
            </a:r>
            <a:br>
              <a:rPr lang="pl-PL" b="1" dirty="0">
                <a:latin typeface="Courier New" pitchFamily="49" charset="0"/>
                <a:cs typeface="Courier New" pitchFamily="49" charset="0"/>
              </a:rPr>
            </a:br>
            <a:r>
              <a:rPr lang="pl-PL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b="1" dirty="0">
                <a:latin typeface="Courier New" pitchFamily="49" charset="0"/>
                <a:cs typeface="Courier New" pitchFamily="49" charset="0"/>
              </a:rPr>
            </a:br>
            <a:r>
              <a:rPr lang="pl-PL" b="1" dirty="0">
                <a:latin typeface="Courier New" pitchFamily="49" charset="0"/>
                <a:cs typeface="Courier New" pitchFamily="49" charset="0"/>
              </a:rPr>
              <a:t>&gt; w = 4.53 +- 0.02 m</a:t>
            </a:r>
            <a:br>
              <a:rPr lang="pl-PL" b="1" dirty="0">
                <a:latin typeface="Courier New" pitchFamily="49" charset="0"/>
                <a:cs typeface="Courier New" pitchFamily="49" charset="0"/>
              </a:rPr>
            </a:br>
            <a:r>
              <a:rPr lang="pl-PL" b="1" dirty="0">
                <a:latin typeface="Courier New" pitchFamily="49" charset="0"/>
                <a:cs typeface="Courier New" pitchFamily="49" charset="0"/>
              </a:rPr>
              <a:t>syntax tree: (= w ((4.53 0.02) (m) ()))</a:t>
            </a:r>
            <a:br>
              <a:rPr lang="pl-PL" b="1" dirty="0">
                <a:latin typeface="Courier New" pitchFamily="49" charset="0"/>
                <a:cs typeface="Courier New" pitchFamily="49" charset="0"/>
              </a:rPr>
            </a:br>
            <a:r>
              <a:rPr lang="pl-PL" b="1" dirty="0">
                <a:latin typeface="Courier New" pitchFamily="49" charset="0"/>
                <a:cs typeface="Courier New" pitchFamily="49" charset="0"/>
              </a:rPr>
              <a:t>environment: ((w ((4.53 0.02) (m) </a:t>
            </a:r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())))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b="1" dirty="0">
                <a:latin typeface="Courier New" pitchFamily="49" charset="0"/>
                <a:cs typeface="Courier New" pitchFamily="49" charset="0"/>
              </a:rPr>
            </a:b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b="1" dirty="0">
                <a:latin typeface="Courier New" pitchFamily="49" charset="0"/>
                <a:cs typeface="Courier New" pitchFamily="49" charset="0"/>
              </a:rPr>
              <a:t>&gt; w</a:t>
            </a:r>
            <a:br>
              <a:rPr lang="pl-PL" b="1" dirty="0">
                <a:latin typeface="Courier New" pitchFamily="49" charset="0"/>
                <a:cs typeface="Courier New" pitchFamily="49" charset="0"/>
              </a:rPr>
            </a:br>
            <a:r>
              <a:rPr lang="pl-PL" b="1" dirty="0">
                <a:latin typeface="Courier New" pitchFamily="49" charset="0"/>
                <a:cs typeface="Courier New" pitchFamily="49" charset="0"/>
              </a:rPr>
              <a:t>syntax tree: w</a:t>
            </a:r>
            <a:br>
              <a:rPr lang="pl-PL" b="1" dirty="0">
                <a:latin typeface="Courier New" pitchFamily="49" charset="0"/>
                <a:cs typeface="Courier New" pitchFamily="49" charset="0"/>
              </a:rPr>
            </a:br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environment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((w ((4.53 0.02) (m) ())))</a:t>
            </a:r>
            <a:br>
              <a:rPr lang="pl-PL" b="1" dirty="0">
                <a:latin typeface="Courier New" pitchFamily="49" charset="0"/>
                <a:cs typeface="Courier New" pitchFamily="49" charset="0"/>
              </a:rPr>
            </a:br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4.53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+-0.02 m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224" y="457200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This is the global database of mappings from </a:t>
            </a:r>
            <a:endParaRPr lang="en-US" b="1" dirty="0" smtClean="0">
              <a:solidFill>
                <a:srgbClr val="FF99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variable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names to values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(define global-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'())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store a new named value in the global environment</a:t>
            </a:r>
          </a:p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input: a name and a value</a:t>
            </a:r>
          </a:p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output: void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;; modifies the global environment to contain the new binding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(define (save-definition! name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(set! global-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(cons (list name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 global-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)))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function: lookup</a:t>
            </a:r>
          </a:p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input: a variable name</a:t>
            </a:r>
          </a:p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Output: the value of a variable in the given environment.</a:t>
            </a:r>
          </a:p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;; If the variable is unbound, an error value is returned.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(define (lookup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(let (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(found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assoc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global-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(if found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(second found)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(list 'error "unbound variable"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))))</a:t>
            </a:r>
          </a:p>
        </p:txBody>
      </p:sp>
    </p:spTree>
    <p:extLst>
      <p:ext uri="{BB962C8B-B14F-4D97-AF65-F5344CB8AC3E}">
        <p14:creationId xmlns:p14="http://schemas.microsoft.com/office/powerpoint/2010/main" val="2261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002060"/>
          </a:solidFill>
        </a:ln>
      </a:spPr>
      <a:bodyPr wrap="square" rtlCol="0" anchor="ctr">
        <a:spAutoFit/>
      </a:bodyPr>
      <a:lstStyle>
        <a:defPPr algn="ctr">
          <a:defRPr sz="1800" dirty="0" smtClean="0">
            <a:latin typeface="Courier New" pitchFamily="49" charset="0"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10738</TotalTime>
  <Words>2744</Words>
  <Application>Microsoft Office PowerPoint</Application>
  <PresentationFormat>On-screen Show (4:3)</PresentationFormat>
  <Paragraphs>864</Paragraphs>
  <Slides>38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PowerPoint Presentation</vt:lpstr>
      <vt:lpstr>Stages of an Interpreter</vt:lpstr>
      <vt:lpstr>PowerPoint Presentation</vt:lpstr>
      <vt:lpstr>PowerPoint Presentation</vt:lpstr>
      <vt:lpstr>PowerPoint Presentation</vt:lpstr>
      <vt:lpstr>PowerPoint Presentation</vt:lpstr>
      <vt:lpstr>What about variables?</vt:lpstr>
      <vt:lpstr>What about variables?</vt:lpstr>
      <vt:lpstr>PowerPoint Presentation</vt:lpstr>
      <vt:lpstr>What about variables?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BIG IDEA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alvarado</dc:creator>
  <cp:lastModifiedBy>alvarado</cp:lastModifiedBy>
  <cp:revision>616</cp:revision>
  <cp:lastPrinted>2010-09-23T19:59:07Z</cp:lastPrinted>
  <dcterms:created xsi:type="dcterms:W3CDTF">2007-09-03T22:32:38Z</dcterms:created>
  <dcterms:modified xsi:type="dcterms:W3CDTF">2010-09-23T21:42:29Z</dcterms:modified>
</cp:coreProperties>
</file>