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4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5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6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7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8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9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10.xml" ContentType="application/vnd.openxmlformats-officedocument.presentationml.notesSlide+xml"/>
  <Override PartName="/ppt/ink/ink1.xml" ContentType="application/inkml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11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2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13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4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ink/ink2.xml" ContentType="application/inkml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15.xml" ContentType="application/vnd.openxmlformats-officedocument.presentationml.notesSlide+xml"/>
  <Override PartName="/ppt/ink/ink3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ink/ink4.xml" ContentType="application/inkml+xml"/>
  <Override PartName="/ppt/notesSlides/notesSlide18.xml" ContentType="application/vnd.openxmlformats-officedocument.presentationml.notesSlide+xml"/>
  <Override PartName="/ppt/ink/ink5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6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7.xml" ContentType="application/inkml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ink/ink8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notesSlides/notesSlide45.xml" ContentType="application/vnd.openxmlformats-officedocument.presentationml.notesSlide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notesSlides/notesSlide46.xml" ContentType="application/vnd.openxmlformats-officedocument.presentationml.notesSlide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notesSlides/notesSlide47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notesSlides/notesSlide48.xml" ContentType="application/vnd.openxmlformats-officedocument.presentationml.notesSlide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notesSlides/notesSlide52.xml" ContentType="application/vnd.openxmlformats-officedocument.presentationml.notesSlide+xml"/>
  <Override PartName="/ppt/ink/ink11.xml" ContentType="application/inkml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notesSlides/notesSlide53.xml" ContentType="application/vnd.openxmlformats-officedocument.presentationml.notesSlide+xml"/>
  <Override PartName="/ppt/ink/ink12.xml" ContentType="application/inkml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517" r:id="rId2"/>
    <p:sldId id="538" r:id="rId3"/>
    <p:sldId id="539" r:id="rId4"/>
    <p:sldId id="540" r:id="rId5"/>
    <p:sldId id="541" r:id="rId6"/>
    <p:sldId id="542" r:id="rId7"/>
    <p:sldId id="586" r:id="rId8"/>
    <p:sldId id="584" r:id="rId9"/>
    <p:sldId id="585" r:id="rId10"/>
    <p:sldId id="587" r:id="rId11"/>
    <p:sldId id="588" r:id="rId12"/>
    <p:sldId id="589" r:id="rId13"/>
    <p:sldId id="543" r:id="rId14"/>
    <p:sldId id="544" r:id="rId15"/>
    <p:sldId id="545" r:id="rId16"/>
    <p:sldId id="546" r:id="rId17"/>
    <p:sldId id="547" r:id="rId18"/>
    <p:sldId id="548" r:id="rId19"/>
    <p:sldId id="549" r:id="rId20"/>
    <p:sldId id="550" r:id="rId21"/>
    <p:sldId id="551" r:id="rId22"/>
    <p:sldId id="552" r:id="rId23"/>
    <p:sldId id="599" r:id="rId24"/>
    <p:sldId id="600" r:id="rId25"/>
    <p:sldId id="601" r:id="rId26"/>
    <p:sldId id="602" r:id="rId27"/>
    <p:sldId id="603" r:id="rId28"/>
    <p:sldId id="604" r:id="rId29"/>
    <p:sldId id="605" r:id="rId30"/>
    <p:sldId id="606" r:id="rId31"/>
    <p:sldId id="607" r:id="rId32"/>
    <p:sldId id="608" r:id="rId33"/>
    <p:sldId id="609" r:id="rId34"/>
    <p:sldId id="610" r:id="rId35"/>
    <p:sldId id="611" r:id="rId36"/>
    <p:sldId id="612" r:id="rId37"/>
    <p:sldId id="613" r:id="rId38"/>
    <p:sldId id="614" r:id="rId39"/>
    <p:sldId id="615" r:id="rId40"/>
    <p:sldId id="619" r:id="rId41"/>
    <p:sldId id="616" r:id="rId42"/>
    <p:sldId id="620" r:id="rId43"/>
    <p:sldId id="617" r:id="rId44"/>
    <p:sldId id="618" r:id="rId45"/>
    <p:sldId id="553" r:id="rId46"/>
    <p:sldId id="554" r:id="rId47"/>
    <p:sldId id="555" r:id="rId48"/>
    <p:sldId id="556" r:id="rId49"/>
    <p:sldId id="590" r:id="rId50"/>
    <p:sldId id="557" r:id="rId51"/>
    <p:sldId id="591" r:id="rId52"/>
    <p:sldId id="592" r:id="rId53"/>
    <p:sldId id="593" r:id="rId54"/>
    <p:sldId id="594" r:id="rId55"/>
    <p:sldId id="595" r:id="rId56"/>
    <p:sldId id="596" r:id="rId57"/>
    <p:sldId id="597" r:id="rId58"/>
    <p:sldId id="598" r:id="rId59"/>
    <p:sldId id="567" r:id="rId60"/>
    <p:sldId id="568" r:id="rId61"/>
    <p:sldId id="569" r:id="rId62"/>
    <p:sldId id="570" r:id="rId63"/>
    <p:sldId id="571" r:id="rId64"/>
    <p:sldId id="572" r:id="rId65"/>
    <p:sldId id="573" r:id="rId66"/>
    <p:sldId id="574" r:id="rId67"/>
    <p:sldId id="575" r:id="rId68"/>
    <p:sldId id="576" r:id="rId69"/>
    <p:sldId id="577" r:id="rId70"/>
    <p:sldId id="578" r:id="rId71"/>
    <p:sldId id="579" r:id="rId72"/>
    <p:sldId id="580" r:id="rId73"/>
    <p:sldId id="581" r:id="rId74"/>
    <p:sldId id="582" r:id="rId75"/>
    <p:sldId id="583" r:id="rId76"/>
  </p:sldIdLst>
  <p:sldSz cx="9144000" cy="6858000" type="screen4x3"/>
  <p:notesSz cx="6985000" cy="9271000"/>
  <p:custDataLst>
    <p:tags r:id="rId7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00CC00"/>
    <a:srgbClr val="FF0000"/>
    <a:srgbClr val="66FF66"/>
    <a:srgbClr val="C0C0C0"/>
    <a:srgbClr val="9966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51E18C-18FC-4D98-B215-A316AC4AE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13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8-10-16T20:23:37.7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814 313 23,'0'0'37,"11"-6"2,-11 6-1,0 0-15,-8-20-7,8 20-6,-9-15-4,0 7-1,-9-5-3,-3 1 1,-8-4-3,-4 3 2,-6-1-3,-5 2 2,-5 1-1,-3 4 1,0 5 0,-1 5-1,1 6 1,2 2-1,3 5 1,4 6-2,1 5 1,6 4-1,2 7 2,4 5-3,5 8 2,5 6 0,3 4-1,8 3 1,5 4 0,7 1 1,8-4-1,7-5 1,9-4-1,9-6 1,7-10-1,6-4 1,9-11-1,6-8 0,8-7 1,4-7-1,4-8 1,3-5-1,-1-3 1,1-7 0,-5-2-1,-6-4 1,-7-6 0,-7-3-1,-11-8 1,-12-8 0,-13-10 0,-11-10 0,-14-10 0,-12-8-1,-13-3 1,-12 0 0,-11 2-1,-11 5 0,-9 14 0,-12 16 0,-9 19 0,-7 21 0,-1 17-1,1 15 1,6 18-1,7 8-3,16 15-6,8 0-32,26 3 1,14-9-3,18-4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8-10-16T20:49:07.5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376 12 45,'14'13'38,"-14"-13"2,3 14-3,-3-14-21,0 0-12,-5 13-10,5-13-30,0 0-2,0 0 0,0 0-1</inkml:trace>
  <inkml:trace contextRef="#ctx0" brushRef="#br0" timeOffset="1529">0 0 49,'0'0'40,"0"0"-2,5 13 0,-5-13-26,0 0-13,0 0-35,0 0 0,0 0-3,0 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8-10-16T21:05:09.52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109 43 20,'-31'-20'0,"-3"7"0,7 4-1,10 8-15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8-10-16T21:10:51.8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-1845493760-2147483648 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1200" units="cm"/>
        </inkml:traceFormat>
        <inkml:channelProperties>
          <inkml:channelProperty channel="X" name="resolution" value="53.19149" units="1/cm"/>
          <inkml:channelProperty channel="Y" name="resolution" value="28.36879" units="1/cm"/>
        </inkml:channelProperties>
      </inkml:inkSource>
      <inkml:timestamp xml:id="ts0" timeString="2010-09-28T20:54:46.7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20201 5774,'0'0,"0"0,0 20,-20 0,20 20,0-1,0 1,0 0,0-1,0 1,0 0,0-20,0 19,0-19,0-20,0 0,0 0,0 0,20 0</inkml:trace>
  <inkml:trace contextRef="#ctx0" brushRef="#br0" timeOffset="394.0225">20380 5814,'0'0,"0"0,0 0,0 20,0 0,0 0,-20-1,20 21,0 0,0-1,20 1,-20-20,19 20,1-21,20-19,-20 0,19-19,1-21,0 0,-20 1,0-1,-1-20,-38 21,19-1,-20 0,-20 20,20 20,0-19,0 19,1 0,19 0,-20 19,20-19</inkml:trace>
  <inkml:trace contextRef="#ctx0" brushRef="#br0" timeOffset="769.044">20776 5596,'0'-20,"0"20,-19 0,19 20,0-20,0 20,0-1,0 1,0 0,0 0,19 0,1-20,0 20,0-40,0 20,0 0,-20-20,0-20,0 20,-20 1,20-1,-40 0,20 0,0 20,1-20,-1 20,0 0,20 0</inkml:trace>
  <inkml:trace contextRef="#ctx0" brushRef="#br0" timeOffset="1598.0914">17939 5675,'0'0,"-20"20,20 0,0 0,0 19,0-19,-20 20,20 0,0-1,0 1,0 0,0-40,0 19,0-19,20 0,-20-19,20-1</inkml:trace>
  <inkml:trace contextRef="#ctx0" brushRef="#br0" timeOffset="1910.1092">18098 5655,'0'0,"-20"20,20-20,0 40,-20-20,20-1,-20 1,20 20,0-20,20 0,-20 0,20-20,0 0,-1 0,1-20,0 0,0-20,0 20,-20-19,0 19,0-20,-20 20,0 0,0 1,20 19,-20 0,20 0,0-20,0 20</inkml:trace>
  <inkml:trace contextRef="#ctx0" brushRef="#br0" timeOffset="2166.1239">18296 5457,'0'0,"0"0,0 0,0 20,-20-20,20 19,0 1,0 20,0-20,0 0,0-20</inkml:trace>
  <inkml:trace contextRef="#ctx0" brushRef="#br0" timeOffset="3011.1722">17462 13573,'0'0,"-19"20,19 0,0 19,0 1,-20 19,20-19,0 20,0-21,0 1,0 0,20-20,-20-20,0 0</inkml:trace>
  <inkml:trace contextRef="#ctx0" brushRef="#br0" timeOffset="3337.1908">17582 13593,'0'0,"-20"20,20-1,0 1,-20 20,20 0,0-21,20 21,-20-20,20 0,-1-20,1 20,0-40,20 20,-20-40,-20 20,19-19,-19 19,0-20,0 20,-19-19,19 39,-20-20,0 20,0 0,20 0,0 20</inkml:trace>
  <inkml:trace contextRef="#ctx0" brushRef="#br0" timeOffset="3626.2074">17820 13593,'0'0,"0"0,-20 20,20-20,-20 19,20 1,-20 0,20 0,0 0,0 0,0-1,0 1,0 0,20 0,-20-20,0 0,0 0,20-20,-20 20,0-20,0 0,0 1</inkml:trace>
  <inkml:trace contextRef="#ctx0" brushRef="#br0" timeOffset="4486.2566">17740 13474,'0'0,"0"0,-20 0,20 0,20-20,-20 20,0-20,20 20,0-20,-20 20,20-20,-20 20,20 0,0 0,-20 20,0 0,0 0,0 0,-20 19,20-19,-20 20,20-20,-20 0,20-1,0 1,-20 0,20-20,20 0,-20 0,20 0,0 0,0-20,-1 20,21-20,-20 20,0-19,0 19,-1 0,-19 0</inkml:trace>
  <inkml:trace contextRef="#ctx0" brushRef="#br0" timeOffset="6386.3653">9188 7044,'0'0,"0"0,0 0,0-20,20 20,-20-19,39 19,-39-20,40 20,-20 0,0 20,-1-1,-19 1,0 20,0 0,0-1,-19 1,-1 0,20-1,-20-19,0 20,20-20,0-20,0 0,20 20,0-20,0-20,-1 20,1-20,0 20,0-20,0 20,0-20,-20 20,19-20,1 1</inkml:trace>
  <inkml:trace contextRef="#ctx0" brushRef="#br0" timeOffset="6858.3923">9465 6687,'-19'-20,"19"20,0 0,-20 0,20 20,0-20,0 20,0 0,0 0,20-1,-20 1,0-20,19 20,1-20,0 0,0-20,0 20,-20-20,0-19,0 19,0 0,-20 0,0 0,0 20,-19-19,39 19,-20 0,0 0,20 0</inkml:trace>
  <inkml:trace contextRef="#ctx0" brushRef="#br0" timeOffset="8173.4675">7898 7203,'0'0,"20"0,-20 0,0-40,20 40,-1 0,1 0,-20 0,20 20,0-20,-20 40,0-20,-20 19,20-19,-20 20,0 0,20-21,-19 1,-1 0,20 0,0-20,0 0,20 0,-1 0,1 0,0-20,0 20,0-20,0 20,-20-20,19 20,-19 0,0-19</inkml:trace>
  <inkml:trace contextRef="#ctx0" brushRef="#br0" timeOffset="8627.4934">8156 6866,'0'0,"0"20,0-20,0 19,0 21,0-20,0 0,20 0,-20-1,19 1,-19-20,0 0</inkml:trace>
  <inkml:trace contextRef="#ctx0" brushRef="#br0" timeOffset="9517.5443">7064 6965,'0'0,"0"-20,20 20,0-20,-20 20,20 0,-20 0,20 0,-20 0,20 20,-20 0,-20 20,20-21,-20 1,20 20,-20-20,0 0,0 19,20-39,0 20,0-20,0 20,0-20,20 0,0 0,0-20,0 20,-20-20,39 20,-19-19,0 19,-20-20,20 20</inkml:trace>
  <inkml:trace contextRef="#ctx0" brushRef="#br0" timeOffset="10420.596">7263 6687,'0'0,"0"0,0 0,0-20,0 20,20-20,-1 1,1 19,0-20,-20 20,20 20,-20-20,0 19,0 1,-20 0,20 20,0-20,-20-1,0 1,20 0,0 0,0-20,0 0,20 0,0 0,-20-20,40 20,-20-20,19 0,-19 20,20-19,-20-1,0 20,-1-20</inkml:trace>
  <inkml:trace contextRef="#ctx0" brushRef="#br0" timeOffset="11142.6373">6370 6985,'0'-20,"0"20,0 0,0-20,20 20,-20-20,20 20,-1 0,1 0,-20 0,20 20,-20 0,0 0,0 0,0-1,-20 1,20 0,0 0,-20 0,20-20,0 20,0-20,0 0,0 0,0 0,20 0,-20 0,20 0,0-20,0 20,0-20,-1 20,-19-20,0 0</inkml:trace>
  <inkml:trace contextRef="#ctx0" brushRef="#br0" timeOffset="11618.6645">6489 6647,'-20'0,"20"0,0-19,0 19,0-20,0 20,20-20,0 20,0-20,-1 20,-19 0,20 0,0 0,-20 20,20 0,-20 0,-20-1,20 1,0 0,-20-20,20 20,0-20,0 0,0 0,0 0,0 0,20 20,-20-20,20 0,-20 20,20-20,-20 19,0 1,0 0,-20 0,0 0,0-20,0 20,20-20,-39-20,39 20</inkml:trace>
  <inkml:trace contextRef="#ctx0" brushRef="#br0" timeOffset="12335.7055">5358 7203,'20'0,"0"0,-1-20,1 20,0-20,0 20,0 0,0 20,-20 0,0 20,-20-1,20 1,-20 0,0-1,0 1,0 0,20-20,0 0,0-20,0 0,20 0,0-20,0 0,20 0,-21 20,1-20,0 0,0 0,-20 1,0-1</inkml:trace>
  <inkml:trace contextRef="#ctx0" brushRef="#br0" timeOffset="12636.7228">5576 7024,'0'0,"0"0,0 0,0 0,0 20,0-20,0 0,0 20,20-20,-20 20,0 0,0-20,20 0,0 0,-1 0,-19 0,20-20,0 0,0 0,-20 0,0 1,20-1,-20 0</inkml:trace>
  <inkml:trace contextRef="#ctx0" brushRef="#br0" timeOffset="12825.7336">5695 6925,'0'20,"0"0,0 0,0 19,0-19,20 20,-20-20,20 0,0 0,-20-1,20-19</inkml:trace>
  <inkml:trace contextRef="#ctx0" brushRef="#br0" timeOffset="13417.7674">4247 6985,'0'-20,"0"20,0 0,19-40,1 40,-20 0,40 0,-20 0,-20 20,20 0,-1 20,-19-1,0 1,0 20,0-21,-19 1,19-20,-20 0,20-1,0 1,0-20,0 0,0 0,0-20,20 1,-1-1,1 0,20 0,-20 0,0 0,0 1,-1-1,1 0</inkml:trace>
  <inkml:trace contextRef="#ctx0" brushRef="#br0" timeOffset="13927.7966">4505 6608,'0'0,"-20"0,20 0,-20 20,20-20,-20 19,20-19,0 20,-20-20,20 20,0-20,20 20,0-20,-20 0,20 20,0-20,-1 0,1 20,0-1,-20-19,0 20,0 0,0 0,0-20,0 0,-20 0,0 0,1 0</inkml:trace>
  <inkml:trace contextRef="#ctx0" brushRef="#br0" timeOffset="14106.8068">4465 6548,'20'-20,"0"20,-1-20,21 1,-20-1,20 0,-21 0,1 20,20-20,-40 20</inkml:trace>
  <inkml:trace contextRef="#ctx0" brushRef="#br0" timeOffset="67820.8791">2222 16907,'0'-20,"0"20,-19 0,19 0,-20 0,0 20,0-1,0 21,0-20,20 40,-19-1,19 1,0-1,19 1,21-1,-20-19,20 0,19-21,1-38,-21-1,21-40,-20 1,-1-21,1 1,-40 0,0-1,-40 21,1 19,-1 0,-20 20,21 20,-21 0,20 40,1-20,19 0</inkml:trace>
  <inkml:trace contextRef="#ctx0" brushRef="#br0" timeOffset="69496.975">3354 16748,'0'59,"0"-19,0 20,0-1,0 21,0-1,0-20,19 21,-19-40,20 19,0-39</inkml:trace>
  <inkml:trace contextRef="#ctx0" brushRef="#br0" timeOffset="71744.1035">12760 13811,'0'0,"0"20,0 0,19 19,-19 21,20-20,-20 19,20 1,0-21,0 1,0-20,-1-20,1-20</inkml:trace>
  <inkml:trace contextRef="#ctx0" brushRef="#br0" timeOffset="72081.1228">13018 13831,'0'0,"0"0,0 0,39-20,1 0,-20 0,39 0,-19 1,0 19,-1 0,-19 39,0-19,-40 40,20-21,-20 21,-19-1,19-19,0 20,20-41,0 1,20 0,0-20,19 0,1-20,20 20,-21-20,1-19,0 19,-21 0,1-20</inkml:trace>
  <inkml:trace contextRef="#ctx0" brushRef="#br0" timeOffset="72497.1466">13652 13692,'-19'0,"38"0,-19-20,20 0,20 0,-20 20,0-19,19 19,-19 19,-20 1,0 0,0 0,0 20,-20-21,1 21,-1-20,20-20,-20 20,20-20,20 0,0 0,-1 0,1 0,20 0,-20 20,19 0,-39-1,20 1,-20 20,-20-20,20 19,-39-19,19-20,-20 20,40-20,-20-20,1 0</inkml:trace>
  <inkml:trace contextRef="#ctx0" brushRef="#br0" timeOffset="73324.1939">13375 14466,'0'0,"20"20,-40 0,20 19,-20 1,0 19,0 1,20 0,-20-1,20 1,20-21,-20-19,40 0,19-20,-19-20,20 0,-1-19,-19 19,-1-20,-19 0,-20 21,0-1,-20 0,1 20,-1 20,0 0,0-1,0 1,0 20,20-20,20 0,-20-20,20 19,0-19,0 0</inkml:trace>
  <inkml:trace contextRef="#ctx0" brushRef="#br0" timeOffset="73677.2141">13910 14327,'0'0,"-19"0,19 20,-20 0,20 19,-20-19,0 20,0 0,20-1,0-19,0 20,20-40,0 20,0-20,19 0,-19-20,20 0,-20 0,0 0,0-19,-1-1</inkml:trace>
  <inkml:trace contextRef="#ctx0" brushRef="#br0" timeOffset="73888.2261">14010 14347,'-20'39,"20"21,-20 0,20-1,-20 1,20-21,20 21,-20-20,0-1,0-19,0 0,-20 0,20 0</inkml:trace>
  <inkml:trace contextRef="#ctx0" brushRef="#br0" timeOffset="74112.239">12938 15200,'0'20,"40"-20,19 0,41-20,-1-20,60 1,-1-21,21 1,-1 19,140-59,-219 59,0 20,-39 0</inkml:trace>
  <inkml:trace contextRef="#ctx0" brushRef="#br0" timeOffset="75881.3401">13514 15339,'-20'20,"0"0,0-1,0 1,20 0,-20 0,20 20,0-20,0-1,40 1,-20 0,20 0,-1 0,1-20,0 20,-1-1,-19 1,0 0,-20 20,0-20,-20 0,-20 19,1-39,-1 0,-19-20,19 1,0-21,1 0</inkml:trace>
  <inkml:trace contextRef="#ctx0" brushRef="#br0" timeOffset="76094.3523">13434 15398,'40'-19,"0"-1,-1 0,21-20,-1 20,-19 1,20-21,-1 20,1 0,-21 0</inkml:trace>
  <inkml:trace contextRef="#ctx0" brushRef="#br0" timeOffset="76383.3689">14188 15180,'20'-20,"0"20,0-19,0-1,-20 0,0 0,0 20,-20-20,20 20,-40 0,20 20,0 0,-19 0,19 39,0-19,0 0,20 19,0-19,0-1,20-19,0 0,0-20,0 0,-1 0,61 0,-60 20,-20 0,20 20,-20-1,19 1,-19 19,0-19,0 0,0 0,0-40,0 0</inkml:trace>
  <inkml:trace contextRef="#ctx0" brushRef="#br0" timeOffset="77745.4468">4088 16807,'0'20,"0"40,20-21,-20 21,20 19,-20 1,19-1,-19-19,20-1,-20-39,20 0,-20-40</inkml:trace>
  <inkml:trace contextRef="#ctx0" brushRef="#br0" timeOffset="78748.5041">13514 16113,'0'0,"0"0,0 0,19 0,1-40,20 20,0 1,-1-1,1 0,0 20,-1 20,-19 0,-20 19,0 1,-20 0,1-1,-1 1,0-20,0 0,20-1,0-19,20 20,0-20,19 0,1 0,0 0,-1 20,-19 0,0 20,0-20,-40 19,20 1,-40-20,21 0,-21-1,0-19,1 0,-1-19,20-1,20-20</inkml:trace>
  <inkml:trace contextRef="#ctx0" brushRef="#br0" timeOffset="79164.5279">14188 16093,'20'0,"-20"-40,20 40,0-39,0 19,19 0,-19 20,0 0,0 20,0 0,0 19,-20 1,0 20,0-1,-20-19,-20-1,20 1,0 0,-19-20,-1-20,20 0,0-20,0 20,20-20,0 0,20 0,0 0,20 1,19-1,-19 20,20 0,-1-20,1 20,-21 20,-19-40,0 20,-20 0,20 0,-40 0</inkml:trace>
  <inkml:trace contextRef="#ctx0" brushRef="#br0" timeOffset="79468.5453">13652 16966,'60'-20,"39"0,0-19,21-1,18-19,-18 19,-1 0,-20 0,0 40,-39-19,-1 19,-19-20</inkml:trace>
  <inkml:trace contextRef="#ctx0" brushRef="#br0" timeOffset="80644.6126">14545 16926,'0'20,"0"-20,20 0,0-20,0 1,0-1,0 20,19-20,-19 20,20 0,0 20,-21 19,1 1,-20 20,20 19,-20-19,0 19,0-19,0-41,0 21,0-40,0 0,0-40,0 21</inkml:trace>
  <inkml:trace contextRef="#ctx0" brushRef="#br0" timeOffset="80859.6249">14684 17105,'0'0,"20"0,0 0,20 0,-1 0,-19 0,20 0,-20-20,0 20</inkml:trace>
  <inkml:trace contextRef="#ctx0" brushRef="#br0" timeOffset="81215.6452">13930 17244,'0'0,"0"-40,20 20,20 1,-20-1,19 0,21 0,-40 40,19 0,1 19,-20 1,-20 20,20-1,-20-19,0 19,-20-39,20 20,0-20,0-20,20 0,0 0,0-20,-1 20,21 0,-20-20,20 20,-1-20,1 0,-20 1,0-21</inkml:trace>
  <inkml:trace contextRef="#ctx0" brushRef="#br0" timeOffset="82254.7047">5159 16867,'-19'59,"19"21,0-21,19 41,-19-21,0 0,20-19,0-20,0-21</inkml:trace>
  <inkml:trace contextRef="#ctx0" brushRef="#br0" timeOffset="83479.7747">14446 17780,'-20'0,"20"20,0-1,0 41,-19-20,19-1,19 1,-19 0,20-1,-20 1,20-40,0 0,0-20,-20 0</inkml:trace>
  <inkml:trace contextRef="#ctx0" brushRef="#br0" timeOffset="83813.7938">14724 17621,'0'20,"-20"0,20 19,0-19,0 20,0 0,0 19,20-19,0-1,20-19,-1 0,-19 0,20-20,-1 0,1-20,0 0,-20 0,0-19,-1 19,-38-20,19 20,-20 20,0 0,-20 0,20 20,0 0,1 20,19-20,0 19,0-19,19 0,-19-20</inkml:trace>
  <inkml:trace contextRef="#ctx0" brushRef="#br0" timeOffset="84922.8573">16192 15339,'0'0,"20"20,-20 19,0 1,20 20,-20-1,20 21,0-1,0 0,0-19,-1-20,1-21,0 1</inkml:trace>
  <inkml:trace contextRef="#ctx0" brushRef="#br0" timeOffset="85649.8989">15637 15557,'20'60,"0"19,-1 20,1-19,-20-1,40 1,-20-21,0-19</inkml:trace>
  <inkml:trace contextRef="#ctx0" brushRef="#br0" timeOffset="87054.9792">5993 16788,'0'19,"0"41,0-1,20 41,-20-21,0 20,19 1,-19-41,20 1,-20-21</inkml:trace>
  <inkml:trace contextRef="#ctx0" brushRef="#br0" timeOffset="88342.0528">16331 16153,'0'0,"20"0,-20 0,0 0,-20 0,20 0,0 19,0-19,-19 0,19 0,19 20,-19-20,0 0,40 20,-40 0,40 0,-20 0,-1 19,21 1,-20 0,0 19,-20 1,20-21,-20 21,0-20,0-1,-20-19,20-20,-20-20,20 0,-20-19,20-21,0 1,-20-1,20 1,20-1,-20 1,0-1,20 1,-20 19,0 0,20 20,-40-19,20 39,-20-20,0 20,0 0,-19 20,19-20,0 20,0-1,-19 1</inkml:trace>
  <inkml:trace contextRef="#ctx0" brushRef="#br0" timeOffset="88594.0673">15855 17006,'20'20,"20"-40,39 20,0-20,40 0,1-20,138-19,-159 19,20 20,-40 1,-39 19,0-20</inkml:trace>
  <inkml:trace contextRef="#ctx0" brushRef="#br0" timeOffset="89248.1047">16510 17105,'20'20,"-20"-20,20 20,-20-40,39 20,-19 0,0 0,20 0,-20 0,-1 20,1-20,-20 20,-20 19,20-19,-39 0,19 20,0-20,0-1,0 1,20-20,-19 0,19 0,39 0,-19 0,0 20,20-20,-1 20,1 0,0 0,-20-1,-20 21,0 0,-20-20,0 19,-40-19,21 20,-21-40,20 20,-39-40,39 20</inkml:trace>
  <inkml:trace contextRef="#ctx0" brushRef="#br0" timeOffset="90185.1583">6668 16788,'0'19,"0"1,0 0,0 20,0 19,0-19,19 20,1-1,0-19,20 19,-1-19,1 0,20-40,-21 20,21-40,-20 0,-1 0,1-40,-20 1,-20-1,0-19,-20 19,-20 1,-19 19,-1 20,-19 1,-1 38,21-19,-20 40,19 0,20-1,1-19,19 0</inkml:trace>
  <inkml:trace contextRef="#ctx0" brushRef="#br0" timeOffset="90884.1983">7799 16708,'0'40,"19"19,-38-19,38 20,-38 19,19-19,0-1,19-19,-19-1,0-39,20 20,-20-20</inkml:trace>
  <inkml:trace contextRef="#ctx0" brushRef="#br0" timeOffset="91439.23">8711 16807,'0'0,"-19"40,19 0,0 19,-20 1,40 39,-20-20,0 1,19-21,1-19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1200" units="cm"/>
        </inkml:traceFormat>
        <inkml:channelProperties>
          <inkml:channelProperty channel="X" name="resolution" value="53.19149" units="1/cm"/>
          <inkml:channelProperty channel="Y" name="resolution" value="28.36879" units="1/cm"/>
        </inkml:channelProperties>
      </inkml:inkSource>
      <inkml:timestamp xml:id="ts0" timeString="2010-09-28T20:57:00.1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4921 6965,'0'0,"-20"0,20 0,-19 0,-1 20,0 0,0-1,0 21,0 0,20 19,0 1,20-1,0 21,0-21,20-19,-1 0,21-20,-1-40,-19 0,20-20,-21-19,1-21,0 1,-40 19,0-19,-40 19,0 21,-19-1,-1 20,20 0,-19 20,-1 20,21 0,-1 0,20 0</inkml:trace>
  <inkml:trace contextRef="#ctx0" brushRef="#br0" timeOffset="1532.0877">5596 7401,'0'20,"0"0,0 0,0 20,0-20,0 39,-20-19,20-1,-20 1,-19 0,-1-1</inkml:trace>
  <inkml:trace contextRef="#ctx0" brushRef="#br0" timeOffset="1893.1083">6132 6786,'0'40,"0"0,0 39,-20-19,0 19,20-19,0-1,0 1,0-1,20-19,-20-20,20-1</inkml:trace>
  <inkml:trace contextRef="#ctx0" brushRef="#br0" timeOffset="2171.1242">6509 7501,'20'59,"-20"-19,0 0,-20 19,0-19,0-1,0 1,0-40,1 0</inkml:trace>
  <inkml:trace contextRef="#ctx0" brushRef="#br0" timeOffset="3439.1967">7104 6886,'0'19,"0"1,0 20,-20 0,20 19,0-19,0 39,0-39,0 0,0 19,20-39,-20 0,0-20,20 0,0-20</inkml:trace>
  <inkml:trace contextRef="#ctx0" brushRef="#br0" timeOffset="3811.218">7541 6965,'0'20,"0"0,0-1,-20 21,20-20,0 20,0-1,20 1,-1 0,21-20,0-1,19-19,-19 0,0 0,19-39,-39-1,0 20,0-39,-40 19,20 0,-40 1,20 19,-39 0,39 20,-20-20,21 20,-21 0</inkml:trace>
  <inkml:trace contextRef="#ctx0" brushRef="#br0" timeOffset="3981.2277">8116 7382,'20'59,"-40"1,0-1,0-19,1-20,-21 0,0-20,20 0</inkml:trace>
  <inkml:trace contextRef="#ctx0" brushRef="#br0" timeOffset="4450.2546">8969 6846,'0'20,"0"19,0 1,0 20,0-1,0 1,0-1,0-19,0 0,20-1,-20-39,0 20,20-40,0-19</inkml:trace>
  <inkml:trace contextRef="#ctx0" brushRef="#br0" timeOffset="4629.2648">9327 6886,'0'59,"-20"1,20 19,-20 20,40-59,-20 0,0-21,20 1,-20-20</inkml:trace>
  <inkml:trace contextRef="#ctx0" brushRef="#br0" timeOffset="4968.2842">9684 7263,'20'19,"-1"21,1-20,-20 20,0 19,0-19,-20 19,1-19,-21-20,20 0,-20-20</inkml:trace>
  <inkml:trace contextRef="#ctx0" brushRef="#br0" timeOffset="5546.3173">10339 6786,'0'20,"0"0,0 20,-20-1,20 21,0-1,0-19,0 20,0-40,0-1,0 1,0-20</inkml:trace>
  <inkml:trace contextRef="#ctx0" brushRef="#br0" timeOffset="5863.3354">10696 6925,'-20'40,"0"0,0-21,20 21,-20 0,20-20,20 0,0-1,20-19,-1 0,1 0,0-39,0 19,-21-20,1 0,0 1,-20-1,-20 20,-19 0,19 1,-20-1,0 20,20 0,1 0,-1 20</inkml:trace>
  <inkml:trace contextRef="#ctx0" brushRef="#br0" timeOffset="6208.3551">11192 6905,'20'0,"-20"0,0 0,-20 0,20 0,-20 20,20 0,0 0,20 20,-20-21,20 1,19 0,1 0,-20-20,39 0,-19-20,0 0,0-19,-21-1,1 0,-40 1,20 19,-39-20,-1 20,-20 0,21 20,-1-20,0 40,21-20,-1 20</inkml:trace>
  <inkml:trace contextRef="#ctx0" brushRef="#br0" timeOffset="6376.3647">11767 7104,'20'40,"-20"-1,-20 1,1 0,-1-1,-20-19,20-20</inkml:trace>
  <inkml:trace contextRef="#ctx0" brushRef="#br0" timeOffset="6961.3982">12382 6727,'20'39,"-40"1,20 20,0-21,-19 21,19-20,0-1,0-19,0 0,19-20,1 0,0-20</inkml:trace>
  <inkml:trace contextRef="#ctx0" brushRef="#br0" timeOffset="7288.4169">12740 6786,'-20'40,"20"-20,-40 79,40-59,20-20,0-20,20 19,-1-19,1-19,0-1,19 0,-39-20,20 20,-40-19,0-1,-20 20,0-20,-20 21,1 19,-1 0,0-20,1 20,19 0,0 0,20 0</inkml:trace>
  <inkml:trace contextRef="#ctx0" brushRef="#br0" timeOffset="7530.4307">13514 6727,'0'59,"0"-19,-20 20,20-1,-20-19,20-1,0-19,20-20,0 0</inkml:trace>
  <inkml:trace contextRef="#ctx0" brushRef="#br0" timeOffset="7841.4485">13891 7183,'19'40,"-19"0,-19-1,19 1,-20 0,-20-21,20-19,0 0</inkml:trace>
  <inkml:trace contextRef="#ctx0" brushRef="#br0" timeOffset="8210.4696">14724 6548,'0'60,"-20"-1,20 21,-20-1,1-19,-1-1,20 1,0-41,0 1,20-40,-1 20</inkml:trace>
  <inkml:trace contextRef="#ctx0" brushRef="#br0" timeOffset="8465.4842">15141 6508,'20'20,"-20"20,0-20,-20 20,0 19,20 1,0-21,0 21,-20-20,40-1,-20-19,0 0,0-20,20 0</inkml:trace>
  <inkml:trace contextRef="#ctx0" brushRef="#br0" timeOffset="8894.5088">15716 6568,'20'0,"-20"-20,0 20,0 0,-20 0,20 20,-20 0,1 20,-1-1,20 1,0 0,0-1,20 1,19 0,-19-20,20-1,-1-38,21-1,-40 0,20-20,-40-19,0 19,-20 0,0 1,-40-1,1 20,-1-20,1 40,-1 0</inkml:trace>
  <inkml:trace contextRef="#ctx0" brushRef="#br0" timeOffset="19117.0935">18316 3393,'0'0,"0"0,0 20,0 0,-20 0,20 39,-20 1,-20-1,21 40,-21-19,20 19,-20 0,21 0,-21 1,20-21,20 0,0-19,20-20,0-1,19-19,21-40,-1 20,1-39,19-1,-19-20,-1 1,-19 19,0-19,-40 19,0 0,-20 20,0 20,-20 20,1 0,-1 0,0 20,-19-1,39 21,-40-20,41-1,-21 1,40 0,-20-40,20 19,0-19,0 0</inkml:trace>
  <inkml:trace contextRef="#ctx0" brushRef="#br0" timeOffset="32727.872">4723 9366,'0'-20,"0"20,0-20,0 20,0 0,0 0,-20 0,0 20,0 0,20 40,-20-21,20 21,0-1,0 1,20-1,0-19,20 0,-1-40,21 0,0-20,-1-20,1-19,-21-1,1 1,-40-21,0 21,-40 19,-19 0,-1 20,1 1,-21 19,21 19,19 1,0 0,21 0,19 0,19 0,1 0</inkml:trace>
  <inkml:trace contextRef="#ctx0" brushRef="#br0" timeOffset="33186.8982">5298 9743,'20'20,"-20"20,20-21,-20 21,-20 0,0 19,0-19,1-20,-41 20,20-40,21 0</inkml:trace>
  <inkml:trace contextRef="#ctx0" brushRef="#br0" timeOffset="33748.9304">5814 9227,'0'20,"0"20,0-21,0 21,0 0,0 0,-20-1,20 1,0-20,0 19,0-19,0 0,0 0,0-20,0 0</inkml:trace>
  <inkml:trace contextRef="#ctx0" brushRef="#br0" timeOffset="34298.9618">6152 9644,'19'40,"21"-21,0 21,-20 0,-20-1,19 21,-58-20,19-1,-20-19,1 0</inkml:trace>
  <inkml:trace contextRef="#ctx0" brushRef="#br0" timeOffset="36038.0613">6648 9346,'0'0,"0"0,0-20,20 20,39 0,-19-20,-1 40,1-20,20 40,-41 0,-19-1,0 21,-19-1,-21 1,-20 0,21-21,-21 1,21-20,19 0,-20-20,20-20,20 20,0-20,20 20,0-20,20 20,-1-20,1 20,19 0,-19 0,20 0,-21 0,21 0,-20 20,-21-40,21 20,0 0,-20 0,-20-20</inkml:trace>
  <inkml:trace contextRef="#ctx0" brushRef="#br0" timeOffset="36485.0869">7441 9684,'20'19,"0"1,0 20,-20-20,0 39,0-19,-20 0,0-1,-19 1,-1-20,0-20</inkml:trace>
  <inkml:trace contextRef="#ctx0" brushRef="#br0" timeOffset="40119.2947">8057 9326,'0'20,"0"20,19 19,-38 1,19-1,0 1,0 0,0-1,0-39,0 20,0-21,19-19,-19-19,20-1,-20 0</inkml:trace>
  <inkml:trace contextRef="#ctx0" brushRef="#br0" timeOffset="40427.3123">8354 9366,'-20'40,"20"-20,-19 19,19 1,0 0,19-1,-19-19,20 0,20 0,0-20,-1 0,21-20,-21-20,1 20,0-19,-20-21,-20 21,-20-1,0 20,-20-20,1 20,-21 20,20 0,1-19,-1 38,20-19,20 20</inkml:trace>
  <inkml:trace contextRef="#ctx0" brushRef="#br0" timeOffset="40609.3227">9049 9684,'0'39,"20"21,-40-21,20 21,-20-20,-20-21,20 21,-19-40,19 0</inkml:trace>
  <inkml:trace contextRef="#ctx0" brushRef="#br0" timeOffset="41472.3721">9505 9247,'0'20,"0"19,0 21,0 19,-20-19,40 19,-40 1,40-21,-20-19,0 0,20-21,-20-19,20 0,-20 0,0-19,20-1,-20 0</inkml:trace>
  <inkml:trace contextRef="#ctx0" brushRef="#br0" timeOffset="42210.4143">9922 9287,'0'0,"0"0,0 19,0 21,-20 0,20 0,0 19,0 1,0-1,0 1,0-1,20-19,0-20,-20 0,20-20,-20 0,19-20</inkml:trace>
  <inkml:trace contextRef="#ctx0" brushRef="#br0" timeOffset="42405.4255">10358 9842,'0'40,"0"19,-19-19,19 0,-20 0,0-1,0-19,0 0,0-20</inkml:trace>
  <inkml:trace contextRef="#ctx0" brushRef="#br0" timeOffset="42752.4453">10954 9227,'0'40,"-20"19,20 1,-20-1,20 21,-20-21,20 1,0-20,0-1,0 1,0-40,0 0,0 0,20 0</inkml:trace>
  <inkml:trace contextRef="#ctx0" brushRef="#br0" timeOffset="43639.4961">11232 9326,'0'0,"0"0,0 0,19-20,1 20,20-19,-20-1,39 0,-19 20,0 0,19 20,-19 0,-20 19,-20 1,0 20,-20-1,0 1,-20-1,1 1,-1-21,0 1,-19-20,19-20,0 0,21 0,-1-20,0 0,20 0,0 1,20-1,0 20,19-20,1 20,0 0,19 0,-19 0,19 0,-19 0,0 0,-20 20,-1-20,1-20,0 20,0 0</inkml:trace>
  <inkml:trace contextRef="#ctx0" brushRef="#br0" timeOffset="46135.6388">12025 9664,'20'39,"-20"-19,0 20,-20 19,0-19,1-20,-21 20,0-21,1-19</inkml:trace>
  <inkml:trace contextRef="#ctx0" brushRef="#br0" timeOffset="46652.6684">12541 9306,'0'40,"-20"20,20-1,-19 1,19 19,-20-19,40-1,-20-19,19-20,1-20,0-20,0 0</inkml:trace>
  <inkml:trace contextRef="#ctx0" brushRef="#br0" timeOffset="47302.7056">12998 9386,'0'20,"-20"-20,0 20,0-20,0 39,0 1,1 0,-1 19,20 1,0-21,20 1,-1 0,1-20,20-20,20 0,-41-20,21-20,0 0,-20-19,-20 19,0-19,0 19,-20 0,0 1,0 19,-20 0,21 20,-21 0,20 0</inkml:trace>
  <inkml:trace contextRef="#ctx0" brushRef="#br0" timeOffset="48403.7686">13434 9406,'0'0,"0"0,0 0,0 0,0 20,-20-20,20 19,-19 1,-1 0,20 20,-20-1,20-19,-20 20,40 0,0-20,0 19,19-19,1-20,0 0,-1 0,21-20,-40-19,-1-1,1 0,-20-19,-20 19,-19-20,19 21,-20 19,-19 0,19 20,0-20,1 40,-1-20</inkml:trace>
  <inkml:trace contextRef="#ctx0" brushRef="#br0" timeOffset="51917.9696">12402 9564,'-20'-19,"1"-21,19 20,19 20,1-20,40 20,19 0,20 0,21-20,18 20,21-19,20-1,-20 0,-40 0,0 20,-20-20,-59 0,-21 20,-58 0,-21 0,-39 20,-40-20,-20 20,1 0,-1 20,0-21,40 21,0 0,40-1,39 1,20 0,60-20,19 0,40-1,21-19,-1 0,39 0,-19 0,0-19,-40 38,1-19,-41 0,-39 20,-20 0,-40-20,-39 20,0 0,-41-20,1 20,0-20,0 0,20 0,20 0,19 0,20-20,21 0,38 0,41 0,19-19,21-1,19 0,0 20,0-19,-20 19,0 0,-19 20,-41-20,-19 20</inkml:trace>
  <inkml:trace contextRef="#ctx0" brushRef="#br0" timeOffset="52270.9898">14049 9664,'20'20,"0"19,0 1,-20 0,-20 19,-20 1,1-1,-1-19,0 0,1-21,-1-19,0 0</inkml:trace>
  <inkml:trace contextRef="#ctx0" brushRef="#br0" timeOffset="52767.0181">14665 9326,'-20'-20,"20"20,0-19,39 19,-19-20,20 20,0 0,-1 0,21 20,-21 19,-39 1,20 20,-40-21,-19 21,-1-1,-19 1,-21-1,21-39,-1 20,1-40,19 0,0 0,20-20,20 0,0-19,20 19,20 0,-20 0,39 0,-19 0,20 20,-1 0,-19 0,19 0,-19 0,0-20,-21 20,21-19,-20-1</inkml:trace>
  <inkml:trace contextRef="#ctx0" brushRef="#br0" timeOffset="53036.0335">15180 9326,'0'20,"-19"0,19 0,-20 20,0-1,20 1,0 0,20 19,0-19,39-20,-19 0,19-1,21-38,-21-1,-19-20,0 0,-20-19,-20-1,-20 1,-20 19,0-20,-19 41,-1-1,1 20,-1 20,1 19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1200" units="cm"/>
        </inkml:traceFormat>
        <inkml:channelProperties>
          <inkml:channelProperty channel="X" name="resolution" value="53.19149" units="1/cm"/>
          <inkml:channelProperty channel="Y" name="resolution" value="28.36879" units="1/cm"/>
        </inkml:channelProperties>
      </inkml:inkSource>
      <inkml:timestamp xml:id="ts0" timeString="2010-09-28T20:59:45.2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1925 5000,'0'0,"0"-19,0 19,0 0,0 0,0 0,0 19,0 1,0 20,0 19,0 1,0 19,0 21,0-1,20 20,-20 20,0 20,-20-21,20 41,0-20,0 39,-20-19,20 19,0 1,0-1,0 1,0 19,0-20,0 1,20-21,-20 1,20-1,-20-19,20 0,-20-20,19-20,-19 0,0-20,0-19,0-41,0 1,-19-20,19-20</inkml:trace>
  <inkml:trace contextRef="#ctx0" brushRef="#br0" timeOffset="1706.0976">1905 4921,'0'0,"0"0,0 0,0 0,0 0,0 0,20 0,0 0,0 0,19 0,21-20,-1 20,1 0,19 0,1 0,19 0,20 20,-20-20,20 0,0-20,20 20,20 0,0-20,19 20,1-20,19 20,21-19,-21 19,20 0,-19-20,19 20,-20 0,1 20,-1-20,-19 0,-1 19,-19-19,0 0,0 20,-1-20,-19 0,20 0,20 0,-21 0,21-20,-20 20,0 0,-1 0,1 0,-40 0,0 0,-39 0,-1 20,-20-20,-19 20,-20-20,0 20,-20-20,0 0,0 20,0-20,0 20,0-20,-20 0,20 0,0 20,0-1,-20-19,20 20,0 0,0 20,0-1,0 21,0-1,-20 1,20 19,0 21,0 19,-20 0,20 20,0 19,0-19,0 40,0-20,0 19,0 1,0-20,0 19,20 1,-20-1,0-19,0 0,20-20,-20 20,20-40,-20 0,20 0,-20 0,0-20,20-20,-20 1,0-1,0 0,0 1,0-21,0 1,0-1,-20-19,20 20,-20-21,20 1,-20-20,0 20,20-21,-20 21,1-20,-1-20,0 20,0 0,-20-20,1 20,-1-20,-20 19,1-19,-20 20,-21 0,1-20,-20 20,-20-20,0 20,-20 0,-19-20,-1 19,-19-19,-20 20,-1-20,-19 20,20-20,-40 20,20-20,0 0,-20 20,20-20,-1 20,1-20,20 0,20 0,-1 19,21-19,-1 0,40 0,0 0,20 0,20 0,0 0,39-19,1 19,39 0,-20 0,20-20,20 20,0 0,0 0</inkml:trace>
  <inkml:trace contextRef="#ctx0" brushRef="#br0" timeOffset="2647.1514">2461 5238,'0'0,"0"-19,0 38,0-19,0 40,0-20,0 20,0-1,19 21,-19-20,0 19,0 1,0-21,0 1,20 0,-20-20,0-1,0-19,0 0,20-19,-40-1,20 0,0-20</inkml:trace>
  <inkml:trace contextRef="#ctx0" brushRef="#br0" timeOffset="2894.1655">2203 5496,'0'0,"19"20,1-20,20 0,20-20,-21 20,41 0,-21-19,-19 19,19 0,-19-20,0 20,-20 0,-1 0</inkml:trace>
  <inkml:trace contextRef="#ctx0" brushRef="#br0" timeOffset="4452.2546">4564 5199,'0'0,"0"0,0 0,0 0,0 0,0 0,0 0,0 0,0 0,-20 39,0-19,20 20,-19 0,-1-1,20 21,0-1,0-19,20 20,19-40,1 19,19-39,1 0,-1 0,1-39,0 19,-1-20,-19-20,-20 1,-20 19,-20-19,0 19,-40 0,21 20,-21 1,1 19,-1-20,1 20,19 0,0 0,20 0</inkml:trace>
  <inkml:trace contextRef="#ctx0" brushRef="#br0" timeOffset="5279.3019">6668 5179,'19'-20,"-19"20,0 20,0 0,0 0,0 19,-19 21,19-20,0 19,-20 1,20-1,0-19,0 0,0-1,0-19,0 0,0-20,20 20,-20-20</inkml:trace>
  <inkml:trace contextRef="#ctx0" brushRef="#br0" timeOffset="6091.3484">2560 6866,'0'0,"-20"0,20 0,-20 0,0 39,0-19,1 20,-1 19,20 1,20 0,-1-1,21-19,0 19,39-39,1 0,-1 0,0-40,1 0,-41-20,21 1,-40-1,-20 0,-20-19,-20-1,-19 21,-1-21,-19 20,19 1,-39 19,40 20,-21 0,40 0,-19 20,39 19,-20 1</inkml:trace>
  <inkml:trace contextRef="#ctx0" brushRef="#br0" timeOffset="6536.3738">2838 8473,'0'20,"0"20,0-1,0 21,0-1,0 21,0-1,20-19,-20 19,0-39,0 19,0-39,0 20,0-20,0-20,0 0,-20 0</inkml:trace>
  <inkml:trace contextRef="#ctx0" brushRef="#br0" timeOffset="7234.4138">3671 5159,'0'20,"0"39,0 1,0 19,0 1,0 59,0-20,20 40,-20-1,0 41,0-1,20 1,-20 39,0-20,0 20,20 20,-20-20,0 0,0 0,0 1,0-21,0-40,0 1,19-40,-19 0,0-40,0-20,20-19,0-20,-20-20,20-1,-20-19,20-19,-20-1,0-20</inkml:trace>
  <inkml:trace contextRef="#ctx0" brushRef="#br0" timeOffset="7980.4564">2064 6270,'0'0,"0"0,20-19,-1 19,21 0,20-20,-1 0,60 20,20-40,20 40,39-40,21 21,39-1,19 0,41 20,19-20,20 20,1-20,19 20,0 0,0 0,0 0,-20-20,-20 40,-39-20,-20 0,-40 0,-60 0,-39 0,-39 0,-41 0,-19 0,-20 0,-20 0,-20 0,0-20,-20 20</inkml:trace>
  <inkml:trace contextRef="#ctx0" brushRef="#br0" timeOffset="11702.6693">4564 6568,'0'0,"0"0,-20 0,20 40,-20-20,1-1,19 41,0-20,19-1,1 21,20-20,0-1,-1-19,41-20,-21-20,1 0,-1-19,1-21,-21 1,1-1,-40 1,0-1,-40 20,1 1,-21 19,1 20,-1 0,1 0,-1 20,1-20,39 19</inkml:trace>
  <inkml:trace contextRef="#ctx0" brushRef="#br0" timeOffset="13881.794">6787 6370,'0'0,"0"19,19 21,-38 0,19 19,0 1,-20 19,20 1,-20-1,20 0,0-19,0-20,0-21,0-19,20-19</inkml:trace>
  <inkml:trace contextRef="#ctx0" brushRef="#br0" timeOffset="15252.8724">4604 8493,'0'0,"0"0,0 20,0-20,20 39,-20 21,19-1,-19 21,0-1,20 1,-20-1,0 0,20-19,-20-1,20-39,0 0</inkml:trace>
  <inkml:trace contextRef="#ctx0" brushRef="#br0" timeOffset="18018.0305">6509 8453,'0'0,"0"0,0 0,20 40,-40-20,20 19,0 21,0-1,0 1,-20 0,20-1,-20-19,20 19,-20-19,20-20,0-20,20 20,-20-40,20 0,-20 0,20-20</inkml:trace>
  <inkml:trace contextRef="#ctx0" brushRef="#br0" timeOffset="18380.0513">6945 8493,'0'20,"0"0,-20-1,1 1,19 0,0 0,-20 20,20-1,20 1,-1 0,1-1,0-19,20-20,0 20,-1-40,21 0,-21-19,1-21,0 20,-20-19,-20-1,0 1,-40 19,20 1,-39 19,19 0,-20 20,21 0,-21 0,40 20</inkml:trace>
  <inkml:trace contextRef="#ctx0" brushRef="#br0" timeOffset="19921.1394">1984 11747,'-19'40,"19"39,0 1,0 39,0 40,0-1,0 41,19 19,-19 20,40 0,-20 20,0 20,0-20,-1 20,1 0,-20-20,0 0,-20-20,20-20,-39-20,39-39,-40-20,20-40,20-39,0-21,0-39,0-19</inkml:trace>
  <inkml:trace contextRef="#ctx0" brushRef="#br0" timeOffset="20970.1994">2123 11827,'20'0,"0"0,0 0,19 19,1-19,40 0,19 0,20 0,0 0,40 0,19-19,21 19,39-20,0 0,20 0,40-20,-1 21,1-21,19 20,-19 0,0 0,19 0,-39 1,0 19,-40 0,-20 0,-19 0,-21 19,-39 1,-20 0,-20 20,-39 0,-20 19,-20 1,-1 19,-19 0,-19 21,-1 19,0 20,0-1,20 21,-20 20,20-1,-20 41,40-1,-20 0,20 20,0 0,20 1,-21-1,21 20,0-20,-20 0,19 0,1-20,-20 1,0-21,19 1,-19-41,0 1,-20-40,0 0,0-39,0-21,-40-19,1-20,-21-20,-19-20,-40 0,0-20,-40-19,-20-1,-19 1,-20-1,-1-19,-39 19,0-19,-20 19,-19 1,19-1,-20 1,1 19,-1 0,0 20,40 1,-19-21,38 20,1 0,40 20,0-39,19-1,40 0,20-19,20-41</inkml:trace>
  <inkml:trace contextRef="#ctx0" brushRef="#br0" timeOffset="21440.2263">2560 12323,'20'20,"-20"19,20-19,19 40,-19-21,40 21,-21-20,1 19,20-19,-21-1,21-19,-40-20,19-20,-19 1,0-21,0-20,0 1</inkml:trace>
  <inkml:trace contextRef="#ctx0" brushRef="#br0" timeOffset="21606.2358">2957 12283,'-40'20,"0"20,1 19,-21-19,40 39,-39-39,19 19,40-19,-20-20,20-20,0-40</inkml:trace>
  <inkml:trace contextRef="#ctx0" brushRef="#br0" timeOffset="21786.2461">2818 12065,'20'20,"-20"19,0 41,-20-1,20 20,0 0,0-19,0 19,20 20,-20-79,0-40,-20-20</inkml:trace>
  <inkml:trace contextRef="#ctx0" brushRef="#br0" timeOffset="21956.2558">2461 12501,'39'0,"1"20,20-20,-1 0,1 0,-1 0,1 0,-1-20,1-19,-1-1</inkml:trace>
  <inkml:trace contextRef="#ctx0" brushRef="#br0" timeOffset="22609.2932">3512 11966,'20'19,"-20"21,20 39,-20 1,40 59,-20 39,19 21,-39 39,20 20,0 0,0 20,-20-20,0 19,-20-19,20-19,-20-21,0 0,0-20,1-39,-21-20,20-40,0-39,-20-40,21-20,-21-40</inkml:trace>
  <inkml:trace contextRef="#ctx0" brushRef="#br0" timeOffset="23185.3261">1885 13116,'0'20,"0"-20,0 20,20-20,20 0,19 0,1 0,59 0,20 0,19 0,41 0,19 0,20 0,20 20,20 0,40-20,-1 20,20-20,21 0,19-20,20 20,-20-20,-20 0,-20 20,-19-20,-60 20,-40 20,-40-20,-58 20,-41 0,-59 0,-20-20,-40 20</inkml:trace>
  <inkml:trace contextRef="#ctx0" brushRef="#br0" timeOffset="24229.3858">4485 12104,'-20'0,"20"20,-20 20,0 0,0-1,20 1,-20 20,20-1,20 1,0-1,0-19,20 0,-1-21,1-19,20-19,-21-1,21-40,-21 1,1-1,-20-19,-20-1,-20 21,0-1,-19 1,-21 19,1 20,-1 20,1 20,19 0,0 0,20 19,0-19</inkml:trace>
  <inkml:trace contextRef="#ctx0" brushRef="#br0" timeOffset="24579.4058">6449 12124,'0'20,"0"20,20 0,-20 39,20-20,0 21,-20-1,0 1,0-1,0 0,20-19,-20-21,0-19,0 0</inkml:trace>
  <inkml:trace contextRef="#ctx0" brushRef="#br0" timeOffset="25432.4546">2659 13672,'-20'20,"0"0,1 19,-1 1,20 0,-20 19,40-19,0 20,19-21,-19 1,40 0,-1-40,21 0,-21-20,1-20,-21 0,1-19,-20-1,-20 1,-20-1,0 1,-39-1,19 21,-20 19,1 20,-1 0,1 20,19 19,0 1</inkml:trace>
  <inkml:trace contextRef="#ctx0" brushRef="#br0" timeOffset="25786.4749">2639 14982,'0'0,"0"0,20 20,-20 19,0 21,0-1,0 1,20 19,-20-19,0 19,0-39,20 0,-20-21,20 1</inkml:trace>
  <inkml:trace contextRef="#ctx0" brushRef="#br0" timeOffset="26854.536">4445 13573,'-20'20,"20"-20,-20 20,0-1,1 21,19 0,0-1,0 1,39 0,-19 0,20-1,0-19,19 0,1-20,19-20,-20-20,1 1,-20-21,-1-19,-39 19,0 1,-39-1,19 21,-40 19,1 0,-1 20,1 0,19 20,0-20,1 20</inkml:trace>
  <inkml:trace contextRef="#ctx0" brushRef="#br0" timeOffset="27643.5811">4346 15101,'0'-20,"0"20,-20 0,20 20,-20 0,0 19,0 1,20 0,-19 19,19-19,0 19,19 1,1 0,20-21,-20-19,39 0,1 0,-20-40,19 0,-19-20,19-19,-39-1,0-19,-20 19,-20-19,0 20,-19-1,-21 20,20 20,-19 1,19 19,-19 0,39 0,-20 19</inkml:trace>
  <inkml:trace contextRef="#ctx0" brushRef="#br0" timeOffset="28639.6381">6211 13434,'0'0,"-20"20,0 20,20-1,-19 1,19 19,19-19,1 20,0-1,20-19,-1 0,1-21,20-19,-1-19,-19-21,0 0,-1-19,1-21,-40 21,0-1,-40 1,20 19,-39 0,-1 20,-19 20,19 0,1 20,-1 0,21 0</inkml:trace>
  <inkml:trace contextRef="#ctx0" brushRef="#br0" timeOffset="29181.6691">6489 15141,'0'19,"0"21,20 20,0 19,-1 0,1 21,0-21,20 0,-20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1200" units="cm"/>
        </inkml:traceFormat>
        <inkml:channelProperties>
          <inkml:channelProperty channel="X" name="resolution" value="53.19149" units="1/cm"/>
          <inkml:channelProperty channel="Y" name="resolution" value="28.36879" units="1/cm"/>
        </inkml:channelProperties>
      </inkml:inkSource>
      <inkml:timestamp xml:id="ts0" timeString="2010-09-28T21:01:19.2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8493 10497,'0'0,"0"20,0-20,20 0,-20-20,20 0,-20 20,20-20,-1 1,1-1,0 0,20 0,-20 20,19 20,-19 0,0 19,0 21,0 19,-20-19,-20 19,0 1,0-1,-19-19,-1-1,0-39,0 0,21 0,-21-40,0 20,20-40,1 20,19-19,0 19,0 0,19 0,1 20,20-20,0 20,-1 20,1-20,0 20,-1 0,1 0,-20-20,0 0,0 0,-1-20,1 0</inkml:trace>
  <inkml:trace contextRef="#ctx0" brushRef="#br0" timeOffset="2080.119">6846 5457,'0'0,"0"-20,0 20,-20-20,20 40,0-20,0 20,-20 19,20 1,0 0,0 19,0 1,0-1,20-19,-20 0,20-20,-20 0,20-1</inkml:trace>
  <inkml:trace contextRef="#ctx0" brushRef="#br0" timeOffset="7075.4047">5655 10398,'0'20,"0"19,0 1,0 20,0-21,0 21,0-1,-19-39,19 20,19-20,-19-20,20-20,-20 0</inkml:trace>
  <inkml:trace contextRef="#ctx0" brushRef="#br0" timeOffset="7647.4374">6628 10299,'0'0,"0"0,20 0,-20-20,39 20,1 0,0-20,-1 20,1 20,0 0,-20-1,-20 1,0 20,-20-20,0 20,0-1,0-19,0 0,1 0,-1 0,20-20,0 0,20 0,-1 0,21 19,-20-19,20 20,-1 0,-19 0,0 20,-20-1,0-19,-20 20,0 0,-19-21,-1 1,0 0,-19-20,19 0,20 0,-19-20,19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1200" units="cm"/>
        </inkml:traceFormat>
        <inkml:channelProperties>
          <inkml:channelProperty channel="X" name="resolution" value="53.19149" units="1/cm"/>
          <inkml:channelProperty channel="Y" name="resolution" value="28.36879" units="1/cm"/>
        </inkml:channelProperties>
      </inkml:inkSource>
      <inkml:timestamp xml:id="ts0" timeString="2010-09-28T21:01:44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20796 10279,'0'0,"0"0,-20 20,1-1,-21 1,20 0,0 20,0 0,1-1,-1 21,20-21,20 21,-1-20,21-1,0-19,-1 0,21-20,-1-20,1 0,-20-19,-1-1,-19-20,-20 1,0-1,-20 1,-19 19,-1-19,-20 39,21-20,-1 40,0 0,21-20,-1 20</inkml:trace>
  <inkml:trace contextRef="#ctx0" brushRef="#br0" timeOffset="1210.0692">19546 7302,'0'20,"0"0,-20 20,40-1,-40 21,40-20,-20 19,-20 1,40-21,-20-19,0 0,0-20</inkml:trace>
  <inkml:trace contextRef="#ctx0" brushRef="#br0" timeOffset="4000.2288">19526 10438,'0'0,"0"-20,0 20,-20 0,20 0,0 0,-19 0,19 20,-20-1,0 1,0 20,0 0,0 19,20-19,0 19,0-19,20 20,0-21,20-19,-1 0,21-20,-1-20,1-20,0 1,-21-21,1 21,-20-21,-20 0,-20 1,-20 19,1 1,-21 19,0 20,21 0,-1 0,0 20,21-20,-1 19,20-19</inkml:trace>
  <inkml:trace contextRef="#ctx0" brushRef="#br0" timeOffset="4721.27">18117 7282,'0'0,"0"20,0 20,0-20,20 39,-40 1,40-1,-20 1,0-1,0 1,0-20,0 19,0-39,0 0,0 0,-20 0,20-20</inkml:trace>
  <inkml:trace contextRef="#ctx0" brushRef="#br0" timeOffset="5627.3219">17462 10318,'0'20,"0"20,-19 0,38 19,-38 1,19 19,0-19,0-1,0 1,0-40,0 19,0-39,0 0,19 0,1-20,0-19,0-1</inkml:trace>
  <inkml:trace contextRef="#ctx0" brushRef="#br0" timeOffset="5995.3429">18038 10438,'0'0,"-20"0,20 19,-20-19,20 20,0-20,0 40,0 0,0-1,0 1,40 0,-20 19,20-19,19-20,-19 0,19-20,1 0,-21-20,1-20,0 0,-20-19,0-1,-40 1,0-1,-20 21,0-1,-19 20,19 20,-19 0,-1 0,21 40,-1-20,0 19</inkml:trace>
  <inkml:trace contextRef="#ctx0" brushRef="#br0" timeOffset="32595.8644">19050 6905,'0'0,"-20"0,20 40,0-20,-20 20,20 39,-20 20,20 20,0 40,-19 20,19 39,-20 20,0 20,20 0,-20 20,20-20,0 0,0 0,0-20,20-20,-20 0,20-19,0-1,-1-19,21-20,-20-21,20-18,-20-1,-1-40,21 0,-20-19,0-20,-20-1,20-19,-1 0,-19 0,0-20,-19 0,19 0,-20 0,20 0,-20-20,20 20,0 0,0 0,0 0,0 0,20 0,0 0,-1-20,1 0,20 20,0-39,-1 19,41-20,-21 20,1-20,19 1,1 19,-1-20,-20 20,1 1,-1 19,-19 0,-20-20,0 40,0-40,-20 40,0-20,20-20,-20 0,0 20,19-40,-19 1,0-21,20 0,-20-39,0 0,20-20,-20-20,0-20,20-19,-40-21,20-19,0 0,-20-20,0-1,1 21,-1-20,20 20,-20 19,20 1,0-1,0 21,20-1,-20 21,20-1,-1 20,-19 20,20 20,-20 19,0 21,0 19,0 0,0 40,0 0,-20 20,20-20,-39 20,-1 0,0 0,-39-20,19 20,-39-1,20 1,-40 0,20 20,-1-1,-19 1,20-20,0 20,19-20</inkml:trace>
  <inkml:trace contextRef="#ctx0" brushRef="#br0" timeOffset="34796.9903">15180 14109,'0'19,"0"1,0 20,0 0,0 19,20-19,-20 19,20-19,20-40,0 0,-1-20</inkml:trace>
  <inkml:trace contextRef="#ctx0" brushRef="#br0" timeOffset="34938.9984">15200 13672,'-59'-20,"19"0,0 20,21 0,58-19</inkml:trace>
  <inkml:trace contextRef="#ctx0" brushRef="#br0" timeOffset="35249.0161">15419 13970,'0'79,"0"0,0 1,0-40,0 19,0-39,0 0,0-20,0-20,19-20,-19 1,20-1,-20-20,20 21,0-1,20 0,-20 20,19 20,-19 20,20 0,-20 20,-1 19,1-19,-20 20,0-21,20 1,0-40,0 20,0-40</inkml:trace>
  <inkml:trace contextRef="#ctx0" brushRef="#br0" timeOffset="35610.0368">15974 14208,'0'59,"-20"1,20 19,0 1,0-21,20 1,-20-1,20-19,-20-40,0 0,0 0,0-40,0 1,-20-21,0 1,1-21,-1 1,20 19,20-19,-1 39,1-19,0 19,20 20,-1 20,-19 20,0-20,0 40,-40-21,20 21,-40 0,21-20,-1 0,0-20,0-20,0 0,20 0,0-20</inkml:trace>
  <inkml:trace contextRef="#ctx0" brushRef="#br0" timeOffset="36276.0749">16312 14029,'0'20,"0"20,0-1,0 1,0 0,19 0,-19-1,20-19,0 0,0-20,0-20,0 0,-1-19,1 19,0-20,-20 0,20 1,-20 19,0-20,0 20,0 20,0 0,0 0,0 40,0-20,20 0,-20 19,0-19,20 20,0-20,-1 0,1-20,20-20,-20 0,19-20,-19 0,0-19,0-1,0 1,0-1,-20 1,0 39,0 0,0 20,0 40,0 0,0 19,0 20,0-19,20-1,-20 21,0-40,19-21,-19 1,0-20</inkml:trace>
  <inkml:trace contextRef="#ctx0" brushRef="#br0" timeOffset="36424.0833">16708 14029,'0'-39,"20"39,0-40,20 20,0 20,-1-40,1 21,39-21,-59 20</inkml:trace>
  <inkml:trace contextRef="#ctx0" brushRef="#br0" timeOffset="36585.0925">17145 13831,'-20'40,"0"-1,20-19,20 0,-20-20,20 0</inkml:trace>
  <inkml:trace contextRef="#ctx0" brushRef="#br0" timeOffset="36747.1018">17224 14128,'-19'40,"-1"-20,20 0,0-20,0 0,20-20,-20 0,19 0</inkml:trace>
  <inkml:trace contextRef="#ctx0" brushRef="#br0" timeOffset="40076.2922">17899 13811,'0'0,"0"-20,0 0,0 0,20-19,20 19,-21 0,21 0,0 0,0 20,-1 40,1 0,-20 19,0 21,-20 19,-20-20,20 20,-40-19,-19-21,19 1,-20-20,21-21,-1 1,0-40,1 1,19-1,20 0,0-20,0 20,20 1,19-1,1 20,0 0,-1 0,1 0,0 20,-1-20,1 19,-20-19,0 0,0 0,-1-19,1 19</inkml:trace>
  <inkml:trace contextRef="#ctx0" brushRef="#br0" timeOffset="40684.327">18256 13414,'0'-20,"0"0,20 20,0-19,0-1,0 20,19-20,-19 20,0 20,0-20,0 20,-20 19,0-19,0 0,0 20,-20-20,20 19,-20-19,20 0,-20 0,20 0,0-1</inkml:trace>
  <inkml:trace contextRef="#ctx0" brushRef="#br0" timeOffset="40865.3374">18415 13930,'0'0,"0"0,0 0,0 0,0 0,0-20,0 20,0-20,0 20</inkml:trace>
  <inkml:trace contextRef="#ctx0" brushRef="#br0" timeOffset="41933.3985">18336 13632,'0'-39,"0"-1,19-19,1 39,0-20,-20 40,0 0,-20 40,0 19,-39 1,-1 39,1-20,-20 21,19-21,20 0,1-39,19 0,20-21,39-38,1-21,40 0,-1-19,0-1,1 1,-1 19,-39 40,-20 0,-40 60,-40-1,1 40,-41 0,1 1,20-1,-1-20,1-19,59-20,40-21,0-19,39-39,21-1,-1-20,20 1,-39-1,19 21,-39-1,-20 40,-20 0,-40 0,0 20,-19 20,-1-1,1 1,19 0,1-21,19 1,20-20,0 0,20-39,-1-1,1 0,20-19,-20 19,-20-20,0 21,-20 19,-20 0,1 40,-21-20,0 40,-19-21,20 1,19 20,-20-40,40 0,20-20,0-20,40 1,0-41,19 1,1-20,-1 19,1 1,0 0,-41 19,1 21,-20 19,-20 20,-19 0,-21 39,20 1,-39 0,39 19,1-19,19 0,20-21,20-19,19 0</inkml:trace>
  <inkml:trace contextRef="#ctx0" brushRef="#br0" timeOffset="44457.5428">19288 13593,'0'0,"0"0,0 0,0 20,20-1,0 21,20 0,-1-1,1 21,19 0,1-1,-20 1,19-21,-19 1,-20-20,0 0,-1-20,1 19,-40-38,20 19,-19-40,19 20,-20-20</inkml:trace>
  <inkml:trace contextRef="#ctx0" brushRef="#br0" timeOffset="44655.5542">19645 13652,'-20'40,"1"0,-21-1,0 21,1-1,-100 80,99-99,20-40,20 0,0 0,20-20,0 0</inkml:trace>
  <inkml:trace contextRef="#ctx0" brushRef="#br0" timeOffset="45480.6013">20260 14069,'20'40,"0"-1,0 1,0 0,-20-1,-20 1,0-20,0 20,0-40,-19 19,19-38</inkml:trace>
  <inkml:trace contextRef="#ctx0" brushRef="#br0" timeOffset="46194.6422">20836 13593,'0'0,"0"0,-20 0,20 39,-20-19,20 20,-20 0,20 19,0-19,20 19,0-19,0 0,0-20,19-1,-19-19,20-19,0-1,-1-20,1 0,-20-19,0 19,0 0,-1-19,1 39,-20-20,0 21,0 19,0 0,0 0,0 19,0 21,0 20,0-1,20 40,-20 1,20-1,-20 0,0 20,20-20,-40-19,20-1,-20-39,0-1,-19 1,-1-40,0-20,1 0,-1-19,0-1,20 0,0-19,20-1,0 1,0-1,40 21,-20-21,0 20,20 20,-21-19,1 19,0 0</inkml:trace>
  <inkml:trace contextRef="#ctx0" brushRef="#br0" timeOffset="47362.709">21570 13811,'0'20,"20"0,0 19,20 1,-21 0,1 19,0-19,-20 19,-20 1,0-20,-19-1,-1-19,0 0,1-20,19-20</inkml:trace>
  <inkml:trace contextRef="#ctx0" brushRef="#br0" timeOffset="47798.7339">22225 13374,'-20'0,"-20"20,1 0,-1 0,20 20,-19-1,19 1,20 0,0-1,20 1,19-20,21 20,-1-21,1 1,-1-20,1 0,-20 0,-1-20,-19 20,0-19</inkml:trace>
  <inkml:trace contextRef="#ctx0" brushRef="#br0" timeOffset="48262.7605">22662 13751,'-20'20,"20"20,0-20,0 20,20-21,-20 21,19-20,1-20,0 0,20-20</inkml:trace>
  <inkml:trace contextRef="#ctx0" brushRef="#br0" timeOffset="48436.7704">22681 13414,'0'0,"-19"0,19 0,0 0,0 0</inkml:trace>
  <inkml:trace contextRef="#ctx0" brushRef="#br0" timeOffset="48752.7885">22900 13771,'0'20,"0"0,20 0,-20 0,0 19,0-19,0 0,0 0,0-20,19-20,-19 20,0-20,20-19,0-1,-20 20,20-20,20 20,-21 1,1-1,20 20,-20 0,20 20,-21-1,-19 1,20 20,-20 0,0-20,0 19,0-19,0-20,0 0</inkml:trace>
  <inkml:trace contextRef="#ctx0" brushRef="#br0" timeOffset="54622.1242">15161 15656,'0'20,"-20"0,20 20,0-20,-20 39,20 1,0-1,20 1,0-1,-1 1,21-40,-20 0,20-40,-1 0,1-20,-20-19,0-1,-20 1,0-1,-20 1,-20 19,1 0,-1 0,0 21,0 19,1 0,19 0,20 19,0-19</inkml:trace>
  <inkml:trace contextRef="#ctx0" brushRef="#br0" timeOffset="55163.1552">15577 15656,'0'0,"0"0,0 20,0 20,0-20,0 20,20-1,-20 1,0 0,20-1,-20-19,20 0,0-20,0-20,-1 0,1 0,-20-19,20 19,0-20,-20 20,20 20,-20 0,20 0,-1 20,-19 0,20 20,0-1,20-19,-20 20,0-20,-1-20,21 0,-20 0,0-20,19-20,-19-19,-20-1,20 1,-20-1,-20 1,20 19,-20-20,1 41,19-1,-20 0,20 40,0 0,0 19,20 1,-1 19,1 1,0-20,0 19,-20-19,40 0,-40-21,19 1,-19-20</inkml:trace>
  <inkml:trace contextRef="#ctx0" brushRef="#br0" timeOffset="55336.165">15915 15676,'20'0,"-1"0,21 20,-20-40,20 20,-1 0,1 0,0 0,-21 0,1 0</inkml:trace>
  <inkml:trace contextRef="#ctx0" brushRef="#br0" timeOffset="55901.1974">16371 15756,'0'0,"0"20,0 19,0 1,20 0,0 39,-20-19,20-1,-1-19,1 19,-20-19,20-20,-20-20,0 0,-20-20,0 0,1-20,-1-19,0-1,0 1,0-21,20 21,0-1,20 1,0 19,0 20,19 0,1 20,-20 20,20 0,-20 20,-1 0,-19-1,0 1,-19 0,19-21,-40 21,20-40,0 20,-20-40,21 20,19-20,-20-19,20 19</inkml:trace>
  <inkml:trace contextRef="#ctx0" brushRef="#br0" timeOffset="56434.2279">16609 15617,'20'20,"0"19,-20 21,20-20,0-1,-1 21,-19-21,100 41,-80-80,-1-20,-19-20,20 1,-20 19,0-20,0 0,20 21,-20-1,0 0,0 20,20 0,-20 20,20 0,-20-1,20 1,-1 0,21 0,-40 0,40-20,-20 0,-1 0,1-40,0 20,0-39,-20 19,20-20,-20-19,0 20,0 19,-20-20,20 40,0 1,0 19,-20 0,20 19,0 21,20 20,-20-1,20 1,0-21,0 21,-1 0,-19-41,20 21,-20-20,0-20,0 0,-20-20</inkml:trace>
  <inkml:trace contextRef="#ctx0" brushRef="#br0" timeOffset="56618.2384">17046 15597,'0'0,"20"-20,-1 0,1 0,0 1,0 19,20-20,-1 20,-19 0,0 0,0-20,-20 20</inkml:trace>
  <inkml:trace contextRef="#ctx0" brushRef="#br0" timeOffset="56796.2486">17462 15359,'0'20,"0"-1,0 1,0 0,-19-20,38 20,-38 0,38 0,-19-20</inkml:trace>
  <inkml:trace contextRef="#ctx0" brushRef="#br0" timeOffset="56971.2586">17542 15716,'0'40,"0"-40,0 20,0-20,0 0,0 0,20-20,-20 0,0 0</inkml:trace>
  <inkml:trace contextRef="#ctx0" brushRef="#br0" timeOffset="61456.5151">18157 15716,'-20'0,"20"40,-39-20,39 19,0 1,-20 0,20 19,20-19,-1 0,21-1,0-19,-1 0,1-40,20 20,-21-40,-19 1,0-1,0 0,-20-19,-20 19,0 0,-20 1,1-1,19 20,-20 20,1 0,-1 0,20 20,0 0</inkml:trace>
  <inkml:trace contextRef="#ctx0" brushRef="#br0" timeOffset="62072.5503">18554 15736,'0'0,"-20"-20,20 40,0-20,20 20,-20 0,0 19,20-19,0 20,-1-1,1-19,0 0,20 0,-20-20,-1 0,1-20,0 0,-20 0,0-19,0 19,0 0,0 0,0 20,0 0,0 0,0 0,0 0,20 20,0 0,0 20,19-21,-19-19,20 20,0-20,-1-20,-19 1,20-21,-20 20,0-39,-20 19,0-20,0 1,0 19,-20-19,20 39,-20 0,20 20,0 0,0 40,0-1,20 1,-20 19,20 1,-1 0,1-21,0 1,-20-20,0 0,0-20,-20 0</inkml:trace>
  <inkml:trace contextRef="#ctx0" brushRef="#br0" timeOffset="62256.5609">18951 15637,'20'0,"-20"0,19 19,21-19,0-19,-20 19,19 0,21 0,-20 0,-1 0,-19 19</inkml:trace>
  <inkml:trace contextRef="#ctx0" brushRef="#br0" timeOffset="63336.6226">19368 15914,'0'0,"19"0,-19 20,20 0,-20 20,20 0,-20-1,0 1,0 19,0-19,0 0,-20-20,20-1,-20-38,20 19</inkml:trace>
  <inkml:trace contextRef="#ctx0" brushRef="#br0" timeOffset="63848.6519">20241 15637,'0'0,"0"0,-20-20,0 20,0-20,0 20,-19 0,19 20,-20-20,0 39,1-19,39 20,-20 20,20-21,20 21,-1-21,21 1,0-20,19 0,1 0,-1-20,-19 0,0-20,-20 0,0 0</inkml:trace>
  <inkml:trace contextRef="#ctx0" brushRef="#br0" timeOffset="64479.688">20558 16053,'0'0,"0"0,0 0,-20 0,20 20,-20-20,20 20,-19 0,-1 0,20 0,0 19,0 1,20-20,-20 0,19-1,21-19,-20 0,0 0,0-19,0-21,-1 0,1 1,-40-1,20 0,-19 1,-1 19,-20 0,20 0,0 20,0 20,1-20,19 20,0 0,0-1</inkml:trace>
  <inkml:trace contextRef="#ctx0" brushRef="#br0" timeOffset="65034.7198">20836 16073,'0'0,"0"0,0 20,-20 0,20 0,0 0,0-1,0 1,0 0,20-20,20 40,-40-60,19 20,1-20,0 20,-20-20,20 0,-20 1,0-1,0 0,0 20,0 0,0 0,20 40,-20-40,20 19,0 1,-1 0,1 0,0-20,-20 0,20-20,0 0,0 0,-1-19,1-1,-20 0,0 1,20-1,-20 0,0 1,0 19,0 0,0 20,0 20,0 0,20 19,-20 1,0 20,20-21,0 21,-20-21,0 1,19-20,-19-20,0 20,-19-40,19 20</inkml:trace>
  <inkml:trace contextRef="#ctx0" brushRef="#br0" timeOffset="65218.7303">21114 15994,'20'0,"-1"0,1 20,0-20,20 0,-1 20,1-20,0 19,-20 1,0-20,-1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1200" units="cm"/>
        </inkml:traceFormat>
        <inkml:channelProperties>
          <inkml:channelProperty channel="X" name="resolution" value="53.19149" units="1/cm"/>
          <inkml:channelProperty channel="Y" name="resolution" value="28.36879" units="1/cm"/>
        </inkml:channelProperties>
      </inkml:inkSource>
      <inkml:timestamp xml:id="ts0" timeString="2010-09-28T21:03:57.0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21332 10457,'0'-19,"0"19,0 0,0 19,0-19,0 40,0 0,0-1,0 21,0 0,-20-1,20 1,0-1,-20 1,20-1,0-39,0 20,0-40,0 0,-20 0</inkml:trace>
  <inkml:trace contextRef="#ctx0" brushRef="#br0" timeOffset="458.0262">20280 10338,'0'0,"0"0,20 20,-40 0,20 20,0-1,0 21,-20-1,20 1,-19 0,19-1,0 1,0-21,0 1,0-20,0 0,0-20,0 0,0 0,-20-20</inkml:trace>
  <inkml:trace contextRef="#ctx0" brushRef="#br0" timeOffset="1005.0575">18752 10418,'-20'20,"20"19,20-19,-40 20,40 19,-20 1,20-1,-20 1,0-20,0 19,20-19,-20 0,0-1,0-19,20 0,-20-20,0 0</inkml:trace>
  <inkml:trace contextRef="#ctx0" brushRef="#br0" timeOffset="3583.205">20022 11628,'20'-20,"-20"0,0 1,0 19,0 0,0 0,0 0,-20 0,0 0,20 0,-19 19,19-19,-20 20,0 0,0 20,20 0,-20-1,20 21,0-21,20 21,20-20,-20-1,39-19,1-20,19-20,-19 1,-21-1,21-40,-20 20,-40-19,0 19,-20-19,-20 19,-20-20,1 41,-1-1,-19 20,19 0,1 0</inkml:trace>
  <inkml:trace contextRef="#ctx0" brushRef="#br0" timeOffset="4110.2351">18554 11628,'0'0,"0"-20,0 0,-20 20,20 0,-20-19,0 38,20 1,-19 0,-1 20,0 0,20-1,0 1,0 19,20-19,19-20,1 20,20-40,-1 0,20 0,-19-40,0 0,-21 1,-19-21,0 20,-40-19,-20 19,1 0,-21 1,20 19,-19 0,-1 20,21 0,-1 20,0 0,40 19</inkml:trace>
  <inkml:trace contextRef="#ctx0" brushRef="#br0" timeOffset="4704.2691">17324 11747,'0'20,"-20"-20,0 20,0-20,0 20,0 0,20 19,0 1,0-20,0 20,40-21,0 1,-1 0,21-20,-1 0,1 0,19-40,-19 1,-1-1,-39-20,0 1,-20-1,-20 21,-19-21,-21 20,1 21,-21-1,21 20,-1 0,1 20,39-20,0 19,20-19</inkml:trace>
  <inkml:trace contextRef="#ctx0" brushRef="#br0" timeOffset="6808.3895">18554 12362,'0'20,"20"40,-20-1,0 1,0 19,0 1,0-21,0 20,0-19,0-20,0-1,0-19,0-20,0 0</inkml:trace>
  <inkml:trace contextRef="#ctx0" brushRef="#br0" timeOffset="7260.4153">17324 12541,'-20'20,"0"-20,20 40,-20-1,0 1,20 19,-20 1,20 19,0-19,0-1,0-19,0 0,20-1,0-39,-20 20,0-20,0 0,0-20</inkml:trace>
  <inkml:trace contextRef="#ctx0" brushRef="#br0" timeOffset="7757.4437">15300 12481,'0'0,"-20"20,20 20,-20 0,40 19,-20 21,0-1,0 20,20-19,-1-1,-19 0,20-19,0-20,0-1,0-19,0 0,-20-20,19 0,1 0</inkml:trace>
  <inkml:trace contextRef="#ctx0" brushRef="#br0" timeOffset="8287.4741">15180 13613,'0'0,"0"0,20 0,20 19,20-38,59 19,0 0,79 0,20-20,40 20,60-20,39 0,40 0,39 20,41-20,19 1,40-1,-20 20,19-20,-39 20,-19 0,-41 20,-79-20,-39 20,-60-1,-60-19,-59 20,-40-20,-39 20,-60-20,0 0,-20 20,-20-20,1 0</inkml:trace>
  <inkml:trace contextRef="#ctx0" brushRef="#br0" timeOffset="9295.5317">21431 14089,'-20'-20,"20"20,0 0,-19-20,19 20,0 20,0 0,0 0,0 19,19 21,-19-1,0 1,0 19,0-19,0-1,0 1,0-1,0-39,-19 0,19-20,0-20</inkml:trace>
  <inkml:trace contextRef="#ctx0" brushRef="#br0" timeOffset="10186.5827">20201 14069,'0'0,"0"0,20 20,-20 0,0 19,0 1,20 20,-20-1,0 1,0-1,0 21,0-41,0 1,19 0,-19-21,20 1,-20-20,0-20</inkml:trace>
  <inkml:trace contextRef="#ctx0" brushRef="#br0" timeOffset="11118.636">18693 14069,'0'0,"-20"0,0 0,-20 0,21 20,-1 19,0 1,20 20,0-21,0 21,40-1,-21-19,41 0,-20-20,39-20,-19 0,-21-40,21 0,-21-19,1-1,-40 1,-20-21,-19 21,-21-1,1 1,-21 19,1 0,19 21,1-1,-1-20</inkml:trace>
  <inkml:trace contextRef="#ctx0" brushRef="#br0" timeOffset="11543.6603">17423 10457,'-20'40,"0"0,0-1,0 1,1 0,19 19,0-19,0 0,19 19,1-19</inkml:trace>
  <inkml:trace contextRef="#ctx0" brushRef="#br0" timeOffset="12470.7133">17165 14089,'-20'0,"20"20,-20-1,0 21,20 0,0 19,0 1,0-1,0 1,20 19,0-19,0-20,0-21,19 1,1-40,0 1,-1-41,1 1,-20-1,0-19,-20-1,0 1,-40 19,0 1,-19 19,-20 0,19 21,-19 19,19 0,1-20,19 20</inkml:trace>
  <inkml:trace contextRef="#ctx0" brushRef="#br0" timeOffset="12788.7315">15379 10775,'20'59,"0"21,-20-1,0 20,0 1,0-1,19-20,-19 20,20-19,0-21</inkml:trace>
  <inkml:trace contextRef="#ctx0" brushRef="#br0" timeOffset="13275.7594">14486 14168,'-20'0,"0"0,0 20,1 40,19-1,0 20,0 1,19 19,1-20,-20 1,40-21,-20-19,0-20,19 0</inkml:trace>
  <inkml:trace contextRef="#ctx0" brushRef="#br0" timeOffset="13607.7784">15319 14327,'-39'20,"19"19,0-19,0 40,40-20,-20 19,40-19,-1 19,41-19,-1-20,1-20,19-20,0 0,-20-39,-19-1,-20-19,-40 19,-20-19,-20 19,-20 21,1 19,-20-20,-1 40,1 0,39 20,0 0</inkml:trace>
  <inkml:trace contextRef="#ctx0" brushRef="#br0" timeOffset="16152.9239">14268 12938,'20'0,"19"0,1 0,0-20,19 20,1-20,-1 20,-19-20,19 0,-39 1</inkml:trace>
  <inkml:trace contextRef="#ctx0" brushRef="#br0" timeOffset="16303.9326">14407 12779,'0'79,"0"-19,0 0,0-1,0-19,0-1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1200" units="cm"/>
        </inkml:traceFormat>
        <inkml:channelProperties>
          <inkml:channelProperty channel="X" name="resolution" value="53.19149" units="1/cm"/>
          <inkml:channelProperty channel="Y" name="resolution" value="28.36879" units="1/cm"/>
        </inkml:channelProperties>
      </inkml:inkSource>
      <inkml:timestamp xml:id="ts0" timeString="2010-09-28T21:13:49.2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10795 6052,'0'-20,"0"20,0-20,0 20,-20 20,0 0,0 20,1-1,-1 1,20 20,0-21,0 21,0-20,20-1,-1-19,21 0,-20-40,20 0,-1 0,-19-19,0-21,0 1,-20 19,-20-20,0 21,-39-1,19 20,-20 0,21 20,-21 0</inkml:trace>
  <inkml:trace contextRef="#ctx0" brushRef="#br0" timeOffset="406.0232">9922 6092,'-20'0,"20"20,-20-1,20 1,0 20,20 0,0-1,0 1,19-20,1 20,0-40,-1 19,1-38,0-1,0 0,-21-20,1 1,-40-1,1 0,-1 0,-20 21,0-1,-19-20,19 40,0-20,1 20,39 0</inkml:trace>
  <inkml:trace contextRef="#ctx0" brushRef="#br0" timeOffset="972.0556">9346 6112,'0'0,"20"-20,-20 20,-20-20,20 20,-19 0,-1 20,0 0,0-1,0 1,0 20,20-20,-19 20,19-21,19 1,1 0,-20 0,40-20,-20-20,19 20,-19-40,20 21,0-21,-40 0,19 0,-19 1,-19-1,-1 20,-20 0,0 1,1 19,-1 0</inkml:trace>
  <inkml:trace contextRef="#ctx0" brushRef="#br0" timeOffset="1444.0826">8553 6072,'0'0,"0"0,-20 20,0 0,20-20,-20 19,0 21,20-20,0 20,0-20,0-1,20 1,0 0,20-20,-21-20,21 20,0-39,-20 19,0-20,-1 0,-19 1,-19-1,19 0,-20 20,0 1,-20-1,20 0,-19 20,19 0,0 0</inkml:trace>
  <inkml:trace contextRef="#ctx0" brushRef="#br0" timeOffset="1971.1127">7699 6112,'0'19,"-19"1,19 0,0 20,0-20,19 0,1-1,0 1,0 0,20-20,-21-20,21 0,-20-19,0-1,0-20,-20 21,0-1,-20 0,-20 21,20-1,0 0,-19 20,19 0,0 20,-20 0,21-1</inkml:trace>
  <inkml:trace contextRef="#ctx0" brushRef="#br0" timeOffset="2420.1384">7124 5973,'-20'20,"0"19,0 1,-19 0,19 19,0-19,20 19,-20 1,20-20,0-1,0 1,20-20,0 0,20-20,-21-20,21-20,0-19,-20-1,19 1,-19-1,-20 0,0 21,-20-1,0 0,1 21,-21-1,20 20,0 0,0 0,20 20,-19-1,38 1,-19-20</inkml:trace>
  <inkml:trace contextRef="#ctx0" brushRef="#br0" timeOffset="4540.2597">10041 6707,'0'0,"20"40,-40-21,20 21,-20 20,20-1,0 1,0-1,0 1,0-20,0-1,0-19,0-20,0 0</inkml:trace>
  <inkml:trace contextRef="#ctx0" brushRef="#br0" timeOffset="5016.2869">9287 6766,'-20'0,"0"0,20 0,-20 20,1 0,19 20,0 0,0-1,0 1,19 19,1-39,0 20,0-20,0-20,19 0,-19 0,20-40,0 0,-21-19,1 19,-20-19,0-1,-20 20,1 1,-21 39,0-20,1 20,-1 0,20 20</inkml:trace>
  <inkml:trace contextRef="#ctx0" brushRef="#br0" timeOffset="5720.3272">8533 6786,'0'20,"0"0,0 20,-20-20,20 39,-20-19,20 19,-20-19,0 0,20-20,0-1,20 1,-20-20,0 0</inkml:trace>
  <inkml:trace contextRef="#ctx0" brushRef="#br0" timeOffset="6120.3501">7779 6747,'-20'-20,"20"20,0 20,-20-1,20 21,-20 0,0 19,1 1,19-1,-20 1,0 0,20-41,0 21,0-40,0 0</inkml:trace>
  <inkml:trace contextRef="#ctx0" brushRef="#br0" timeOffset="6757.3865">6866 6945,'-20'0,"20"0,-20 0,20 0,-20 20,1 0,19 0,-20-1,20 21,20 0,-1-20,1 19,0-19,20 0,-1-20,1-20,0 0,0 1,-1-41,-19 20,-20 1,0-21,-20 20,-19 1,-1 19,-20 0,21 20,-21 0,1 20,19-20,0 20,20 0</inkml:trace>
  <inkml:trace contextRef="#ctx0" brushRef="#br0" timeOffset="7042.4028">6271 6707,'-20'20,"0"0,0 19,20 1,-40 20,21-1,-1 20,0 1,0-1,0-19,0-1,20-19,0 0,0-21</inkml:trace>
  <inkml:trace contextRef="#ctx0" brushRef="#br0" timeOffset="7907.4523">9287 7580,'0'20,"0"20,0-1,-20 1,0 19,20 1,-20 0,20-1,0 1,0-1,0-39,0 0,0 0,0-20</inkml:trace>
  <inkml:trace contextRef="#ctx0" brushRef="#br0" timeOffset="8479.485">8255 7858,'0'0,"0"0,-20 0,20 20,0 0,0 19,0-19,0 20,0-1,20 1,-20-20,40 0,-20-20,19 0,1-40,-20 20,19-19,-19-1,0 0,-20-19,-20 39,0-20,1 20,-21 0,0 20,20-19,-19 38,-1-19</inkml:trace>
  <inkml:trace contextRef="#ctx0" brushRef="#br0" timeOffset="8862.5069">7541 7778,'0'0,"-20"-19,20 19,0 0,0 0,0 19,0 21,-20 0,0 19,0 1,0-1,20 1,-19-20,19-1,-20 1,20-20,-20 0,20-20</inkml:trace>
  <inkml:trace contextRef="#ctx0" brushRef="#br0" timeOffset="9230.528">6727 7818,'0'-20,"0"20,0 0,0 0,-20 20,20 0,-20 20,1-1,-1 21,0-1,0 1,0-20,0 19,0-19,20 0,0-40</inkml:trace>
  <inkml:trace contextRef="#ctx0" brushRef="#br0" timeOffset="9840.5629">5755 7878,'0'20,"-20"-20,0 39,0-19,0 20,0-20,20 19,0 1,20 0,0-20,0-1,20-19,-1 0,1-19,0-1,-1-20,-19 0,0 1,-20-1,0 0,-20 1,0 19,-19 0,-1 0,0 20,1 0,-1 0,20 20</inkml:trace>
  <inkml:trace contextRef="#ctx0" brushRef="#br0" timeOffset="10141.5801">5040 7600,'-20'40,"-19"-1,-1 1,0 39,1 1,-21-1,20 20,1 1,-1-21,20 0,20-19,0-20,20-21,-20 1</inkml:trace>
  <inkml:trace contextRef="#ctx0" brushRef="#br0" timeOffset="10801.6178">8394 8671,'-20'0,"0"20,0 20,1 20,-21-1,20 1,-20 19,20 0,-19 1,39-21,-20-19,40-20,-20-20</inkml:trace>
  <inkml:trace contextRef="#ctx0" brushRef="#br0" timeOffset="11834.6769">7223 8890,'0'20,"-20"-1,0 1,20 20,-19 0,19-1,0-19,0 20,0 0,19-21,21-19,-20 0,20-19,-1-1,1-20,0 0,-20-19,-20 19,-20 0,0 1,-20-1,0 20,1 20,-21 0,21 0,-1 0,0 20,20 0</inkml:trace>
  <inkml:trace contextRef="#ctx0" brushRef="#br0" timeOffset="12292.7031">6390 8850,'-20'40,"20"-1,0 1,0 0,-20 19,20-19,20-20,-20 20,0-21,-20-19,20 0</inkml:trace>
  <inkml:trace contextRef="#ctx0" brushRef="#br0" timeOffset="12682.7254">5735 8711,'-20'20,"20"0,-20 0,0 19,0 21,20-20,-19 19,-1 1,20-21,0 1,0 0,0-20,0-1,0-19</inkml:trace>
  <inkml:trace contextRef="#ctx0" brushRef="#br0" timeOffset="13487.7715">4524 8910,'0'0,"-19"0,19 19,-20 1,20 0,0 20,0-1,20 1,-1-20,1 20,0-20,20-1,-1-19,1-19,-20-1,20 0,-21-20,-19 0,0 1,0-21,-19 21,-1-1,-20 0,0 40,1-20,-1 20,0 0,1 20</inkml:trace>
  <inkml:trace contextRef="#ctx0" brushRef="#br0" timeOffset="14063.8044">3750 8810,'0'20,"-19"40,-1-21,-20 21,20 19,20 1,0-21,0 1,0-21,20 1,0-20</inkml:trace>
  <inkml:trace contextRef="#ctx0" brushRef="#br0" timeOffset="14725.8423">3671 9862,'-20'20,"20"0,0-20,0 20,0-1,20 1,40-20,19 0,40-20,20 1,59-1,41 0,18-20,81 1,-1-1,60 0,40-19,39 19,40 0,39-19,41 19,-21 0,40 1,-19-1,-21 20,-19 0,-40-19,-60 19,-59 0,-60-20,-79 20,-59-19,-80-1</inkml:trace>
  <inkml:trace contextRef="#ctx0" brushRef="#br0" timeOffset="16109.9214">11410 9981,'-20'-20,"20"20,0 0,0 0,0 0,0 0,-20 20,20 0,-19 20,19-1,-20 21,0-20,20 19,0 1,20-1,0-19,-1-20,21 0,20-1,-21-38,1-1,20-20,-41 0,1-19,-20-1,-20 21,1-21,-41 20,20 21,-19-21,-1 20,1 0,19 20</inkml:trace>
  <inkml:trace contextRef="#ctx0" brushRef="#br0" timeOffset="16846.9636">10497 10041,'0'20,"0"-1,0 41,0-20,0 39,0-20,-19 21,38-21,-19 1,0-20,20-1,-20-19</inkml:trace>
  <inkml:trace contextRef="#ctx0" brushRef="#br0" timeOffset="17447.998">9366 10001,'0'0,"0"20,20 20,-40-21,40 21,-20 20,0-1,0 1,0-1,0 1,0-21,20 1,-20 0,0-20,0-1,0-19</inkml:trace>
  <inkml:trace contextRef="#ctx0" brushRef="#br0" timeOffset="18050.0324">8195 10239,'-19'20,"-1"0,20 0,-20-1,20 41,-20-20,40-1,-20 21,20-1,0-19,19 0,1-20,20-20,-21 0,21 0,-21-20,-19-20,20 0,-40 1,0-21,-40 21,1-1,-1 0,-20 0,1 21,19-1,0-20,1 20</inkml:trace>
  <inkml:trace contextRef="#ctx0" brushRef="#br0" timeOffset="18523.0595">7838 5278,'0'-20,"0"20,-20 20,20 0,-19 20,-1-1,20 1,-20 0,40-1,-20 1</inkml:trace>
  <inkml:trace contextRef="#ctx0" brushRef="#br0" timeOffset="19215.099">7263 10219,'0'60,"0"19,0 1,-20-21,20 20,0-19,0-20,0-20,0-20</inkml:trace>
  <inkml:trace contextRef="#ctx0" brushRef="#br0" timeOffset="19724.1282">7124 5219,'0'39,"-20"21,20-1,0 1,0-20,0 19,0 1</inkml:trace>
  <inkml:trace contextRef="#ctx0" brushRef="#br0" timeOffset="20227.1569">6350 10239,'-20'40,"20"-1,-20 21,20 0,-20-1,20 1,0-21,0 1,0 0,0-40,0 0</inkml:trace>
  <inkml:trace contextRef="#ctx0" brushRef="#br0" timeOffset="20673.1824">6370 5358,'-20'39,"20"-19,-20 40,0-1,20 1,0-1,0 1,0-1,20 1</inkml:trace>
  <inkml:trace contextRef="#ctx0" brushRef="#br0" timeOffset="21145.2094">5556 10279,'0'20,"0"-1,0 41,-20-20,20 19,0 21,0-21,20-19,-20 0,20-21</inkml:trace>
  <inkml:trace contextRef="#ctx0" brushRef="#br0" timeOffset="21593.2351">5120 5953,'-20'40,"20"-1,-20 21,0-1,-20 1,21 19,-1 1,0-21,20 1</inkml:trace>
  <inkml:trace contextRef="#ctx0" brushRef="#br0" timeOffset="22131.2658">4643 10140,'-19'-20,"-21"0,20 0,0 20,0 0,-19 20,19 0,0 20,20 19,-20-19,20 19,0 1,20-20,0-1,20-19,-1-20,-19 0,20-39,-1-1,-19 0,-20 0,0-19,-20-1,-19 41,-1-21,0 20,-19 20,19 0,-19 0,19 0,20 20</inkml:trace>
  <inkml:trace contextRef="#ctx0" brushRef="#br0" timeOffset="22400.2812">4167 5695,'-20'0,"20"40,0 19,0 21,0 19</inkml:trace>
  <inkml:trace contextRef="#ctx0" brushRef="#br0" timeOffset="23349.3355">2858 10497,'-20'40,"20"-1,0 21,0 19,0-19,0 19,0-19,20-1,-20-39,39-20</inkml:trace>
  <inkml:trace contextRef="#ctx0" brushRef="#br0" timeOffset="23641.3522">3453 10457,'0'20,"0"0,-20 0,20 20,-20-1,20 1,0-20,20 0,0 0,19-20,1 0,20-20,-21 0,1-20,0-19,-20 19,-20 0,0 1,-40-1,0 20,1 0,-1 20,0 0,0 0,40 20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8-10-16T20:47:12.19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8 0 52,'-11'9'11,"11"-9"-10,0 0-2,19 3-31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2D8580D4-7993-4A07-9578-AEB61917CC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9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4A8C7-92EB-43A5-B9F9-905AD2413395}" type="slidenum">
              <a:rPr lang="en-US"/>
              <a:pPr/>
              <a:t>1</a:t>
            </a:fld>
            <a:endParaRPr lang="en-US"/>
          </a:p>
        </p:txBody>
      </p:sp>
      <p:sp>
        <p:nvSpPr>
          <p:cNvPr id="132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25499-F917-48EA-B2D9-A02815D09B50}" type="slidenum">
              <a:rPr lang="en-US"/>
              <a:pPr/>
              <a:t>18</a:t>
            </a:fld>
            <a:endParaRPr lang="en-US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3E3AC-36F4-436B-A23E-7D22591A57BD}" type="slidenum">
              <a:rPr lang="en-US"/>
              <a:pPr/>
              <a:t>19</a:t>
            </a:fld>
            <a:endParaRPr lang="en-US"/>
          </a:p>
        </p:txBody>
      </p:sp>
      <p:sp>
        <p:nvSpPr>
          <p:cNvPr id="137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D5D49-7828-4CA1-9050-46F1492E378E}" type="slidenum">
              <a:rPr lang="en-US"/>
              <a:pPr/>
              <a:t>20</a:t>
            </a:fld>
            <a:endParaRPr lang="en-US"/>
          </a:p>
        </p:txBody>
      </p:sp>
      <p:sp>
        <p:nvSpPr>
          <p:cNvPr id="138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C68E3-B132-42AB-A20C-065BA90657F4}" type="slidenum">
              <a:rPr lang="en-US"/>
              <a:pPr/>
              <a:t>21</a:t>
            </a:fld>
            <a:endParaRPr lang="en-US"/>
          </a:p>
        </p:txBody>
      </p:sp>
      <p:sp>
        <p:nvSpPr>
          <p:cNvPr id="138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24641-95E1-402F-9112-7B3DCEF47982}" type="slidenum">
              <a:rPr lang="en-US"/>
              <a:pPr/>
              <a:t>22</a:t>
            </a:fld>
            <a:endParaRPr lang="en-US"/>
          </a:p>
        </p:txBody>
      </p:sp>
      <p:sp>
        <p:nvSpPr>
          <p:cNvPr id="138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B28AE-96E9-42FD-BDC5-BB0F6E218E50}" type="slidenum">
              <a:rPr lang="en-US"/>
              <a:pPr/>
              <a:t>25</a:t>
            </a:fld>
            <a:endParaRPr lang="en-US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CA7FE-7B73-4F81-9E3C-3E6C54E2007C}" type="slidenum">
              <a:rPr lang="en-US"/>
              <a:pPr/>
              <a:t>26</a:t>
            </a:fld>
            <a:endParaRPr lang="en-US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By convention, we use 1’s as our only digit, even though this is not consistent with our earlier convention.  Unary is an exception.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2B400-CA2B-4FFC-94D4-E08538B01730}" type="slidenum">
              <a:rPr lang="en-US"/>
              <a:pPr/>
              <a:t>27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Moral of the story: Unary is not viable!   All bases other than unary are “OK” and are “more or less” the same in the length of the representation.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889DD-A8DA-489C-9403-95204440260B}" type="slidenum">
              <a:rPr lang="en-US"/>
              <a:pPr/>
              <a:t>29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A1EAA-69A2-440D-82AF-91B2CB759A05}" type="slidenum">
              <a:rPr lang="en-US"/>
              <a:pPr/>
              <a:t>30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A8750-69E3-4130-B23E-102E04E4F87C}" type="slidenum">
              <a:rPr lang="en-US"/>
              <a:pPr/>
              <a:t>4</a:t>
            </a:fld>
            <a:endParaRPr lang="en-US"/>
          </a:p>
        </p:txBody>
      </p:sp>
      <p:sp>
        <p:nvSpPr>
          <p:cNvPr id="117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3AAA7-D1E7-41FC-8CB1-D3DAD0ABE5CA}" type="slidenum">
              <a:rPr lang="en-US"/>
              <a:pPr/>
              <a:t>31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14296D-1395-4F22-BF44-18E0A3B743A3}" type="slidenum">
              <a:rPr lang="en-US"/>
              <a:pPr/>
              <a:t>32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F9480-2F73-4374-B218-D9A2E5AE7B71}" type="slidenum">
              <a:rPr lang="en-US"/>
              <a:pPr/>
              <a:t>33</a:t>
            </a:fld>
            <a:endParaRPr lang="en-US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After doing the addition in base 2, have them convert the summands and the sum to base 10 and verify solution.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74D8B-0891-4482-A235-0DA046858ED5}" type="slidenum">
              <a:rPr lang="en-US"/>
              <a:pPr/>
              <a:t>34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What’s with the shifting?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7AE14-6EA7-4FAB-819A-F0A4F9F8A9F0}" type="slidenum">
              <a:rPr lang="en-US"/>
              <a:pPr/>
              <a:t>35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What’s with the shifting?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6E057-5F73-4672-BB8B-B842F5769C03}" type="slidenum">
              <a:rPr lang="en-US"/>
              <a:pPr/>
              <a:t>36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What’s with the shifting?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31FE1E-3FCD-41AC-A7DD-E24F44D9BA4A}" type="slidenum">
              <a:rPr lang="en-US"/>
              <a:pPr/>
              <a:t>37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Base 10:  What’s with the shifting?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879DB-1414-4D74-9795-2818494D1248}" type="slidenum">
              <a:rPr lang="en-US"/>
              <a:pPr/>
              <a:t>45</a:t>
            </a:fld>
            <a:endParaRPr lang="en-US"/>
          </a:p>
        </p:txBody>
      </p:sp>
      <p:sp>
        <p:nvSpPr>
          <p:cNvPr id="138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5EBAF-A3B5-4C69-96C9-7B541F03B7BB}" type="slidenum">
              <a:rPr lang="en-US"/>
              <a:pPr/>
              <a:t>46</a:t>
            </a:fld>
            <a:endParaRPr lang="en-US"/>
          </a:p>
        </p:txBody>
      </p:sp>
      <p:sp>
        <p:nvSpPr>
          <p:cNvPr id="139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17F1F-A5BE-4ABF-9A5E-3930D14604AF}" type="slidenum">
              <a:rPr lang="en-US"/>
              <a:pPr/>
              <a:t>47</a:t>
            </a:fld>
            <a:endParaRPr lang="en-US"/>
          </a:p>
        </p:txBody>
      </p:sp>
      <p:sp>
        <p:nvSpPr>
          <p:cNvPr id="139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A8750-69E3-4130-B23E-102E04E4F87C}" type="slidenum">
              <a:rPr lang="en-US"/>
              <a:pPr/>
              <a:t>5</a:t>
            </a:fld>
            <a:endParaRPr lang="en-US"/>
          </a:p>
        </p:txBody>
      </p:sp>
      <p:sp>
        <p:nvSpPr>
          <p:cNvPr id="117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HMMM Demo</a:t>
            </a:r>
            <a:r>
              <a:rPr lang="en-US" baseline="0" dirty="0" smtClean="0"/>
              <a:t> here.  Show how to run Python.  How to change programs.  etc.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96B60-B10D-4BB9-B5A2-BA0DB2BB22DE}" type="slidenum">
              <a:rPr lang="en-US"/>
              <a:pPr/>
              <a:t>48</a:t>
            </a:fld>
            <a:endParaRPr lang="en-US"/>
          </a:p>
        </p:txBody>
      </p:sp>
      <p:sp>
        <p:nvSpPr>
          <p:cNvPr id="139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8A537-5A4E-4192-AA37-1132C1182CC4}" type="slidenum">
              <a:rPr lang="en-US"/>
              <a:pPr/>
              <a:t>49</a:t>
            </a:fld>
            <a:endParaRPr lang="en-US"/>
          </a:p>
        </p:txBody>
      </p:sp>
      <p:sp>
        <p:nvSpPr>
          <p:cNvPr id="139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8A537-5A4E-4192-AA37-1132C1182CC4}" type="slidenum">
              <a:rPr lang="en-US"/>
              <a:pPr/>
              <a:t>50</a:t>
            </a:fld>
            <a:endParaRPr lang="en-US"/>
          </a:p>
        </p:txBody>
      </p:sp>
      <p:sp>
        <p:nvSpPr>
          <p:cNvPr id="139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8A537-5A4E-4192-AA37-1132C1182CC4}" type="slidenum">
              <a:rPr lang="en-US"/>
              <a:pPr/>
              <a:t>51</a:t>
            </a:fld>
            <a:endParaRPr lang="en-US"/>
          </a:p>
        </p:txBody>
      </p:sp>
      <p:sp>
        <p:nvSpPr>
          <p:cNvPr id="139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8A537-5A4E-4192-AA37-1132C1182CC4}" type="slidenum">
              <a:rPr lang="en-US"/>
              <a:pPr/>
              <a:t>52</a:t>
            </a:fld>
            <a:endParaRPr lang="en-US"/>
          </a:p>
        </p:txBody>
      </p:sp>
      <p:sp>
        <p:nvSpPr>
          <p:cNvPr id="139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8A537-5A4E-4192-AA37-1132C1182CC4}" type="slidenum">
              <a:rPr lang="en-US"/>
              <a:pPr/>
              <a:t>53</a:t>
            </a:fld>
            <a:endParaRPr lang="en-US"/>
          </a:p>
        </p:txBody>
      </p:sp>
      <p:sp>
        <p:nvSpPr>
          <p:cNvPr id="139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8A537-5A4E-4192-AA37-1132C1182CC4}" type="slidenum">
              <a:rPr lang="en-US"/>
              <a:pPr/>
              <a:t>54</a:t>
            </a:fld>
            <a:endParaRPr lang="en-US"/>
          </a:p>
        </p:txBody>
      </p:sp>
      <p:sp>
        <p:nvSpPr>
          <p:cNvPr id="139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8A537-5A4E-4192-AA37-1132C1182CC4}" type="slidenum">
              <a:rPr lang="en-US"/>
              <a:pPr/>
              <a:t>55</a:t>
            </a:fld>
            <a:endParaRPr lang="en-US"/>
          </a:p>
        </p:txBody>
      </p:sp>
      <p:sp>
        <p:nvSpPr>
          <p:cNvPr id="139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8A537-5A4E-4192-AA37-1132C1182CC4}" type="slidenum">
              <a:rPr lang="en-US"/>
              <a:pPr/>
              <a:t>56</a:t>
            </a:fld>
            <a:endParaRPr lang="en-US"/>
          </a:p>
        </p:txBody>
      </p:sp>
      <p:sp>
        <p:nvSpPr>
          <p:cNvPr id="139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8A537-5A4E-4192-AA37-1132C1182CC4}" type="slidenum">
              <a:rPr lang="en-US"/>
              <a:pPr/>
              <a:t>57</a:t>
            </a:fld>
            <a:endParaRPr lang="en-US"/>
          </a:p>
        </p:txBody>
      </p:sp>
      <p:sp>
        <p:nvSpPr>
          <p:cNvPr id="139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4A8C7-92EB-43A5-B9F9-905AD2413395}" type="slidenum">
              <a:rPr lang="en-US"/>
              <a:pPr/>
              <a:t>6</a:t>
            </a:fld>
            <a:endParaRPr lang="en-US"/>
          </a:p>
        </p:txBody>
      </p:sp>
      <p:sp>
        <p:nvSpPr>
          <p:cNvPr id="132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8A537-5A4E-4192-AA37-1132C1182CC4}" type="slidenum">
              <a:rPr lang="en-US"/>
              <a:pPr/>
              <a:t>58</a:t>
            </a:fld>
            <a:endParaRPr lang="en-US"/>
          </a:p>
        </p:txBody>
      </p:sp>
      <p:sp>
        <p:nvSpPr>
          <p:cNvPr id="139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F8E2D-321A-4C30-A481-07E5BADCA791}" type="slidenum">
              <a:rPr lang="en-US"/>
              <a:pPr/>
              <a:t>59</a:t>
            </a:fld>
            <a:endParaRPr lang="en-US"/>
          </a:p>
        </p:txBody>
      </p:sp>
      <p:sp>
        <p:nvSpPr>
          <p:cNvPr id="138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285DF0-1A4A-47A3-B312-F3251E04B02B}" type="slidenum">
              <a:rPr lang="en-US"/>
              <a:pPr/>
              <a:t>60</a:t>
            </a:fld>
            <a:endParaRPr lang="en-US"/>
          </a:p>
        </p:txBody>
      </p:sp>
      <p:sp>
        <p:nvSpPr>
          <p:cNvPr id="142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CE4510-FBA5-423D-AC49-CB3B6B2A10D4}" type="slidenum">
              <a:rPr lang="en-US"/>
              <a:pPr/>
              <a:t>61</a:t>
            </a:fld>
            <a:endParaRPr lang="en-US"/>
          </a:p>
        </p:txBody>
      </p:sp>
      <p:sp>
        <p:nvSpPr>
          <p:cNvPr id="142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C8566-B53A-4646-872D-B263747A87D4}" type="slidenum">
              <a:rPr lang="en-US"/>
              <a:pPr/>
              <a:t>62</a:t>
            </a:fld>
            <a:endParaRPr lang="en-US"/>
          </a:p>
        </p:txBody>
      </p:sp>
      <p:sp>
        <p:nvSpPr>
          <p:cNvPr id="142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0DABA-2429-4618-8136-5745C4609F21}" type="slidenum">
              <a:rPr lang="en-US"/>
              <a:pPr/>
              <a:t>63</a:t>
            </a:fld>
            <a:endParaRPr lang="en-US"/>
          </a:p>
        </p:txBody>
      </p:sp>
      <p:sp>
        <p:nvSpPr>
          <p:cNvPr id="145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A1A3D-1774-478F-9B0F-1FE2D015CCD1}" type="slidenum">
              <a:rPr lang="en-US"/>
              <a:pPr/>
              <a:t>64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72B5F-81ED-4832-91AD-5666F309CD9C}" type="slidenum">
              <a:rPr lang="en-US"/>
              <a:pPr/>
              <a:t>65</a:t>
            </a:fld>
            <a:endParaRPr lang="en-US"/>
          </a:p>
        </p:txBody>
      </p:sp>
      <p:sp>
        <p:nvSpPr>
          <p:cNvPr id="143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D200E-BF2B-42C6-8EF5-A948998FFADA}" type="slidenum">
              <a:rPr lang="en-US"/>
              <a:pPr/>
              <a:t>66</a:t>
            </a:fld>
            <a:endParaRPr lang="en-US"/>
          </a:p>
        </p:txBody>
      </p:sp>
      <p:sp>
        <p:nvSpPr>
          <p:cNvPr id="143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C78A3-946F-4537-8C11-AE6B19B62981}" type="slidenum">
              <a:rPr lang="en-US"/>
              <a:pPr/>
              <a:t>67</a:t>
            </a:fld>
            <a:endParaRPr lang="en-US"/>
          </a:p>
        </p:txBody>
      </p:sp>
      <p:sp>
        <p:nvSpPr>
          <p:cNvPr id="143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44E2F-F900-40F9-ACC7-82856273B0A2}" type="slidenum">
              <a:rPr lang="en-US"/>
              <a:pPr/>
              <a:t>13</a:t>
            </a:fld>
            <a:endParaRPr lang="en-US"/>
          </a:p>
        </p:txBody>
      </p:sp>
      <p:sp>
        <p:nvSpPr>
          <p:cNvPr id="136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A3679-7C71-4EC2-8D79-31FB5F136AEA}" type="slidenum">
              <a:rPr lang="en-US"/>
              <a:pPr/>
              <a:t>68</a:t>
            </a:fld>
            <a:endParaRPr lang="en-US"/>
          </a:p>
        </p:txBody>
      </p:sp>
      <p:sp>
        <p:nvSpPr>
          <p:cNvPr id="142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16549A-24B1-4E41-BCA0-FE8BAD96D612}" type="slidenum">
              <a:rPr lang="en-US"/>
              <a:pPr/>
              <a:t>69</a:t>
            </a:fld>
            <a:endParaRPr lang="en-US"/>
          </a:p>
        </p:txBody>
      </p:sp>
      <p:sp>
        <p:nvSpPr>
          <p:cNvPr id="143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6BE94-E8E6-40A5-8A95-D60344810A7A}" type="slidenum">
              <a:rPr lang="en-US"/>
              <a:pPr/>
              <a:t>70</a:t>
            </a:fld>
            <a:endParaRPr lang="en-US"/>
          </a:p>
        </p:txBody>
      </p:sp>
      <p:sp>
        <p:nvSpPr>
          <p:cNvPr id="143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D2620-3DD9-44EA-A3AD-6AA1B0F501BB}" type="slidenum">
              <a:rPr lang="en-US"/>
              <a:pPr/>
              <a:t>71</a:t>
            </a:fld>
            <a:endParaRPr lang="en-US"/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CE3C08-E203-4B4F-89E5-EB54E6D62421}" type="slidenum">
              <a:rPr lang="en-US"/>
              <a:pPr/>
              <a:t>72</a:t>
            </a:fld>
            <a:endParaRPr lang="en-US"/>
          </a:p>
        </p:txBody>
      </p:sp>
      <p:sp>
        <p:nvSpPr>
          <p:cNvPr id="144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F14A7-743E-4946-A655-7C6BF913D8B9}" type="slidenum">
              <a:rPr lang="en-US"/>
              <a:pPr/>
              <a:t>73</a:t>
            </a:fld>
            <a:endParaRPr lang="en-US"/>
          </a:p>
        </p:txBody>
      </p:sp>
      <p:sp>
        <p:nvSpPr>
          <p:cNvPr id="144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6CC4A-216E-4C43-A20D-283391E04F03}" type="slidenum">
              <a:rPr lang="en-US"/>
              <a:pPr/>
              <a:t>74</a:t>
            </a:fld>
            <a:endParaRPr lang="en-US"/>
          </a:p>
        </p:txBody>
      </p:sp>
      <p:sp>
        <p:nvSpPr>
          <p:cNvPr id="144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82E5F9-01DA-41B6-8BA8-E4D9454FBB7D}" type="slidenum">
              <a:rPr lang="en-US"/>
              <a:pPr/>
              <a:t>75</a:t>
            </a:fld>
            <a:endParaRPr lang="en-US"/>
          </a:p>
        </p:txBody>
      </p:sp>
      <p:sp>
        <p:nvSpPr>
          <p:cNvPr id="1293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4167" y="695325"/>
            <a:ext cx="4656667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CDE65F-7586-42CC-BABE-5024D4879AB2}" type="slidenum">
              <a:rPr lang="en-US"/>
              <a:pPr/>
              <a:t>14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53625-A6C6-48AC-89E3-46A46FB138F7}" type="slidenum">
              <a:rPr lang="en-US"/>
              <a:pPr/>
              <a:t>15</a:t>
            </a:fld>
            <a:endParaRPr lang="en-US"/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39A3F-3616-4657-86C3-0F6FADDFD270}" type="slidenum">
              <a:rPr lang="en-US"/>
              <a:pPr/>
              <a:t>16</a:t>
            </a:fld>
            <a:endParaRPr lang="en-US"/>
          </a:p>
        </p:txBody>
      </p:sp>
      <p:sp>
        <p:nvSpPr>
          <p:cNvPr id="137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10C1E-29EB-45B1-A1C9-2BD39478F872}" type="slidenum">
              <a:rPr lang="en-US"/>
              <a:pPr/>
              <a:t>17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F5E77-8705-40E0-ABFD-4C71D8304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2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8D8F-1415-4890-884A-15F1B51727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7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2CD0-A1C2-4D0B-85BF-C18C7A61DE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DD9CC-3517-42F5-8A7F-BDA77285E7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9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37BF0-DDA5-46F9-9D4B-759D1646FA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2B98E-22A7-43FF-A494-36828CB56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7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666AC-B32B-4CB8-9907-15C61C852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2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CBDDA-F8B9-4AC2-B2F6-AA1F4CC54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7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3B371-96CF-47D9-AB31-294281C6F5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7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B8190-CEA0-4299-A179-5405AF1FAE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3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F1C41-A87C-4205-8AAB-A1FFB6D252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8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28600"/>
            <a:ext cx="82296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7FC483-8EBE-4C6E-8124-C6549DF794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1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notesSlide" Target="../notesSlides/notesSlide1.xml"/><Relationship Id="rId2" Type="http://schemas.openxmlformats.org/officeDocument/2006/relationships/tags" Target="../tags/tag5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3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19" Type="http://schemas.openxmlformats.org/officeDocument/2006/relationships/image" Target="../media/image2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0" Type="http://schemas.openxmlformats.org/officeDocument/2006/relationships/tags" Target="../tags/tag154.xml"/><Relationship Id="rId4" Type="http://schemas.openxmlformats.org/officeDocument/2006/relationships/tags" Target="../tags/tag148.xml"/><Relationship Id="rId9" Type="http://schemas.openxmlformats.org/officeDocument/2006/relationships/tags" Target="../tags/tag1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174.xml"/><Relationship Id="rId7" Type="http://schemas.openxmlformats.org/officeDocument/2006/relationships/customXml" Target="../ink/ink1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tags" Target="../tags/tag204.xml"/><Relationship Id="rId18" Type="http://schemas.openxmlformats.org/officeDocument/2006/relationships/tags" Target="../tags/tag209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5" Type="http://schemas.openxmlformats.org/officeDocument/2006/relationships/tags" Target="../tags/tag196.xml"/><Relationship Id="rId15" Type="http://schemas.openxmlformats.org/officeDocument/2006/relationships/tags" Target="../tags/tag206.xml"/><Relationship Id="rId10" Type="http://schemas.openxmlformats.org/officeDocument/2006/relationships/tags" Target="../tags/tag201.xml"/><Relationship Id="rId19" Type="http://schemas.openxmlformats.org/officeDocument/2006/relationships/tags" Target="../tags/tag210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tags" Target="../tags/tag20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18" Type="http://schemas.openxmlformats.org/officeDocument/2006/relationships/tags" Target="../tags/tag228.xml"/><Relationship Id="rId26" Type="http://schemas.openxmlformats.org/officeDocument/2006/relationships/tags" Target="../tags/tag236.xml"/><Relationship Id="rId39" Type="http://schemas.openxmlformats.org/officeDocument/2006/relationships/tags" Target="../tags/tag249.xml"/><Relationship Id="rId3" Type="http://schemas.openxmlformats.org/officeDocument/2006/relationships/tags" Target="../tags/tag213.xml"/><Relationship Id="rId21" Type="http://schemas.openxmlformats.org/officeDocument/2006/relationships/tags" Target="../tags/tag231.xml"/><Relationship Id="rId34" Type="http://schemas.openxmlformats.org/officeDocument/2006/relationships/tags" Target="../tags/tag244.xml"/><Relationship Id="rId42" Type="http://schemas.openxmlformats.org/officeDocument/2006/relationships/customXml" Target="../ink/ink2.xml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tags" Target="../tags/tag227.xml"/><Relationship Id="rId25" Type="http://schemas.openxmlformats.org/officeDocument/2006/relationships/tags" Target="../tags/tag235.xml"/><Relationship Id="rId33" Type="http://schemas.openxmlformats.org/officeDocument/2006/relationships/tags" Target="../tags/tag243.xml"/><Relationship Id="rId38" Type="http://schemas.openxmlformats.org/officeDocument/2006/relationships/tags" Target="../tags/tag248.xml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20" Type="http://schemas.openxmlformats.org/officeDocument/2006/relationships/tags" Target="../tags/tag230.xml"/><Relationship Id="rId29" Type="http://schemas.openxmlformats.org/officeDocument/2006/relationships/tags" Target="../tags/tag239.xml"/><Relationship Id="rId41" Type="http://schemas.openxmlformats.org/officeDocument/2006/relationships/slideLayout" Target="../slideLayouts/slideLayout7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24" Type="http://schemas.openxmlformats.org/officeDocument/2006/relationships/tags" Target="../tags/tag234.xml"/><Relationship Id="rId32" Type="http://schemas.openxmlformats.org/officeDocument/2006/relationships/tags" Target="../tags/tag242.xml"/><Relationship Id="rId37" Type="http://schemas.openxmlformats.org/officeDocument/2006/relationships/tags" Target="../tags/tag247.xml"/><Relationship Id="rId40" Type="http://schemas.openxmlformats.org/officeDocument/2006/relationships/tags" Target="../tags/tag250.xml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23" Type="http://schemas.openxmlformats.org/officeDocument/2006/relationships/tags" Target="../tags/tag233.xml"/><Relationship Id="rId28" Type="http://schemas.openxmlformats.org/officeDocument/2006/relationships/tags" Target="../tags/tag238.xml"/><Relationship Id="rId36" Type="http://schemas.openxmlformats.org/officeDocument/2006/relationships/tags" Target="../tags/tag246.xml"/><Relationship Id="rId10" Type="http://schemas.openxmlformats.org/officeDocument/2006/relationships/tags" Target="../tags/tag220.xml"/><Relationship Id="rId19" Type="http://schemas.openxmlformats.org/officeDocument/2006/relationships/tags" Target="../tags/tag229.xml"/><Relationship Id="rId31" Type="http://schemas.openxmlformats.org/officeDocument/2006/relationships/tags" Target="../tags/tag241.xml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Relationship Id="rId22" Type="http://schemas.openxmlformats.org/officeDocument/2006/relationships/tags" Target="../tags/tag232.xml"/><Relationship Id="rId27" Type="http://schemas.openxmlformats.org/officeDocument/2006/relationships/tags" Target="../tags/tag237.xml"/><Relationship Id="rId30" Type="http://schemas.openxmlformats.org/officeDocument/2006/relationships/tags" Target="../tags/tag240.xml"/><Relationship Id="rId35" Type="http://schemas.openxmlformats.org/officeDocument/2006/relationships/tags" Target="../tags/tag245.xml"/><Relationship Id="rId43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image" Target="../media/image6.png"/><Relationship Id="rId3" Type="http://schemas.openxmlformats.org/officeDocument/2006/relationships/tags" Target="../tags/tag253.xml"/><Relationship Id="rId7" Type="http://schemas.openxmlformats.org/officeDocument/2006/relationships/tags" Target="../tags/tag257.xml"/><Relationship Id="rId12" Type="http://schemas.openxmlformats.org/officeDocument/2006/relationships/notesSlide" Target="../notesSlides/notesSlide15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55.xml"/><Relationship Id="rId15" Type="http://schemas.openxmlformats.org/officeDocument/2006/relationships/image" Target="../media/image7.emf"/><Relationship Id="rId10" Type="http://schemas.openxmlformats.org/officeDocument/2006/relationships/tags" Target="../tags/tag260.xml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customXml" Target="../ink/ink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image" Target="../media/image8.png"/><Relationship Id="rId3" Type="http://schemas.openxmlformats.org/officeDocument/2006/relationships/tags" Target="../tags/tag263.xml"/><Relationship Id="rId7" Type="http://schemas.openxmlformats.org/officeDocument/2006/relationships/tags" Target="../tags/tag267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62.xml"/><Relationship Id="rId16" Type="http://schemas.openxmlformats.org/officeDocument/2006/relationships/image" Target="../media/image10.emf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5" Type="http://schemas.openxmlformats.org/officeDocument/2006/relationships/tags" Target="../tags/tag265.xml"/><Relationship Id="rId15" Type="http://schemas.openxmlformats.org/officeDocument/2006/relationships/customXml" Target="../ink/ink4.xml"/><Relationship Id="rId10" Type="http://schemas.openxmlformats.org/officeDocument/2006/relationships/tags" Target="../tags/tag270.xml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customXml" Target="../ink/ink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tags" Target="../tags/tag284.xml"/><Relationship Id="rId18" Type="http://schemas.openxmlformats.org/officeDocument/2006/relationships/tags" Target="../tags/tag289.xml"/><Relationship Id="rId26" Type="http://schemas.openxmlformats.org/officeDocument/2006/relationships/tags" Target="../tags/tag297.xml"/><Relationship Id="rId39" Type="http://schemas.openxmlformats.org/officeDocument/2006/relationships/tags" Target="../tags/tag310.xml"/><Relationship Id="rId3" Type="http://schemas.openxmlformats.org/officeDocument/2006/relationships/tags" Target="../tags/tag274.xml"/><Relationship Id="rId21" Type="http://schemas.openxmlformats.org/officeDocument/2006/relationships/tags" Target="../tags/tag292.xml"/><Relationship Id="rId34" Type="http://schemas.openxmlformats.org/officeDocument/2006/relationships/tags" Target="../tags/tag305.xml"/><Relationship Id="rId42" Type="http://schemas.openxmlformats.org/officeDocument/2006/relationships/tags" Target="../tags/tag313.xml"/><Relationship Id="rId47" Type="http://schemas.openxmlformats.org/officeDocument/2006/relationships/tags" Target="../tags/tag318.xml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17" Type="http://schemas.openxmlformats.org/officeDocument/2006/relationships/tags" Target="../tags/tag288.xml"/><Relationship Id="rId25" Type="http://schemas.openxmlformats.org/officeDocument/2006/relationships/tags" Target="../tags/tag296.xml"/><Relationship Id="rId33" Type="http://schemas.openxmlformats.org/officeDocument/2006/relationships/tags" Target="../tags/tag304.xml"/><Relationship Id="rId38" Type="http://schemas.openxmlformats.org/officeDocument/2006/relationships/tags" Target="../tags/tag309.xml"/><Relationship Id="rId46" Type="http://schemas.openxmlformats.org/officeDocument/2006/relationships/tags" Target="../tags/tag317.xml"/><Relationship Id="rId2" Type="http://schemas.openxmlformats.org/officeDocument/2006/relationships/tags" Target="../tags/tag273.xml"/><Relationship Id="rId16" Type="http://schemas.openxmlformats.org/officeDocument/2006/relationships/tags" Target="../tags/tag287.xml"/><Relationship Id="rId20" Type="http://schemas.openxmlformats.org/officeDocument/2006/relationships/tags" Target="../tags/tag291.xml"/><Relationship Id="rId29" Type="http://schemas.openxmlformats.org/officeDocument/2006/relationships/tags" Target="../tags/tag300.xml"/><Relationship Id="rId41" Type="http://schemas.openxmlformats.org/officeDocument/2006/relationships/tags" Target="../tags/tag312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24" Type="http://schemas.openxmlformats.org/officeDocument/2006/relationships/tags" Target="../tags/tag295.xml"/><Relationship Id="rId32" Type="http://schemas.openxmlformats.org/officeDocument/2006/relationships/tags" Target="../tags/tag303.xml"/><Relationship Id="rId37" Type="http://schemas.openxmlformats.org/officeDocument/2006/relationships/tags" Target="../tags/tag308.xml"/><Relationship Id="rId40" Type="http://schemas.openxmlformats.org/officeDocument/2006/relationships/tags" Target="../tags/tag311.xml"/><Relationship Id="rId45" Type="http://schemas.openxmlformats.org/officeDocument/2006/relationships/tags" Target="../tags/tag316.xml"/><Relationship Id="rId5" Type="http://schemas.openxmlformats.org/officeDocument/2006/relationships/tags" Target="../tags/tag276.xml"/><Relationship Id="rId15" Type="http://schemas.openxmlformats.org/officeDocument/2006/relationships/tags" Target="../tags/tag286.xml"/><Relationship Id="rId23" Type="http://schemas.openxmlformats.org/officeDocument/2006/relationships/tags" Target="../tags/tag294.xml"/><Relationship Id="rId28" Type="http://schemas.openxmlformats.org/officeDocument/2006/relationships/tags" Target="../tags/tag299.xml"/><Relationship Id="rId36" Type="http://schemas.openxmlformats.org/officeDocument/2006/relationships/tags" Target="../tags/tag307.xml"/><Relationship Id="rId10" Type="http://schemas.openxmlformats.org/officeDocument/2006/relationships/tags" Target="../tags/tag281.xml"/><Relationship Id="rId19" Type="http://schemas.openxmlformats.org/officeDocument/2006/relationships/tags" Target="../tags/tag290.xml"/><Relationship Id="rId31" Type="http://schemas.openxmlformats.org/officeDocument/2006/relationships/tags" Target="../tags/tag302.xml"/><Relationship Id="rId44" Type="http://schemas.openxmlformats.org/officeDocument/2006/relationships/tags" Target="../tags/tag315.xml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tags" Target="../tags/tag285.xml"/><Relationship Id="rId22" Type="http://schemas.openxmlformats.org/officeDocument/2006/relationships/tags" Target="../tags/tag293.xml"/><Relationship Id="rId27" Type="http://schemas.openxmlformats.org/officeDocument/2006/relationships/tags" Target="../tags/tag298.xml"/><Relationship Id="rId30" Type="http://schemas.openxmlformats.org/officeDocument/2006/relationships/tags" Target="../tags/tag301.xml"/><Relationship Id="rId35" Type="http://schemas.openxmlformats.org/officeDocument/2006/relationships/tags" Target="../tags/tag306.xml"/><Relationship Id="rId43" Type="http://schemas.openxmlformats.org/officeDocument/2006/relationships/tags" Target="../tags/tag314.xml"/><Relationship Id="rId48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3" Type="http://schemas.openxmlformats.org/officeDocument/2006/relationships/tags" Target="../tags/tag321.xml"/><Relationship Id="rId7" Type="http://schemas.openxmlformats.org/officeDocument/2006/relationships/tags" Target="../tags/tag325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5" Type="http://schemas.openxmlformats.org/officeDocument/2006/relationships/tags" Target="../tags/tag323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22.xml"/><Relationship Id="rId9" Type="http://schemas.openxmlformats.org/officeDocument/2006/relationships/tags" Target="../tags/tag32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26" Type="http://schemas.openxmlformats.org/officeDocument/2006/relationships/tags" Target="../tags/tag44.xml"/><Relationship Id="rId39" Type="http://schemas.openxmlformats.org/officeDocument/2006/relationships/tags" Target="../tags/tag57.xml"/><Relationship Id="rId21" Type="http://schemas.openxmlformats.org/officeDocument/2006/relationships/tags" Target="../tags/tag39.xml"/><Relationship Id="rId34" Type="http://schemas.openxmlformats.org/officeDocument/2006/relationships/tags" Target="../tags/tag52.xml"/><Relationship Id="rId42" Type="http://schemas.openxmlformats.org/officeDocument/2006/relationships/tags" Target="../tags/tag60.xml"/><Relationship Id="rId47" Type="http://schemas.openxmlformats.org/officeDocument/2006/relationships/tags" Target="../tags/tag65.xml"/><Relationship Id="rId50" Type="http://schemas.openxmlformats.org/officeDocument/2006/relationships/tags" Target="../tags/tag68.xml"/><Relationship Id="rId55" Type="http://schemas.openxmlformats.org/officeDocument/2006/relationships/tags" Target="../tags/tag73.xml"/><Relationship Id="rId63" Type="http://schemas.openxmlformats.org/officeDocument/2006/relationships/notesSlide" Target="../notesSlides/notesSlide2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tags" Target="../tags/tag38.xml"/><Relationship Id="rId29" Type="http://schemas.openxmlformats.org/officeDocument/2006/relationships/tags" Target="../tags/tag47.xml"/><Relationship Id="rId41" Type="http://schemas.openxmlformats.org/officeDocument/2006/relationships/tags" Target="../tags/tag59.xml"/><Relationship Id="rId54" Type="http://schemas.openxmlformats.org/officeDocument/2006/relationships/tags" Target="../tags/tag72.xml"/><Relationship Id="rId6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tags" Target="../tags/tag42.xml"/><Relationship Id="rId32" Type="http://schemas.openxmlformats.org/officeDocument/2006/relationships/tags" Target="../tags/tag50.xml"/><Relationship Id="rId37" Type="http://schemas.openxmlformats.org/officeDocument/2006/relationships/tags" Target="../tags/tag55.xml"/><Relationship Id="rId40" Type="http://schemas.openxmlformats.org/officeDocument/2006/relationships/tags" Target="../tags/tag58.xml"/><Relationship Id="rId45" Type="http://schemas.openxmlformats.org/officeDocument/2006/relationships/tags" Target="../tags/tag63.xml"/><Relationship Id="rId53" Type="http://schemas.openxmlformats.org/officeDocument/2006/relationships/tags" Target="../tags/tag71.xml"/><Relationship Id="rId58" Type="http://schemas.openxmlformats.org/officeDocument/2006/relationships/tags" Target="../tags/tag76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tags" Target="../tags/tag41.xml"/><Relationship Id="rId28" Type="http://schemas.openxmlformats.org/officeDocument/2006/relationships/tags" Target="../tags/tag46.xml"/><Relationship Id="rId36" Type="http://schemas.openxmlformats.org/officeDocument/2006/relationships/tags" Target="../tags/tag54.xml"/><Relationship Id="rId49" Type="http://schemas.openxmlformats.org/officeDocument/2006/relationships/tags" Target="../tags/tag67.xml"/><Relationship Id="rId57" Type="http://schemas.openxmlformats.org/officeDocument/2006/relationships/tags" Target="../tags/tag75.xml"/><Relationship Id="rId61" Type="http://schemas.openxmlformats.org/officeDocument/2006/relationships/tags" Target="../tags/tag79.xml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31" Type="http://schemas.openxmlformats.org/officeDocument/2006/relationships/tags" Target="../tags/tag49.xml"/><Relationship Id="rId44" Type="http://schemas.openxmlformats.org/officeDocument/2006/relationships/tags" Target="../tags/tag62.xml"/><Relationship Id="rId52" Type="http://schemas.openxmlformats.org/officeDocument/2006/relationships/tags" Target="../tags/tag70.xml"/><Relationship Id="rId60" Type="http://schemas.openxmlformats.org/officeDocument/2006/relationships/tags" Target="../tags/tag7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tags" Target="../tags/tag40.xml"/><Relationship Id="rId27" Type="http://schemas.openxmlformats.org/officeDocument/2006/relationships/tags" Target="../tags/tag45.xml"/><Relationship Id="rId30" Type="http://schemas.openxmlformats.org/officeDocument/2006/relationships/tags" Target="../tags/tag48.xml"/><Relationship Id="rId35" Type="http://schemas.openxmlformats.org/officeDocument/2006/relationships/tags" Target="../tags/tag53.xml"/><Relationship Id="rId43" Type="http://schemas.openxmlformats.org/officeDocument/2006/relationships/tags" Target="../tags/tag61.xml"/><Relationship Id="rId48" Type="http://schemas.openxmlformats.org/officeDocument/2006/relationships/tags" Target="../tags/tag66.xml"/><Relationship Id="rId56" Type="http://schemas.openxmlformats.org/officeDocument/2006/relationships/tags" Target="../tags/tag74.xml"/><Relationship Id="rId8" Type="http://schemas.openxmlformats.org/officeDocument/2006/relationships/tags" Target="../tags/tag26.xml"/><Relationship Id="rId51" Type="http://schemas.openxmlformats.org/officeDocument/2006/relationships/tags" Target="../tags/tag69.xml"/><Relationship Id="rId3" Type="http://schemas.openxmlformats.org/officeDocument/2006/relationships/tags" Target="../tags/tag21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tags" Target="../tags/tag43.xml"/><Relationship Id="rId33" Type="http://schemas.openxmlformats.org/officeDocument/2006/relationships/tags" Target="../tags/tag51.xml"/><Relationship Id="rId38" Type="http://schemas.openxmlformats.org/officeDocument/2006/relationships/tags" Target="../tags/tag56.xml"/><Relationship Id="rId46" Type="http://schemas.openxmlformats.org/officeDocument/2006/relationships/tags" Target="../tags/tag64.xml"/><Relationship Id="rId59" Type="http://schemas.openxmlformats.org/officeDocument/2006/relationships/tags" Target="../tags/tag7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3" Type="http://schemas.openxmlformats.org/officeDocument/2006/relationships/tags" Target="../tags/tag330.xml"/><Relationship Id="rId7" Type="http://schemas.openxmlformats.org/officeDocument/2006/relationships/tags" Target="../tags/tag334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5" Type="http://schemas.openxmlformats.org/officeDocument/2006/relationships/tags" Target="../tags/tag332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31.xml"/><Relationship Id="rId9" Type="http://schemas.openxmlformats.org/officeDocument/2006/relationships/tags" Target="../tags/tag3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4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4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tags" Target="../tags/tag355.xml"/><Relationship Id="rId3" Type="http://schemas.openxmlformats.org/officeDocument/2006/relationships/tags" Target="../tags/tag345.xml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5" Type="http://schemas.openxmlformats.org/officeDocument/2006/relationships/tags" Target="../tags/tag34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52.xml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tags" Target="../tags/tag35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13" Type="http://schemas.openxmlformats.org/officeDocument/2006/relationships/tags" Target="../tags/tag369.xml"/><Relationship Id="rId18" Type="http://schemas.openxmlformats.org/officeDocument/2006/relationships/customXml" Target="../ink/ink8.xml"/><Relationship Id="rId3" Type="http://schemas.openxmlformats.org/officeDocument/2006/relationships/tags" Target="../tags/tag359.xml"/><Relationship Id="rId7" Type="http://schemas.openxmlformats.org/officeDocument/2006/relationships/tags" Target="../tags/tag363.xml"/><Relationship Id="rId12" Type="http://schemas.openxmlformats.org/officeDocument/2006/relationships/tags" Target="../tags/tag368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358.xml"/><Relationship Id="rId16" Type="http://schemas.openxmlformats.org/officeDocument/2006/relationships/tags" Target="../tags/tag372.xml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11" Type="http://schemas.openxmlformats.org/officeDocument/2006/relationships/tags" Target="../tags/tag367.xml"/><Relationship Id="rId5" Type="http://schemas.openxmlformats.org/officeDocument/2006/relationships/tags" Target="../tags/tag361.xml"/><Relationship Id="rId15" Type="http://schemas.openxmlformats.org/officeDocument/2006/relationships/tags" Target="../tags/tag371.xml"/><Relationship Id="rId10" Type="http://schemas.openxmlformats.org/officeDocument/2006/relationships/tags" Target="../tags/tag366.xml"/><Relationship Id="rId19" Type="http://schemas.openxmlformats.org/officeDocument/2006/relationships/image" Target="../media/image14.emf"/><Relationship Id="rId4" Type="http://schemas.openxmlformats.org/officeDocument/2006/relationships/tags" Target="../tags/tag360.xml"/><Relationship Id="rId9" Type="http://schemas.openxmlformats.org/officeDocument/2006/relationships/tags" Target="../tags/tag365.xml"/><Relationship Id="rId14" Type="http://schemas.openxmlformats.org/officeDocument/2006/relationships/tags" Target="../tags/tag37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26" Type="http://schemas.openxmlformats.org/officeDocument/2006/relationships/tags" Target="../tags/tag105.xml"/><Relationship Id="rId39" Type="http://schemas.openxmlformats.org/officeDocument/2006/relationships/tags" Target="../tags/tag118.xml"/><Relationship Id="rId21" Type="http://schemas.openxmlformats.org/officeDocument/2006/relationships/tags" Target="../tags/tag100.xml"/><Relationship Id="rId34" Type="http://schemas.openxmlformats.org/officeDocument/2006/relationships/tags" Target="../tags/tag113.xml"/><Relationship Id="rId42" Type="http://schemas.openxmlformats.org/officeDocument/2006/relationships/tags" Target="../tags/tag121.xml"/><Relationship Id="rId47" Type="http://schemas.openxmlformats.org/officeDocument/2006/relationships/tags" Target="../tags/tag126.xml"/><Relationship Id="rId50" Type="http://schemas.openxmlformats.org/officeDocument/2006/relationships/tags" Target="../tags/tag129.xml"/><Relationship Id="rId55" Type="http://schemas.openxmlformats.org/officeDocument/2006/relationships/tags" Target="../tags/tag134.xml"/><Relationship Id="rId63" Type="http://schemas.openxmlformats.org/officeDocument/2006/relationships/notesSlide" Target="../notesSlides/notesSlide3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tags" Target="../tags/tag99.xml"/><Relationship Id="rId29" Type="http://schemas.openxmlformats.org/officeDocument/2006/relationships/tags" Target="../tags/tag108.xml"/><Relationship Id="rId41" Type="http://schemas.openxmlformats.org/officeDocument/2006/relationships/tags" Target="../tags/tag120.xml"/><Relationship Id="rId54" Type="http://schemas.openxmlformats.org/officeDocument/2006/relationships/tags" Target="../tags/tag133.xml"/><Relationship Id="rId62" Type="http://schemas.openxmlformats.org/officeDocument/2006/relationships/slideLayout" Target="../slideLayouts/slideLayout6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tags" Target="../tags/tag103.xml"/><Relationship Id="rId32" Type="http://schemas.openxmlformats.org/officeDocument/2006/relationships/tags" Target="../tags/tag111.xml"/><Relationship Id="rId37" Type="http://schemas.openxmlformats.org/officeDocument/2006/relationships/tags" Target="../tags/tag116.xml"/><Relationship Id="rId40" Type="http://schemas.openxmlformats.org/officeDocument/2006/relationships/tags" Target="../tags/tag119.xml"/><Relationship Id="rId45" Type="http://schemas.openxmlformats.org/officeDocument/2006/relationships/tags" Target="../tags/tag124.xml"/><Relationship Id="rId53" Type="http://schemas.openxmlformats.org/officeDocument/2006/relationships/tags" Target="../tags/tag132.xml"/><Relationship Id="rId58" Type="http://schemas.openxmlformats.org/officeDocument/2006/relationships/tags" Target="../tags/tag137.xml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23" Type="http://schemas.openxmlformats.org/officeDocument/2006/relationships/tags" Target="../tags/tag102.xml"/><Relationship Id="rId28" Type="http://schemas.openxmlformats.org/officeDocument/2006/relationships/tags" Target="../tags/tag107.xml"/><Relationship Id="rId36" Type="http://schemas.openxmlformats.org/officeDocument/2006/relationships/tags" Target="../tags/tag115.xml"/><Relationship Id="rId49" Type="http://schemas.openxmlformats.org/officeDocument/2006/relationships/tags" Target="../tags/tag128.xml"/><Relationship Id="rId57" Type="http://schemas.openxmlformats.org/officeDocument/2006/relationships/tags" Target="../tags/tag136.xml"/><Relationship Id="rId61" Type="http://schemas.openxmlformats.org/officeDocument/2006/relationships/tags" Target="../tags/tag140.xml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31" Type="http://schemas.openxmlformats.org/officeDocument/2006/relationships/tags" Target="../tags/tag110.xml"/><Relationship Id="rId44" Type="http://schemas.openxmlformats.org/officeDocument/2006/relationships/tags" Target="../tags/tag123.xml"/><Relationship Id="rId52" Type="http://schemas.openxmlformats.org/officeDocument/2006/relationships/tags" Target="../tags/tag131.xml"/><Relationship Id="rId60" Type="http://schemas.openxmlformats.org/officeDocument/2006/relationships/tags" Target="../tags/tag139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tags" Target="../tags/tag101.xml"/><Relationship Id="rId27" Type="http://schemas.openxmlformats.org/officeDocument/2006/relationships/tags" Target="../tags/tag106.xml"/><Relationship Id="rId30" Type="http://schemas.openxmlformats.org/officeDocument/2006/relationships/tags" Target="../tags/tag109.xml"/><Relationship Id="rId35" Type="http://schemas.openxmlformats.org/officeDocument/2006/relationships/tags" Target="../tags/tag114.xml"/><Relationship Id="rId43" Type="http://schemas.openxmlformats.org/officeDocument/2006/relationships/tags" Target="../tags/tag122.xml"/><Relationship Id="rId48" Type="http://schemas.openxmlformats.org/officeDocument/2006/relationships/tags" Target="../tags/tag127.xml"/><Relationship Id="rId56" Type="http://schemas.openxmlformats.org/officeDocument/2006/relationships/tags" Target="../tags/tag135.xml"/><Relationship Id="rId8" Type="http://schemas.openxmlformats.org/officeDocument/2006/relationships/tags" Target="../tags/tag87.xml"/><Relationship Id="rId51" Type="http://schemas.openxmlformats.org/officeDocument/2006/relationships/tags" Target="../tags/tag130.xml"/><Relationship Id="rId3" Type="http://schemas.openxmlformats.org/officeDocument/2006/relationships/tags" Target="../tags/tag82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5" Type="http://schemas.openxmlformats.org/officeDocument/2006/relationships/tags" Target="../tags/tag104.xml"/><Relationship Id="rId33" Type="http://schemas.openxmlformats.org/officeDocument/2006/relationships/tags" Target="../tags/tag112.xml"/><Relationship Id="rId38" Type="http://schemas.openxmlformats.org/officeDocument/2006/relationships/tags" Target="../tags/tag117.xml"/><Relationship Id="rId46" Type="http://schemas.openxmlformats.org/officeDocument/2006/relationships/tags" Target="../tags/tag125.xml"/><Relationship Id="rId59" Type="http://schemas.openxmlformats.org/officeDocument/2006/relationships/tags" Target="../tags/tag13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image" Target="../media/image4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6" Type="http://schemas.openxmlformats.org/officeDocument/2006/relationships/tags" Target="../tags/tag398.xml"/><Relationship Id="rId117" Type="http://schemas.openxmlformats.org/officeDocument/2006/relationships/tags" Target="../tags/tag489.xml"/><Relationship Id="rId21" Type="http://schemas.openxmlformats.org/officeDocument/2006/relationships/tags" Target="../tags/tag393.xml"/><Relationship Id="rId42" Type="http://schemas.openxmlformats.org/officeDocument/2006/relationships/tags" Target="../tags/tag414.xml"/><Relationship Id="rId47" Type="http://schemas.openxmlformats.org/officeDocument/2006/relationships/tags" Target="../tags/tag419.xml"/><Relationship Id="rId63" Type="http://schemas.openxmlformats.org/officeDocument/2006/relationships/tags" Target="../tags/tag435.xml"/><Relationship Id="rId68" Type="http://schemas.openxmlformats.org/officeDocument/2006/relationships/tags" Target="../tags/tag440.xml"/><Relationship Id="rId84" Type="http://schemas.openxmlformats.org/officeDocument/2006/relationships/tags" Target="../tags/tag456.xml"/><Relationship Id="rId89" Type="http://schemas.openxmlformats.org/officeDocument/2006/relationships/tags" Target="../tags/tag461.xml"/><Relationship Id="rId112" Type="http://schemas.openxmlformats.org/officeDocument/2006/relationships/tags" Target="../tags/tag484.xml"/><Relationship Id="rId133" Type="http://schemas.openxmlformats.org/officeDocument/2006/relationships/tags" Target="../tags/tag505.xml"/><Relationship Id="rId138" Type="http://schemas.openxmlformats.org/officeDocument/2006/relationships/tags" Target="../tags/tag510.xml"/><Relationship Id="rId154" Type="http://schemas.openxmlformats.org/officeDocument/2006/relationships/tags" Target="../tags/tag526.xml"/><Relationship Id="rId159" Type="http://schemas.openxmlformats.org/officeDocument/2006/relationships/tags" Target="../tags/tag531.xml"/><Relationship Id="rId16" Type="http://schemas.openxmlformats.org/officeDocument/2006/relationships/tags" Target="../tags/tag388.xml"/><Relationship Id="rId107" Type="http://schemas.openxmlformats.org/officeDocument/2006/relationships/tags" Target="../tags/tag479.xml"/><Relationship Id="rId11" Type="http://schemas.openxmlformats.org/officeDocument/2006/relationships/tags" Target="../tags/tag383.xml"/><Relationship Id="rId32" Type="http://schemas.openxmlformats.org/officeDocument/2006/relationships/tags" Target="../tags/tag404.xml"/><Relationship Id="rId37" Type="http://schemas.openxmlformats.org/officeDocument/2006/relationships/tags" Target="../tags/tag409.xml"/><Relationship Id="rId53" Type="http://schemas.openxmlformats.org/officeDocument/2006/relationships/tags" Target="../tags/tag425.xml"/><Relationship Id="rId58" Type="http://schemas.openxmlformats.org/officeDocument/2006/relationships/tags" Target="../tags/tag430.xml"/><Relationship Id="rId74" Type="http://schemas.openxmlformats.org/officeDocument/2006/relationships/tags" Target="../tags/tag446.xml"/><Relationship Id="rId79" Type="http://schemas.openxmlformats.org/officeDocument/2006/relationships/tags" Target="../tags/tag451.xml"/><Relationship Id="rId102" Type="http://schemas.openxmlformats.org/officeDocument/2006/relationships/tags" Target="../tags/tag474.xml"/><Relationship Id="rId123" Type="http://schemas.openxmlformats.org/officeDocument/2006/relationships/tags" Target="../tags/tag495.xml"/><Relationship Id="rId128" Type="http://schemas.openxmlformats.org/officeDocument/2006/relationships/tags" Target="../tags/tag500.xml"/><Relationship Id="rId144" Type="http://schemas.openxmlformats.org/officeDocument/2006/relationships/tags" Target="../tags/tag516.xml"/><Relationship Id="rId149" Type="http://schemas.openxmlformats.org/officeDocument/2006/relationships/tags" Target="../tags/tag521.xml"/><Relationship Id="rId5" Type="http://schemas.openxmlformats.org/officeDocument/2006/relationships/tags" Target="../tags/tag377.xml"/><Relationship Id="rId90" Type="http://schemas.openxmlformats.org/officeDocument/2006/relationships/tags" Target="../tags/tag462.xml"/><Relationship Id="rId95" Type="http://schemas.openxmlformats.org/officeDocument/2006/relationships/tags" Target="../tags/tag467.xml"/><Relationship Id="rId160" Type="http://schemas.openxmlformats.org/officeDocument/2006/relationships/tags" Target="../tags/tag532.xml"/><Relationship Id="rId165" Type="http://schemas.openxmlformats.org/officeDocument/2006/relationships/notesSlide" Target="../notesSlides/notesSlide45.xml"/><Relationship Id="rId22" Type="http://schemas.openxmlformats.org/officeDocument/2006/relationships/tags" Target="../tags/tag394.xml"/><Relationship Id="rId27" Type="http://schemas.openxmlformats.org/officeDocument/2006/relationships/tags" Target="../tags/tag399.xml"/><Relationship Id="rId43" Type="http://schemas.openxmlformats.org/officeDocument/2006/relationships/tags" Target="../tags/tag415.xml"/><Relationship Id="rId48" Type="http://schemas.openxmlformats.org/officeDocument/2006/relationships/tags" Target="../tags/tag420.xml"/><Relationship Id="rId64" Type="http://schemas.openxmlformats.org/officeDocument/2006/relationships/tags" Target="../tags/tag436.xml"/><Relationship Id="rId69" Type="http://schemas.openxmlformats.org/officeDocument/2006/relationships/tags" Target="../tags/tag441.xml"/><Relationship Id="rId113" Type="http://schemas.openxmlformats.org/officeDocument/2006/relationships/tags" Target="../tags/tag485.xml"/><Relationship Id="rId118" Type="http://schemas.openxmlformats.org/officeDocument/2006/relationships/tags" Target="../tags/tag490.xml"/><Relationship Id="rId134" Type="http://schemas.openxmlformats.org/officeDocument/2006/relationships/tags" Target="../tags/tag506.xml"/><Relationship Id="rId139" Type="http://schemas.openxmlformats.org/officeDocument/2006/relationships/tags" Target="../tags/tag511.xml"/><Relationship Id="rId80" Type="http://schemas.openxmlformats.org/officeDocument/2006/relationships/tags" Target="../tags/tag452.xml"/><Relationship Id="rId85" Type="http://schemas.openxmlformats.org/officeDocument/2006/relationships/tags" Target="../tags/tag457.xml"/><Relationship Id="rId150" Type="http://schemas.openxmlformats.org/officeDocument/2006/relationships/tags" Target="../tags/tag522.xml"/><Relationship Id="rId155" Type="http://schemas.openxmlformats.org/officeDocument/2006/relationships/tags" Target="../tags/tag527.xml"/><Relationship Id="rId12" Type="http://schemas.openxmlformats.org/officeDocument/2006/relationships/tags" Target="../tags/tag384.xml"/><Relationship Id="rId17" Type="http://schemas.openxmlformats.org/officeDocument/2006/relationships/tags" Target="../tags/tag389.xml"/><Relationship Id="rId33" Type="http://schemas.openxmlformats.org/officeDocument/2006/relationships/tags" Target="../tags/tag405.xml"/><Relationship Id="rId38" Type="http://schemas.openxmlformats.org/officeDocument/2006/relationships/tags" Target="../tags/tag410.xml"/><Relationship Id="rId59" Type="http://schemas.openxmlformats.org/officeDocument/2006/relationships/tags" Target="../tags/tag431.xml"/><Relationship Id="rId103" Type="http://schemas.openxmlformats.org/officeDocument/2006/relationships/tags" Target="../tags/tag475.xml"/><Relationship Id="rId108" Type="http://schemas.openxmlformats.org/officeDocument/2006/relationships/tags" Target="../tags/tag480.xml"/><Relationship Id="rId124" Type="http://schemas.openxmlformats.org/officeDocument/2006/relationships/tags" Target="../tags/tag496.xml"/><Relationship Id="rId129" Type="http://schemas.openxmlformats.org/officeDocument/2006/relationships/tags" Target="../tags/tag501.xml"/><Relationship Id="rId54" Type="http://schemas.openxmlformats.org/officeDocument/2006/relationships/tags" Target="../tags/tag426.xml"/><Relationship Id="rId70" Type="http://schemas.openxmlformats.org/officeDocument/2006/relationships/tags" Target="../tags/tag442.xml"/><Relationship Id="rId75" Type="http://schemas.openxmlformats.org/officeDocument/2006/relationships/tags" Target="../tags/tag447.xml"/><Relationship Id="rId91" Type="http://schemas.openxmlformats.org/officeDocument/2006/relationships/tags" Target="../tags/tag463.xml"/><Relationship Id="rId96" Type="http://schemas.openxmlformats.org/officeDocument/2006/relationships/tags" Target="../tags/tag468.xml"/><Relationship Id="rId140" Type="http://schemas.openxmlformats.org/officeDocument/2006/relationships/tags" Target="../tags/tag512.xml"/><Relationship Id="rId145" Type="http://schemas.openxmlformats.org/officeDocument/2006/relationships/tags" Target="../tags/tag517.xml"/><Relationship Id="rId161" Type="http://schemas.openxmlformats.org/officeDocument/2006/relationships/tags" Target="../tags/tag533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5" Type="http://schemas.openxmlformats.org/officeDocument/2006/relationships/tags" Target="../tags/tag387.xml"/><Relationship Id="rId23" Type="http://schemas.openxmlformats.org/officeDocument/2006/relationships/tags" Target="../tags/tag395.xml"/><Relationship Id="rId28" Type="http://schemas.openxmlformats.org/officeDocument/2006/relationships/tags" Target="../tags/tag400.xml"/><Relationship Id="rId36" Type="http://schemas.openxmlformats.org/officeDocument/2006/relationships/tags" Target="../tags/tag408.xml"/><Relationship Id="rId49" Type="http://schemas.openxmlformats.org/officeDocument/2006/relationships/tags" Target="../tags/tag421.xml"/><Relationship Id="rId57" Type="http://schemas.openxmlformats.org/officeDocument/2006/relationships/tags" Target="../tags/tag429.xml"/><Relationship Id="rId106" Type="http://schemas.openxmlformats.org/officeDocument/2006/relationships/tags" Target="../tags/tag478.xml"/><Relationship Id="rId114" Type="http://schemas.openxmlformats.org/officeDocument/2006/relationships/tags" Target="../tags/tag486.xml"/><Relationship Id="rId119" Type="http://schemas.openxmlformats.org/officeDocument/2006/relationships/tags" Target="../tags/tag491.xml"/><Relationship Id="rId127" Type="http://schemas.openxmlformats.org/officeDocument/2006/relationships/tags" Target="../tags/tag499.xml"/><Relationship Id="rId10" Type="http://schemas.openxmlformats.org/officeDocument/2006/relationships/tags" Target="../tags/tag382.xml"/><Relationship Id="rId31" Type="http://schemas.openxmlformats.org/officeDocument/2006/relationships/tags" Target="../tags/tag403.xml"/><Relationship Id="rId44" Type="http://schemas.openxmlformats.org/officeDocument/2006/relationships/tags" Target="../tags/tag416.xml"/><Relationship Id="rId52" Type="http://schemas.openxmlformats.org/officeDocument/2006/relationships/tags" Target="../tags/tag424.xml"/><Relationship Id="rId60" Type="http://schemas.openxmlformats.org/officeDocument/2006/relationships/tags" Target="../tags/tag432.xml"/><Relationship Id="rId65" Type="http://schemas.openxmlformats.org/officeDocument/2006/relationships/tags" Target="../tags/tag437.xml"/><Relationship Id="rId73" Type="http://schemas.openxmlformats.org/officeDocument/2006/relationships/tags" Target="../tags/tag445.xml"/><Relationship Id="rId78" Type="http://schemas.openxmlformats.org/officeDocument/2006/relationships/tags" Target="../tags/tag450.xml"/><Relationship Id="rId81" Type="http://schemas.openxmlformats.org/officeDocument/2006/relationships/tags" Target="../tags/tag453.xml"/><Relationship Id="rId86" Type="http://schemas.openxmlformats.org/officeDocument/2006/relationships/tags" Target="../tags/tag458.xml"/><Relationship Id="rId94" Type="http://schemas.openxmlformats.org/officeDocument/2006/relationships/tags" Target="../tags/tag466.xml"/><Relationship Id="rId99" Type="http://schemas.openxmlformats.org/officeDocument/2006/relationships/tags" Target="../tags/tag471.xml"/><Relationship Id="rId101" Type="http://schemas.openxmlformats.org/officeDocument/2006/relationships/tags" Target="../tags/tag473.xml"/><Relationship Id="rId122" Type="http://schemas.openxmlformats.org/officeDocument/2006/relationships/tags" Target="../tags/tag494.xml"/><Relationship Id="rId130" Type="http://schemas.openxmlformats.org/officeDocument/2006/relationships/tags" Target="../tags/tag502.xml"/><Relationship Id="rId135" Type="http://schemas.openxmlformats.org/officeDocument/2006/relationships/tags" Target="../tags/tag507.xml"/><Relationship Id="rId143" Type="http://schemas.openxmlformats.org/officeDocument/2006/relationships/tags" Target="../tags/tag515.xml"/><Relationship Id="rId148" Type="http://schemas.openxmlformats.org/officeDocument/2006/relationships/tags" Target="../tags/tag520.xml"/><Relationship Id="rId151" Type="http://schemas.openxmlformats.org/officeDocument/2006/relationships/tags" Target="../tags/tag523.xml"/><Relationship Id="rId156" Type="http://schemas.openxmlformats.org/officeDocument/2006/relationships/tags" Target="../tags/tag528.xml"/><Relationship Id="rId164" Type="http://schemas.openxmlformats.org/officeDocument/2006/relationships/slideLayout" Target="../slideLayouts/slideLayout6.xml"/><Relationship Id="rId4" Type="http://schemas.openxmlformats.org/officeDocument/2006/relationships/tags" Target="../tags/tag376.xml"/><Relationship Id="rId9" Type="http://schemas.openxmlformats.org/officeDocument/2006/relationships/tags" Target="../tags/tag381.xml"/><Relationship Id="rId13" Type="http://schemas.openxmlformats.org/officeDocument/2006/relationships/tags" Target="../tags/tag385.xml"/><Relationship Id="rId18" Type="http://schemas.openxmlformats.org/officeDocument/2006/relationships/tags" Target="../tags/tag390.xml"/><Relationship Id="rId39" Type="http://schemas.openxmlformats.org/officeDocument/2006/relationships/tags" Target="../tags/tag411.xml"/><Relationship Id="rId109" Type="http://schemas.openxmlformats.org/officeDocument/2006/relationships/tags" Target="../tags/tag481.xml"/><Relationship Id="rId34" Type="http://schemas.openxmlformats.org/officeDocument/2006/relationships/tags" Target="../tags/tag406.xml"/><Relationship Id="rId50" Type="http://schemas.openxmlformats.org/officeDocument/2006/relationships/tags" Target="../tags/tag422.xml"/><Relationship Id="rId55" Type="http://schemas.openxmlformats.org/officeDocument/2006/relationships/tags" Target="../tags/tag427.xml"/><Relationship Id="rId76" Type="http://schemas.openxmlformats.org/officeDocument/2006/relationships/tags" Target="../tags/tag448.xml"/><Relationship Id="rId97" Type="http://schemas.openxmlformats.org/officeDocument/2006/relationships/tags" Target="../tags/tag469.xml"/><Relationship Id="rId104" Type="http://schemas.openxmlformats.org/officeDocument/2006/relationships/tags" Target="../tags/tag476.xml"/><Relationship Id="rId120" Type="http://schemas.openxmlformats.org/officeDocument/2006/relationships/tags" Target="../tags/tag492.xml"/><Relationship Id="rId125" Type="http://schemas.openxmlformats.org/officeDocument/2006/relationships/tags" Target="../tags/tag497.xml"/><Relationship Id="rId141" Type="http://schemas.openxmlformats.org/officeDocument/2006/relationships/tags" Target="../tags/tag513.xml"/><Relationship Id="rId146" Type="http://schemas.openxmlformats.org/officeDocument/2006/relationships/tags" Target="../tags/tag518.xml"/><Relationship Id="rId7" Type="http://schemas.openxmlformats.org/officeDocument/2006/relationships/tags" Target="../tags/tag379.xml"/><Relationship Id="rId71" Type="http://schemas.openxmlformats.org/officeDocument/2006/relationships/tags" Target="../tags/tag443.xml"/><Relationship Id="rId92" Type="http://schemas.openxmlformats.org/officeDocument/2006/relationships/tags" Target="../tags/tag464.xml"/><Relationship Id="rId162" Type="http://schemas.openxmlformats.org/officeDocument/2006/relationships/tags" Target="../tags/tag534.xml"/><Relationship Id="rId2" Type="http://schemas.openxmlformats.org/officeDocument/2006/relationships/tags" Target="../tags/tag374.xml"/><Relationship Id="rId29" Type="http://schemas.openxmlformats.org/officeDocument/2006/relationships/tags" Target="../tags/tag401.xml"/><Relationship Id="rId24" Type="http://schemas.openxmlformats.org/officeDocument/2006/relationships/tags" Target="../tags/tag396.xml"/><Relationship Id="rId40" Type="http://schemas.openxmlformats.org/officeDocument/2006/relationships/tags" Target="../tags/tag412.xml"/><Relationship Id="rId45" Type="http://schemas.openxmlformats.org/officeDocument/2006/relationships/tags" Target="../tags/tag417.xml"/><Relationship Id="rId66" Type="http://schemas.openxmlformats.org/officeDocument/2006/relationships/tags" Target="../tags/tag438.xml"/><Relationship Id="rId87" Type="http://schemas.openxmlformats.org/officeDocument/2006/relationships/tags" Target="../tags/tag459.xml"/><Relationship Id="rId110" Type="http://schemas.openxmlformats.org/officeDocument/2006/relationships/tags" Target="../tags/tag482.xml"/><Relationship Id="rId115" Type="http://schemas.openxmlformats.org/officeDocument/2006/relationships/tags" Target="../tags/tag487.xml"/><Relationship Id="rId131" Type="http://schemas.openxmlformats.org/officeDocument/2006/relationships/tags" Target="../tags/tag503.xml"/><Relationship Id="rId136" Type="http://schemas.openxmlformats.org/officeDocument/2006/relationships/tags" Target="../tags/tag508.xml"/><Relationship Id="rId157" Type="http://schemas.openxmlformats.org/officeDocument/2006/relationships/tags" Target="../tags/tag529.xml"/><Relationship Id="rId61" Type="http://schemas.openxmlformats.org/officeDocument/2006/relationships/tags" Target="../tags/tag433.xml"/><Relationship Id="rId82" Type="http://schemas.openxmlformats.org/officeDocument/2006/relationships/tags" Target="../tags/tag454.xml"/><Relationship Id="rId152" Type="http://schemas.openxmlformats.org/officeDocument/2006/relationships/tags" Target="../tags/tag524.xml"/><Relationship Id="rId19" Type="http://schemas.openxmlformats.org/officeDocument/2006/relationships/tags" Target="../tags/tag391.xml"/><Relationship Id="rId14" Type="http://schemas.openxmlformats.org/officeDocument/2006/relationships/tags" Target="../tags/tag386.xml"/><Relationship Id="rId30" Type="http://schemas.openxmlformats.org/officeDocument/2006/relationships/tags" Target="../tags/tag402.xml"/><Relationship Id="rId35" Type="http://schemas.openxmlformats.org/officeDocument/2006/relationships/tags" Target="../tags/tag407.xml"/><Relationship Id="rId56" Type="http://schemas.openxmlformats.org/officeDocument/2006/relationships/tags" Target="../tags/tag428.xml"/><Relationship Id="rId77" Type="http://schemas.openxmlformats.org/officeDocument/2006/relationships/tags" Target="../tags/tag449.xml"/><Relationship Id="rId100" Type="http://schemas.openxmlformats.org/officeDocument/2006/relationships/tags" Target="../tags/tag472.xml"/><Relationship Id="rId105" Type="http://schemas.openxmlformats.org/officeDocument/2006/relationships/tags" Target="../tags/tag477.xml"/><Relationship Id="rId126" Type="http://schemas.openxmlformats.org/officeDocument/2006/relationships/tags" Target="../tags/tag498.xml"/><Relationship Id="rId147" Type="http://schemas.openxmlformats.org/officeDocument/2006/relationships/tags" Target="../tags/tag519.xml"/><Relationship Id="rId8" Type="http://schemas.openxmlformats.org/officeDocument/2006/relationships/tags" Target="../tags/tag380.xml"/><Relationship Id="rId51" Type="http://schemas.openxmlformats.org/officeDocument/2006/relationships/tags" Target="../tags/tag423.xml"/><Relationship Id="rId72" Type="http://schemas.openxmlformats.org/officeDocument/2006/relationships/tags" Target="../tags/tag444.xml"/><Relationship Id="rId93" Type="http://schemas.openxmlformats.org/officeDocument/2006/relationships/tags" Target="../tags/tag465.xml"/><Relationship Id="rId98" Type="http://schemas.openxmlformats.org/officeDocument/2006/relationships/tags" Target="../tags/tag470.xml"/><Relationship Id="rId121" Type="http://schemas.openxmlformats.org/officeDocument/2006/relationships/tags" Target="../tags/tag493.xml"/><Relationship Id="rId142" Type="http://schemas.openxmlformats.org/officeDocument/2006/relationships/tags" Target="../tags/tag514.xml"/><Relationship Id="rId163" Type="http://schemas.openxmlformats.org/officeDocument/2006/relationships/tags" Target="../tags/tag535.xml"/><Relationship Id="rId3" Type="http://schemas.openxmlformats.org/officeDocument/2006/relationships/tags" Target="../tags/tag375.xml"/><Relationship Id="rId25" Type="http://schemas.openxmlformats.org/officeDocument/2006/relationships/tags" Target="../tags/tag397.xml"/><Relationship Id="rId46" Type="http://schemas.openxmlformats.org/officeDocument/2006/relationships/tags" Target="../tags/tag418.xml"/><Relationship Id="rId67" Type="http://schemas.openxmlformats.org/officeDocument/2006/relationships/tags" Target="../tags/tag439.xml"/><Relationship Id="rId116" Type="http://schemas.openxmlformats.org/officeDocument/2006/relationships/tags" Target="../tags/tag488.xml"/><Relationship Id="rId137" Type="http://schemas.openxmlformats.org/officeDocument/2006/relationships/tags" Target="../tags/tag509.xml"/><Relationship Id="rId158" Type="http://schemas.openxmlformats.org/officeDocument/2006/relationships/tags" Target="../tags/tag530.xml"/><Relationship Id="rId20" Type="http://schemas.openxmlformats.org/officeDocument/2006/relationships/tags" Target="../tags/tag392.xml"/><Relationship Id="rId41" Type="http://schemas.openxmlformats.org/officeDocument/2006/relationships/tags" Target="../tags/tag413.xml"/><Relationship Id="rId62" Type="http://schemas.openxmlformats.org/officeDocument/2006/relationships/tags" Target="../tags/tag434.xml"/><Relationship Id="rId83" Type="http://schemas.openxmlformats.org/officeDocument/2006/relationships/tags" Target="../tags/tag455.xml"/><Relationship Id="rId88" Type="http://schemas.openxmlformats.org/officeDocument/2006/relationships/tags" Target="../tags/tag460.xml"/><Relationship Id="rId111" Type="http://schemas.openxmlformats.org/officeDocument/2006/relationships/tags" Target="../tags/tag483.xml"/><Relationship Id="rId132" Type="http://schemas.openxmlformats.org/officeDocument/2006/relationships/tags" Target="../tags/tag504.xml"/><Relationship Id="rId153" Type="http://schemas.openxmlformats.org/officeDocument/2006/relationships/tags" Target="../tags/tag525.xml"/></Relationships>
</file>

<file path=ppt/slides/_rels/slide64.xml.rels><?xml version="1.0" encoding="UTF-8" standalone="yes"?>
<Relationships xmlns="http://schemas.openxmlformats.org/package/2006/relationships"><Relationship Id="rId26" Type="http://schemas.openxmlformats.org/officeDocument/2006/relationships/tags" Target="../tags/tag561.xml"/><Relationship Id="rId21" Type="http://schemas.openxmlformats.org/officeDocument/2006/relationships/tags" Target="../tags/tag556.xml"/><Relationship Id="rId34" Type="http://schemas.openxmlformats.org/officeDocument/2006/relationships/tags" Target="../tags/tag569.xml"/><Relationship Id="rId42" Type="http://schemas.openxmlformats.org/officeDocument/2006/relationships/tags" Target="../tags/tag577.xml"/><Relationship Id="rId47" Type="http://schemas.openxmlformats.org/officeDocument/2006/relationships/tags" Target="../tags/tag582.xml"/><Relationship Id="rId50" Type="http://schemas.openxmlformats.org/officeDocument/2006/relationships/tags" Target="../tags/tag585.xml"/><Relationship Id="rId55" Type="http://schemas.openxmlformats.org/officeDocument/2006/relationships/tags" Target="../tags/tag590.xml"/><Relationship Id="rId63" Type="http://schemas.openxmlformats.org/officeDocument/2006/relationships/tags" Target="../tags/tag598.xml"/><Relationship Id="rId68" Type="http://schemas.openxmlformats.org/officeDocument/2006/relationships/tags" Target="../tags/tag603.xml"/><Relationship Id="rId76" Type="http://schemas.openxmlformats.org/officeDocument/2006/relationships/tags" Target="../tags/tag611.xml"/><Relationship Id="rId84" Type="http://schemas.openxmlformats.org/officeDocument/2006/relationships/tags" Target="../tags/tag619.xml"/><Relationship Id="rId89" Type="http://schemas.openxmlformats.org/officeDocument/2006/relationships/tags" Target="../tags/tag624.xml"/><Relationship Id="rId97" Type="http://schemas.openxmlformats.org/officeDocument/2006/relationships/notesSlide" Target="../notesSlides/notesSlide46.xml"/><Relationship Id="rId7" Type="http://schemas.openxmlformats.org/officeDocument/2006/relationships/tags" Target="../tags/tag542.xml"/><Relationship Id="rId71" Type="http://schemas.openxmlformats.org/officeDocument/2006/relationships/tags" Target="../tags/tag606.xml"/><Relationship Id="rId92" Type="http://schemas.openxmlformats.org/officeDocument/2006/relationships/tags" Target="../tags/tag627.xml"/><Relationship Id="rId2" Type="http://schemas.openxmlformats.org/officeDocument/2006/relationships/tags" Target="../tags/tag537.xml"/><Relationship Id="rId16" Type="http://schemas.openxmlformats.org/officeDocument/2006/relationships/tags" Target="../tags/tag551.xml"/><Relationship Id="rId29" Type="http://schemas.openxmlformats.org/officeDocument/2006/relationships/tags" Target="../tags/tag564.xml"/><Relationship Id="rId11" Type="http://schemas.openxmlformats.org/officeDocument/2006/relationships/tags" Target="../tags/tag546.xml"/><Relationship Id="rId24" Type="http://schemas.openxmlformats.org/officeDocument/2006/relationships/tags" Target="../tags/tag559.xml"/><Relationship Id="rId32" Type="http://schemas.openxmlformats.org/officeDocument/2006/relationships/tags" Target="../tags/tag567.xml"/><Relationship Id="rId37" Type="http://schemas.openxmlformats.org/officeDocument/2006/relationships/tags" Target="../tags/tag572.xml"/><Relationship Id="rId40" Type="http://schemas.openxmlformats.org/officeDocument/2006/relationships/tags" Target="../tags/tag575.xml"/><Relationship Id="rId45" Type="http://schemas.openxmlformats.org/officeDocument/2006/relationships/tags" Target="../tags/tag580.xml"/><Relationship Id="rId53" Type="http://schemas.openxmlformats.org/officeDocument/2006/relationships/tags" Target="../tags/tag588.xml"/><Relationship Id="rId58" Type="http://schemas.openxmlformats.org/officeDocument/2006/relationships/tags" Target="../tags/tag593.xml"/><Relationship Id="rId66" Type="http://schemas.openxmlformats.org/officeDocument/2006/relationships/tags" Target="../tags/tag601.xml"/><Relationship Id="rId74" Type="http://schemas.openxmlformats.org/officeDocument/2006/relationships/tags" Target="../tags/tag609.xml"/><Relationship Id="rId79" Type="http://schemas.openxmlformats.org/officeDocument/2006/relationships/tags" Target="../tags/tag614.xml"/><Relationship Id="rId87" Type="http://schemas.openxmlformats.org/officeDocument/2006/relationships/tags" Target="../tags/tag622.xml"/><Relationship Id="rId5" Type="http://schemas.openxmlformats.org/officeDocument/2006/relationships/tags" Target="../tags/tag540.xml"/><Relationship Id="rId61" Type="http://schemas.openxmlformats.org/officeDocument/2006/relationships/tags" Target="../tags/tag596.xml"/><Relationship Id="rId82" Type="http://schemas.openxmlformats.org/officeDocument/2006/relationships/tags" Target="../tags/tag617.xml"/><Relationship Id="rId90" Type="http://schemas.openxmlformats.org/officeDocument/2006/relationships/tags" Target="../tags/tag625.xml"/><Relationship Id="rId95" Type="http://schemas.openxmlformats.org/officeDocument/2006/relationships/tags" Target="../tags/tag630.xml"/><Relationship Id="rId19" Type="http://schemas.openxmlformats.org/officeDocument/2006/relationships/tags" Target="../tags/tag554.xml"/><Relationship Id="rId14" Type="http://schemas.openxmlformats.org/officeDocument/2006/relationships/tags" Target="../tags/tag549.xml"/><Relationship Id="rId22" Type="http://schemas.openxmlformats.org/officeDocument/2006/relationships/tags" Target="../tags/tag557.xml"/><Relationship Id="rId27" Type="http://schemas.openxmlformats.org/officeDocument/2006/relationships/tags" Target="../tags/tag562.xml"/><Relationship Id="rId30" Type="http://schemas.openxmlformats.org/officeDocument/2006/relationships/tags" Target="../tags/tag565.xml"/><Relationship Id="rId35" Type="http://schemas.openxmlformats.org/officeDocument/2006/relationships/tags" Target="../tags/tag570.xml"/><Relationship Id="rId43" Type="http://schemas.openxmlformats.org/officeDocument/2006/relationships/tags" Target="../tags/tag578.xml"/><Relationship Id="rId48" Type="http://schemas.openxmlformats.org/officeDocument/2006/relationships/tags" Target="../tags/tag583.xml"/><Relationship Id="rId56" Type="http://schemas.openxmlformats.org/officeDocument/2006/relationships/tags" Target="../tags/tag591.xml"/><Relationship Id="rId64" Type="http://schemas.openxmlformats.org/officeDocument/2006/relationships/tags" Target="../tags/tag599.xml"/><Relationship Id="rId69" Type="http://schemas.openxmlformats.org/officeDocument/2006/relationships/tags" Target="../tags/tag604.xml"/><Relationship Id="rId77" Type="http://schemas.openxmlformats.org/officeDocument/2006/relationships/tags" Target="../tags/tag612.xml"/><Relationship Id="rId8" Type="http://schemas.openxmlformats.org/officeDocument/2006/relationships/tags" Target="../tags/tag543.xml"/><Relationship Id="rId51" Type="http://schemas.openxmlformats.org/officeDocument/2006/relationships/tags" Target="../tags/tag586.xml"/><Relationship Id="rId72" Type="http://schemas.openxmlformats.org/officeDocument/2006/relationships/tags" Target="../tags/tag607.xml"/><Relationship Id="rId80" Type="http://schemas.openxmlformats.org/officeDocument/2006/relationships/tags" Target="../tags/tag615.xml"/><Relationship Id="rId85" Type="http://schemas.openxmlformats.org/officeDocument/2006/relationships/tags" Target="../tags/tag620.xml"/><Relationship Id="rId93" Type="http://schemas.openxmlformats.org/officeDocument/2006/relationships/tags" Target="../tags/tag628.xml"/><Relationship Id="rId3" Type="http://schemas.openxmlformats.org/officeDocument/2006/relationships/tags" Target="../tags/tag538.xml"/><Relationship Id="rId12" Type="http://schemas.openxmlformats.org/officeDocument/2006/relationships/tags" Target="../tags/tag547.xml"/><Relationship Id="rId17" Type="http://schemas.openxmlformats.org/officeDocument/2006/relationships/tags" Target="../tags/tag552.xml"/><Relationship Id="rId25" Type="http://schemas.openxmlformats.org/officeDocument/2006/relationships/tags" Target="../tags/tag560.xml"/><Relationship Id="rId33" Type="http://schemas.openxmlformats.org/officeDocument/2006/relationships/tags" Target="../tags/tag568.xml"/><Relationship Id="rId38" Type="http://schemas.openxmlformats.org/officeDocument/2006/relationships/tags" Target="../tags/tag573.xml"/><Relationship Id="rId46" Type="http://schemas.openxmlformats.org/officeDocument/2006/relationships/tags" Target="../tags/tag581.xml"/><Relationship Id="rId59" Type="http://schemas.openxmlformats.org/officeDocument/2006/relationships/tags" Target="../tags/tag594.xml"/><Relationship Id="rId67" Type="http://schemas.openxmlformats.org/officeDocument/2006/relationships/tags" Target="../tags/tag602.xml"/><Relationship Id="rId20" Type="http://schemas.openxmlformats.org/officeDocument/2006/relationships/tags" Target="../tags/tag555.xml"/><Relationship Id="rId41" Type="http://schemas.openxmlformats.org/officeDocument/2006/relationships/tags" Target="../tags/tag576.xml"/><Relationship Id="rId54" Type="http://schemas.openxmlformats.org/officeDocument/2006/relationships/tags" Target="../tags/tag589.xml"/><Relationship Id="rId62" Type="http://schemas.openxmlformats.org/officeDocument/2006/relationships/tags" Target="../tags/tag597.xml"/><Relationship Id="rId70" Type="http://schemas.openxmlformats.org/officeDocument/2006/relationships/tags" Target="../tags/tag605.xml"/><Relationship Id="rId75" Type="http://schemas.openxmlformats.org/officeDocument/2006/relationships/tags" Target="../tags/tag610.xml"/><Relationship Id="rId83" Type="http://schemas.openxmlformats.org/officeDocument/2006/relationships/tags" Target="../tags/tag618.xml"/><Relationship Id="rId88" Type="http://schemas.openxmlformats.org/officeDocument/2006/relationships/tags" Target="../tags/tag623.xml"/><Relationship Id="rId91" Type="http://schemas.openxmlformats.org/officeDocument/2006/relationships/tags" Target="../tags/tag626.xml"/><Relationship Id="rId96" Type="http://schemas.openxmlformats.org/officeDocument/2006/relationships/slideLayout" Target="../slideLayouts/slideLayout6.xml"/><Relationship Id="rId1" Type="http://schemas.openxmlformats.org/officeDocument/2006/relationships/tags" Target="../tags/tag536.xml"/><Relationship Id="rId6" Type="http://schemas.openxmlformats.org/officeDocument/2006/relationships/tags" Target="../tags/tag541.xml"/><Relationship Id="rId15" Type="http://schemas.openxmlformats.org/officeDocument/2006/relationships/tags" Target="../tags/tag550.xml"/><Relationship Id="rId23" Type="http://schemas.openxmlformats.org/officeDocument/2006/relationships/tags" Target="../tags/tag558.xml"/><Relationship Id="rId28" Type="http://schemas.openxmlformats.org/officeDocument/2006/relationships/tags" Target="../tags/tag563.xml"/><Relationship Id="rId36" Type="http://schemas.openxmlformats.org/officeDocument/2006/relationships/tags" Target="../tags/tag571.xml"/><Relationship Id="rId49" Type="http://schemas.openxmlformats.org/officeDocument/2006/relationships/tags" Target="../tags/tag584.xml"/><Relationship Id="rId57" Type="http://schemas.openxmlformats.org/officeDocument/2006/relationships/tags" Target="../tags/tag592.xml"/><Relationship Id="rId10" Type="http://schemas.openxmlformats.org/officeDocument/2006/relationships/tags" Target="../tags/tag545.xml"/><Relationship Id="rId31" Type="http://schemas.openxmlformats.org/officeDocument/2006/relationships/tags" Target="../tags/tag566.xml"/><Relationship Id="rId44" Type="http://schemas.openxmlformats.org/officeDocument/2006/relationships/tags" Target="../tags/tag579.xml"/><Relationship Id="rId52" Type="http://schemas.openxmlformats.org/officeDocument/2006/relationships/tags" Target="../tags/tag587.xml"/><Relationship Id="rId60" Type="http://schemas.openxmlformats.org/officeDocument/2006/relationships/tags" Target="../tags/tag595.xml"/><Relationship Id="rId65" Type="http://schemas.openxmlformats.org/officeDocument/2006/relationships/tags" Target="../tags/tag600.xml"/><Relationship Id="rId73" Type="http://schemas.openxmlformats.org/officeDocument/2006/relationships/tags" Target="../tags/tag608.xml"/><Relationship Id="rId78" Type="http://schemas.openxmlformats.org/officeDocument/2006/relationships/tags" Target="../tags/tag613.xml"/><Relationship Id="rId81" Type="http://schemas.openxmlformats.org/officeDocument/2006/relationships/tags" Target="../tags/tag616.xml"/><Relationship Id="rId86" Type="http://schemas.openxmlformats.org/officeDocument/2006/relationships/tags" Target="../tags/tag621.xml"/><Relationship Id="rId94" Type="http://schemas.openxmlformats.org/officeDocument/2006/relationships/tags" Target="../tags/tag629.xml"/><Relationship Id="rId4" Type="http://schemas.openxmlformats.org/officeDocument/2006/relationships/tags" Target="../tags/tag539.xml"/><Relationship Id="rId9" Type="http://schemas.openxmlformats.org/officeDocument/2006/relationships/tags" Target="../tags/tag544.xml"/><Relationship Id="rId13" Type="http://schemas.openxmlformats.org/officeDocument/2006/relationships/tags" Target="../tags/tag548.xml"/><Relationship Id="rId18" Type="http://schemas.openxmlformats.org/officeDocument/2006/relationships/tags" Target="../tags/tag553.xml"/><Relationship Id="rId39" Type="http://schemas.openxmlformats.org/officeDocument/2006/relationships/tags" Target="../tags/tag574.xml"/></Relationships>
</file>

<file path=ppt/slides/_rels/slide65.xml.rels><?xml version="1.0" encoding="UTF-8" standalone="yes"?>
<Relationships xmlns="http://schemas.openxmlformats.org/package/2006/relationships"><Relationship Id="rId117" Type="http://schemas.openxmlformats.org/officeDocument/2006/relationships/tags" Target="../tags/tag747.xml"/><Relationship Id="rId21" Type="http://schemas.openxmlformats.org/officeDocument/2006/relationships/tags" Target="../tags/tag651.xml"/><Relationship Id="rId42" Type="http://schemas.openxmlformats.org/officeDocument/2006/relationships/tags" Target="../tags/tag672.xml"/><Relationship Id="rId63" Type="http://schemas.openxmlformats.org/officeDocument/2006/relationships/tags" Target="../tags/tag693.xml"/><Relationship Id="rId84" Type="http://schemas.openxmlformats.org/officeDocument/2006/relationships/tags" Target="../tags/tag714.xml"/><Relationship Id="rId138" Type="http://schemas.openxmlformats.org/officeDocument/2006/relationships/tags" Target="../tags/tag768.xml"/><Relationship Id="rId159" Type="http://schemas.openxmlformats.org/officeDocument/2006/relationships/tags" Target="../tags/tag789.xml"/><Relationship Id="rId170" Type="http://schemas.openxmlformats.org/officeDocument/2006/relationships/tags" Target="../tags/tag800.xml"/><Relationship Id="rId191" Type="http://schemas.openxmlformats.org/officeDocument/2006/relationships/tags" Target="../tags/tag821.xml"/><Relationship Id="rId205" Type="http://schemas.openxmlformats.org/officeDocument/2006/relationships/tags" Target="../tags/tag835.xml"/><Relationship Id="rId226" Type="http://schemas.openxmlformats.org/officeDocument/2006/relationships/customXml" Target="../ink/ink9.xml"/><Relationship Id="rId107" Type="http://schemas.openxmlformats.org/officeDocument/2006/relationships/tags" Target="../tags/tag737.xml"/><Relationship Id="rId11" Type="http://schemas.openxmlformats.org/officeDocument/2006/relationships/tags" Target="../tags/tag641.xml"/><Relationship Id="rId32" Type="http://schemas.openxmlformats.org/officeDocument/2006/relationships/tags" Target="../tags/tag662.xml"/><Relationship Id="rId53" Type="http://schemas.openxmlformats.org/officeDocument/2006/relationships/tags" Target="../tags/tag683.xml"/><Relationship Id="rId74" Type="http://schemas.openxmlformats.org/officeDocument/2006/relationships/tags" Target="../tags/tag704.xml"/><Relationship Id="rId128" Type="http://schemas.openxmlformats.org/officeDocument/2006/relationships/tags" Target="../tags/tag758.xml"/><Relationship Id="rId149" Type="http://schemas.openxmlformats.org/officeDocument/2006/relationships/tags" Target="../tags/tag779.xml"/><Relationship Id="rId5" Type="http://schemas.openxmlformats.org/officeDocument/2006/relationships/tags" Target="../tags/tag635.xml"/><Relationship Id="rId95" Type="http://schemas.openxmlformats.org/officeDocument/2006/relationships/tags" Target="../tags/tag725.xml"/><Relationship Id="rId160" Type="http://schemas.openxmlformats.org/officeDocument/2006/relationships/tags" Target="../tags/tag790.xml"/><Relationship Id="rId181" Type="http://schemas.openxmlformats.org/officeDocument/2006/relationships/tags" Target="../tags/tag811.xml"/><Relationship Id="rId216" Type="http://schemas.openxmlformats.org/officeDocument/2006/relationships/tags" Target="../tags/tag846.xml"/><Relationship Id="rId22" Type="http://schemas.openxmlformats.org/officeDocument/2006/relationships/tags" Target="../tags/tag652.xml"/><Relationship Id="rId27" Type="http://schemas.openxmlformats.org/officeDocument/2006/relationships/tags" Target="../tags/tag657.xml"/><Relationship Id="rId43" Type="http://schemas.openxmlformats.org/officeDocument/2006/relationships/tags" Target="../tags/tag673.xml"/><Relationship Id="rId48" Type="http://schemas.openxmlformats.org/officeDocument/2006/relationships/tags" Target="../tags/tag678.xml"/><Relationship Id="rId64" Type="http://schemas.openxmlformats.org/officeDocument/2006/relationships/tags" Target="../tags/tag694.xml"/><Relationship Id="rId69" Type="http://schemas.openxmlformats.org/officeDocument/2006/relationships/tags" Target="../tags/tag699.xml"/><Relationship Id="rId113" Type="http://schemas.openxmlformats.org/officeDocument/2006/relationships/tags" Target="../tags/tag743.xml"/><Relationship Id="rId118" Type="http://schemas.openxmlformats.org/officeDocument/2006/relationships/tags" Target="../tags/tag748.xml"/><Relationship Id="rId134" Type="http://schemas.openxmlformats.org/officeDocument/2006/relationships/tags" Target="../tags/tag764.xml"/><Relationship Id="rId139" Type="http://schemas.openxmlformats.org/officeDocument/2006/relationships/tags" Target="../tags/tag769.xml"/><Relationship Id="rId80" Type="http://schemas.openxmlformats.org/officeDocument/2006/relationships/tags" Target="../tags/tag710.xml"/><Relationship Id="rId85" Type="http://schemas.openxmlformats.org/officeDocument/2006/relationships/tags" Target="../tags/tag715.xml"/><Relationship Id="rId150" Type="http://schemas.openxmlformats.org/officeDocument/2006/relationships/tags" Target="../tags/tag780.xml"/><Relationship Id="rId155" Type="http://schemas.openxmlformats.org/officeDocument/2006/relationships/tags" Target="../tags/tag785.xml"/><Relationship Id="rId171" Type="http://schemas.openxmlformats.org/officeDocument/2006/relationships/tags" Target="../tags/tag801.xml"/><Relationship Id="rId176" Type="http://schemas.openxmlformats.org/officeDocument/2006/relationships/tags" Target="../tags/tag806.xml"/><Relationship Id="rId192" Type="http://schemas.openxmlformats.org/officeDocument/2006/relationships/tags" Target="../tags/tag822.xml"/><Relationship Id="rId197" Type="http://schemas.openxmlformats.org/officeDocument/2006/relationships/tags" Target="../tags/tag827.xml"/><Relationship Id="rId206" Type="http://schemas.openxmlformats.org/officeDocument/2006/relationships/tags" Target="../tags/tag836.xml"/><Relationship Id="rId227" Type="http://schemas.openxmlformats.org/officeDocument/2006/relationships/image" Target="../media/image55.emf"/><Relationship Id="rId201" Type="http://schemas.openxmlformats.org/officeDocument/2006/relationships/tags" Target="../tags/tag831.xml"/><Relationship Id="rId222" Type="http://schemas.openxmlformats.org/officeDocument/2006/relationships/tags" Target="../tags/tag852.xml"/><Relationship Id="rId12" Type="http://schemas.openxmlformats.org/officeDocument/2006/relationships/tags" Target="../tags/tag642.xml"/><Relationship Id="rId17" Type="http://schemas.openxmlformats.org/officeDocument/2006/relationships/tags" Target="../tags/tag647.xml"/><Relationship Id="rId33" Type="http://schemas.openxmlformats.org/officeDocument/2006/relationships/tags" Target="../tags/tag663.xml"/><Relationship Id="rId38" Type="http://schemas.openxmlformats.org/officeDocument/2006/relationships/tags" Target="../tags/tag668.xml"/><Relationship Id="rId59" Type="http://schemas.openxmlformats.org/officeDocument/2006/relationships/tags" Target="../tags/tag689.xml"/><Relationship Id="rId103" Type="http://schemas.openxmlformats.org/officeDocument/2006/relationships/tags" Target="../tags/tag733.xml"/><Relationship Id="rId108" Type="http://schemas.openxmlformats.org/officeDocument/2006/relationships/tags" Target="../tags/tag738.xml"/><Relationship Id="rId124" Type="http://schemas.openxmlformats.org/officeDocument/2006/relationships/tags" Target="../tags/tag754.xml"/><Relationship Id="rId129" Type="http://schemas.openxmlformats.org/officeDocument/2006/relationships/tags" Target="../tags/tag759.xml"/><Relationship Id="rId54" Type="http://schemas.openxmlformats.org/officeDocument/2006/relationships/tags" Target="../tags/tag684.xml"/><Relationship Id="rId70" Type="http://schemas.openxmlformats.org/officeDocument/2006/relationships/tags" Target="../tags/tag700.xml"/><Relationship Id="rId75" Type="http://schemas.openxmlformats.org/officeDocument/2006/relationships/tags" Target="../tags/tag705.xml"/><Relationship Id="rId91" Type="http://schemas.openxmlformats.org/officeDocument/2006/relationships/tags" Target="../tags/tag721.xml"/><Relationship Id="rId96" Type="http://schemas.openxmlformats.org/officeDocument/2006/relationships/tags" Target="../tags/tag726.xml"/><Relationship Id="rId140" Type="http://schemas.openxmlformats.org/officeDocument/2006/relationships/tags" Target="../tags/tag770.xml"/><Relationship Id="rId145" Type="http://schemas.openxmlformats.org/officeDocument/2006/relationships/tags" Target="../tags/tag775.xml"/><Relationship Id="rId161" Type="http://schemas.openxmlformats.org/officeDocument/2006/relationships/tags" Target="../tags/tag791.xml"/><Relationship Id="rId166" Type="http://schemas.openxmlformats.org/officeDocument/2006/relationships/tags" Target="../tags/tag796.xml"/><Relationship Id="rId182" Type="http://schemas.openxmlformats.org/officeDocument/2006/relationships/tags" Target="../tags/tag812.xml"/><Relationship Id="rId187" Type="http://schemas.openxmlformats.org/officeDocument/2006/relationships/tags" Target="../tags/tag817.xml"/><Relationship Id="rId217" Type="http://schemas.openxmlformats.org/officeDocument/2006/relationships/tags" Target="../tags/tag847.xml"/><Relationship Id="rId1" Type="http://schemas.openxmlformats.org/officeDocument/2006/relationships/tags" Target="../tags/tag631.xml"/><Relationship Id="rId6" Type="http://schemas.openxmlformats.org/officeDocument/2006/relationships/tags" Target="../tags/tag636.xml"/><Relationship Id="rId212" Type="http://schemas.openxmlformats.org/officeDocument/2006/relationships/tags" Target="../tags/tag842.xml"/><Relationship Id="rId23" Type="http://schemas.openxmlformats.org/officeDocument/2006/relationships/tags" Target="../tags/tag653.xml"/><Relationship Id="rId28" Type="http://schemas.openxmlformats.org/officeDocument/2006/relationships/tags" Target="../tags/tag658.xml"/><Relationship Id="rId49" Type="http://schemas.openxmlformats.org/officeDocument/2006/relationships/tags" Target="../tags/tag679.xml"/><Relationship Id="rId114" Type="http://schemas.openxmlformats.org/officeDocument/2006/relationships/tags" Target="../tags/tag744.xml"/><Relationship Id="rId119" Type="http://schemas.openxmlformats.org/officeDocument/2006/relationships/tags" Target="../tags/tag749.xml"/><Relationship Id="rId44" Type="http://schemas.openxmlformats.org/officeDocument/2006/relationships/tags" Target="../tags/tag674.xml"/><Relationship Id="rId60" Type="http://schemas.openxmlformats.org/officeDocument/2006/relationships/tags" Target="../tags/tag690.xml"/><Relationship Id="rId65" Type="http://schemas.openxmlformats.org/officeDocument/2006/relationships/tags" Target="../tags/tag695.xml"/><Relationship Id="rId81" Type="http://schemas.openxmlformats.org/officeDocument/2006/relationships/tags" Target="../tags/tag711.xml"/><Relationship Id="rId86" Type="http://schemas.openxmlformats.org/officeDocument/2006/relationships/tags" Target="../tags/tag716.xml"/><Relationship Id="rId130" Type="http://schemas.openxmlformats.org/officeDocument/2006/relationships/tags" Target="../tags/tag760.xml"/><Relationship Id="rId135" Type="http://schemas.openxmlformats.org/officeDocument/2006/relationships/tags" Target="../tags/tag765.xml"/><Relationship Id="rId151" Type="http://schemas.openxmlformats.org/officeDocument/2006/relationships/tags" Target="../tags/tag781.xml"/><Relationship Id="rId156" Type="http://schemas.openxmlformats.org/officeDocument/2006/relationships/tags" Target="../tags/tag786.xml"/><Relationship Id="rId177" Type="http://schemas.openxmlformats.org/officeDocument/2006/relationships/tags" Target="../tags/tag807.xml"/><Relationship Id="rId198" Type="http://schemas.openxmlformats.org/officeDocument/2006/relationships/tags" Target="../tags/tag828.xml"/><Relationship Id="rId172" Type="http://schemas.openxmlformats.org/officeDocument/2006/relationships/tags" Target="../tags/tag802.xml"/><Relationship Id="rId193" Type="http://schemas.openxmlformats.org/officeDocument/2006/relationships/tags" Target="../tags/tag823.xml"/><Relationship Id="rId202" Type="http://schemas.openxmlformats.org/officeDocument/2006/relationships/tags" Target="../tags/tag832.xml"/><Relationship Id="rId207" Type="http://schemas.openxmlformats.org/officeDocument/2006/relationships/tags" Target="../tags/tag837.xml"/><Relationship Id="rId223" Type="http://schemas.openxmlformats.org/officeDocument/2006/relationships/tags" Target="../tags/tag853.xml"/><Relationship Id="rId228" Type="http://schemas.openxmlformats.org/officeDocument/2006/relationships/customXml" Target="../ink/ink10.xml"/><Relationship Id="rId13" Type="http://schemas.openxmlformats.org/officeDocument/2006/relationships/tags" Target="../tags/tag643.xml"/><Relationship Id="rId18" Type="http://schemas.openxmlformats.org/officeDocument/2006/relationships/tags" Target="../tags/tag648.xml"/><Relationship Id="rId39" Type="http://schemas.openxmlformats.org/officeDocument/2006/relationships/tags" Target="../tags/tag669.xml"/><Relationship Id="rId109" Type="http://schemas.openxmlformats.org/officeDocument/2006/relationships/tags" Target="../tags/tag739.xml"/><Relationship Id="rId34" Type="http://schemas.openxmlformats.org/officeDocument/2006/relationships/tags" Target="../tags/tag664.xml"/><Relationship Id="rId50" Type="http://schemas.openxmlformats.org/officeDocument/2006/relationships/tags" Target="../tags/tag680.xml"/><Relationship Id="rId55" Type="http://schemas.openxmlformats.org/officeDocument/2006/relationships/tags" Target="../tags/tag685.xml"/><Relationship Id="rId76" Type="http://schemas.openxmlformats.org/officeDocument/2006/relationships/tags" Target="../tags/tag706.xml"/><Relationship Id="rId97" Type="http://schemas.openxmlformats.org/officeDocument/2006/relationships/tags" Target="../tags/tag727.xml"/><Relationship Id="rId104" Type="http://schemas.openxmlformats.org/officeDocument/2006/relationships/tags" Target="../tags/tag734.xml"/><Relationship Id="rId120" Type="http://schemas.openxmlformats.org/officeDocument/2006/relationships/tags" Target="../tags/tag750.xml"/><Relationship Id="rId125" Type="http://schemas.openxmlformats.org/officeDocument/2006/relationships/tags" Target="../tags/tag755.xml"/><Relationship Id="rId141" Type="http://schemas.openxmlformats.org/officeDocument/2006/relationships/tags" Target="../tags/tag771.xml"/><Relationship Id="rId146" Type="http://schemas.openxmlformats.org/officeDocument/2006/relationships/tags" Target="../tags/tag776.xml"/><Relationship Id="rId167" Type="http://schemas.openxmlformats.org/officeDocument/2006/relationships/tags" Target="../tags/tag797.xml"/><Relationship Id="rId188" Type="http://schemas.openxmlformats.org/officeDocument/2006/relationships/tags" Target="../tags/tag818.xml"/><Relationship Id="rId7" Type="http://schemas.openxmlformats.org/officeDocument/2006/relationships/tags" Target="../tags/tag637.xml"/><Relationship Id="rId71" Type="http://schemas.openxmlformats.org/officeDocument/2006/relationships/tags" Target="../tags/tag701.xml"/><Relationship Id="rId92" Type="http://schemas.openxmlformats.org/officeDocument/2006/relationships/tags" Target="../tags/tag722.xml"/><Relationship Id="rId162" Type="http://schemas.openxmlformats.org/officeDocument/2006/relationships/tags" Target="../tags/tag792.xml"/><Relationship Id="rId183" Type="http://schemas.openxmlformats.org/officeDocument/2006/relationships/tags" Target="../tags/tag813.xml"/><Relationship Id="rId213" Type="http://schemas.openxmlformats.org/officeDocument/2006/relationships/tags" Target="../tags/tag843.xml"/><Relationship Id="rId218" Type="http://schemas.openxmlformats.org/officeDocument/2006/relationships/tags" Target="../tags/tag848.xml"/><Relationship Id="rId2" Type="http://schemas.openxmlformats.org/officeDocument/2006/relationships/tags" Target="../tags/tag632.xml"/><Relationship Id="rId29" Type="http://schemas.openxmlformats.org/officeDocument/2006/relationships/tags" Target="../tags/tag659.xml"/><Relationship Id="rId24" Type="http://schemas.openxmlformats.org/officeDocument/2006/relationships/tags" Target="../tags/tag654.xml"/><Relationship Id="rId40" Type="http://schemas.openxmlformats.org/officeDocument/2006/relationships/tags" Target="../tags/tag670.xml"/><Relationship Id="rId45" Type="http://schemas.openxmlformats.org/officeDocument/2006/relationships/tags" Target="../tags/tag675.xml"/><Relationship Id="rId66" Type="http://schemas.openxmlformats.org/officeDocument/2006/relationships/tags" Target="../tags/tag696.xml"/><Relationship Id="rId87" Type="http://schemas.openxmlformats.org/officeDocument/2006/relationships/tags" Target="../tags/tag717.xml"/><Relationship Id="rId110" Type="http://schemas.openxmlformats.org/officeDocument/2006/relationships/tags" Target="../tags/tag740.xml"/><Relationship Id="rId115" Type="http://schemas.openxmlformats.org/officeDocument/2006/relationships/tags" Target="../tags/tag745.xml"/><Relationship Id="rId131" Type="http://schemas.openxmlformats.org/officeDocument/2006/relationships/tags" Target="../tags/tag761.xml"/><Relationship Id="rId136" Type="http://schemas.openxmlformats.org/officeDocument/2006/relationships/tags" Target="../tags/tag766.xml"/><Relationship Id="rId157" Type="http://schemas.openxmlformats.org/officeDocument/2006/relationships/tags" Target="../tags/tag787.xml"/><Relationship Id="rId178" Type="http://schemas.openxmlformats.org/officeDocument/2006/relationships/tags" Target="../tags/tag808.xml"/><Relationship Id="rId61" Type="http://schemas.openxmlformats.org/officeDocument/2006/relationships/tags" Target="../tags/tag691.xml"/><Relationship Id="rId82" Type="http://schemas.openxmlformats.org/officeDocument/2006/relationships/tags" Target="../tags/tag712.xml"/><Relationship Id="rId152" Type="http://schemas.openxmlformats.org/officeDocument/2006/relationships/tags" Target="../tags/tag782.xml"/><Relationship Id="rId173" Type="http://schemas.openxmlformats.org/officeDocument/2006/relationships/tags" Target="../tags/tag803.xml"/><Relationship Id="rId194" Type="http://schemas.openxmlformats.org/officeDocument/2006/relationships/tags" Target="../tags/tag824.xml"/><Relationship Id="rId199" Type="http://schemas.openxmlformats.org/officeDocument/2006/relationships/tags" Target="../tags/tag829.xml"/><Relationship Id="rId203" Type="http://schemas.openxmlformats.org/officeDocument/2006/relationships/tags" Target="../tags/tag833.xml"/><Relationship Id="rId208" Type="http://schemas.openxmlformats.org/officeDocument/2006/relationships/tags" Target="../tags/tag838.xml"/><Relationship Id="rId229" Type="http://schemas.openxmlformats.org/officeDocument/2006/relationships/image" Target="../media/image56.emf"/><Relationship Id="rId19" Type="http://schemas.openxmlformats.org/officeDocument/2006/relationships/tags" Target="../tags/tag649.xml"/><Relationship Id="rId224" Type="http://schemas.openxmlformats.org/officeDocument/2006/relationships/slideLayout" Target="../slideLayouts/slideLayout6.xml"/><Relationship Id="rId14" Type="http://schemas.openxmlformats.org/officeDocument/2006/relationships/tags" Target="../tags/tag644.xml"/><Relationship Id="rId30" Type="http://schemas.openxmlformats.org/officeDocument/2006/relationships/tags" Target="../tags/tag660.xml"/><Relationship Id="rId35" Type="http://schemas.openxmlformats.org/officeDocument/2006/relationships/tags" Target="../tags/tag665.xml"/><Relationship Id="rId56" Type="http://schemas.openxmlformats.org/officeDocument/2006/relationships/tags" Target="../tags/tag686.xml"/><Relationship Id="rId77" Type="http://schemas.openxmlformats.org/officeDocument/2006/relationships/tags" Target="../tags/tag707.xml"/><Relationship Id="rId100" Type="http://schemas.openxmlformats.org/officeDocument/2006/relationships/tags" Target="../tags/tag730.xml"/><Relationship Id="rId105" Type="http://schemas.openxmlformats.org/officeDocument/2006/relationships/tags" Target="../tags/tag735.xml"/><Relationship Id="rId126" Type="http://schemas.openxmlformats.org/officeDocument/2006/relationships/tags" Target="../tags/tag756.xml"/><Relationship Id="rId147" Type="http://schemas.openxmlformats.org/officeDocument/2006/relationships/tags" Target="../tags/tag777.xml"/><Relationship Id="rId168" Type="http://schemas.openxmlformats.org/officeDocument/2006/relationships/tags" Target="../tags/tag798.xml"/><Relationship Id="rId8" Type="http://schemas.openxmlformats.org/officeDocument/2006/relationships/tags" Target="../tags/tag638.xml"/><Relationship Id="rId51" Type="http://schemas.openxmlformats.org/officeDocument/2006/relationships/tags" Target="../tags/tag681.xml"/><Relationship Id="rId72" Type="http://schemas.openxmlformats.org/officeDocument/2006/relationships/tags" Target="../tags/tag702.xml"/><Relationship Id="rId93" Type="http://schemas.openxmlformats.org/officeDocument/2006/relationships/tags" Target="../tags/tag723.xml"/><Relationship Id="rId98" Type="http://schemas.openxmlformats.org/officeDocument/2006/relationships/tags" Target="../tags/tag728.xml"/><Relationship Id="rId121" Type="http://schemas.openxmlformats.org/officeDocument/2006/relationships/tags" Target="../tags/tag751.xml"/><Relationship Id="rId142" Type="http://schemas.openxmlformats.org/officeDocument/2006/relationships/tags" Target="../tags/tag772.xml"/><Relationship Id="rId163" Type="http://schemas.openxmlformats.org/officeDocument/2006/relationships/tags" Target="../tags/tag793.xml"/><Relationship Id="rId184" Type="http://schemas.openxmlformats.org/officeDocument/2006/relationships/tags" Target="../tags/tag814.xml"/><Relationship Id="rId189" Type="http://schemas.openxmlformats.org/officeDocument/2006/relationships/tags" Target="../tags/tag819.xml"/><Relationship Id="rId219" Type="http://schemas.openxmlformats.org/officeDocument/2006/relationships/tags" Target="../tags/tag849.xml"/><Relationship Id="rId3" Type="http://schemas.openxmlformats.org/officeDocument/2006/relationships/tags" Target="../tags/tag633.xml"/><Relationship Id="rId214" Type="http://schemas.openxmlformats.org/officeDocument/2006/relationships/tags" Target="../tags/tag844.xml"/><Relationship Id="rId25" Type="http://schemas.openxmlformats.org/officeDocument/2006/relationships/tags" Target="../tags/tag655.xml"/><Relationship Id="rId46" Type="http://schemas.openxmlformats.org/officeDocument/2006/relationships/tags" Target="../tags/tag676.xml"/><Relationship Id="rId67" Type="http://schemas.openxmlformats.org/officeDocument/2006/relationships/tags" Target="../tags/tag697.xml"/><Relationship Id="rId116" Type="http://schemas.openxmlformats.org/officeDocument/2006/relationships/tags" Target="../tags/tag746.xml"/><Relationship Id="rId137" Type="http://schemas.openxmlformats.org/officeDocument/2006/relationships/tags" Target="../tags/tag767.xml"/><Relationship Id="rId158" Type="http://schemas.openxmlformats.org/officeDocument/2006/relationships/tags" Target="../tags/tag788.xml"/><Relationship Id="rId20" Type="http://schemas.openxmlformats.org/officeDocument/2006/relationships/tags" Target="../tags/tag650.xml"/><Relationship Id="rId41" Type="http://schemas.openxmlformats.org/officeDocument/2006/relationships/tags" Target="../tags/tag671.xml"/><Relationship Id="rId62" Type="http://schemas.openxmlformats.org/officeDocument/2006/relationships/tags" Target="../tags/tag692.xml"/><Relationship Id="rId83" Type="http://schemas.openxmlformats.org/officeDocument/2006/relationships/tags" Target="../tags/tag713.xml"/><Relationship Id="rId88" Type="http://schemas.openxmlformats.org/officeDocument/2006/relationships/tags" Target="../tags/tag718.xml"/><Relationship Id="rId111" Type="http://schemas.openxmlformats.org/officeDocument/2006/relationships/tags" Target="../tags/tag741.xml"/><Relationship Id="rId132" Type="http://schemas.openxmlformats.org/officeDocument/2006/relationships/tags" Target="../tags/tag762.xml"/><Relationship Id="rId153" Type="http://schemas.openxmlformats.org/officeDocument/2006/relationships/tags" Target="../tags/tag783.xml"/><Relationship Id="rId174" Type="http://schemas.openxmlformats.org/officeDocument/2006/relationships/tags" Target="../tags/tag804.xml"/><Relationship Id="rId179" Type="http://schemas.openxmlformats.org/officeDocument/2006/relationships/tags" Target="../tags/tag809.xml"/><Relationship Id="rId195" Type="http://schemas.openxmlformats.org/officeDocument/2006/relationships/tags" Target="../tags/tag825.xml"/><Relationship Id="rId209" Type="http://schemas.openxmlformats.org/officeDocument/2006/relationships/tags" Target="../tags/tag839.xml"/><Relationship Id="rId190" Type="http://schemas.openxmlformats.org/officeDocument/2006/relationships/tags" Target="../tags/tag820.xml"/><Relationship Id="rId204" Type="http://schemas.openxmlformats.org/officeDocument/2006/relationships/tags" Target="../tags/tag834.xml"/><Relationship Id="rId220" Type="http://schemas.openxmlformats.org/officeDocument/2006/relationships/tags" Target="../tags/tag850.xml"/><Relationship Id="rId225" Type="http://schemas.openxmlformats.org/officeDocument/2006/relationships/notesSlide" Target="../notesSlides/notesSlide47.xml"/><Relationship Id="rId15" Type="http://schemas.openxmlformats.org/officeDocument/2006/relationships/tags" Target="../tags/tag645.xml"/><Relationship Id="rId36" Type="http://schemas.openxmlformats.org/officeDocument/2006/relationships/tags" Target="../tags/tag666.xml"/><Relationship Id="rId57" Type="http://schemas.openxmlformats.org/officeDocument/2006/relationships/tags" Target="../tags/tag687.xml"/><Relationship Id="rId106" Type="http://schemas.openxmlformats.org/officeDocument/2006/relationships/tags" Target="../tags/tag736.xml"/><Relationship Id="rId127" Type="http://schemas.openxmlformats.org/officeDocument/2006/relationships/tags" Target="../tags/tag757.xml"/><Relationship Id="rId10" Type="http://schemas.openxmlformats.org/officeDocument/2006/relationships/tags" Target="../tags/tag640.xml"/><Relationship Id="rId31" Type="http://schemas.openxmlformats.org/officeDocument/2006/relationships/tags" Target="../tags/tag661.xml"/><Relationship Id="rId52" Type="http://schemas.openxmlformats.org/officeDocument/2006/relationships/tags" Target="../tags/tag682.xml"/><Relationship Id="rId73" Type="http://schemas.openxmlformats.org/officeDocument/2006/relationships/tags" Target="../tags/tag703.xml"/><Relationship Id="rId78" Type="http://schemas.openxmlformats.org/officeDocument/2006/relationships/tags" Target="../tags/tag708.xml"/><Relationship Id="rId94" Type="http://schemas.openxmlformats.org/officeDocument/2006/relationships/tags" Target="../tags/tag724.xml"/><Relationship Id="rId99" Type="http://schemas.openxmlformats.org/officeDocument/2006/relationships/tags" Target="../tags/tag729.xml"/><Relationship Id="rId101" Type="http://schemas.openxmlformats.org/officeDocument/2006/relationships/tags" Target="../tags/tag731.xml"/><Relationship Id="rId122" Type="http://schemas.openxmlformats.org/officeDocument/2006/relationships/tags" Target="../tags/tag752.xml"/><Relationship Id="rId143" Type="http://schemas.openxmlformats.org/officeDocument/2006/relationships/tags" Target="../tags/tag773.xml"/><Relationship Id="rId148" Type="http://schemas.openxmlformats.org/officeDocument/2006/relationships/tags" Target="../tags/tag778.xml"/><Relationship Id="rId164" Type="http://schemas.openxmlformats.org/officeDocument/2006/relationships/tags" Target="../tags/tag794.xml"/><Relationship Id="rId169" Type="http://schemas.openxmlformats.org/officeDocument/2006/relationships/tags" Target="../tags/tag799.xml"/><Relationship Id="rId185" Type="http://schemas.openxmlformats.org/officeDocument/2006/relationships/tags" Target="../tags/tag815.xml"/><Relationship Id="rId4" Type="http://schemas.openxmlformats.org/officeDocument/2006/relationships/tags" Target="../tags/tag634.xml"/><Relationship Id="rId9" Type="http://schemas.openxmlformats.org/officeDocument/2006/relationships/tags" Target="../tags/tag639.xml"/><Relationship Id="rId180" Type="http://schemas.openxmlformats.org/officeDocument/2006/relationships/tags" Target="../tags/tag810.xml"/><Relationship Id="rId210" Type="http://schemas.openxmlformats.org/officeDocument/2006/relationships/tags" Target="../tags/tag840.xml"/><Relationship Id="rId215" Type="http://schemas.openxmlformats.org/officeDocument/2006/relationships/tags" Target="../tags/tag845.xml"/><Relationship Id="rId26" Type="http://schemas.openxmlformats.org/officeDocument/2006/relationships/tags" Target="../tags/tag656.xml"/><Relationship Id="rId47" Type="http://schemas.openxmlformats.org/officeDocument/2006/relationships/tags" Target="../tags/tag677.xml"/><Relationship Id="rId68" Type="http://schemas.openxmlformats.org/officeDocument/2006/relationships/tags" Target="../tags/tag698.xml"/><Relationship Id="rId89" Type="http://schemas.openxmlformats.org/officeDocument/2006/relationships/tags" Target="../tags/tag719.xml"/><Relationship Id="rId112" Type="http://schemas.openxmlformats.org/officeDocument/2006/relationships/tags" Target="../tags/tag742.xml"/><Relationship Id="rId133" Type="http://schemas.openxmlformats.org/officeDocument/2006/relationships/tags" Target="../tags/tag763.xml"/><Relationship Id="rId154" Type="http://schemas.openxmlformats.org/officeDocument/2006/relationships/tags" Target="../tags/tag784.xml"/><Relationship Id="rId175" Type="http://schemas.openxmlformats.org/officeDocument/2006/relationships/tags" Target="../tags/tag805.xml"/><Relationship Id="rId196" Type="http://schemas.openxmlformats.org/officeDocument/2006/relationships/tags" Target="../tags/tag826.xml"/><Relationship Id="rId200" Type="http://schemas.openxmlformats.org/officeDocument/2006/relationships/tags" Target="../tags/tag830.xml"/><Relationship Id="rId16" Type="http://schemas.openxmlformats.org/officeDocument/2006/relationships/tags" Target="../tags/tag646.xml"/><Relationship Id="rId221" Type="http://schemas.openxmlformats.org/officeDocument/2006/relationships/tags" Target="../tags/tag851.xml"/><Relationship Id="rId37" Type="http://schemas.openxmlformats.org/officeDocument/2006/relationships/tags" Target="../tags/tag667.xml"/><Relationship Id="rId58" Type="http://schemas.openxmlformats.org/officeDocument/2006/relationships/tags" Target="../tags/tag688.xml"/><Relationship Id="rId79" Type="http://schemas.openxmlformats.org/officeDocument/2006/relationships/tags" Target="../tags/tag709.xml"/><Relationship Id="rId102" Type="http://schemas.openxmlformats.org/officeDocument/2006/relationships/tags" Target="../tags/tag732.xml"/><Relationship Id="rId123" Type="http://schemas.openxmlformats.org/officeDocument/2006/relationships/tags" Target="../tags/tag753.xml"/><Relationship Id="rId144" Type="http://schemas.openxmlformats.org/officeDocument/2006/relationships/tags" Target="../tags/tag774.xml"/><Relationship Id="rId90" Type="http://schemas.openxmlformats.org/officeDocument/2006/relationships/tags" Target="../tags/tag720.xml"/><Relationship Id="rId165" Type="http://schemas.openxmlformats.org/officeDocument/2006/relationships/tags" Target="../tags/tag795.xml"/><Relationship Id="rId186" Type="http://schemas.openxmlformats.org/officeDocument/2006/relationships/tags" Target="../tags/tag816.xml"/><Relationship Id="rId211" Type="http://schemas.openxmlformats.org/officeDocument/2006/relationships/tags" Target="../tags/tag841.xml"/></Relationships>
</file>

<file path=ppt/slides/_rels/slide66.xml.rels><?xml version="1.0" encoding="UTF-8" standalone="yes"?>
<Relationships xmlns="http://schemas.openxmlformats.org/package/2006/relationships"><Relationship Id="rId117" Type="http://schemas.openxmlformats.org/officeDocument/2006/relationships/tags" Target="../tags/tag970.xml"/><Relationship Id="rId21" Type="http://schemas.openxmlformats.org/officeDocument/2006/relationships/tags" Target="../tags/tag874.xml"/><Relationship Id="rId42" Type="http://schemas.openxmlformats.org/officeDocument/2006/relationships/tags" Target="../tags/tag895.xml"/><Relationship Id="rId63" Type="http://schemas.openxmlformats.org/officeDocument/2006/relationships/tags" Target="../tags/tag916.xml"/><Relationship Id="rId84" Type="http://schemas.openxmlformats.org/officeDocument/2006/relationships/tags" Target="../tags/tag937.xml"/><Relationship Id="rId138" Type="http://schemas.openxmlformats.org/officeDocument/2006/relationships/tags" Target="../tags/tag991.xml"/><Relationship Id="rId159" Type="http://schemas.openxmlformats.org/officeDocument/2006/relationships/tags" Target="../tags/tag1012.xml"/><Relationship Id="rId170" Type="http://schemas.openxmlformats.org/officeDocument/2006/relationships/tags" Target="../tags/tag1023.xml"/><Relationship Id="rId191" Type="http://schemas.openxmlformats.org/officeDocument/2006/relationships/tags" Target="../tags/tag1044.xml"/><Relationship Id="rId205" Type="http://schemas.openxmlformats.org/officeDocument/2006/relationships/tags" Target="../tags/tag1058.xml"/><Relationship Id="rId226" Type="http://schemas.openxmlformats.org/officeDocument/2006/relationships/tags" Target="../tags/tag1079.xml"/><Relationship Id="rId107" Type="http://schemas.openxmlformats.org/officeDocument/2006/relationships/tags" Target="../tags/tag960.xml"/><Relationship Id="rId11" Type="http://schemas.openxmlformats.org/officeDocument/2006/relationships/tags" Target="../tags/tag864.xml"/><Relationship Id="rId32" Type="http://schemas.openxmlformats.org/officeDocument/2006/relationships/tags" Target="../tags/tag885.xml"/><Relationship Id="rId53" Type="http://schemas.openxmlformats.org/officeDocument/2006/relationships/tags" Target="../tags/tag906.xml"/><Relationship Id="rId74" Type="http://schemas.openxmlformats.org/officeDocument/2006/relationships/tags" Target="../tags/tag927.xml"/><Relationship Id="rId128" Type="http://schemas.openxmlformats.org/officeDocument/2006/relationships/tags" Target="../tags/tag981.xml"/><Relationship Id="rId149" Type="http://schemas.openxmlformats.org/officeDocument/2006/relationships/tags" Target="../tags/tag1002.xml"/><Relationship Id="rId5" Type="http://schemas.openxmlformats.org/officeDocument/2006/relationships/tags" Target="../tags/tag858.xml"/><Relationship Id="rId95" Type="http://schemas.openxmlformats.org/officeDocument/2006/relationships/tags" Target="../tags/tag948.xml"/><Relationship Id="rId160" Type="http://schemas.openxmlformats.org/officeDocument/2006/relationships/tags" Target="../tags/tag1013.xml"/><Relationship Id="rId181" Type="http://schemas.openxmlformats.org/officeDocument/2006/relationships/tags" Target="../tags/tag1034.xml"/><Relationship Id="rId216" Type="http://schemas.openxmlformats.org/officeDocument/2006/relationships/tags" Target="../tags/tag1069.xml"/><Relationship Id="rId22" Type="http://schemas.openxmlformats.org/officeDocument/2006/relationships/tags" Target="../tags/tag875.xml"/><Relationship Id="rId27" Type="http://schemas.openxmlformats.org/officeDocument/2006/relationships/tags" Target="../tags/tag880.xml"/><Relationship Id="rId43" Type="http://schemas.openxmlformats.org/officeDocument/2006/relationships/tags" Target="../tags/tag896.xml"/><Relationship Id="rId48" Type="http://schemas.openxmlformats.org/officeDocument/2006/relationships/tags" Target="../tags/tag901.xml"/><Relationship Id="rId64" Type="http://schemas.openxmlformats.org/officeDocument/2006/relationships/tags" Target="../tags/tag917.xml"/><Relationship Id="rId69" Type="http://schemas.openxmlformats.org/officeDocument/2006/relationships/tags" Target="../tags/tag922.xml"/><Relationship Id="rId113" Type="http://schemas.openxmlformats.org/officeDocument/2006/relationships/tags" Target="../tags/tag966.xml"/><Relationship Id="rId118" Type="http://schemas.openxmlformats.org/officeDocument/2006/relationships/tags" Target="../tags/tag971.xml"/><Relationship Id="rId134" Type="http://schemas.openxmlformats.org/officeDocument/2006/relationships/tags" Target="../tags/tag987.xml"/><Relationship Id="rId139" Type="http://schemas.openxmlformats.org/officeDocument/2006/relationships/tags" Target="../tags/tag992.xml"/><Relationship Id="rId80" Type="http://schemas.openxmlformats.org/officeDocument/2006/relationships/tags" Target="../tags/tag933.xml"/><Relationship Id="rId85" Type="http://schemas.openxmlformats.org/officeDocument/2006/relationships/tags" Target="../tags/tag938.xml"/><Relationship Id="rId150" Type="http://schemas.openxmlformats.org/officeDocument/2006/relationships/tags" Target="../tags/tag1003.xml"/><Relationship Id="rId155" Type="http://schemas.openxmlformats.org/officeDocument/2006/relationships/tags" Target="../tags/tag1008.xml"/><Relationship Id="rId171" Type="http://schemas.openxmlformats.org/officeDocument/2006/relationships/tags" Target="../tags/tag1024.xml"/><Relationship Id="rId176" Type="http://schemas.openxmlformats.org/officeDocument/2006/relationships/tags" Target="../tags/tag1029.xml"/><Relationship Id="rId192" Type="http://schemas.openxmlformats.org/officeDocument/2006/relationships/tags" Target="../tags/tag1045.xml"/><Relationship Id="rId197" Type="http://schemas.openxmlformats.org/officeDocument/2006/relationships/tags" Target="../tags/tag1050.xml"/><Relationship Id="rId206" Type="http://schemas.openxmlformats.org/officeDocument/2006/relationships/tags" Target="../tags/tag1059.xml"/><Relationship Id="rId227" Type="http://schemas.openxmlformats.org/officeDocument/2006/relationships/tags" Target="../tags/tag1080.xml"/><Relationship Id="rId201" Type="http://schemas.openxmlformats.org/officeDocument/2006/relationships/tags" Target="../tags/tag1054.xml"/><Relationship Id="rId222" Type="http://schemas.openxmlformats.org/officeDocument/2006/relationships/tags" Target="../tags/tag1075.xml"/><Relationship Id="rId12" Type="http://schemas.openxmlformats.org/officeDocument/2006/relationships/tags" Target="../tags/tag865.xml"/><Relationship Id="rId17" Type="http://schemas.openxmlformats.org/officeDocument/2006/relationships/tags" Target="../tags/tag870.xml"/><Relationship Id="rId33" Type="http://schemas.openxmlformats.org/officeDocument/2006/relationships/tags" Target="../tags/tag886.xml"/><Relationship Id="rId38" Type="http://schemas.openxmlformats.org/officeDocument/2006/relationships/tags" Target="../tags/tag891.xml"/><Relationship Id="rId59" Type="http://schemas.openxmlformats.org/officeDocument/2006/relationships/tags" Target="../tags/tag912.xml"/><Relationship Id="rId103" Type="http://schemas.openxmlformats.org/officeDocument/2006/relationships/tags" Target="../tags/tag956.xml"/><Relationship Id="rId108" Type="http://schemas.openxmlformats.org/officeDocument/2006/relationships/tags" Target="../tags/tag961.xml"/><Relationship Id="rId124" Type="http://schemas.openxmlformats.org/officeDocument/2006/relationships/tags" Target="../tags/tag977.xml"/><Relationship Id="rId129" Type="http://schemas.openxmlformats.org/officeDocument/2006/relationships/tags" Target="../tags/tag982.xml"/><Relationship Id="rId54" Type="http://schemas.openxmlformats.org/officeDocument/2006/relationships/tags" Target="../tags/tag907.xml"/><Relationship Id="rId70" Type="http://schemas.openxmlformats.org/officeDocument/2006/relationships/tags" Target="../tags/tag923.xml"/><Relationship Id="rId75" Type="http://schemas.openxmlformats.org/officeDocument/2006/relationships/tags" Target="../tags/tag928.xml"/><Relationship Id="rId91" Type="http://schemas.openxmlformats.org/officeDocument/2006/relationships/tags" Target="../tags/tag944.xml"/><Relationship Id="rId96" Type="http://schemas.openxmlformats.org/officeDocument/2006/relationships/tags" Target="../tags/tag949.xml"/><Relationship Id="rId140" Type="http://schemas.openxmlformats.org/officeDocument/2006/relationships/tags" Target="../tags/tag993.xml"/><Relationship Id="rId145" Type="http://schemas.openxmlformats.org/officeDocument/2006/relationships/tags" Target="../tags/tag998.xml"/><Relationship Id="rId161" Type="http://schemas.openxmlformats.org/officeDocument/2006/relationships/tags" Target="../tags/tag1014.xml"/><Relationship Id="rId166" Type="http://schemas.openxmlformats.org/officeDocument/2006/relationships/tags" Target="../tags/tag1019.xml"/><Relationship Id="rId182" Type="http://schemas.openxmlformats.org/officeDocument/2006/relationships/tags" Target="../tags/tag1035.xml"/><Relationship Id="rId187" Type="http://schemas.openxmlformats.org/officeDocument/2006/relationships/tags" Target="../tags/tag1040.xml"/><Relationship Id="rId217" Type="http://schemas.openxmlformats.org/officeDocument/2006/relationships/tags" Target="../tags/tag1070.xml"/><Relationship Id="rId1" Type="http://schemas.openxmlformats.org/officeDocument/2006/relationships/tags" Target="../tags/tag854.xml"/><Relationship Id="rId6" Type="http://schemas.openxmlformats.org/officeDocument/2006/relationships/tags" Target="../tags/tag859.xml"/><Relationship Id="rId212" Type="http://schemas.openxmlformats.org/officeDocument/2006/relationships/tags" Target="../tags/tag1065.xml"/><Relationship Id="rId23" Type="http://schemas.openxmlformats.org/officeDocument/2006/relationships/tags" Target="../tags/tag876.xml"/><Relationship Id="rId28" Type="http://schemas.openxmlformats.org/officeDocument/2006/relationships/tags" Target="../tags/tag881.xml"/><Relationship Id="rId49" Type="http://schemas.openxmlformats.org/officeDocument/2006/relationships/tags" Target="../tags/tag902.xml"/><Relationship Id="rId114" Type="http://schemas.openxmlformats.org/officeDocument/2006/relationships/tags" Target="../tags/tag967.xml"/><Relationship Id="rId119" Type="http://schemas.openxmlformats.org/officeDocument/2006/relationships/tags" Target="../tags/tag972.xml"/><Relationship Id="rId44" Type="http://schemas.openxmlformats.org/officeDocument/2006/relationships/tags" Target="../tags/tag897.xml"/><Relationship Id="rId60" Type="http://schemas.openxmlformats.org/officeDocument/2006/relationships/tags" Target="../tags/tag913.xml"/><Relationship Id="rId65" Type="http://schemas.openxmlformats.org/officeDocument/2006/relationships/tags" Target="../tags/tag918.xml"/><Relationship Id="rId81" Type="http://schemas.openxmlformats.org/officeDocument/2006/relationships/tags" Target="../tags/tag934.xml"/><Relationship Id="rId86" Type="http://schemas.openxmlformats.org/officeDocument/2006/relationships/tags" Target="../tags/tag939.xml"/><Relationship Id="rId130" Type="http://schemas.openxmlformats.org/officeDocument/2006/relationships/tags" Target="../tags/tag983.xml"/><Relationship Id="rId135" Type="http://schemas.openxmlformats.org/officeDocument/2006/relationships/tags" Target="../tags/tag988.xml"/><Relationship Id="rId151" Type="http://schemas.openxmlformats.org/officeDocument/2006/relationships/tags" Target="../tags/tag1004.xml"/><Relationship Id="rId156" Type="http://schemas.openxmlformats.org/officeDocument/2006/relationships/tags" Target="../tags/tag1009.xml"/><Relationship Id="rId177" Type="http://schemas.openxmlformats.org/officeDocument/2006/relationships/tags" Target="../tags/tag1030.xml"/><Relationship Id="rId198" Type="http://schemas.openxmlformats.org/officeDocument/2006/relationships/tags" Target="../tags/tag1051.xml"/><Relationship Id="rId172" Type="http://schemas.openxmlformats.org/officeDocument/2006/relationships/tags" Target="../tags/tag1025.xml"/><Relationship Id="rId193" Type="http://schemas.openxmlformats.org/officeDocument/2006/relationships/tags" Target="../tags/tag1046.xml"/><Relationship Id="rId202" Type="http://schemas.openxmlformats.org/officeDocument/2006/relationships/tags" Target="../tags/tag1055.xml"/><Relationship Id="rId207" Type="http://schemas.openxmlformats.org/officeDocument/2006/relationships/tags" Target="../tags/tag1060.xml"/><Relationship Id="rId223" Type="http://schemas.openxmlformats.org/officeDocument/2006/relationships/tags" Target="../tags/tag1076.xml"/><Relationship Id="rId228" Type="http://schemas.openxmlformats.org/officeDocument/2006/relationships/tags" Target="../tags/tag1081.xml"/><Relationship Id="rId13" Type="http://schemas.openxmlformats.org/officeDocument/2006/relationships/tags" Target="../tags/tag866.xml"/><Relationship Id="rId18" Type="http://schemas.openxmlformats.org/officeDocument/2006/relationships/tags" Target="../tags/tag871.xml"/><Relationship Id="rId39" Type="http://schemas.openxmlformats.org/officeDocument/2006/relationships/tags" Target="../tags/tag892.xml"/><Relationship Id="rId109" Type="http://schemas.openxmlformats.org/officeDocument/2006/relationships/tags" Target="../tags/tag962.xml"/><Relationship Id="rId34" Type="http://schemas.openxmlformats.org/officeDocument/2006/relationships/tags" Target="../tags/tag887.xml"/><Relationship Id="rId50" Type="http://schemas.openxmlformats.org/officeDocument/2006/relationships/tags" Target="../tags/tag903.xml"/><Relationship Id="rId55" Type="http://schemas.openxmlformats.org/officeDocument/2006/relationships/tags" Target="../tags/tag908.xml"/><Relationship Id="rId76" Type="http://schemas.openxmlformats.org/officeDocument/2006/relationships/tags" Target="../tags/tag929.xml"/><Relationship Id="rId97" Type="http://schemas.openxmlformats.org/officeDocument/2006/relationships/tags" Target="../tags/tag950.xml"/><Relationship Id="rId104" Type="http://schemas.openxmlformats.org/officeDocument/2006/relationships/tags" Target="../tags/tag957.xml"/><Relationship Id="rId120" Type="http://schemas.openxmlformats.org/officeDocument/2006/relationships/tags" Target="../tags/tag973.xml"/><Relationship Id="rId125" Type="http://schemas.openxmlformats.org/officeDocument/2006/relationships/tags" Target="../tags/tag978.xml"/><Relationship Id="rId141" Type="http://schemas.openxmlformats.org/officeDocument/2006/relationships/tags" Target="../tags/tag994.xml"/><Relationship Id="rId146" Type="http://schemas.openxmlformats.org/officeDocument/2006/relationships/tags" Target="../tags/tag999.xml"/><Relationship Id="rId167" Type="http://schemas.openxmlformats.org/officeDocument/2006/relationships/tags" Target="../tags/tag1020.xml"/><Relationship Id="rId188" Type="http://schemas.openxmlformats.org/officeDocument/2006/relationships/tags" Target="../tags/tag1041.xml"/><Relationship Id="rId7" Type="http://schemas.openxmlformats.org/officeDocument/2006/relationships/tags" Target="../tags/tag860.xml"/><Relationship Id="rId71" Type="http://schemas.openxmlformats.org/officeDocument/2006/relationships/tags" Target="../tags/tag924.xml"/><Relationship Id="rId92" Type="http://schemas.openxmlformats.org/officeDocument/2006/relationships/tags" Target="../tags/tag945.xml"/><Relationship Id="rId162" Type="http://schemas.openxmlformats.org/officeDocument/2006/relationships/tags" Target="../tags/tag1015.xml"/><Relationship Id="rId183" Type="http://schemas.openxmlformats.org/officeDocument/2006/relationships/tags" Target="../tags/tag1036.xml"/><Relationship Id="rId213" Type="http://schemas.openxmlformats.org/officeDocument/2006/relationships/tags" Target="../tags/tag1066.xml"/><Relationship Id="rId218" Type="http://schemas.openxmlformats.org/officeDocument/2006/relationships/tags" Target="../tags/tag1071.xml"/><Relationship Id="rId2" Type="http://schemas.openxmlformats.org/officeDocument/2006/relationships/tags" Target="../tags/tag855.xml"/><Relationship Id="rId29" Type="http://schemas.openxmlformats.org/officeDocument/2006/relationships/tags" Target="../tags/tag882.xml"/><Relationship Id="rId24" Type="http://schemas.openxmlformats.org/officeDocument/2006/relationships/tags" Target="../tags/tag877.xml"/><Relationship Id="rId40" Type="http://schemas.openxmlformats.org/officeDocument/2006/relationships/tags" Target="../tags/tag893.xml"/><Relationship Id="rId45" Type="http://schemas.openxmlformats.org/officeDocument/2006/relationships/tags" Target="../tags/tag898.xml"/><Relationship Id="rId66" Type="http://schemas.openxmlformats.org/officeDocument/2006/relationships/tags" Target="../tags/tag919.xml"/><Relationship Id="rId87" Type="http://schemas.openxmlformats.org/officeDocument/2006/relationships/tags" Target="../tags/tag940.xml"/><Relationship Id="rId110" Type="http://schemas.openxmlformats.org/officeDocument/2006/relationships/tags" Target="../tags/tag963.xml"/><Relationship Id="rId115" Type="http://schemas.openxmlformats.org/officeDocument/2006/relationships/tags" Target="../tags/tag968.xml"/><Relationship Id="rId131" Type="http://schemas.openxmlformats.org/officeDocument/2006/relationships/tags" Target="../tags/tag984.xml"/><Relationship Id="rId136" Type="http://schemas.openxmlformats.org/officeDocument/2006/relationships/tags" Target="../tags/tag989.xml"/><Relationship Id="rId157" Type="http://schemas.openxmlformats.org/officeDocument/2006/relationships/tags" Target="../tags/tag1010.xml"/><Relationship Id="rId178" Type="http://schemas.openxmlformats.org/officeDocument/2006/relationships/tags" Target="../tags/tag1031.xml"/><Relationship Id="rId61" Type="http://schemas.openxmlformats.org/officeDocument/2006/relationships/tags" Target="../tags/tag914.xml"/><Relationship Id="rId82" Type="http://schemas.openxmlformats.org/officeDocument/2006/relationships/tags" Target="../tags/tag935.xml"/><Relationship Id="rId152" Type="http://schemas.openxmlformats.org/officeDocument/2006/relationships/tags" Target="../tags/tag1005.xml"/><Relationship Id="rId173" Type="http://schemas.openxmlformats.org/officeDocument/2006/relationships/tags" Target="../tags/tag1026.xml"/><Relationship Id="rId194" Type="http://schemas.openxmlformats.org/officeDocument/2006/relationships/tags" Target="../tags/tag1047.xml"/><Relationship Id="rId199" Type="http://schemas.openxmlformats.org/officeDocument/2006/relationships/tags" Target="../tags/tag1052.xml"/><Relationship Id="rId203" Type="http://schemas.openxmlformats.org/officeDocument/2006/relationships/tags" Target="../tags/tag1056.xml"/><Relationship Id="rId208" Type="http://schemas.openxmlformats.org/officeDocument/2006/relationships/tags" Target="../tags/tag1061.xml"/><Relationship Id="rId229" Type="http://schemas.openxmlformats.org/officeDocument/2006/relationships/slideLayout" Target="../slideLayouts/slideLayout6.xml"/><Relationship Id="rId19" Type="http://schemas.openxmlformats.org/officeDocument/2006/relationships/tags" Target="../tags/tag872.xml"/><Relationship Id="rId224" Type="http://schemas.openxmlformats.org/officeDocument/2006/relationships/tags" Target="../tags/tag1077.xml"/><Relationship Id="rId14" Type="http://schemas.openxmlformats.org/officeDocument/2006/relationships/tags" Target="../tags/tag867.xml"/><Relationship Id="rId30" Type="http://schemas.openxmlformats.org/officeDocument/2006/relationships/tags" Target="../tags/tag883.xml"/><Relationship Id="rId35" Type="http://schemas.openxmlformats.org/officeDocument/2006/relationships/tags" Target="../tags/tag888.xml"/><Relationship Id="rId56" Type="http://schemas.openxmlformats.org/officeDocument/2006/relationships/tags" Target="../tags/tag909.xml"/><Relationship Id="rId77" Type="http://schemas.openxmlformats.org/officeDocument/2006/relationships/tags" Target="../tags/tag930.xml"/><Relationship Id="rId100" Type="http://schemas.openxmlformats.org/officeDocument/2006/relationships/tags" Target="../tags/tag953.xml"/><Relationship Id="rId105" Type="http://schemas.openxmlformats.org/officeDocument/2006/relationships/tags" Target="../tags/tag958.xml"/><Relationship Id="rId126" Type="http://schemas.openxmlformats.org/officeDocument/2006/relationships/tags" Target="../tags/tag979.xml"/><Relationship Id="rId147" Type="http://schemas.openxmlformats.org/officeDocument/2006/relationships/tags" Target="../tags/tag1000.xml"/><Relationship Id="rId168" Type="http://schemas.openxmlformats.org/officeDocument/2006/relationships/tags" Target="../tags/tag1021.xml"/><Relationship Id="rId8" Type="http://schemas.openxmlformats.org/officeDocument/2006/relationships/tags" Target="../tags/tag861.xml"/><Relationship Id="rId51" Type="http://schemas.openxmlformats.org/officeDocument/2006/relationships/tags" Target="../tags/tag904.xml"/><Relationship Id="rId72" Type="http://schemas.openxmlformats.org/officeDocument/2006/relationships/tags" Target="../tags/tag925.xml"/><Relationship Id="rId93" Type="http://schemas.openxmlformats.org/officeDocument/2006/relationships/tags" Target="../tags/tag946.xml"/><Relationship Id="rId98" Type="http://schemas.openxmlformats.org/officeDocument/2006/relationships/tags" Target="../tags/tag951.xml"/><Relationship Id="rId121" Type="http://schemas.openxmlformats.org/officeDocument/2006/relationships/tags" Target="../tags/tag974.xml"/><Relationship Id="rId142" Type="http://schemas.openxmlformats.org/officeDocument/2006/relationships/tags" Target="../tags/tag995.xml"/><Relationship Id="rId163" Type="http://schemas.openxmlformats.org/officeDocument/2006/relationships/tags" Target="../tags/tag1016.xml"/><Relationship Id="rId184" Type="http://schemas.openxmlformats.org/officeDocument/2006/relationships/tags" Target="../tags/tag1037.xml"/><Relationship Id="rId189" Type="http://schemas.openxmlformats.org/officeDocument/2006/relationships/tags" Target="../tags/tag1042.xml"/><Relationship Id="rId219" Type="http://schemas.openxmlformats.org/officeDocument/2006/relationships/tags" Target="../tags/tag1072.xml"/><Relationship Id="rId3" Type="http://schemas.openxmlformats.org/officeDocument/2006/relationships/tags" Target="../tags/tag856.xml"/><Relationship Id="rId214" Type="http://schemas.openxmlformats.org/officeDocument/2006/relationships/tags" Target="../tags/tag1067.xml"/><Relationship Id="rId230" Type="http://schemas.openxmlformats.org/officeDocument/2006/relationships/notesSlide" Target="../notesSlides/notesSlide48.xml"/><Relationship Id="rId25" Type="http://schemas.openxmlformats.org/officeDocument/2006/relationships/tags" Target="../tags/tag878.xml"/><Relationship Id="rId46" Type="http://schemas.openxmlformats.org/officeDocument/2006/relationships/tags" Target="../tags/tag899.xml"/><Relationship Id="rId67" Type="http://schemas.openxmlformats.org/officeDocument/2006/relationships/tags" Target="../tags/tag920.xml"/><Relationship Id="rId116" Type="http://schemas.openxmlformats.org/officeDocument/2006/relationships/tags" Target="../tags/tag969.xml"/><Relationship Id="rId137" Type="http://schemas.openxmlformats.org/officeDocument/2006/relationships/tags" Target="../tags/tag990.xml"/><Relationship Id="rId158" Type="http://schemas.openxmlformats.org/officeDocument/2006/relationships/tags" Target="../tags/tag1011.xml"/><Relationship Id="rId20" Type="http://schemas.openxmlformats.org/officeDocument/2006/relationships/tags" Target="../tags/tag873.xml"/><Relationship Id="rId41" Type="http://schemas.openxmlformats.org/officeDocument/2006/relationships/tags" Target="../tags/tag894.xml"/><Relationship Id="rId62" Type="http://schemas.openxmlformats.org/officeDocument/2006/relationships/tags" Target="../tags/tag915.xml"/><Relationship Id="rId83" Type="http://schemas.openxmlformats.org/officeDocument/2006/relationships/tags" Target="../tags/tag936.xml"/><Relationship Id="rId88" Type="http://schemas.openxmlformats.org/officeDocument/2006/relationships/tags" Target="../tags/tag941.xml"/><Relationship Id="rId111" Type="http://schemas.openxmlformats.org/officeDocument/2006/relationships/tags" Target="../tags/tag964.xml"/><Relationship Id="rId132" Type="http://schemas.openxmlformats.org/officeDocument/2006/relationships/tags" Target="../tags/tag985.xml"/><Relationship Id="rId153" Type="http://schemas.openxmlformats.org/officeDocument/2006/relationships/tags" Target="../tags/tag1006.xml"/><Relationship Id="rId174" Type="http://schemas.openxmlformats.org/officeDocument/2006/relationships/tags" Target="../tags/tag1027.xml"/><Relationship Id="rId179" Type="http://schemas.openxmlformats.org/officeDocument/2006/relationships/tags" Target="../tags/tag1032.xml"/><Relationship Id="rId195" Type="http://schemas.openxmlformats.org/officeDocument/2006/relationships/tags" Target="../tags/tag1048.xml"/><Relationship Id="rId209" Type="http://schemas.openxmlformats.org/officeDocument/2006/relationships/tags" Target="../tags/tag1062.xml"/><Relationship Id="rId190" Type="http://schemas.openxmlformats.org/officeDocument/2006/relationships/tags" Target="../tags/tag1043.xml"/><Relationship Id="rId204" Type="http://schemas.openxmlformats.org/officeDocument/2006/relationships/tags" Target="../tags/tag1057.xml"/><Relationship Id="rId220" Type="http://schemas.openxmlformats.org/officeDocument/2006/relationships/tags" Target="../tags/tag1073.xml"/><Relationship Id="rId225" Type="http://schemas.openxmlformats.org/officeDocument/2006/relationships/tags" Target="../tags/tag1078.xml"/><Relationship Id="rId15" Type="http://schemas.openxmlformats.org/officeDocument/2006/relationships/tags" Target="../tags/tag868.xml"/><Relationship Id="rId36" Type="http://schemas.openxmlformats.org/officeDocument/2006/relationships/tags" Target="../tags/tag889.xml"/><Relationship Id="rId57" Type="http://schemas.openxmlformats.org/officeDocument/2006/relationships/tags" Target="../tags/tag910.xml"/><Relationship Id="rId106" Type="http://schemas.openxmlformats.org/officeDocument/2006/relationships/tags" Target="../tags/tag959.xml"/><Relationship Id="rId127" Type="http://schemas.openxmlformats.org/officeDocument/2006/relationships/tags" Target="../tags/tag980.xml"/><Relationship Id="rId10" Type="http://schemas.openxmlformats.org/officeDocument/2006/relationships/tags" Target="../tags/tag863.xml"/><Relationship Id="rId31" Type="http://schemas.openxmlformats.org/officeDocument/2006/relationships/tags" Target="../tags/tag884.xml"/><Relationship Id="rId52" Type="http://schemas.openxmlformats.org/officeDocument/2006/relationships/tags" Target="../tags/tag905.xml"/><Relationship Id="rId73" Type="http://schemas.openxmlformats.org/officeDocument/2006/relationships/tags" Target="../tags/tag926.xml"/><Relationship Id="rId78" Type="http://schemas.openxmlformats.org/officeDocument/2006/relationships/tags" Target="../tags/tag931.xml"/><Relationship Id="rId94" Type="http://schemas.openxmlformats.org/officeDocument/2006/relationships/tags" Target="../tags/tag947.xml"/><Relationship Id="rId99" Type="http://schemas.openxmlformats.org/officeDocument/2006/relationships/tags" Target="../tags/tag952.xml"/><Relationship Id="rId101" Type="http://schemas.openxmlformats.org/officeDocument/2006/relationships/tags" Target="../tags/tag954.xml"/><Relationship Id="rId122" Type="http://schemas.openxmlformats.org/officeDocument/2006/relationships/tags" Target="../tags/tag975.xml"/><Relationship Id="rId143" Type="http://schemas.openxmlformats.org/officeDocument/2006/relationships/tags" Target="../tags/tag996.xml"/><Relationship Id="rId148" Type="http://schemas.openxmlformats.org/officeDocument/2006/relationships/tags" Target="../tags/tag1001.xml"/><Relationship Id="rId164" Type="http://schemas.openxmlformats.org/officeDocument/2006/relationships/tags" Target="../tags/tag1017.xml"/><Relationship Id="rId169" Type="http://schemas.openxmlformats.org/officeDocument/2006/relationships/tags" Target="../tags/tag1022.xml"/><Relationship Id="rId185" Type="http://schemas.openxmlformats.org/officeDocument/2006/relationships/tags" Target="../tags/tag1038.xml"/><Relationship Id="rId4" Type="http://schemas.openxmlformats.org/officeDocument/2006/relationships/tags" Target="../tags/tag857.xml"/><Relationship Id="rId9" Type="http://schemas.openxmlformats.org/officeDocument/2006/relationships/tags" Target="../tags/tag862.xml"/><Relationship Id="rId180" Type="http://schemas.openxmlformats.org/officeDocument/2006/relationships/tags" Target="../tags/tag1033.xml"/><Relationship Id="rId210" Type="http://schemas.openxmlformats.org/officeDocument/2006/relationships/tags" Target="../tags/tag1063.xml"/><Relationship Id="rId215" Type="http://schemas.openxmlformats.org/officeDocument/2006/relationships/tags" Target="../tags/tag1068.xml"/><Relationship Id="rId26" Type="http://schemas.openxmlformats.org/officeDocument/2006/relationships/tags" Target="../tags/tag879.xml"/><Relationship Id="rId47" Type="http://schemas.openxmlformats.org/officeDocument/2006/relationships/tags" Target="../tags/tag900.xml"/><Relationship Id="rId68" Type="http://schemas.openxmlformats.org/officeDocument/2006/relationships/tags" Target="../tags/tag921.xml"/><Relationship Id="rId89" Type="http://schemas.openxmlformats.org/officeDocument/2006/relationships/tags" Target="../tags/tag942.xml"/><Relationship Id="rId112" Type="http://schemas.openxmlformats.org/officeDocument/2006/relationships/tags" Target="../tags/tag965.xml"/><Relationship Id="rId133" Type="http://schemas.openxmlformats.org/officeDocument/2006/relationships/tags" Target="../tags/tag986.xml"/><Relationship Id="rId154" Type="http://schemas.openxmlformats.org/officeDocument/2006/relationships/tags" Target="../tags/tag1007.xml"/><Relationship Id="rId175" Type="http://schemas.openxmlformats.org/officeDocument/2006/relationships/tags" Target="../tags/tag1028.xml"/><Relationship Id="rId196" Type="http://schemas.openxmlformats.org/officeDocument/2006/relationships/tags" Target="../tags/tag1049.xml"/><Relationship Id="rId200" Type="http://schemas.openxmlformats.org/officeDocument/2006/relationships/tags" Target="../tags/tag1053.xml"/><Relationship Id="rId16" Type="http://schemas.openxmlformats.org/officeDocument/2006/relationships/tags" Target="../tags/tag869.xml"/><Relationship Id="rId221" Type="http://schemas.openxmlformats.org/officeDocument/2006/relationships/tags" Target="../tags/tag1074.xml"/><Relationship Id="rId37" Type="http://schemas.openxmlformats.org/officeDocument/2006/relationships/tags" Target="../tags/tag890.xml"/><Relationship Id="rId58" Type="http://schemas.openxmlformats.org/officeDocument/2006/relationships/tags" Target="../tags/tag911.xml"/><Relationship Id="rId79" Type="http://schemas.openxmlformats.org/officeDocument/2006/relationships/tags" Target="../tags/tag932.xml"/><Relationship Id="rId102" Type="http://schemas.openxmlformats.org/officeDocument/2006/relationships/tags" Target="../tags/tag955.xml"/><Relationship Id="rId123" Type="http://schemas.openxmlformats.org/officeDocument/2006/relationships/tags" Target="../tags/tag976.xml"/><Relationship Id="rId144" Type="http://schemas.openxmlformats.org/officeDocument/2006/relationships/tags" Target="../tags/tag997.xml"/><Relationship Id="rId90" Type="http://schemas.openxmlformats.org/officeDocument/2006/relationships/tags" Target="../tags/tag943.xml"/><Relationship Id="rId165" Type="http://schemas.openxmlformats.org/officeDocument/2006/relationships/tags" Target="../tags/tag1018.xml"/><Relationship Id="rId186" Type="http://schemas.openxmlformats.org/officeDocument/2006/relationships/tags" Target="../tags/tag1039.xml"/><Relationship Id="rId211" Type="http://schemas.openxmlformats.org/officeDocument/2006/relationships/tags" Target="../tags/tag1064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9.xml"/><Relationship Id="rId3" Type="http://schemas.openxmlformats.org/officeDocument/2006/relationships/tags" Target="../tags/tag1084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083.xml"/><Relationship Id="rId1" Type="http://schemas.openxmlformats.org/officeDocument/2006/relationships/tags" Target="../tags/tag1082.xml"/><Relationship Id="rId6" Type="http://schemas.openxmlformats.org/officeDocument/2006/relationships/tags" Target="../tags/tag1087.xml"/><Relationship Id="rId5" Type="http://schemas.openxmlformats.org/officeDocument/2006/relationships/tags" Target="../tags/tag1086.xml"/><Relationship Id="rId4" Type="http://schemas.openxmlformats.org/officeDocument/2006/relationships/tags" Target="../tags/tag108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1095.xml"/><Relationship Id="rId13" Type="http://schemas.openxmlformats.org/officeDocument/2006/relationships/notesSlide" Target="../notesSlides/notesSlide52.xml"/><Relationship Id="rId3" Type="http://schemas.openxmlformats.org/officeDocument/2006/relationships/tags" Target="../tags/tag1090.xml"/><Relationship Id="rId7" Type="http://schemas.openxmlformats.org/officeDocument/2006/relationships/tags" Target="../tags/tag1094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089.xml"/><Relationship Id="rId1" Type="http://schemas.openxmlformats.org/officeDocument/2006/relationships/tags" Target="../tags/tag1088.xml"/><Relationship Id="rId6" Type="http://schemas.openxmlformats.org/officeDocument/2006/relationships/tags" Target="../tags/tag1093.xml"/><Relationship Id="rId11" Type="http://schemas.openxmlformats.org/officeDocument/2006/relationships/tags" Target="../tags/tag1098.xml"/><Relationship Id="rId5" Type="http://schemas.openxmlformats.org/officeDocument/2006/relationships/tags" Target="../tags/tag1092.xml"/><Relationship Id="rId15" Type="http://schemas.openxmlformats.org/officeDocument/2006/relationships/image" Target="../media/image57.emf"/><Relationship Id="rId10" Type="http://schemas.openxmlformats.org/officeDocument/2006/relationships/tags" Target="../tags/tag1097.xml"/><Relationship Id="rId4" Type="http://schemas.openxmlformats.org/officeDocument/2006/relationships/tags" Target="../tags/tag1091.xml"/><Relationship Id="rId9" Type="http://schemas.openxmlformats.org/officeDocument/2006/relationships/tags" Target="../tags/tag1096.xml"/><Relationship Id="rId14" Type="http://schemas.openxmlformats.org/officeDocument/2006/relationships/customXml" Target="../ink/ink11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1106.xml"/><Relationship Id="rId13" Type="http://schemas.openxmlformats.org/officeDocument/2006/relationships/notesSlide" Target="../notesSlides/notesSlide53.xml"/><Relationship Id="rId3" Type="http://schemas.openxmlformats.org/officeDocument/2006/relationships/tags" Target="../tags/tag1101.xml"/><Relationship Id="rId7" Type="http://schemas.openxmlformats.org/officeDocument/2006/relationships/tags" Target="../tags/tag1105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100.xml"/><Relationship Id="rId1" Type="http://schemas.openxmlformats.org/officeDocument/2006/relationships/tags" Target="../tags/tag1099.xml"/><Relationship Id="rId6" Type="http://schemas.openxmlformats.org/officeDocument/2006/relationships/tags" Target="../tags/tag1104.xml"/><Relationship Id="rId11" Type="http://schemas.openxmlformats.org/officeDocument/2006/relationships/tags" Target="../tags/tag1109.xml"/><Relationship Id="rId5" Type="http://schemas.openxmlformats.org/officeDocument/2006/relationships/tags" Target="../tags/tag1103.xml"/><Relationship Id="rId15" Type="http://schemas.openxmlformats.org/officeDocument/2006/relationships/image" Target="../media/image58.emf"/><Relationship Id="rId10" Type="http://schemas.openxmlformats.org/officeDocument/2006/relationships/tags" Target="../tags/tag1108.xml"/><Relationship Id="rId4" Type="http://schemas.openxmlformats.org/officeDocument/2006/relationships/tags" Target="../tags/tag1102.xml"/><Relationship Id="rId9" Type="http://schemas.openxmlformats.org/officeDocument/2006/relationships/tags" Target="../tags/tag1107.xml"/><Relationship Id="rId14" Type="http://schemas.openxmlformats.org/officeDocument/2006/relationships/customXml" Target="../ink/ink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1117.xml"/><Relationship Id="rId13" Type="http://schemas.openxmlformats.org/officeDocument/2006/relationships/tags" Target="../tags/tag1122.xml"/><Relationship Id="rId3" Type="http://schemas.openxmlformats.org/officeDocument/2006/relationships/tags" Target="../tags/tag1112.xml"/><Relationship Id="rId7" Type="http://schemas.openxmlformats.org/officeDocument/2006/relationships/tags" Target="../tags/tag1116.xml"/><Relationship Id="rId12" Type="http://schemas.openxmlformats.org/officeDocument/2006/relationships/tags" Target="../tags/tag1121.xml"/><Relationship Id="rId2" Type="http://schemas.openxmlformats.org/officeDocument/2006/relationships/tags" Target="../tags/tag1111.xml"/><Relationship Id="rId1" Type="http://schemas.openxmlformats.org/officeDocument/2006/relationships/tags" Target="../tags/tag1110.xml"/><Relationship Id="rId6" Type="http://schemas.openxmlformats.org/officeDocument/2006/relationships/tags" Target="../tags/tag1115.xml"/><Relationship Id="rId11" Type="http://schemas.openxmlformats.org/officeDocument/2006/relationships/tags" Target="../tags/tag1120.xml"/><Relationship Id="rId5" Type="http://schemas.openxmlformats.org/officeDocument/2006/relationships/tags" Target="../tags/tag1114.xml"/><Relationship Id="rId15" Type="http://schemas.openxmlformats.org/officeDocument/2006/relationships/notesSlide" Target="../notesSlides/notesSlide57.xml"/><Relationship Id="rId10" Type="http://schemas.openxmlformats.org/officeDocument/2006/relationships/tags" Target="../tags/tag1119.xml"/><Relationship Id="rId4" Type="http://schemas.openxmlformats.org/officeDocument/2006/relationships/tags" Target="../tags/tag1113.xml"/><Relationship Id="rId9" Type="http://schemas.openxmlformats.org/officeDocument/2006/relationships/tags" Target="../tags/tag1118.xml"/><Relationship Id="rId1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993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1163" y="889000"/>
            <a:ext cx="8243887" cy="174625"/>
            <a:chOff x="295" y="1311"/>
            <a:chExt cx="5177" cy="114"/>
          </a:xfrm>
        </p:grpSpPr>
        <p:sp>
          <p:nvSpPr>
            <p:cNvPr id="1319939" name="Rectangle 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940" name="Rectangle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994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8175" y="130175"/>
            <a:ext cx="77660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latin typeface="Times New Roman" pitchFamily="18" charset="0"/>
              </a:rPr>
              <a:t>CS </a:t>
            </a:r>
            <a:r>
              <a:rPr lang="en-US" sz="4200" dirty="0" smtClean="0">
                <a:latin typeface="Times New Roman" pitchFamily="18" charset="0"/>
              </a:rPr>
              <a:t>101010 </a:t>
            </a:r>
            <a:r>
              <a:rPr lang="en-US" sz="4200" dirty="0">
                <a:latin typeface="Times New Roman" pitchFamily="18" charset="0"/>
              </a:rPr>
              <a:t>Today</a:t>
            </a:r>
          </a:p>
        </p:txBody>
      </p:sp>
      <p:sp>
        <p:nvSpPr>
          <p:cNvPr id="1319953" name="Text 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7538" y="109538"/>
            <a:ext cx="13811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9900"/>
                </a:solidFill>
                <a:latin typeface="Comic Sans MS" pitchFamily="66" charset="0"/>
              </a:rPr>
              <a:t>Hmmm… What is this all about?</a:t>
            </a:r>
          </a:p>
        </p:txBody>
      </p:sp>
      <p:sp>
        <p:nvSpPr>
          <p:cNvPr id="1319973" name="Text Box 3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5715000"/>
            <a:ext cx="39624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No office hours this week</a:t>
            </a:r>
          </a:p>
          <a:p>
            <a:pPr algn="l">
              <a:spcBef>
                <a:spcPct val="5000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Thursday (9/30): Class in Galileo Edwards</a:t>
            </a:r>
          </a:p>
        </p:txBody>
      </p:sp>
      <p:grpSp>
        <p:nvGrpSpPr>
          <p:cNvPr id="40" name="Group 7182"/>
          <p:cNvGrpSpPr>
            <a:grpSpLocks/>
          </p:cNvGrpSpPr>
          <p:nvPr/>
        </p:nvGrpSpPr>
        <p:grpSpPr bwMode="auto">
          <a:xfrm>
            <a:off x="96838" y="253929"/>
            <a:ext cx="617537" cy="635071"/>
            <a:chOff x="1676815" y="5536974"/>
            <a:chExt cx="1066385" cy="1244825"/>
          </a:xfrm>
        </p:grpSpPr>
        <p:sp>
          <p:nvSpPr>
            <p:cNvPr id="41" name="Freeform 1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43" name="Straight Connector 42"/>
            <p:cNvCxnSpPr>
              <a:stCxn id="59" idx="1"/>
              <a:endCxn id="59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9" name="Oval 14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0" name="Oval 17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1" name="Straight Connector 60"/>
              <p:cNvCxnSpPr>
                <a:stCxn id="59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59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59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5" name="Freeform 44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46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54" name="Oval 1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5" name="Oval 1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6" name="Straight Connector 55"/>
              <p:cNvCxnSpPr>
                <a:stCxn id="54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54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4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9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0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1" name="Straight Connector 50"/>
              <p:cNvCxnSpPr>
                <a:stCxn id="49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9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49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8" name="AutoShape 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67558" y="6026666"/>
            <a:ext cx="3783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HW5 due Monday Oct 4, 11:59pm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524000"/>
            <a:ext cx="27336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1295400"/>
            <a:ext cx="42672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8100" y="3428999"/>
            <a:ext cx="2545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Tools of the trade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4" y="4480502"/>
            <a:ext cx="1485900" cy="123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2102760" y="5253335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Arithmetic, revisited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632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00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loadn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r1 21         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01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loadn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r2 2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02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mul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r3 r1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r2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03 add r4 r3 r0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04 sub r5 r1 r2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05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jltz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r5 7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06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addn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r2 42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07 halt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599" y="3517900"/>
            <a:ext cx="52116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this code completes, what is in register r4?</a:t>
            </a:r>
          </a:p>
          <a:p>
            <a:pPr marL="342900" indent="-342900">
              <a:buAutoNum type="alphaUcPeriod"/>
            </a:pPr>
            <a:r>
              <a:rPr lang="en-US" dirty="0" smtClean="0"/>
              <a:t>21</a:t>
            </a:r>
          </a:p>
          <a:p>
            <a:pPr marL="342900" indent="-342900">
              <a:buAutoNum type="alphaUcPeriod"/>
            </a:pPr>
            <a:r>
              <a:rPr lang="en-US" dirty="0" smtClean="0"/>
              <a:t>42</a:t>
            </a:r>
          </a:p>
          <a:p>
            <a:pPr marL="342900" indent="-342900">
              <a:buAutoNum type="alphaUcPeriod"/>
            </a:pPr>
            <a:r>
              <a:rPr lang="en-US" dirty="0" smtClean="0"/>
              <a:t>84</a:t>
            </a:r>
          </a:p>
          <a:p>
            <a:pPr marL="342900" indent="-342900">
              <a:buAutoNum type="alphaUcPeriod"/>
            </a:pPr>
            <a:r>
              <a:rPr lang="en-US" dirty="0" smtClean="0"/>
              <a:t>2</a:t>
            </a:r>
          </a:p>
          <a:p>
            <a:pPr marL="342900" indent="-342900">
              <a:buAutoNum type="alphaUcPeriod"/>
            </a:pPr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142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632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00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loadn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r1 21         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01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loadn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r2 2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02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mul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r3 r1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r2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03 add r4 r3 r0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04 sub r5 r1 r2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05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jltz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r5 7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06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addn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r2 42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07 halt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599" y="3517900"/>
            <a:ext cx="52116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this code completes, what is in register r2?</a:t>
            </a:r>
          </a:p>
          <a:p>
            <a:pPr marL="342900" indent="-342900">
              <a:buAutoNum type="alphaUcPeriod"/>
            </a:pPr>
            <a:r>
              <a:rPr lang="en-US" dirty="0"/>
              <a:t>2</a:t>
            </a:r>
            <a:endParaRPr lang="en-US" dirty="0" smtClean="0"/>
          </a:p>
          <a:p>
            <a:pPr marL="342900" indent="-342900">
              <a:buAutoNum type="alphaUcPeriod"/>
            </a:pPr>
            <a:r>
              <a:rPr lang="en-US" dirty="0" smtClean="0"/>
              <a:t>42</a:t>
            </a:r>
          </a:p>
          <a:p>
            <a:pPr marL="342900" indent="-342900">
              <a:buAutoNum type="alphaUcPeriod"/>
            </a:pPr>
            <a:r>
              <a:rPr lang="en-US" dirty="0" smtClean="0"/>
              <a:t>84</a:t>
            </a:r>
          </a:p>
          <a:p>
            <a:pPr marL="342900" indent="-342900">
              <a:buAutoNum type="alphaUcPeriod"/>
            </a:pPr>
            <a:r>
              <a:rPr lang="en-US" dirty="0" smtClean="0"/>
              <a:t>44</a:t>
            </a:r>
          </a:p>
          <a:p>
            <a:pPr marL="342900" indent="-342900">
              <a:buAutoNum type="alphaUcPeriod"/>
            </a:pPr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086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85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00 read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01 write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02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addn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r1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03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jgtz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r1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01         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04 halt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667000"/>
            <a:ext cx="734047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will the above code do?</a:t>
            </a:r>
          </a:p>
          <a:p>
            <a:pPr marL="342900" indent="-342900">
              <a:buAutoNum type="alphaUcPeriod"/>
            </a:pPr>
            <a:r>
              <a:rPr lang="en-US" dirty="0" smtClean="0"/>
              <a:t>Print a number entered by the user on the screen and then halt.</a:t>
            </a:r>
          </a:p>
          <a:p>
            <a:pPr marL="342900" indent="-342900">
              <a:buAutoNum type="alphaUcPeriod"/>
            </a:pPr>
            <a:r>
              <a:rPr lang="en-US" dirty="0" smtClean="0"/>
              <a:t>Print a sequence of numbers, counting up by one from the original </a:t>
            </a:r>
            <a:br>
              <a:rPr lang="en-US" dirty="0" smtClean="0"/>
            </a:br>
            <a:r>
              <a:rPr lang="en-US" dirty="0" smtClean="0"/>
              <a:t>number entered by the user, and never halt</a:t>
            </a:r>
          </a:p>
          <a:p>
            <a:pPr marL="342900" indent="-342900">
              <a:buAutoNum type="alphaUcPeriod"/>
            </a:pPr>
            <a:r>
              <a:rPr lang="en-US" dirty="0" smtClean="0"/>
              <a:t>Both A and B are correct.</a:t>
            </a:r>
          </a:p>
          <a:p>
            <a:pPr marL="342900" indent="-342900">
              <a:buAutoNum type="alphaUcPeriod"/>
            </a:pPr>
            <a:r>
              <a:rPr lang="en-US" dirty="0" smtClean="0"/>
              <a:t>None of the above is correct.</a:t>
            </a:r>
          </a:p>
          <a:p>
            <a:pPr marL="342900" indent="-342900">
              <a:buAutoNum type="alphaUcPeriod"/>
            </a:pPr>
            <a:r>
              <a:rPr lang="en-US" dirty="0" smtClean="0"/>
              <a:t>I have no idea</a:t>
            </a:r>
          </a:p>
        </p:txBody>
      </p:sp>
    </p:spTree>
    <p:extLst>
      <p:ext uri="{BB962C8B-B14F-4D97-AF65-F5344CB8AC3E}">
        <p14:creationId xmlns:p14="http://schemas.microsoft.com/office/powerpoint/2010/main" val="280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397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1163" y="889000"/>
            <a:ext cx="8243887" cy="174625"/>
            <a:chOff x="295" y="1311"/>
            <a:chExt cx="5177" cy="114"/>
          </a:xfrm>
        </p:grpSpPr>
        <p:sp>
          <p:nvSpPr>
            <p:cNvPr id="1363971" name="Rectangle 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972" name="Rectangl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397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8175" y="130175"/>
            <a:ext cx="38576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>
                <a:latin typeface="Times New Roman" pitchFamily="-107" charset="0"/>
              </a:rPr>
              <a:t>More Examples</a:t>
            </a:r>
          </a:p>
        </p:txBody>
      </p:sp>
      <p:sp>
        <p:nvSpPr>
          <p:cNvPr id="1363975" name="Rectangle 7"/>
          <p:cNvSpPr>
            <a:spLocks noChangeArrowheads="1"/>
          </p:cNvSpPr>
          <p:nvPr/>
        </p:nvSpPr>
        <p:spPr bwMode="auto">
          <a:xfrm>
            <a:off x="5738813" y="219075"/>
            <a:ext cx="2103437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Smallest Factor</a:t>
            </a:r>
          </a:p>
        </p:txBody>
      </p:sp>
      <p:sp>
        <p:nvSpPr>
          <p:cNvPr id="1363976" name="Text Box 8"/>
          <p:cNvSpPr txBox="1">
            <a:spLocks noChangeArrowheads="1"/>
          </p:cNvSpPr>
          <p:nvPr/>
        </p:nvSpPr>
        <p:spPr bwMode="auto">
          <a:xfrm>
            <a:off x="669925" y="1160463"/>
            <a:ext cx="755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/>
              <a:t>Write a Hmmm function that finds the smallest prime factor of a number</a:t>
            </a:r>
          </a:p>
        </p:txBody>
      </p:sp>
      <p:sp>
        <p:nvSpPr>
          <p:cNvPr id="1363977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50938" y="3403600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3978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50938" y="4241800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397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5775" y="26257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B907D1"/>
                </a:solidFill>
                <a:latin typeface="Comic Sans MS" pitchFamily="-107" charset="0"/>
              </a:rPr>
              <a:t>r0</a:t>
            </a:r>
          </a:p>
        </p:txBody>
      </p:sp>
      <p:sp>
        <p:nvSpPr>
          <p:cNvPr id="1363980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50938" y="2613025"/>
            <a:ext cx="2244725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3981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34512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B907D1"/>
                </a:solidFill>
                <a:latin typeface="Comic Sans MS" pitchFamily="-107" charset="0"/>
              </a:rPr>
              <a:t>r1</a:t>
            </a:r>
          </a:p>
        </p:txBody>
      </p:sp>
      <p:sp>
        <p:nvSpPr>
          <p:cNvPr id="1363982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4188" y="4262438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B907D1"/>
                </a:solidFill>
                <a:latin typeface="Comic Sans MS" pitchFamily="-107" charset="0"/>
              </a:rPr>
              <a:t>r13</a:t>
            </a:r>
          </a:p>
        </p:txBody>
      </p:sp>
      <p:sp>
        <p:nvSpPr>
          <p:cNvPr id="1363983" name="Text Box 15"/>
          <p:cNvSpPr txBox="1">
            <a:spLocks noChangeArrowheads="1"/>
          </p:cNvSpPr>
          <p:nvPr/>
        </p:nvSpPr>
        <p:spPr bwMode="auto">
          <a:xfrm>
            <a:off x="1687513" y="3182938"/>
            <a:ext cx="17891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Input value: x</a:t>
            </a:r>
          </a:p>
        </p:txBody>
      </p:sp>
      <p:sp>
        <p:nvSpPr>
          <p:cNvPr id="1363984" name="Text Box 16"/>
          <p:cNvSpPr txBox="1">
            <a:spLocks noChangeArrowheads="1"/>
          </p:cNvSpPr>
          <p:nvPr/>
        </p:nvSpPr>
        <p:spPr bwMode="auto">
          <a:xfrm>
            <a:off x="1681163" y="4033838"/>
            <a:ext cx="17891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Final result - </a:t>
            </a:r>
            <a:r>
              <a:rPr lang="en-US" sz="1000" b="1" i="1">
                <a:solidFill>
                  <a:srgbClr val="FF0515"/>
                </a:solidFill>
                <a:latin typeface="Arial" charset="0"/>
              </a:rPr>
              <a:t>in progress</a:t>
            </a:r>
            <a:endParaRPr lang="en-US" sz="1000" b="1">
              <a:latin typeface="Arial" charset="0"/>
            </a:endParaRPr>
          </a:p>
        </p:txBody>
      </p:sp>
      <p:sp>
        <p:nvSpPr>
          <p:cNvPr id="1363985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778125" y="262255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>
                <a:latin typeface="Comic Sans MS" pitchFamily="-107" charset="0"/>
              </a:rPr>
              <a:t>0</a:t>
            </a:r>
            <a:endParaRPr lang="en-US" sz="1800">
              <a:latin typeface="Comic Sans MS" pitchFamily="-107" charset="0"/>
            </a:endParaRPr>
          </a:p>
        </p:txBody>
      </p:sp>
      <p:sp>
        <p:nvSpPr>
          <p:cNvPr id="1363986" name="Rectangle 18"/>
          <p:cNvSpPr>
            <a:spLocks noChangeArrowheads="1"/>
          </p:cNvSpPr>
          <p:nvPr/>
        </p:nvSpPr>
        <p:spPr bwMode="auto">
          <a:xfrm>
            <a:off x="1066800" y="1676400"/>
            <a:ext cx="3419475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Step 1: Plan your registers</a:t>
            </a:r>
          </a:p>
        </p:txBody>
      </p:sp>
      <p:sp>
        <p:nvSpPr>
          <p:cNvPr id="1363987" name="Text Box 19"/>
          <p:cNvSpPr txBox="1">
            <a:spLocks noChangeArrowheads="1"/>
          </p:cNvSpPr>
          <p:nvPr/>
        </p:nvSpPr>
        <p:spPr bwMode="auto">
          <a:xfrm>
            <a:off x="3505200" y="2590800"/>
            <a:ext cx="242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515"/>
                </a:solidFill>
              </a:rPr>
              <a:t>r0 is ALWAYS 0!</a:t>
            </a:r>
          </a:p>
        </p:txBody>
      </p:sp>
      <p:sp>
        <p:nvSpPr>
          <p:cNvPr id="1363988" name="Text Box 20"/>
          <p:cNvSpPr txBox="1">
            <a:spLocks noChangeArrowheads="1"/>
          </p:cNvSpPr>
          <p:nvPr/>
        </p:nvSpPr>
        <p:spPr bwMode="auto">
          <a:xfrm>
            <a:off x="3581400" y="3352800"/>
            <a:ext cx="120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515"/>
                </a:solidFill>
              </a:rPr>
              <a:t>Holds N</a:t>
            </a:r>
          </a:p>
        </p:txBody>
      </p:sp>
      <p:sp>
        <p:nvSpPr>
          <p:cNvPr id="1363989" name="Text Box 21"/>
          <p:cNvSpPr txBox="1">
            <a:spLocks noChangeArrowheads="1"/>
          </p:cNvSpPr>
          <p:nvPr/>
        </p:nvSpPr>
        <p:spPr bwMode="auto">
          <a:xfrm>
            <a:off x="3429000" y="4191000"/>
            <a:ext cx="2300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515"/>
                </a:solidFill>
              </a:rPr>
              <a:t>Holds the answer</a:t>
            </a:r>
          </a:p>
        </p:txBody>
      </p:sp>
    </p:spTree>
    <p:extLst>
      <p:ext uri="{BB962C8B-B14F-4D97-AF65-F5344CB8AC3E}">
        <p14:creationId xmlns:p14="http://schemas.microsoft.com/office/powerpoint/2010/main" val="22934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601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1163" y="889000"/>
            <a:ext cx="8243887" cy="174625"/>
            <a:chOff x="295" y="1311"/>
            <a:chExt cx="5177" cy="114"/>
          </a:xfrm>
        </p:grpSpPr>
        <p:sp>
          <p:nvSpPr>
            <p:cNvPr id="1366019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020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02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8175" y="130175"/>
            <a:ext cx="38576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>
                <a:latin typeface="Times New Roman" pitchFamily="-107" charset="0"/>
              </a:rPr>
              <a:t>More Examples</a:t>
            </a:r>
          </a:p>
        </p:txBody>
      </p:sp>
      <p:sp>
        <p:nvSpPr>
          <p:cNvPr id="1366022" name="Rectangle 6"/>
          <p:cNvSpPr>
            <a:spLocks noChangeArrowheads="1"/>
          </p:cNvSpPr>
          <p:nvPr/>
        </p:nvSpPr>
        <p:spPr bwMode="auto">
          <a:xfrm>
            <a:off x="5738813" y="219075"/>
            <a:ext cx="2103437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Smallest Factor</a:t>
            </a:r>
          </a:p>
        </p:txBody>
      </p:sp>
      <p:sp>
        <p:nvSpPr>
          <p:cNvPr id="1366023" name="Text Box 7"/>
          <p:cNvSpPr txBox="1">
            <a:spLocks noChangeArrowheads="1"/>
          </p:cNvSpPr>
          <p:nvPr/>
        </p:nvSpPr>
        <p:spPr bwMode="auto">
          <a:xfrm>
            <a:off x="669925" y="1160463"/>
            <a:ext cx="755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/>
              <a:t>Write a Hmmm function that finds the smallest prime factor of a number</a:t>
            </a:r>
          </a:p>
        </p:txBody>
      </p:sp>
      <p:sp>
        <p:nvSpPr>
          <p:cNvPr id="1366033" name="Rectangle 17"/>
          <p:cNvSpPr>
            <a:spLocks noChangeArrowheads="1"/>
          </p:cNvSpPr>
          <p:nvPr/>
        </p:nvSpPr>
        <p:spPr bwMode="auto">
          <a:xfrm>
            <a:off x="838200" y="1600200"/>
            <a:ext cx="3402013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Step 2: Plan your function</a:t>
            </a:r>
          </a:p>
        </p:txBody>
      </p:sp>
      <p:sp>
        <p:nvSpPr>
          <p:cNvPr id="1366037" name="Text Box 21"/>
          <p:cNvSpPr txBox="1">
            <a:spLocks noChangeArrowheads="1"/>
          </p:cNvSpPr>
          <p:nvPr/>
        </p:nvSpPr>
        <p:spPr bwMode="auto">
          <a:xfrm>
            <a:off x="838200" y="2209800"/>
            <a:ext cx="35877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r0 is 0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r1 will hold N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r13 will hold the return value</a:t>
            </a:r>
          </a:p>
        </p:txBody>
      </p:sp>
      <p:sp>
        <p:nvSpPr>
          <p:cNvPr id="1366038" name="Text Box 22"/>
          <p:cNvSpPr txBox="1">
            <a:spLocks noChangeArrowheads="1"/>
          </p:cNvSpPr>
          <p:nvPr/>
        </p:nvSpPr>
        <p:spPr bwMode="auto">
          <a:xfrm>
            <a:off x="838200" y="3657600"/>
            <a:ext cx="72580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>
              <a:buFontTx/>
              <a:buAutoNum type="arabicPeriod"/>
            </a:pPr>
            <a:r>
              <a:rPr lang="en-US">
                <a:latin typeface="Times" pitchFamily="-107" charset="0"/>
              </a:rPr>
              <a:t>Get a number from the user</a:t>
            </a:r>
          </a:p>
          <a:p>
            <a:pPr>
              <a:buFontTx/>
              <a:buAutoNum type="arabicPeriod"/>
            </a:pPr>
            <a:r>
              <a:rPr lang="en-US">
                <a:latin typeface="Times" pitchFamily="-107" charset="0"/>
              </a:rPr>
              <a:t>Store 2 (the smallest prime) in the return register (r13)</a:t>
            </a:r>
          </a:p>
          <a:p>
            <a:pPr>
              <a:buFontTx/>
              <a:buAutoNum type="arabicPeriod"/>
            </a:pPr>
            <a:r>
              <a:rPr lang="en-US">
                <a:latin typeface="Times" pitchFamily="-107" charset="0"/>
              </a:rPr>
              <a:t>Check to see if N%2 is zero</a:t>
            </a:r>
          </a:p>
          <a:p>
            <a:pPr>
              <a:buFontTx/>
              <a:buAutoNum type="arabicPeriod"/>
            </a:pPr>
            <a:r>
              <a:rPr lang="en-US">
                <a:latin typeface="Times" pitchFamily="-107" charset="0"/>
              </a:rPr>
              <a:t>If so, write and halt.</a:t>
            </a:r>
          </a:p>
          <a:p>
            <a:pPr>
              <a:buFontTx/>
              <a:buAutoNum type="arabicPeriod"/>
            </a:pPr>
            <a:r>
              <a:rPr lang="en-US">
                <a:latin typeface="Times" pitchFamily="-107" charset="0"/>
              </a:rPr>
              <a:t>Otherwise, add 1 to r13 and go to step 3</a:t>
            </a:r>
          </a:p>
        </p:txBody>
      </p:sp>
    </p:spTree>
    <p:extLst>
      <p:ext uri="{BB962C8B-B14F-4D97-AF65-F5344CB8AC3E}">
        <p14:creationId xmlns:p14="http://schemas.microsoft.com/office/powerpoint/2010/main" val="38519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806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1163" y="889000"/>
            <a:ext cx="8243887" cy="174625"/>
            <a:chOff x="295" y="1311"/>
            <a:chExt cx="5177" cy="114"/>
          </a:xfrm>
        </p:grpSpPr>
        <p:sp>
          <p:nvSpPr>
            <p:cNvPr id="1368067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6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806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8175" y="130175"/>
            <a:ext cx="38576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>
                <a:latin typeface="Times New Roman" pitchFamily="-107" charset="0"/>
              </a:rPr>
              <a:t>More Examples</a:t>
            </a:r>
          </a:p>
        </p:txBody>
      </p:sp>
      <p:sp>
        <p:nvSpPr>
          <p:cNvPr id="1368070" name="Rectangle 6"/>
          <p:cNvSpPr>
            <a:spLocks noChangeArrowheads="1"/>
          </p:cNvSpPr>
          <p:nvPr/>
        </p:nvSpPr>
        <p:spPr bwMode="auto">
          <a:xfrm>
            <a:off x="5738813" y="219075"/>
            <a:ext cx="2103437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Smallest Factor</a:t>
            </a:r>
          </a:p>
        </p:txBody>
      </p:sp>
      <p:sp>
        <p:nvSpPr>
          <p:cNvPr id="1368071" name="Text Box 7"/>
          <p:cNvSpPr txBox="1">
            <a:spLocks noChangeArrowheads="1"/>
          </p:cNvSpPr>
          <p:nvPr/>
        </p:nvSpPr>
        <p:spPr bwMode="auto">
          <a:xfrm>
            <a:off x="669925" y="1160463"/>
            <a:ext cx="755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/>
              <a:t>Write a Hmmm function that finds the smallest prime factor of a number</a:t>
            </a:r>
          </a:p>
        </p:txBody>
      </p:sp>
      <p:sp>
        <p:nvSpPr>
          <p:cNvPr id="1368072" name="Rectangle 8"/>
          <p:cNvSpPr>
            <a:spLocks noChangeArrowheads="1"/>
          </p:cNvSpPr>
          <p:nvPr/>
        </p:nvSpPr>
        <p:spPr bwMode="auto">
          <a:xfrm>
            <a:off x="838200" y="1600200"/>
            <a:ext cx="3402013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Step 2: Plan your function</a:t>
            </a:r>
          </a:p>
        </p:txBody>
      </p:sp>
      <p:sp>
        <p:nvSpPr>
          <p:cNvPr id="1368073" name="Text Box 9"/>
          <p:cNvSpPr txBox="1">
            <a:spLocks noChangeArrowheads="1"/>
          </p:cNvSpPr>
          <p:nvPr/>
        </p:nvSpPr>
        <p:spPr bwMode="auto">
          <a:xfrm>
            <a:off x="838200" y="2209800"/>
            <a:ext cx="35877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r0 is 0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r1 will hold N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r13 will hold the return value</a:t>
            </a:r>
          </a:p>
        </p:txBody>
      </p:sp>
      <p:sp>
        <p:nvSpPr>
          <p:cNvPr id="1368074" name="Text Box 10"/>
          <p:cNvSpPr txBox="1">
            <a:spLocks noChangeArrowheads="1"/>
          </p:cNvSpPr>
          <p:nvPr/>
        </p:nvSpPr>
        <p:spPr bwMode="auto">
          <a:xfrm>
            <a:off x="4638675" y="5702300"/>
            <a:ext cx="4505325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sz="1400">
                <a:latin typeface="Times" pitchFamily="-107" charset="0"/>
              </a:rPr>
              <a:t>0. 	Get a number from the user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Store 2 (the smallest prime) in the return register (r13)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Check to see if N%2 is zero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If so, write and halt.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Otherwise, add 1 to r13 and go to step 2</a:t>
            </a:r>
          </a:p>
        </p:txBody>
      </p:sp>
      <p:sp>
        <p:nvSpPr>
          <p:cNvPr id="1368075" name="Text Box 11"/>
          <p:cNvSpPr txBox="1">
            <a:spLocks noChangeArrowheads="1"/>
          </p:cNvSpPr>
          <p:nvPr/>
        </p:nvSpPr>
        <p:spPr bwMode="auto">
          <a:xfrm>
            <a:off x="838200" y="3200400"/>
            <a:ext cx="552291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00 read r1	# Get a number from the user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01 loadn r13 2	# Store 2 (smallest prime) in r13</a:t>
            </a:r>
          </a:p>
          <a:p>
            <a:pPr algn="l"/>
            <a:endParaRPr lang="en-US" sz="1400" b="1">
              <a:solidFill>
                <a:srgbClr val="09AC20"/>
              </a:solidFill>
              <a:latin typeface="Courier New" pitchFamily="-107" charset="0"/>
            </a:endParaRPr>
          </a:p>
          <a:p>
            <a:pPr algn="l"/>
            <a:endParaRPr lang="en-US" sz="1400" b="1">
              <a:solidFill>
                <a:srgbClr val="09AC20"/>
              </a:solidFill>
              <a:latin typeface="Courier New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6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1163" y="889000"/>
            <a:ext cx="8243887" cy="174625"/>
            <a:chOff x="295" y="1311"/>
            <a:chExt cx="5177" cy="114"/>
          </a:xfrm>
        </p:grpSpPr>
        <p:sp>
          <p:nvSpPr>
            <p:cNvPr id="1372163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164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7216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8175" y="130175"/>
            <a:ext cx="38576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>
                <a:latin typeface="Times New Roman" pitchFamily="-107" charset="0"/>
              </a:rPr>
              <a:t>More Examples</a:t>
            </a:r>
          </a:p>
        </p:txBody>
      </p:sp>
      <p:sp>
        <p:nvSpPr>
          <p:cNvPr id="1372166" name="Rectangle 6"/>
          <p:cNvSpPr>
            <a:spLocks noChangeArrowheads="1"/>
          </p:cNvSpPr>
          <p:nvPr/>
        </p:nvSpPr>
        <p:spPr bwMode="auto">
          <a:xfrm>
            <a:off x="5738813" y="219075"/>
            <a:ext cx="2103437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Smallest Factor</a:t>
            </a:r>
          </a:p>
        </p:txBody>
      </p:sp>
      <p:sp>
        <p:nvSpPr>
          <p:cNvPr id="1372167" name="Text Box 7"/>
          <p:cNvSpPr txBox="1">
            <a:spLocks noChangeArrowheads="1"/>
          </p:cNvSpPr>
          <p:nvPr/>
        </p:nvSpPr>
        <p:spPr bwMode="auto">
          <a:xfrm>
            <a:off x="669925" y="1160463"/>
            <a:ext cx="755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/>
              <a:t>Write a Hmmm function that finds the smallest prime factor of a number</a:t>
            </a:r>
          </a:p>
        </p:txBody>
      </p:sp>
      <p:sp>
        <p:nvSpPr>
          <p:cNvPr id="1372168" name="Rectangle 8"/>
          <p:cNvSpPr>
            <a:spLocks noChangeArrowheads="1"/>
          </p:cNvSpPr>
          <p:nvPr/>
        </p:nvSpPr>
        <p:spPr bwMode="auto">
          <a:xfrm>
            <a:off x="838200" y="1600200"/>
            <a:ext cx="3402013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Step 2: Plan your function</a:t>
            </a:r>
          </a:p>
        </p:txBody>
      </p:sp>
      <p:sp>
        <p:nvSpPr>
          <p:cNvPr id="1372169" name="Text Box 9"/>
          <p:cNvSpPr txBox="1">
            <a:spLocks noChangeArrowheads="1"/>
          </p:cNvSpPr>
          <p:nvPr/>
        </p:nvSpPr>
        <p:spPr bwMode="auto">
          <a:xfrm>
            <a:off x="838200" y="2209800"/>
            <a:ext cx="35877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r0 is 0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r1 will hold N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r13 will hold the return value</a:t>
            </a:r>
          </a:p>
        </p:txBody>
      </p:sp>
      <p:sp>
        <p:nvSpPr>
          <p:cNvPr id="1372170" name="Text Box 10"/>
          <p:cNvSpPr txBox="1">
            <a:spLocks noChangeArrowheads="1"/>
          </p:cNvSpPr>
          <p:nvPr/>
        </p:nvSpPr>
        <p:spPr bwMode="auto">
          <a:xfrm>
            <a:off x="4638675" y="5702300"/>
            <a:ext cx="4505325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sz="1400">
                <a:latin typeface="Times" pitchFamily="-107" charset="0"/>
              </a:rPr>
              <a:t>0.	Get a number from the user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Store 2 (the smallest prime) in the return register (r13)</a:t>
            </a:r>
          </a:p>
          <a:p>
            <a:pPr>
              <a:buFontTx/>
              <a:buAutoNum type="arabicPeriod"/>
            </a:pPr>
            <a:r>
              <a:rPr lang="en-US" sz="1400" b="1">
                <a:solidFill>
                  <a:srgbClr val="FF0515"/>
                </a:solidFill>
                <a:latin typeface="Times" pitchFamily="-107" charset="0"/>
              </a:rPr>
              <a:t>Check to see if N%2 is zero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If so, write and halt.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Otherwise, add 1 to r13 and go to step 2</a:t>
            </a:r>
          </a:p>
        </p:txBody>
      </p:sp>
      <p:sp>
        <p:nvSpPr>
          <p:cNvPr id="1372171" name="Text Box 11"/>
          <p:cNvSpPr txBox="1">
            <a:spLocks noChangeArrowheads="1"/>
          </p:cNvSpPr>
          <p:nvPr/>
        </p:nvSpPr>
        <p:spPr bwMode="auto">
          <a:xfrm>
            <a:off x="838200" y="3200400"/>
            <a:ext cx="552291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00 read r1	# Get a number from the user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01 loadn r13 2	# Store 2 (smallest prime) in r13</a:t>
            </a:r>
          </a:p>
          <a:p>
            <a:pPr algn="l"/>
            <a:endParaRPr lang="en-US" sz="1400" b="1">
              <a:solidFill>
                <a:srgbClr val="09AC20"/>
              </a:solidFill>
              <a:latin typeface="Courier New" pitchFamily="-107" charset="0"/>
            </a:endParaRPr>
          </a:p>
          <a:p>
            <a:pPr algn="l"/>
            <a:endParaRPr lang="en-US" sz="1400" b="1">
              <a:solidFill>
                <a:srgbClr val="09AC20"/>
              </a:solidFill>
              <a:latin typeface="Courier New" pitchFamily="-107" charset="0"/>
            </a:endParaRPr>
          </a:p>
        </p:txBody>
      </p:sp>
      <p:sp>
        <p:nvSpPr>
          <p:cNvPr id="1372172" name="Text Box 12"/>
          <p:cNvSpPr txBox="1">
            <a:spLocks noChangeArrowheads="1"/>
          </p:cNvSpPr>
          <p:nvPr/>
        </p:nvSpPr>
        <p:spPr bwMode="auto">
          <a:xfrm>
            <a:off x="381000" y="6019800"/>
            <a:ext cx="3984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More than 1 hmmm instruction</a:t>
            </a:r>
          </a:p>
        </p:txBody>
      </p:sp>
      <p:sp>
        <p:nvSpPr>
          <p:cNvPr id="1372173" name="Line 13"/>
          <p:cNvSpPr>
            <a:spLocks noChangeShapeType="1"/>
          </p:cNvSpPr>
          <p:nvPr/>
        </p:nvSpPr>
        <p:spPr bwMode="auto">
          <a:xfrm>
            <a:off x="4267200" y="6248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5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421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1163" y="889000"/>
            <a:ext cx="8243887" cy="174625"/>
            <a:chOff x="295" y="1311"/>
            <a:chExt cx="5177" cy="114"/>
          </a:xfrm>
        </p:grpSpPr>
        <p:sp>
          <p:nvSpPr>
            <p:cNvPr id="1374211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4212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7421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8175" y="130175"/>
            <a:ext cx="38576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>
                <a:latin typeface="Times New Roman" pitchFamily="-107" charset="0"/>
              </a:rPr>
              <a:t>More Examples</a:t>
            </a:r>
          </a:p>
        </p:txBody>
      </p:sp>
      <p:sp>
        <p:nvSpPr>
          <p:cNvPr id="1374214" name="Rectangle 6"/>
          <p:cNvSpPr>
            <a:spLocks noChangeArrowheads="1"/>
          </p:cNvSpPr>
          <p:nvPr/>
        </p:nvSpPr>
        <p:spPr bwMode="auto">
          <a:xfrm>
            <a:off x="5738813" y="219075"/>
            <a:ext cx="2103437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Smallest Factor</a:t>
            </a:r>
          </a:p>
        </p:txBody>
      </p:sp>
      <p:sp>
        <p:nvSpPr>
          <p:cNvPr id="1374215" name="Text Box 7"/>
          <p:cNvSpPr txBox="1">
            <a:spLocks noChangeArrowheads="1"/>
          </p:cNvSpPr>
          <p:nvPr/>
        </p:nvSpPr>
        <p:spPr bwMode="auto">
          <a:xfrm>
            <a:off x="669925" y="1160463"/>
            <a:ext cx="755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/>
              <a:t>Write a Hmmm function that finds the smallest prime factor of a number</a:t>
            </a:r>
          </a:p>
        </p:txBody>
      </p:sp>
      <p:sp>
        <p:nvSpPr>
          <p:cNvPr id="1374216" name="Rectangle 8"/>
          <p:cNvSpPr>
            <a:spLocks noChangeArrowheads="1"/>
          </p:cNvSpPr>
          <p:nvPr/>
        </p:nvSpPr>
        <p:spPr bwMode="auto">
          <a:xfrm>
            <a:off x="838200" y="1600200"/>
            <a:ext cx="3402013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Step 2: Plan your function</a:t>
            </a:r>
          </a:p>
        </p:txBody>
      </p:sp>
      <p:sp>
        <p:nvSpPr>
          <p:cNvPr id="1374217" name="Text Box 9"/>
          <p:cNvSpPr txBox="1">
            <a:spLocks noChangeArrowheads="1"/>
          </p:cNvSpPr>
          <p:nvPr/>
        </p:nvSpPr>
        <p:spPr bwMode="auto">
          <a:xfrm>
            <a:off x="838200" y="2209800"/>
            <a:ext cx="433228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r0 is 0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r1 will hold N</a:t>
            </a:r>
          </a:p>
          <a:p>
            <a:pPr algn="l"/>
            <a:r>
              <a:rPr lang="en-US" sz="1400" b="1">
                <a:solidFill>
                  <a:srgbClr val="FF0515"/>
                </a:solidFill>
                <a:latin typeface="Courier New" pitchFamily="-107" charset="0"/>
              </a:rPr>
              <a:t># r2 holds intermediate mod calculation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r13 will hold the return value</a:t>
            </a:r>
          </a:p>
        </p:txBody>
      </p:sp>
      <p:sp>
        <p:nvSpPr>
          <p:cNvPr id="1374218" name="Text Box 10"/>
          <p:cNvSpPr txBox="1">
            <a:spLocks noChangeArrowheads="1"/>
          </p:cNvSpPr>
          <p:nvPr/>
        </p:nvSpPr>
        <p:spPr bwMode="auto">
          <a:xfrm>
            <a:off x="4638675" y="5257800"/>
            <a:ext cx="45053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sz="1400">
                <a:latin typeface="Times" pitchFamily="-107" charset="0"/>
              </a:rPr>
              <a:t>0.	Get a number from the user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Store 2 (the smallest prime) in the return register (r13)</a:t>
            </a:r>
          </a:p>
          <a:p>
            <a:pPr>
              <a:buFontTx/>
              <a:buAutoNum type="arabicPeriod"/>
            </a:pPr>
            <a:r>
              <a:rPr lang="en-US" sz="1400" b="1">
                <a:solidFill>
                  <a:srgbClr val="FF0515"/>
                </a:solidFill>
                <a:latin typeface="Times" pitchFamily="-107" charset="0"/>
              </a:rPr>
              <a:t>Store r1 mod r3 in r2</a:t>
            </a:r>
          </a:p>
          <a:p>
            <a:pPr>
              <a:buFontTx/>
              <a:buAutoNum type="arabicPeriod"/>
            </a:pPr>
            <a:r>
              <a:rPr lang="en-US" sz="1400" b="1">
                <a:solidFill>
                  <a:srgbClr val="FF0515"/>
                </a:solidFill>
                <a:latin typeface="Times" pitchFamily="-107" charset="0"/>
              </a:rPr>
              <a:t>Jump to the end if r2 is 0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If so, write and halt.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Otherwise, add 1 to r13 and go to step 2</a:t>
            </a:r>
          </a:p>
        </p:txBody>
      </p:sp>
      <p:sp>
        <p:nvSpPr>
          <p:cNvPr id="1374219" name="Text Box 11"/>
          <p:cNvSpPr txBox="1">
            <a:spLocks noChangeArrowheads="1"/>
          </p:cNvSpPr>
          <p:nvPr/>
        </p:nvSpPr>
        <p:spPr bwMode="auto">
          <a:xfrm>
            <a:off x="838200" y="3200400"/>
            <a:ext cx="552291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00 read r1	# Get a number from the user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01 loadn r13 2	# Store 2 (smallest prime) in r13</a:t>
            </a:r>
          </a:p>
          <a:p>
            <a:pPr algn="l"/>
            <a:endParaRPr lang="en-US" sz="1400" b="1">
              <a:solidFill>
                <a:srgbClr val="09AC20"/>
              </a:solidFill>
              <a:latin typeface="Courier New" pitchFamily="-107" charset="0"/>
            </a:endParaRPr>
          </a:p>
          <a:p>
            <a:pPr algn="l"/>
            <a:endParaRPr lang="en-US" sz="1400" b="1">
              <a:solidFill>
                <a:srgbClr val="09AC20"/>
              </a:solidFill>
              <a:latin typeface="Courier New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625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1163" y="889000"/>
            <a:ext cx="8243887" cy="174625"/>
            <a:chOff x="295" y="1311"/>
            <a:chExt cx="5177" cy="114"/>
          </a:xfrm>
        </p:grpSpPr>
        <p:sp>
          <p:nvSpPr>
            <p:cNvPr id="1376259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6260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7626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8175" y="130175"/>
            <a:ext cx="38576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>
                <a:latin typeface="Times New Roman" pitchFamily="-107" charset="0"/>
              </a:rPr>
              <a:t>More Examples</a:t>
            </a:r>
          </a:p>
        </p:txBody>
      </p:sp>
      <p:sp>
        <p:nvSpPr>
          <p:cNvPr id="1376262" name="Rectangle 6"/>
          <p:cNvSpPr>
            <a:spLocks noChangeArrowheads="1"/>
          </p:cNvSpPr>
          <p:nvPr/>
        </p:nvSpPr>
        <p:spPr bwMode="auto">
          <a:xfrm>
            <a:off x="5738813" y="219075"/>
            <a:ext cx="2103437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Smallest Factor</a:t>
            </a:r>
          </a:p>
        </p:txBody>
      </p:sp>
      <p:sp>
        <p:nvSpPr>
          <p:cNvPr id="1376263" name="Text Box 7"/>
          <p:cNvSpPr txBox="1">
            <a:spLocks noChangeArrowheads="1"/>
          </p:cNvSpPr>
          <p:nvPr/>
        </p:nvSpPr>
        <p:spPr bwMode="auto">
          <a:xfrm>
            <a:off x="669925" y="1160463"/>
            <a:ext cx="755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/>
              <a:t>Write a Hmmm function that finds the smallest prime factor of a number</a:t>
            </a:r>
          </a:p>
        </p:txBody>
      </p:sp>
      <p:sp>
        <p:nvSpPr>
          <p:cNvPr id="1376264" name="Rectangle 8"/>
          <p:cNvSpPr>
            <a:spLocks noChangeArrowheads="1"/>
          </p:cNvSpPr>
          <p:nvPr/>
        </p:nvSpPr>
        <p:spPr bwMode="auto">
          <a:xfrm>
            <a:off x="838200" y="1600200"/>
            <a:ext cx="3402013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Step 2: Plan your function</a:t>
            </a:r>
          </a:p>
        </p:txBody>
      </p:sp>
      <p:sp>
        <p:nvSpPr>
          <p:cNvPr id="1376265" name="Text Box 9"/>
          <p:cNvSpPr txBox="1">
            <a:spLocks noChangeArrowheads="1"/>
          </p:cNvSpPr>
          <p:nvPr/>
        </p:nvSpPr>
        <p:spPr bwMode="auto">
          <a:xfrm>
            <a:off x="838200" y="2209800"/>
            <a:ext cx="433228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r0 is 0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r1 will hold N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r2 holds intermediate mod calculation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r13 will hold the return value</a:t>
            </a:r>
          </a:p>
        </p:txBody>
      </p:sp>
      <p:sp>
        <p:nvSpPr>
          <p:cNvPr id="1376266" name="Text Box 10"/>
          <p:cNvSpPr txBox="1">
            <a:spLocks noChangeArrowheads="1"/>
          </p:cNvSpPr>
          <p:nvPr/>
        </p:nvSpPr>
        <p:spPr bwMode="auto">
          <a:xfrm>
            <a:off x="4638675" y="5257800"/>
            <a:ext cx="45053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sz="1400">
                <a:latin typeface="Times" pitchFamily="-107" charset="0"/>
              </a:rPr>
              <a:t>0.	Get a number from the user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Store 2 (the smallest prime) in the return register (r13)</a:t>
            </a:r>
          </a:p>
          <a:p>
            <a:pPr>
              <a:buFontTx/>
              <a:buAutoNum type="arabicPeriod"/>
            </a:pPr>
            <a:r>
              <a:rPr lang="en-US" sz="1400" b="1">
                <a:solidFill>
                  <a:srgbClr val="FF0515"/>
                </a:solidFill>
                <a:latin typeface="Times" pitchFamily="-107" charset="0"/>
              </a:rPr>
              <a:t>Store r1 mod r13 in r2</a:t>
            </a:r>
          </a:p>
          <a:p>
            <a:pPr>
              <a:buFontTx/>
              <a:buAutoNum type="arabicPeriod"/>
            </a:pPr>
            <a:r>
              <a:rPr lang="en-US" sz="1400" b="1">
                <a:solidFill>
                  <a:srgbClr val="FF0515"/>
                </a:solidFill>
                <a:latin typeface="Times" pitchFamily="-107" charset="0"/>
              </a:rPr>
              <a:t>Jump to the end if r2 is 0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If so, write and halt.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Otherwise, add 1 to r13 and go to step 2</a:t>
            </a:r>
          </a:p>
        </p:txBody>
      </p:sp>
      <p:sp>
        <p:nvSpPr>
          <p:cNvPr id="1376267" name="Text Box 11"/>
          <p:cNvSpPr txBox="1">
            <a:spLocks noChangeArrowheads="1"/>
          </p:cNvSpPr>
          <p:nvPr/>
        </p:nvSpPr>
        <p:spPr bwMode="auto">
          <a:xfrm>
            <a:off x="838200" y="3200400"/>
            <a:ext cx="8161338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00 read r1	# Get a number from the user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01 loadn r13 2	# Store 2 (smallest prime) in r13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02 mod r2 r1 r13 # r2 = r1%r13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03 jeqz r2 </a:t>
            </a:r>
            <a:r>
              <a:rPr lang="en-US" sz="1400" b="1">
                <a:solidFill>
                  <a:srgbClr val="FF0515"/>
                </a:solidFill>
                <a:latin typeface="Courier New" pitchFamily="-107" charset="0"/>
              </a:rPr>
              <a:t>??</a:t>
            </a:r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    # Jump to the end if r1%r13 is 0 (we don't know where yet)</a:t>
            </a:r>
          </a:p>
          <a:p>
            <a:pPr algn="l"/>
            <a:endParaRPr lang="en-US" sz="1400" b="1">
              <a:solidFill>
                <a:srgbClr val="09AC20"/>
              </a:solidFill>
              <a:latin typeface="Courier New" pitchFamily="-107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7626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4538" y="3778250"/>
              <a:ext cx="423862" cy="396875"/>
            </p14:xfrm>
          </p:contentPart>
        </mc:Choice>
        <mc:Fallback xmlns="">
          <p:pic>
            <p:nvPicPr>
              <p:cNvPr id="137626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05191" y="3768929"/>
                <a:ext cx="442557" cy="4155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392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830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1163" y="889000"/>
            <a:ext cx="8243887" cy="174625"/>
            <a:chOff x="295" y="1311"/>
            <a:chExt cx="5177" cy="114"/>
          </a:xfrm>
        </p:grpSpPr>
        <p:sp>
          <p:nvSpPr>
            <p:cNvPr id="1378307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8308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7830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8175" y="130175"/>
            <a:ext cx="38576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>
                <a:latin typeface="Times New Roman" pitchFamily="-107" charset="0"/>
              </a:rPr>
              <a:t>More Examples</a:t>
            </a:r>
          </a:p>
        </p:txBody>
      </p:sp>
      <p:sp>
        <p:nvSpPr>
          <p:cNvPr id="1378310" name="Rectangle 6"/>
          <p:cNvSpPr>
            <a:spLocks noChangeArrowheads="1"/>
          </p:cNvSpPr>
          <p:nvPr/>
        </p:nvSpPr>
        <p:spPr bwMode="auto">
          <a:xfrm>
            <a:off x="5738813" y="219075"/>
            <a:ext cx="2103437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Smallest Factor</a:t>
            </a:r>
          </a:p>
        </p:txBody>
      </p:sp>
      <p:sp>
        <p:nvSpPr>
          <p:cNvPr id="1378311" name="Text Box 7"/>
          <p:cNvSpPr txBox="1">
            <a:spLocks noChangeArrowheads="1"/>
          </p:cNvSpPr>
          <p:nvPr/>
        </p:nvSpPr>
        <p:spPr bwMode="auto">
          <a:xfrm>
            <a:off x="669925" y="1160463"/>
            <a:ext cx="755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/>
              <a:t>Write a Hmmm function that finds the smallest prime factor of a number</a:t>
            </a:r>
          </a:p>
        </p:txBody>
      </p:sp>
      <p:sp>
        <p:nvSpPr>
          <p:cNvPr id="1378312" name="Rectangle 8"/>
          <p:cNvSpPr>
            <a:spLocks noChangeArrowheads="1"/>
          </p:cNvSpPr>
          <p:nvPr/>
        </p:nvSpPr>
        <p:spPr bwMode="auto">
          <a:xfrm>
            <a:off x="838200" y="1600200"/>
            <a:ext cx="3402013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Step 2: Plan your function</a:t>
            </a:r>
          </a:p>
        </p:txBody>
      </p:sp>
      <p:sp>
        <p:nvSpPr>
          <p:cNvPr id="1378313" name="Text Box 9"/>
          <p:cNvSpPr txBox="1">
            <a:spLocks noChangeArrowheads="1"/>
          </p:cNvSpPr>
          <p:nvPr/>
        </p:nvSpPr>
        <p:spPr bwMode="auto">
          <a:xfrm>
            <a:off x="838200" y="2209800"/>
            <a:ext cx="433228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r0 is 0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r1 will hold N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r2 holds intermediate mod calculation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r13 will hold the return value</a:t>
            </a:r>
          </a:p>
        </p:txBody>
      </p:sp>
      <p:sp>
        <p:nvSpPr>
          <p:cNvPr id="1378314" name="Text Box 10"/>
          <p:cNvSpPr txBox="1">
            <a:spLocks noChangeArrowheads="1"/>
          </p:cNvSpPr>
          <p:nvPr/>
        </p:nvSpPr>
        <p:spPr bwMode="auto">
          <a:xfrm>
            <a:off x="4638675" y="5257800"/>
            <a:ext cx="45053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sz="1400">
                <a:latin typeface="Times" pitchFamily="-107" charset="0"/>
              </a:rPr>
              <a:t>0.	Get a number from the user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Store 2 (the smallest prime) in the return register (r13)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Store r1 mod r13 in r2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Jump to the end if r2 is 0</a:t>
            </a:r>
          </a:p>
          <a:p>
            <a:pPr>
              <a:buFontTx/>
              <a:buAutoNum type="arabicPeriod"/>
            </a:pPr>
            <a:r>
              <a:rPr lang="en-US" sz="1400">
                <a:solidFill>
                  <a:srgbClr val="FF0515"/>
                </a:solidFill>
                <a:latin typeface="Times" pitchFamily="-107" charset="0"/>
              </a:rPr>
              <a:t>If so, write and halt.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Otherwise, add 1 to r13 and go to step 2</a:t>
            </a:r>
          </a:p>
        </p:txBody>
      </p:sp>
      <p:sp>
        <p:nvSpPr>
          <p:cNvPr id="1378315" name="Text Box 11"/>
          <p:cNvSpPr txBox="1">
            <a:spLocks noChangeArrowheads="1"/>
          </p:cNvSpPr>
          <p:nvPr/>
        </p:nvSpPr>
        <p:spPr bwMode="auto">
          <a:xfrm>
            <a:off x="838200" y="3200400"/>
            <a:ext cx="8161338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 dirty="0">
                <a:solidFill>
                  <a:srgbClr val="09AC20"/>
                </a:solidFill>
                <a:latin typeface="Courier New" pitchFamily="-107" charset="0"/>
              </a:rPr>
              <a:t>00 read r1	# Get a number from the user</a:t>
            </a:r>
          </a:p>
          <a:p>
            <a:pPr algn="l"/>
            <a:r>
              <a:rPr lang="en-US" sz="1400" b="1" dirty="0">
                <a:solidFill>
                  <a:srgbClr val="09AC20"/>
                </a:solidFill>
                <a:latin typeface="Courier New" pitchFamily="-107" charset="0"/>
              </a:rPr>
              <a:t>01 </a:t>
            </a:r>
            <a:r>
              <a:rPr lang="en-US" sz="1400" b="1" dirty="0" err="1">
                <a:solidFill>
                  <a:srgbClr val="09AC20"/>
                </a:solidFill>
                <a:latin typeface="Courier New" pitchFamily="-107" charset="0"/>
              </a:rPr>
              <a:t>loadn</a:t>
            </a:r>
            <a:r>
              <a:rPr lang="en-US" sz="1400" b="1" dirty="0">
                <a:solidFill>
                  <a:srgbClr val="09AC20"/>
                </a:solidFill>
                <a:latin typeface="Courier New" pitchFamily="-107" charset="0"/>
              </a:rPr>
              <a:t> r13 2	# Store 2 (smallest prime) in r13</a:t>
            </a:r>
          </a:p>
          <a:p>
            <a:pPr algn="l"/>
            <a:r>
              <a:rPr lang="en-US" sz="1400" b="1" dirty="0">
                <a:solidFill>
                  <a:srgbClr val="09AC20"/>
                </a:solidFill>
                <a:latin typeface="Courier New" pitchFamily="-107" charset="0"/>
              </a:rPr>
              <a:t>02 mod r2 r1 r13 # r2 = r1%r13</a:t>
            </a:r>
          </a:p>
          <a:p>
            <a:pPr algn="l"/>
            <a:r>
              <a:rPr lang="en-US" sz="1400" b="1" dirty="0">
                <a:solidFill>
                  <a:srgbClr val="09AC20"/>
                </a:solidFill>
                <a:latin typeface="Courier New" pitchFamily="-107" charset="0"/>
              </a:rPr>
              <a:t>03 </a:t>
            </a:r>
            <a:r>
              <a:rPr lang="en-US" sz="1400" b="1" dirty="0" err="1">
                <a:solidFill>
                  <a:srgbClr val="09AC20"/>
                </a:solidFill>
                <a:latin typeface="Courier New" pitchFamily="-107" charset="0"/>
              </a:rPr>
              <a:t>jeqz</a:t>
            </a:r>
            <a:r>
              <a:rPr lang="en-US" sz="1400" b="1" dirty="0">
                <a:solidFill>
                  <a:srgbClr val="09AC20"/>
                </a:solidFill>
                <a:latin typeface="Courier New" pitchFamily="-107" charset="0"/>
              </a:rPr>
              <a:t> r2 </a:t>
            </a:r>
            <a:r>
              <a:rPr lang="en-US" sz="1400" b="1" dirty="0">
                <a:solidFill>
                  <a:srgbClr val="FF0515"/>
                </a:solidFill>
                <a:latin typeface="Courier New" pitchFamily="-107" charset="0"/>
              </a:rPr>
              <a:t>??</a:t>
            </a:r>
            <a:r>
              <a:rPr lang="en-US" sz="1400" b="1" dirty="0">
                <a:solidFill>
                  <a:srgbClr val="09AC20"/>
                </a:solidFill>
                <a:latin typeface="Courier New" pitchFamily="-107" charset="0"/>
              </a:rPr>
              <a:t>    # Jump to the end if r1%r13 is 0 (we don't know where yet)</a:t>
            </a:r>
          </a:p>
          <a:p>
            <a:pPr algn="l"/>
            <a:endParaRPr lang="en-US" sz="1400" b="1" dirty="0">
              <a:solidFill>
                <a:srgbClr val="09AC20"/>
              </a:solidFill>
              <a:latin typeface="Courier New" pitchFamily="-107" charset="0"/>
            </a:endParaRPr>
          </a:p>
        </p:txBody>
      </p:sp>
      <p:sp>
        <p:nvSpPr>
          <p:cNvPr id="1378316" name="Text Box 12"/>
          <p:cNvSpPr txBox="1">
            <a:spLocks noChangeArrowheads="1"/>
          </p:cNvSpPr>
          <p:nvPr/>
        </p:nvSpPr>
        <p:spPr bwMode="auto">
          <a:xfrm>
            <a:off x="714375" y="6019800"/>
            <a:ext cx="333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Not quite ready for this…</a:t>
            </a:r>
          </a:p>
        </p:txBody>
      </p:sp>
      <p:sp>
        <p:nvSpPr>
          <p:cNvPr id="1378317" name="Line 13"/>
          <p:cNvSpPr>
            <a:spLocks noChangeShapeType="1"/>
          </p:cNvSpPr>
          <p:nvPr/>
        </p:nvSpPr>
        <p:spPr bwMode="auto">
          <a:xfrm>
            <a:off x="4114800" y="62484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1233" y="3460532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Assembly Language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43705" y="1948089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Computer 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5565" y="118535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 circuit design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88726" y="4332890"/>
            <a:ext cx="1390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Loops in 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71808" y="5040868"/>
            <a:ext cx="322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Functions and recursion in AL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4" idx="0"/>
          </p:cNvCxnSpPr>
          <p:nvPr/>
        </p:nvCxnSpPr>
        <p:spPr>
          <a:xfrm>
            <a:off x="3183820" y="1554686"/>
            <a:ext cx="1" cy="3934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3" idx="2"/>
            <a:endCxn id="3" idx="0"/>
          </p:cNvCxnSpPr>
          <p:nvPr/>
        </p:nvCxnSpPr>
        <p:spPr>
          <a:xfrm>
            <a:off x="3183820" y="3141749"/>
            <a:ext cx="0" cy="31878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83820" y="3983752"/>
            <a:ext cx="1" cy="34913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183820" y="4702222"/>
            <a:ext cx="1" cy="33864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10449" y="2772417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Language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4" idx="2"/>
            <a:endCxn id="23" idx="0"/>
          </p:cNvCxnSpPr>
          <p:nvPr/>
        </p:nvCxnSpPr>
        <p:spPr>
          <a:xfrm flipH="1">
            <a:off x="3183820" y="2317421"/>
            <a:ext cx="1" cy="45499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209" y="34715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More concrete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209" y="580465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More abstract</a:t>
            </a:r>
          </a:p>
        </p:txBody>
      </p:sp>
      <p:cxnSp>
        <p:nvCxnSpPr>
          <p:cNvPr id="34" name="Straight Arrow Connector 33"/>
          <p:cNvCxnSpPr>
            <a:stCxn id="31" idx="2"/>
            <a:endCxn id="32" idx="0"/>
          </p:cNvCxnSpPr>
          <p:nvPr/>
        </p:nvCxnSpPr>
        <p:spPr>
          <a:xfrm flipH="1">
            <a:off x="825864" y="716486"/>
            <a:ext cx="32060" cy="508816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95832" y="3464914"/>
            <a:ext cx="3425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A translation of the 1s and 0s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into something human-readable</a:t>
            </a:r>
            <a:endParaRPr lang="en-US" sz="2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57190" y="2593254"/>
            <a:ext cx="4742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sequences of 1s and 0s that drive the 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hardware to perform the necessary functions</a:t>
            </a:r>
            <a:endParaRPr lang="en-US" sz="2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09591" y="1741365"/>
            <a:ext cx="4576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collections of circuits that can perform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all the needed functions to manipulate data</a:t>
            </a:r>
            <a:endParaRPr lang="en-US" sz="2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0610" y="1169965"/>
            <a:ext cx="3876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how to turn functions into hardware</a:t>
            </a:r>
            <a:endParaRPr lang="en-US" sz="2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95832" y="4378298"/>
            <a:ext cx="4072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how to use AL to do stuff that's useful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to humans</a:t>
            </a:r>
            <a:endParaRPr lang="en-US" sz="20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237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035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1163" y="889000"/>
            <a:ext cx="8243887" cy="174625"/>
            <a:chOff x="295" y="1311"/>
            <a:chExt cx="5177" cy="114"/>
          </a:xfrm>
        </p:grpSpPr>
        <p:sp>
          <p:nvSpPr>
            <p:cNvPr id="1380355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0356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8035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8175" y="130175"/>
            <a:ext cx="38576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>
                <a:latin typeface="Times New Roman" pitchFamily="-107" charset="0"/>
              </a:rPr>
              <a:t>More Examples</a:t>
            </a:r>
          </a:p>
        </p:txBody>
      </p:sp>
      <p:sp>
        <p:nvSpPr>
          <p:cNvPr id="1380358" name="Rectangle 6"/>
          <p:cNvSpPr>
            <a:spLocks noChangeArrowheads="1"/>
          </p:cNvSpPr>
          <p:nvPr/>
        </p:nvSpPr>
        <p:spPr bwMode="auto">
          <a:xfrm>
            <a:off x="5738813" y="219075"/>
            <a:ext cx="2103437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Smallest Factor</a:t>
            </a:r>
          </a:p>
        </p:txBody>
      </p:sp>
      <p:sp>
        <p:nvSpPr>
          <p:cNvPr id="1380359" name="Text Box 7"/>
          <p:cNvSpPr txBox="1">
            <a:spLocks noChangeArrowheads="1"/>
          </p:cNvSpPr>
          <p:nvPr/>
        </p:nvSpPr>
        <p:spPr bwMode="auto">
          <a:xfrm>
            <a:off x="669925" y="1160463"/>
            <a:ext cx="755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/>
              <a:t>Write a Hmmm function that finds the smallest prime factor of a number</a:t>
            </a:r>
          </a:p>
        </p:txBody>
      </p:sp>
      <p:sp>
        <p:nvSpPr>
          <p:cNvPr id="1380360" name="Rectangle 8"/>
          <p:cNvSpPr>
            <a:spLocks noChangeArrowheads="1"/>
          </p:cNvSpPr>
          <p:nvPr/>
        </p:nvSpPr>
        <p:spPr bwMode="auto">
          <a:xfrm>
            <a:off x="838200" y="1600200"/>
            <a:ext cx="3402013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Step 2: Plan your function</a:t>
            </a:r>
          </a:p>
        </p:txBody>
      </p:sp>
      <p:sp>
        <p:nvSpPr>
          <p:cNvPr id="1380361" name="Text Box 9"/>
          <p:cNvSpPr txBox="1">
            <a:spLocks noChangeArrowheads="1"/>
          </p:cNvSpPr>
          <p:nvPr/>
        </p:nvSpPr>
        <p:spPr bwMode="auto">
          <a:xfrm>
            <a:off x="838200" y="2209800"/>
            <a:ext cx="433228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r0 is 0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r1 will hold N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r2 holds intermediate mod calculation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r13 will hold the return value</a:t>
            </a:r>
          </a:p>
        </p:txBody>
      </p:sp>
      <p:sp>
        <p:nvSpPr>
          <p:cNvPr id="1380362" name="Text Box 10"/>
          <p:cNvSpPr txBox="1">
            <a:spLocks noChangeArrowheads="1"/>
          </p:cNvSpPr>
          <p:nvPr/>
        </p:nvSpPr>
        <p:spPr bwMode="auto">
          <a:xfrm>
            <a:off x="4638675" y="5064125"/>
            <a:ext cx="4505325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sz="1400">
                <a:latin typeface="Times" pitchFamily="-107" charset="0"/>
              </a:rPr>
              <a:t>0.	Get a number from the user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Store 2 (the smallest prime) in the return register (r13)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Store r1 mod r13 in r2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Jump to the end if r2 is 0</a:t>
            </a:r>
          </a:p>
          <a:p>
            <a:pPr>
              <a:buFontTx/>
              <a:buAutoNum type="arabicPeriod"/>
            </a:pPr>
            <a:r>
              <a:rPr lang="en-US" sz="1400">
                <a:solidFill>
                  <a:srgbClr val="FF0515"/>
                </a:solidFill>
                <a:latin typeface="Times" pitchFamily="-107" charset="0"/>
              </a:rPr>
              <a:t>If not, add 1 to r13</a:t>
            </a:r>
          </a:p>
          <a:p>
            <a:pPr>
              <a:buFontTx/>
              <a:buAutoNum type="arabicPeriod"/>
            </a:pPr>
            <a:r>
              <a:rPr lang="en-US" sz="1400">
                <a:solidFill>
                  <a:srgbClr val="FF0515"/>
                </a:solidFill>
                <a:latin typeface="Times" pitchFamily="-107" charset="0"/>
              </a:rPr>
              <a:t>Jump back to line 2 (i.e., address 02)</a:t>
            </a:r>
          </a:p>
          <a:p>
            <a:pPr>
              <a:buFontTx/>
              <a:buAutoNum type="arabicPeriod"/>
            </a:pPr>
            <a:r>
              <a:rPr lang="en-US" sz="1400">
                <a:solidFill>
                  <a:srgbClr val="FF0515"/>
                </a:solidFill>
                <a:latin typeface="Times" pitchFamily="-107" charset="0"/>
              </a:rPr>
              <a:t>The end: write result (r13)</a:t>
            </a:r>
          </a:p>
          <a:p>
            <a:pPr>
              <a:buFontTx/>
              <a:buAutoNum type="arabicPeriod"/>
            </a:pPr>
            <a:r>
              <a:rPr lang="en-US" sz="1400">
                <a:solidFill>
                  <a:srgbClr val="FF0515"/>
                </a:solidFill>
                <a:latin typeface="Times" pitchFamily="-107" charset="0"/>
              </a:rPr>
              <a:t>halt</a:t>
            </a:r>
          </a:p>
        </p:txBody>
      </p:sp>
      <p:sp>
        <p:nvSpPr>
          <p:cNvPr id="1380363" name="Text Box 11"/>
          <p:cNvSpPr txBox="1">
            <a:spLocks noChangeArrowheads="1"/>
          </p:cNvSpPr>
          <p:nvPr/>
        </p:nvSpPr>
        <p:spPr bwMode="auto">
          <a:xfrm>
            <a:off x="838200" y="3200400"/>
            <a:ext cx="8161338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00 read r1	# Get a number from the user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01 loadn r13 2	# Store 2 (smallest prime) in r13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02 mod r2 r1 r13 # r2 = r1%r13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03 jeqz r2 </a:t>
            </a:r>
            <a:r>
              <a:rPr lang="en-US" sz="1400" b="1">
                <a:solidFill>
                  <a:srgbClr val="FF0515"/>
                </a:solidFill>
                <a:latin typeface="Courier New" pitchFamily="-107" charset="0"/>
              </a:rPr>
              <a:t>??</a:t>
            </a:r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    # Jump to the end if r1%r13 is 0 (we don't know where yet)</a:t>
            </a:r>
          </a:p>
          <a:p>
            <a:pPr algn="l"/>
            <a:endParaRPr lang="en-US" sz="1400" b="1">
              <a:solidFill>
                <a:srgbClr val="09AC20"/>
              </a:solidFill>
              <a:latin typeface="Courier New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5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0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1163" y="889000"/>
            <a:ext cx="8243887" cy="174625"/>
            <a:chOff x="295" y="1311"/>
            <a:chExt cx="5177" cy="114"/>
          </a:xfrm>
        </p:grpSpPr>
        <p:sp>
          <p:nvSpPr>
            <p:cNvPr id="1382403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404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8240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8175" y="130175"/>
            <a:ext cx="38576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>
                <a:latin typeface="Times New Roman" pitchFamily="-107" charset="0"/>
              </a:rPr>
              <a:t>More Examples</a:t>
            </a:r>
          </a:p>
        </p:txBody>
      </p:sp>
      <p:sp>
        <p:nvSpPr>
          <p:cNvPr id="1382406" name="Rectangle 6"/>
          <p:cNvSpPr>
            <a:spLocks noChangeArrowheads="1"/>
          </p:cNvSpPr>
          <p:nvPr/>
        </p:nvSpPr>
        <p:spPr bwMode="auto">
          <a:xfrm>
            <a:off x="5738813" y="219075"/>
            <a:ext cx="2103437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Smallest Factor</a:t>
            </a:r>
          </a:p>
        </p:txBody>
      </p:sp>
      <p:sp>
        <p:nvSpPr>
          <p:cNvPr id="1382407" name="Text Box 7"/>
          <p:cNvSpPr txBox="1">
            <a:spLocks noChangeArrowheads="1"/>
          </p:cNvSpPr>
          <p:nvPr/>
        </p:nvSpPr>
        <p:spPr bwMode="auto">
          <a:xfrm>
            <a:off x="669925" y="1160463"/>
            <a:ext cx="755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/>
              <a:t>Write a Hmmm function that finds the smallest prime factor of a number</a:t>
            </a:r>
          </a:p>
        </p:txBody>
      </p:sp>
      <p:sp>
        <p:nvSpPr>
          <p:cNvPr id="1382408" name="Rectangle 8"/>
          <p:cNvSpPr>
            <a:spLocks noChangeArrowheads="1"/>
          </p:cNvSpPr>
          <p:nvPr/>
        </p:nvSpPr>
        <p:spPr bwMode="auto">
          <a:xfrm>
            <a:off x="838200" y="1600200"/>
            <a:ext cx="3402013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Step 2: Plan your function</a:t>
            </a:r>
          </a:p>
        </p:txBody>
      </p:sp>
      <p:sp>
        <p:nvSpPr>
          <p:cNvPr id="1382409" name="Text Box 9"/>
          <p:cNvSpPr txBox="1">
            <a:spLocks noChangeArrowheads="1"/>
          </p:cNvSpPr>
          <p:nvPr/>
        </p:nvSpPr>
        <p:spPr bwMode="auto">
          <a:xfrm>
            <a:off x="838200" y="2209800"/>
            <a:ext cx="433228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r0 is 0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r1 will hold N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r2 holds intermediate mod calculation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r13 will hold the return value</a:t>
            </a:r>
          </a:p>
        </p:txBody>
      </p:sp>
      <p:sp>
        <p:nvSpPr>
          <p:cNvPr id="1382410" name="Text Box 10"/>
          <p:cNvSpPr txBox="1">
            <a:spLocks noChangeArrowheads="1"/>
          </p:cNvSpPr>
          <p:nvPr/>
        </p:nvSpPr>
        <p:spPr bwMode="auto">
          <a:xfrm>
            <a:off x="4638675" y="5064125"/>
            <a:ext cx="4505325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sz="1400">
                <a:latin typeface="Times" pitchFamily="-107" charset="0"/>
              </a:rPr>
              <a:t>0.	Get a number from the user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Store 2 (the smallest prime) in the return register (r13)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Store r1 mod r13 in r2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Jump to the end if r2 is 0</a:t>
            </a:r>
          </a:p>
          <a:p>
            <a:pPr>
              <a:buFontTx/>
              <a:buAutoNum type="arabicPeriod"/>
            </a:pPr>
            <a:r>
              <a:rPr lang="en-US" sz="1400">
                <a:solidFill>
                  <a:srgbClr val="FF0515"/>
                </a:solidFill>
                <a:latin typeface="Times" pitchFamily="-107" charset="0"/>
              </a:rPr>
              <a:t>If not, add 1 to r13</a:t>
            </a:r>
          </a:p>
          <a:p>
            <a:pPr>
              <a:buFontTx/>
              <a:buAutoNum type="arabicPeriod"/>
            </a:pPr>
            <a:r>
              <a:rPr lang="en-US" sz="1400">
                <a:solidFill>
                  <a:srgbClr val="FF0515"/>
                </a:solidFill>
                <a:latin typeface="Times" pitchFamily="-107" charset="0"/>
              </a:rPr>
              <a:t>Jump back to line 2 (i.e., address 02)</a:t>
            </a:r>
          </a:p>
          <a:p>
            <a:pPr>
              <a:buFontTx/>
              <a:buAutoNum type="arabicPeriod"/>
            </a:pPr>
            <a:r>
              <a:rPr lang="en-US" sz="1400">
                <a:solidFill>
                  <a:srgbClr val="FF0515"/>
                </a:solidFill>
                <a:latin typeface="Times" pitchFamily="-107" charset="0"/>
              </a:rPr>
              <a:t>The end: write result (r13)</a:t>
            </a:r>
          </a:p>
          <a:p>
            <a:pPr>
              <a:buFontTx/>
              <a:buAutoNum type="arabicPeriod"/>
            </a:pPr>
            <a:r>
              <a:rPr lang="en-US" sz="1400">
                <a:solidFill>
                  <a:srgbClr val="FF0515"/>
                </a:solidFill>
                <a:latin typeface="Times" pitchFamily="-107" charset="0"/>
              </a:rPr>
              <a:t>halt</a:t>
            </a:r>
          </a:p>
        </p:txBody>
      </p:sp>
      <p:sp>
        <p:nvSpPr>
          <p:cNvPr id="1382411" name="Text Box 11"/>
          <p:cNvSpPr txBox="1">
            <a:spLocks noChangeArrowheads="1"/>
          </p:cNvSpPr>
          <p:nvPr/>
        </p:nvSpPr>
        <p:spPr bwMode="auto">
          <a:xfrm>
            <a:off x="838200" y="3200400"/>
            <a:ext cx="8161338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00 read r1	# Get a number from the user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01 loadn r13 2	# Store 2 (smallest prime) in r13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02 mod r2 r1 r13 # r2 = r1%r13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03 jeqz r2 </a:t>
            </a:r>
            <a:r>
              <a:rPr lang="en-US" sz="1400" b="1">
                <a:solidFill>
                  <a:srgbClr val="FF0515"/>
                </a:solidFill>
                <a:latin typeface="Courier New" pitchFamily="-107" charset="0"/>
              </a:rPr>
              <a:t>??</a:t>
            </a:r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    # Jump to the end if r1%r13 is 0 (we don't know where yet)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04 addn r13 1	# Add 1 to r1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05 jump 02	# Repeat the loop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06 write r13	# if we get here we're done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07 halt</a:t>
            </a:r>
          </a:p>
          <a:p>
            <a:pPr algn="l"/>
            <a:endParaRPr lang="en-US" sz="1400" b="1">
              <a:solidFill>
                <a:srgbClr val="09AC20"/>
              </a:solidFill>
              <a:latin typeface="Courier New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7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445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1163" y="889000"/>
            <a:ext cx="8243887" cy="174625"/>
            <a:chOff x="295" y="1311"/>
            <a:chExt cx="5177" cy="114"/>
          </a:xfrm>
        </p:grpSpPr>
        <p:sp>
          <p:nvSpPr>
            <p:cNvPr id="1384451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4452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8445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8175" y="130175"/>
            <a:ext cx="38576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>
                <a:latin typeface="Times New Roman" pitchFamily="-107" charset="0"/>
              </a:rPr>
              <a:t>More Examples</a:t>
            </a:r>
          </a:p>
        </p:txBody>
      </p:sp>
      <p:sp>
        <p:nvSpPr>
          <p:cNvPr id="1384454" name="Rectangle 6"/>
          <p:cNvSpPr>
            <a:spLocks noChangeArrowheads="1"/>
          </p:cNvSpPr>
          <p:nvPr/>
        </p:nvSpPr>
        <p:spPr bwMode="auto">
          <a:xfrm>
            <a:off x="5738813" y="219075"/>
            <a:ext cx="2103437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Smallest Factor</a:t>
            </a:r>
          </a:p>
        </p:txBody>
      </p:sp>
      <p:sp>
        <p:nvSpPr>
          <p:cNvPr id="1384455" name="Text Box 7"/>
          <p:cNvSpPr txBox="1">
            <a:spLocks noChangeArrowheads="1"/>
          </p:cNvSpPr>
          <p:nvPr/>
        </p:nvSpPr>
        <p:spPr bwMode="auto">
          <a:xfrm>
            <a:off x="669925" y="1160463"/>
            <a:ext cx="755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/>
              <a:t>Write a Hmmm function that finds the smallest prime factor of a number</a:t>
            </a:r>
          </a:p>
        </p:txBody>
      </p:sp>
      <p:sp>
        <p:nvSpPr>
          <p:cNvPr id="1384456" name="Rectangle 8"/>
          <p:cNvSpPr>
            <a:spLocks noChangeArrowheads="1"/>
          </p:cNvSpPr>
          <p:nvPr/>
        </p:nvSpPr>
        <p:spPr bwMode="auto">
          <a:xfrm>
            <a:off x="838200" y="1600200"/>
            <a:ext cx="3402013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Step 2: Plan your function</a:t>
            </a:r>
          </a:p>
        </p:txBody>
      </p:sp>
      <p:sp>
        <p:nvSpPr>
          <p:cNvPr id="1384457" name="Text Box 9"/>
          <p:cNvSpPr txBox="1">
            <a:spLocks noChangeArrowheads="1"/>
          </p:cNvSpPr>
          <p:nvPr/>
        </p:nvSpPr>
        <p:spPr bwMode="auto">
          <a:xfrm>
            <a:off x="838200" y="2209800"/>
            <a:ext cx="433228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r0 is 0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r1 will hold N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r2 holds intermediate mod calculation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r13 will hold the return value</a:t>
            </a:r>
          </a:p>
        </p:txBody>
      </p:sp>
      <p:sp>
        <p:nvSpPr>
          <p:cNvPr id="1384458" name="Text Box 10"/>
          <p:cNvSpPr txBox="1">
            <a:spLocks noChangeArrowheads="1"/>
          </p:cNvSpPr>
          <p:nvPr/>
        </p:nvSpPr>
        <p:spPr bwMode="auto">
          <a:xfrm>
            <a:off x="4638675" y="5064125"/>
            <a:ext cx="4505325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sz="1400">
                <a:latin typeface="Times" pitchFamily="-107" charset="0"/>
              </a:rPr>
              <a:t>0.	Get a number from the user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Store 2 (the smallest prime) in the return register (r13)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Store r1 mod r13 in r2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Jump to the end if r2 is 0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If not, add 1 to r13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Jump back to line 2 (i.e., address 02)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The end: write result (r13)</a:t>
            </a:r>
          </a:p>
          <a:p>
            <a:pPr>
              <a:buFontTx/>
              <a:buAutoNum type="arabicPeriod"/>
            </a:pPr>
            <a:r>
              <a:rPr lang="en-US" sz="1400">
                <a:latin typeface="Times" pitchFamily="-107" charset="0"/>
              </a:rPr>
              <a:t>halt</a:t>
            </a:r>
          </a:p>
        </p:txBody>
      </p:sp>
      <p:sp>
        <p:nvSpPr>
          <p:cNvPr id="1384459" name="Text Box 11"/>
          <p:cNvSpPr txBox="1">
            <a:spLocks noChangeArrowheads="1"/>
          </p:cNvSpPr>
          <p:nvPr/>
        </p:nvSpPr>
        <p:spPr bwMode="auto">
          <a:xfrm>
            <a:off x="838200" y="3200400"/>
            <a:ext cx="8161338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00 read r1	# Get a number from the user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01 loadn r13 2	# Store 2 (smallest prime) in r13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02 mod r2 r1 r13 # r2 = r1%r13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03 jeqz r2 </a:t>
            </a:r>
            <a:r>
              <a:rPr lang="en-US" sz="1400" b="1">
                <a:solidFill>
                  <a:srgbClr val="FF0515"/>
                </a:solidFill>
                <a:latin typeface="Courier New" pitchFamily="-107" charset="0"/>
              </a:rPr>
              <a:t>06</a:t>
            </a:r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    # Jump to the end if r1%r13 is 0 (we don't know where yet)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04 addn r13 1	# Add 1 to r1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05 jump 02	# Repeat the loop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06 write r13	# if we get here we're done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07 halt</a:t>
            </a:r>
          </a:p>
          <a:p>
            <a:pPr algn="l"/>
            <a:endParaRPr lang="en-US" sz="1400" b="1">
              <a:solidFill>
                <a:srgbClr val="09AC20"/>
              </a:solidFill>
              <a:latin typeface="Courier New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78" name="Text Box 3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57800" y="228600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Base 10 </a:t>
            </a:r>
          </a:p>
        </p:txBody>
      </p:sp>
      <p:sp>
        <p:nvSpPr>
          <p:cNvPr id="565279" name="Text Box 3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304800"/>
            <a:ext cx="38100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>
                <a:solidFill>
                  <a:srgbClr val="1E16E4"/>
                </a:solidFill>
                <a:latin typeface="Comic Sans MS" pitchFamily="-107" charset="0"/>
              </a:rPr>
              <a:t>What is 42 ?</a:t>
            </a:r>
          </a:p>
        </p:txBody>
      </p:sp>
      <p:grpSp>
        <p:nvGrpSpPr>
          <p:cNvPr id="565282" name="Group 3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160963" y="1066800"/>
            <a:ext cx="3221037" cy="173038"/>
            <a:chOff x="295" y="1311"/>
            <a:chExt cx="5177" cy="114"/>
          </a:xfrm>
        </p:grpSpPr>
        <p:sp>
          <p:nvSpPr>
            <p:cNvPr id="565283" name="Rectangle 3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284" name="Rectangle 3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5285" name="Text Box 3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16675" y="2212975"/>
            <a:ext cx="82391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-107" charset="0"/>
              </a:rPr>
              <a:t>42</a:t>
            </a:r>
          </a:p>
        </p:txBody>
      </p:sp>
      <p:sp>
        <p:nvSpPr>
          <p:cNvPr id="565287" name="Text Box 3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0" y="3100388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 tens   +   2 ones</a:t>
            </a:r>
          </a:p>
        </p:txBody>
      </p:sp>
      <p:sp>
        <p:nvSpPr>
          <p:cNvPr id="565288" name="Line 4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248400" y="2795588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5289" name="Line 4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010400" y="2795588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5299" name="Text Box 5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56338" y="5284788"/>
            <a:ext cx="114458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-107" charset="0"/>
              </a:rPr>
              <a:t>123</a:t>
            </a:r>
          </a:p>
        </p:txBody>
      </p:sp>
      <p:sp>
        <p:nvSpPr>
          <p:cNvPr id="565300" name="Text Box 5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00600" y="62484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 hundred + 2 tens + 3 ones</a:t>
            </a:r>
          </a:p>
        </p:txBody>
      </p:sp>
      <p:sp>
        <p:nvSpPr>
          <p:cNvPr id="565301" name="Line 5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5751513" y="5867400"/>
            <a:ext cx="725487" cy="45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5302" name="Line 5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162800" y="58674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5303" name="Text Box 5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-3488041">
            <a:off x="6556375" y="1711325"/>
            <a:ext cx="1411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1E16E4"/>
                </a:solidFill>
                <a:latin typeface="Georgia" pitchFamily="18" charset="0"/>
              </a:rPr>
              <a:t>ONEs column</a:t>
            </a:r>
          </a:p>
        </p:txBody>
      </p:sp>
      <p:sp>
        <p:nvSpPr>
          <p:cNvPr id="565304" name="Text Box 5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-3488041">
            <a:off x="6213475" y="1749425"/>
            <a:ext cx="1411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1E16E4"/>
                </a:solidFill>
                <a:latin typeface="Georgia" pitchFamily="18" charset="0"/>
              </a:rPr>
              <a:t>TENs column</a:t>
            </a:r>
          </a:p>
        </p:txBody>
      </p:sp>
      <p:sp>
        <p:nvSpPr>
          <p:cNvPr id="565305" name="Text Box 5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-3488041">
            <a:off x="6700838" y="4757738"/>
            <a:ext cx="1411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1E16E4"/>
                </a:solidFill>
                <a:latin typeface="Georgia" pitchFamily="18" charset="0"/>
              </a:rPr>
              <a:t>ONEs column</a:t>
            </a:r>
          </a:p>
        </p:txBody>
      </p:sp>
      <p:sp>
        <p:nvSpPr>
          <p:cNvPr id="565306" name="Text Box 5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-3488041">
            <a:off x="6357938" y="4770438"/>
            <a:ext cx="1411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1E16E4"/>
                </a:solidFill>
                <a:latin typeface="Georgia" pitchFamily="18" charset="0"/>
              </a:rPr>
              <a:t>TENs column</a:t>
            </a:r>
          </a:p>
        </p:txBody>
      </p:sp>
      <p:sp>
        <p:nvSpPr>
          <p:cNvPr id="565307" name="Text Box 5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-3488041">
            <a:off x="5833269" y="4493419"/>
            <a:ext cx="2117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1E16E4"/>
                </a:solidFill>
                <a:latin typeface="Georgia" pitchFamily="18" charset="0"/>
              </a:rPr>
              <a:t>HUNDREDs column</a:t>
            </a:r>
          </a:p>
        </p:txBody>
      </p:sp>
      <p:sp>
        <p:nvSpPr>
          <p:cNvPr id="565308" name="Line 6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789738" y="5884863"/>
            <a:ext cx="176212" cy="40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324" name="Text Box 5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5973763"/>
            <a:ext cx="274478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200" b="1">
                <a:latin typeface="Courier New" pitchFamily="-107" charset="0"/>
              </a:rPr>
              <a:t>--------</a:t>
            </a:r>
          </a:p>
        </p:txBody>
      </p:sp>
      <p:grpSp>
        <p:nvGrpSpPr>
          <p:cNvPr id="566274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35000" y="1066800"/>
            <a:ext cx="3221038" cy="173038"/>
            <a:chOff x="295" y="1311"/>
            <a:chExt cx="5177" cy="114"/>
          </a:xfrm>
        </p:grpSpPr>
        <p:sp>
          <p:nvSpPr>
            <p:cNvPr id="566275" name="Rectangle 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6276" name="Rectangle 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6277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5500" y="228600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Base 2 </a:t>
            </a:r>
          </a:p>
        </p:txBody>
      </p:sp>
      <p:sp>
        <p:nvSpPr>
          <p:cNvPr id="56627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57800" y="228600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Base 10 </a:t>
            </a:r>
          </a:p>
        </p:txBody>
      </p:sp>
      <p:grpSp>
        <p:nvGrpSpPr>
          <p:cNvPr id="566280" name="Group 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160963" y="1066800"/>
            <a:ext cx="3221037" cy="173038"/>
            <a:chOff x="295" y="1311"/>
            <a:chExt cx="5177" cy="114"/>
          </a:xfrm>
        </p:grpSpPr>
        <p:sp>
          <p:nvSpPr>
            <p:cNvPr id="566281" name="Rectangle 9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6282" name="Rectangle 10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628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16675" y="2212975"/>
            <a:ext cx="82391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-107" charset="0"/>
              </a:rPr>
              <a:t>42</a:t>
            </a:r>
          </a:p>
        </p:txBody>
      </p:sp>
      <p:sp>
        <p:nvSpPr>
          <p:cNvPr id="566284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0" y="3100388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 tens   +   2 ones</a:t>
            </a:r>
          </a:p>
        </p:txBody>
      </p:sp>
      <p:sp>
        <p:nvSpPr>
          <p:cNvPr id="566285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248400" y="2795588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6286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010400" y="2795588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628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08088" y="2620963"/>
            <a:ext cx="21050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-107" charset="0"/>
              </a:rPr>
              <a:t>101010</a:t>
            </a:r>
          </a:p>
        </p:txBody>
      </p:sp>
      <p:sp>
        <p:nvSpPr>
          <p:cNvPr id="566296" name="Text Box 2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56338" y="5284788"/>
            <a:ext cx="114458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200" b="1" dirty="0">
                <a:latin typeface="Courier New" pitchFamily="-107" charset="0"/>
              </a:rPr>
              <a:t>123</a:t>
            </a:r>
          </a:p>
        </p:txBody>
      </p:sp>
      <p:sp>
        <p:nvSpPr>
          <p:cNvPr id="566297" name="Text Box 2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800600" y="62484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 hundred + 2 tens + 3 ones</a:t>
            </a:r>
          </a:p>
        </p:txBody>
      </p:sp>
      <p:sp>
        <p:nvSpPr>
          <p:cNvPr id="566298" name="Line 2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5751513" y="5867400"/>
            <a:ext cx="725487" cy="45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6299" name="Line 2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162800" y="58674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6300" name="Text Box 2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-3488041">
            <a:off x="6556375" y="1673225"/>
            <a:ext cx="1411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1E16E4"/>
                </a:solidFill>
                <a:latin typeface="Comic Sans MS" pitchFamily="-107" charset="0"/>
              </a:rPr>
              <a:t>ONEs column</a:t>
            </a:r>
          </a:p>
        </p:txBody>
      </p:sp>
      <p:sp>
        <p:nvSpPr>
          <p:cNvPr id="566301" name="Text Box 2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-3488041">
            <a:off x="6213475" y="1673225"/>
            <a:ext cx="1411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1E16E4"/>
                </a:solidFill>
                <a:latin typeface="Comic Sans MS" pitchFamily="-107" charset="0"/>
              </a:rPr>
              <a:t>TENs column</a:t>
            </a:r>
          </a:p>
        </p:txBody>
      </p:sp>
      <p:sp>
        <p:nvSpPr>
          <p:cNvPr id="566302" name="Text Box 3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-3488041">
            <a:off x="6700838" y="4727575"/>
            <a:ext cx="1411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1E16E4"/>
                </a:solidFill>
                <a:latin typeface="Comic Sans MS" pitchFamily="-107" charset="0"/>
              </a:rPr>
              <a:t>ONEs column</a:t>
            </a:r>
          </a:p>
        </p:txBody>
      </p:sp>
      <p:sp>
        <p:nvSpPr>
          <p:cNvPr id="566303" name="Text Box 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-3488041">
            <a:off x="6357938" y="4727575"/>
            <a:ext cx="1411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1E16E4"/>
                </a:solidFill>
                <a:latin typeface="Comic Sans MS" pitchFamily="-107" charset="0"/>
              </a:rPr>
              <a:t>TENs column</a:t>
            </a:r>
          </a:p>
        </p:txBody>
      </p:sp>
      <p:sp>
        <p:nvSpPr>
          <p:cNvPr id="566304" name="Text Box 3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-3488041">
            <a:off x="5833269" y="4426744"/>
            <a:ext cx="2117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1E16E4"/>
                </a:solidFill>
                <a:latin typeface="Comic Sans MS" pitchFamily="-107" charset="0"/>
              </a:rPr>
              <a:t>HUNDREDs column</a:t>
            </a:r>
          </a:p>
        </p:txBody>
      </p:sp>
      <p:sp>
        <p:nvSpPr>
          <p:cNvPr id="566305" name="Line 3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789738" y="5884863"/>
            <a:ext cx="176212" cy="40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6307" name="Text Box 3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73500" y="1447800"/>
            <a:ext cx="13716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each column represents another power of the base</a:t>
            </a:r>
          </a:p>
        </p:txBody>
      </p:sp>
      <p:sp>
        <p:nvSpPr>
          <p:cNvPr id="566308" name="Text Box 3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-3488041">
            <a:off x="2619375" y="2105025"/>
            <a:ext cx="1411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1E16E4"/>
                </a:solidFill>
                <a:latin typeface="Comic Sans MS" pitchFamily="-107" charset="0"/>
              </a:rPr>
              <a:t>ONEs column</a:t>
            </a:r>
          </a:p>
        </p:txBody>
      </p:sp>
      <p:sp>
        <p:nvSpPr>
          <p:cNvPr id="566309" name="Text Box 3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-3488041">
            <a:off x="2268538" y="2105025"/>
            <a:ext cx="1411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1E16E4"/>
                </a:solidFill>
                <a:latin typeface="Comic Sans MS" pitchFamily="-107" charset="0"/>
              </a:rPr>
              <a:t>TWOs column</a:t>
            </a:r>
          </a:p>
        </p:txBody>
      </p:sp>
      <p:sp>
        <p:nvSpPr>
          <p:cNvPr id="566310" name="Text Box 3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-3488041">
            <a:off x="1946275" y="2105025"/>
            <a:ext cx="1411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1E16E4"/>
                </a:solidFill>
                <a:latin typeface="Comic Sans MS" pitchFamily="-107" charset="0"/>
              </a:rPr>
              <a:t>FOURs column</a:t>
            </a:r>
          </a:p>
        </p:txBody>
      </p:sp>
      <p:sp>
        <p:nvSpPr>
          <p:cNvPr id="566311" name="Text Box 3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-3488041">
            <a:off x="1681162" y="2046288"/>
            <a:ext cx="1547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1E16E4"/>
                </a:solidFill>
                <a:latin typeface="Comic Sans MS" pitchFamily="-107" charset="0"/>
              </a:rPr>
              <a:t>EIGHTs column</a:t>
            </a:r>
          </a:p>
        </p:txBody>
      </p:sp>
      <p:sp>
        <p:nvSpPr>
          <p:cNvPr id="566312" name="Text Box 4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-3488041">
            <a:off x="1409700" y="2105025"/>
            <a:ext cx="1411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1E16E4"/>
                </a:solidFill>
                <a:latin typeface="Comic Sans MS" pitchFamily="-107" charset="0"/>
              </a:rPr>
              <a:t>SIXTEENs col.</a:t>
            </a:r>
          </a:p>
        </p:txBody>
      </p:sp>
      <p:sp>
        <p:nvSpPr>
          <p:cNvPr id="566313" name="Text Box 4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-3488041">
            <a:off x="823119" y="1862932"/>
            <a:ext cx="1978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1E16E4"/>
                </a:solidFill>
                <a:latin typeface="Comic Sans MS" pitchFamily="-107" charset="0"/>
              </a:rPr>
              <a:t>THIRTYTWOs col.</a:t>
            </a:r>
          </a:p>
        </p:txBody>
      </p:sp>
      <p:sp>
        <p:nvSpPr>
          <p:cNvPr id="566315" name="Text Box 4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-3488041">
            <a:off x="2695575" y="4602163"/>
            <a:ext cx="1411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1E16E4"/>
                </a:solidFill>
                <a:latin typeface="Comic Sans MS" pitchFamily="-107" charset="0"/>
              </a:rPr>
              <a:t>ONEs column</a:t>
            </a:r>
          </a:p>
        </p:txBody>
      </p:sp>
      <p:sp>
        <p:nvSpPr>
          <p:cNvPr id="566316" name="Text Box 4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-3488041">
            <a:off x="2360613" y="4602163"/>
            <a:ext cx="1411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1E16E4"/>
                </a:solidFill>
                <a:latin typeface="Comic Sans MS" pitchFamily="-107" charset="0"/>
              </a:rPr>
              <a:t>TWOs column</a:t>
            </a:r>
          </a:p>
        </p:txBody>
      </p:sp>
      <p:sp>
        <p:nvSpPr>
          <p:cNvPr id="566317" name="Text Box 4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-3488041">
            <a:off x="2009775" y="4602163"/>
            <a:ext cx="1411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1E16E4"/>
                </a:solidFill>
                <a:latin typeface="Comic Sans MS" pitchFamily="-107" charset="0"/>
              </a:rPr>
              <a:t>FOURs column</a:t>
            </a:r>
          </a:p>
        </p:txBody>
      </p:sp>
      <p:sp>
        <p:nvSpPr>
          <p:cNvPr id="566318" name="Text Box 46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-3488041">
            <a:off x="1712913" y="4543425"/>
            <a:ext cx="15478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1E16E4"/>
                </a:solidFill>
                <a:latin typeface="Comic Sans MS" pitchFamily="-107" charset="0"/>
              </a:rPr>
              <a:t>EIGHTs column</a:t>
            </a:r>
          </a:p>
        </p:txBody>
      </p:sp>
      <p:sp>
        <p:nvSpPr>
          <p:cNvPr id="566319" name="Text Box 47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-3488041">
            <a:off x="1373188" y="4602163"/>
            <a:ext cx="1411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1E16E4"/>
                </a:solidFill>
                <a:latin typeface="Comic Sans MS" pitchFamily="-107" charset="0"/>
              </a:rPr>
              <a:t>SIXTEENs col.</a:t>
            </a:r>
          </a:p>
        </p:txBody>
      </p:sp>
      <p:sp>
        <p:nvSpPr>
          <p:cNvPr id="566320" name="Text Box 4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-3488041">
            <a:off x="888206" y="4360069"/>
            <a:ext cx="1978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1E16E4"/>
                </a:solidFill>
                <a:latin typeface="Comic Sans MS" pitchFamily="-107" charset="0"/>
              </a:rPr>
              <a:t>THIRTYTWOs col.</a:t>
            </a:r>
          </a:p>
        </p:txBody>
      </p:sp>
      <p:sp>
        <p:nvSpPr>
          <p:cNvPr id="566321" name="Text Box 4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-3488041">
            <a:off x="583406" y="4356894"/>
            <a:ext cx="1978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1E16E4"/>
                </a:solidFill>
                <a:latin typeface="Comic Sans MS" pitchFamily="-107" charset="0"/>
              </a:rPr>
              <a:t>SIXTYFOURs col</a:t>
            </a:r>
          </a:p>
        </p:txBody>
      </p:sp>
      <p:sp>
        <p:nvSpPr>
          <p:cNvPr id="566322" name="Text Box 5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-3488041">
            <a:off x="291306" y="4356894"/>
            <a:ext cx="1978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1E16E4"/>
                </a:solidFill>
                <a:latin typeface="Comic Sans MS" pitchFamily="-107" charset="0"/>
              </a:rPr>
              <a:t>128s column</a:t>
            </a:r>
          </a:p>
        </p:txBody>
      </p:sp>
      <p:sp>
        <p:nvSpPr>
          <p:cNvPr id="566323" name="Text Box 5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3100" y="6400800"/>
            <a:ext cx="251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Georgia" pitchFamily="18" charset="0"/>
              </a:rPr>
              <a:t>Write 123 in binary…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" name="Ink 1"/>
              <p14:cNvContentPartPr/>
              <p14:nvPr/>
            </p14:nvContentPartPr>
            <p14:xfrm>
              <a:off x="750240" y="1964520"/>
              <a:ext cx="6765480" cy="4557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40880" y="1955160"/>
                <a:ext cx="6784200" cy="457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42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/>
              <a:t>Counting in base </a:t>
            </a:r>
            <a:r>
              <a:rPr lang="en-US" sz="4000" i="1"/>
              <a:t>b</a:t>
            </a:r>
            <a:endParaRPr lang="en-US"/>
          </a:p>
        </p:txBody>
      </p:sp>
      <p:grpSp>
        <p:nvGrpSpPr>
          <p:cNvPr id="666627" name="Group 3"/>
          <p:cNvGrpSpPr>
            <a:grpSpLocks/>
          </p:cNvGrpSpPr>
          <p:nvPr/>
        </p:nvGrpSpPr>
        <p:grpSpPr bwMode="auto">
          <a:xfrm>
            <a:off x="381000" y="962025"/>
            <a:ext cx="8218488" cy="180975"/>
            <a:chOff x="295" y="1311"/>
            <a:chExt cx="5177" cy="114"/>
          </a:xfrm>
        </p:grpSpPr>
        <p:sp>
          <p:nvSpPr>
            <p:cNvPr id="666628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629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6630" name="AutoShape 6"/>
          <p:cNvSpPr>
            <a:spLocks noChangeArrowheads="1"/>
          </p:cNvSpPr>
          <p:nvPr/>
        </p:nvSpPr>
        <p:spPr bwMode="auto">
          <a:xfrm>
            <a:off x="7924800" y="2057400"/>
            <a:ext cx="914400" cy="609600"/>
          </a:xfrm>
          <a:prstGeom prst="wedgeRectCallout">
            <a:avLst>
              <a:gd name="adj1" fmla="val -55037"/>
              <a:gd name="adj2" fmla="val 89065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Try this…</a:t>
            </a:r>
          </a:p>
        </p:txBody>
      </p:sp>
      <p:sp>
        <p:nvSpPr>
          <p:cNvPr id="666631" name="Text Box 7"/>
          <p:cNvSpPr txBox="1">
            <a:spLocks noChangeArrowheads="1"/>
          </p:cNvSpPr>
          <p:nvPr/>
        </p:nvSpPr>
        <p:spPr bwMode="auto">
          <a:xfrm>
            <a:off x="685800" y="1584325"/>
            <a:ext cx="77724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Arial" charset="0"/>
              </a:rPr>
              <a:t>Count from zero to six in each of the following bases:</a:t>
            </a:r>
          </a:p>
          <a:p>
            <a:pPr algn="l">
              <a:spcBef>
                <a:spcPct val="50000"/>
              </a:spcBef>
            </a:pPr>
            <a:endParaRPr lang="en-US" dirty="0"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en-US" dirty="0">
                <a:latin typeface="Arial" charset="0"/>
              </a:rPr>
              <a:t>Base 2:</a:t>
            </a:r>
          </a:p>
          <a:p>
            <a:pPr algn="l">
              <a:spcBef>
                <a:spcPct val="50000"/>
              </a:spcBef>
            </a:pPr>
            <a:endParaRPr lang="en-US" dirty="0"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en-US" dirty="0">
                <a:latin typeface="Arial" charset="0"/>
              </a:rPr>
              <a:t>Base 3:</a:t>
            </a:r>
          </a:p>
          <a:p>
            <a:pPr algn="l">
              <a:spcBef>
                <a:spcPct val="50000"/>
              </a:spcBef>
            </a:pPr>
            <a:endParaRPr lang="en-US" dirty="0"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en-US" dirty="0">
                <a:latin typeface="Arial" charset="0"/>
              </a:rPr>
              <a:t>What’s the “algorithm” for counting in a general base </a:t>
            </a:r>
            <a:r>
              <a:rPr lang="en-US" i="1" dirty="0">
                <a:latin typeface="Arial" charset="0"/>
              </a:rPr>
              <a:t>b?</a:t>
            </a:r>
            <a:endParaRPr lang="en-US" dirty="0">
              <a:latin typeface="Arial" charset="0"/>
            </a:endParaRPr>
          </a:p>
        </p:txBody>
      </p:sp>
      <p:pic>
        <p:nvPicPr>
          <p:cNvPr id="666632" name="Picture 8" descr="alie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14600"/>
            <a:ext cx="9652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6647" name="Text Box 2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91400" y="3886200"/>
            <a:ext cx="1752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-107" charset="0"/>
              </a:rPr>
              <a:t>Hey, who are you?</a:t>
            </a:r>
          </a:p>
        </p:txBody>
      </p:sp>
      <p:grpSp>
        <p:nvGrpSpPr>
          <p:cNvPr id="36" name="Group 7182"/>
          <p:cNvGrpSpPr>
            <a:grpSpLocks/>
          </p:cNvGrpSpPr>
          <p:nvPr/>
        </p:nvGrpSpPr>
        <p:grpSpPr bwMode="auto">
          <a:xfrm>
            <a:off x="7654878" y="4160838"/>
            <a:ext cx="617537" cy="635071"/>
            <a:chOff x="1676815" y="5536974"/>
            <a:chExt cx="1066385" cy="1244825"/>
          </a:xfrm>
        </p:grpSpPr>
        <p:sp>
          <p:nvSpPr>
            <p:cNvPr id="37" name="Freeform 1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9" name="Straight Connector 38"/>
            <p:cNvCxnSpPr>
              <a:stCxn id="55" idx="1"/>
              <a:endCxn id="55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5" name="Oval 1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6" name="Oval 17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7" name="Straight Connector 56"/>
              <p:cNvCxnSpPr>
                <a:stCxn id="55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5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55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1" name="Freeform 40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42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50" name="Oval 14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1" name="Oval 17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2" name="Straight Connector 51"/>
              <p:cNvCxnSpPr>
                <a:stCxn id="50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50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50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5" name="Oval 14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6" name="Oval 17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7" name="Straight Connector 46"/>
              <p:cNvCxnSpPr>
                <a:stCxn id="45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45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5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4" name="AutoShape 1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/>
              <p14:cNvContentPartPr/>
              <p14:nvPr/>
            </p14:nvContentPartPr>
            <p14:xfrm>
              <a:off x="1664640" y="1221480"/>
              <a:ext cx="5022360" cy="2429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55280" y="1212120"/>
                <a:ext cx="5041080" cy="244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00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/>
              <a:t>Is There Such a Thing as Base 1?</a:t>
            </a:r>
            <a:endParaRPr lang="en-US"/>
          </a:p>
        </p:txBody>
      </p:sp>
      <p:grpSp>
        <p:nvGrpSpPr>
          <p:cNvPr id="668675" name="Group 3"/>
          <p:cNvGrpSpPr>
            <a:grpSpLocks/>
          </p:cNvGrpSpPr>
          <p:nvPr/>
        </p:nvGrpSpPr>
        <p:grpSpPr bwMode="auto">
          <a:xfrm>
            <a:off x="457200" y="1066800"/>
            <a:ext cx="8218488" cy="180975"/>
            <a:chOff x="295" y="1311"/>
            <a:chExt cx="5177" cy="114"/>
          </a:xfrm>
        </p:grpSpPr>
        <p:sp>
          <p:nvSpPr>
            <p:cNvPr id="668676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77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8678" name="AutoShape 6"/>
          <p:cNvSpPr>
            <a:spLocks noChangeArrowheads="1"/>
          </p:cNvSpPr>
          <p:nvPr/>
        </p:nvSpPr>
        <p:spPr bwMode="auto">
          <a:xfrm>
            <a:off x="4387850" y="1958975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8679" name="Text Box 7"/>
          <p:cNvSpPr txBox="1">
            <a:spLocks noChangeArrowheads="1"/>
          </p:cNvSpPr>
          <p:nvPr/>
        </p:nvSpPr>
        <p:spPr bwMode="auto">
          <a:xfrm>
            <a:off x="5073650" y="1704975"/>
            <a:ext cx="20129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Arial" charset="0"/>
              </a:rPr>
              <a:t>Now we’re using</a:t>
            </a:r>
          </a:p>
          <a:p>
            <a:pPr algn="l"/>
            <a:r>
              <a:rPr lang="en-US" sz="1600">
                <a:latin typeface="Arial" charset="0"/>
              </a:rPr>
              <a:t>powers of 1 (Weird!)</a:t>
            </a:r>
            <a:endParaRPr lang="en-US" sz="1800">
              <a:latin typeface="Arial" charset="0"/>
            </a:endParaRPr>
          </a:p>
        </p:txBody>
      </p:sp>
      <p:sp>
        <p:nvSpPr>
          <p:cNvPr id="668680" name="Rectangle 8"/>
          <p:cNvSpPr>
            <a:spLocks noChangeArrowheads="1"/>
          </p:cNvSpPr>
          <p:nvPr/>
        </p:nvSpPr>
        <p:spPr bwMode="auto">
          <a:xfrm>
            <a:off x="762000" y="1912938"/>
            <a:ext cx="2439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latin typeface="Courier" pitchFamily="-107" charset="0"/>
              </a:rPr>
              <a:t>1</a:t>
            </a:r>
            <a:r>
              <a:rPr lang="en-US" baseline="30000">
                <a:latin typeface="Courier" pitchFamily="-107" charset="0"/>
              </a:rPr>
              <a:t>3</a:t>
            </a:r>
            <a:r>
              <a:rPr lang="en-US">
                <a:latin typeface="Courier" pitchFamily="-107" charset="0"/>
              </a:rPr>
              <a:t>  1</a:t>
            </a:r>
            <a:r>
              <a:rPr lang="en-US" baseline="30000">
                <a:latin typeface="Courier" pitchFamily="-107" charset="0"/>
              </a:rPr>
              <a:t>2 </a:t>
            </a:r>
            <a:r>
              <a:rPr lang="en-US">
                <a:latin typeface="Courier" pitchFamily="-107" charset="0"/>
              </a:rPr>
              <a:t> 1</a:t>
            </a:r>
            <a:r>
              <a:rPr lang="en-US" baseline="30000">
                <a:latin typeface="Courier" pitchFamily="-107" charset="0"/>
              </a:rPr>
              <a:t>1   </a:t>
            </a:r>
            <a:r>
              <a:rPr lang="en-US">
                <a:latin typeface="Courier" pitchFamily="-107" charset="0"/>
              </a:rPr>
              <a:t>1</a:t>
            </a:r>
            <a:r>
              <a:rPr lang="en-US" baseline="30000">
                <a:latin typeface="Courier" pitchFamily="-107" charset="0"/>
              </a:rPr>
              <a:t>0</a:t>
            </a:r>
            <a:endParaRPr lang="en-US" sz="2000" baseline="30000">
              <a:latin typeface="Courier" pitchFamily="-107" charset="0"/>
            </a:endParaRPr>
          </a:p>
        </p:txBody>
      </p:sp>
      <p:sp>
        <p:nvSpPr>
          <p:cNvPr id="668681" name="Text Box 9"/>
          <p:cNvSpPr txBox="1">
            <a:spLocks noChangeArrowheads="1"/>
          </p:cNvSpPr>
          <p:nvPr/>
        </p:nvSpPr>
        <p:spPr bwMode="auto">
          <a:xfrm>
            <a:off x="762000" y="1600200"/>
            <a:ext cx="24923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Unary!</a:t>
            </a:r>
          </a:p>
          <a:p>
            <a:pPr algn="l"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 algn="l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68682" name="AutoShape 10"/>
          <p:cNvSpPr>
            <a:spLocks noChangeArrowheads="1"/>
          </p:cNvSpPr>
          <p:nvPr/>
        </p:nvSpPr>
        <p:spPr bwMode="auto">
          <a:xfrm>
            <a:off x="3352800" y="2514600"/>
            <a:ext cx="5029200" cy="609600"/>
          </a:xfrm>
          <a:prstGeom prst="wedgeRectCallout">
            <a:avLst>
              <a:gd name="adj1" fmla="val -47505"/>
              <a:gd name="adj2" fmla="val 10364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668683" name="Rectangle 11"/>
          <p:cNvSpPr>
            <a:spLocks noChangeArrowheads="1"/>
          </p:cNvSpPr>
          <p:nvPr/>
        </p:nvSpPr>
        <p:spPr bwMode="auto">
          <a:xfrm>
            <a:off x="3357563" y="2590800"/>
            <a:ext cx="4948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     Are we going to use 0 as our only digit?</a:t>
            </a:r>
          </a:p>
        </p:txBody>
      </p:sp>
      <p:sp>
        <p:nvSpPr>
          <p:cNvPr id="668684" name="Rectangle 12"/>
          <p:cNvSpPr>
            <a:spLocks noChangeArrowheads="1"/>
          </p:cNvSpPr>
          <p:nvPr/>
        </p:nvSpPr>
        <p:spPr bwMode="auto">
          <a:xfrm>
            <a:off x="2438400" y="18605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 sz="2000">
              <a:latin typeface="Arial" charset="0"/>
            </a:endParaRPr>
          </a:p>
        </p:txBody>
      </p:sp>
      <p:pic>
        <p:nvPicPr>
          <p:cNvPr id="668685" name="Picture 13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9652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20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951037"/>
            <a:ext cx="8229600" cy="4906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Consider the number 10</a:t>
            </a:r>
            <a:r>
              <a:rPr lang="en-US" sz="2000" baseline="30000" dirty="0"/>
              <a:t>9 </a:t>
            </a:r>
            <a:r>
              <a:rPr lang="en-US" sz="2000" dirty="0"/>
              <a:t>in base 1, 2, 3, 10, and  20:</a:t>
            </a:r>
            <a:endParaRPr lang="en-US" sz="1800" dirty="0"/>
          </a:p>
          <a:p>
            <a:pPr>
              <a:buFontTx/>
              <a:buNone/>
            </a:pPr>
            <a:endParaRPr lang="en-US" sz="1800" dirty="0"/>
          </a:p>
          <a:p>
            <a:pPr>
              <a:buFontTx/>
              <a:buNone/>
            </a:pPr>
            <a:r>
              <a:rPr lang="en-US" sz="1800" dirty="0"/>
              <a:t>Base 1:    </a:t>
            </a:r>
            <a:r>
              <a:rPr lang="en-US" sz="1800" dirty="0">
                <a:latin typeface="Courier" pitchFamily="-107" charset="0"/>
              </a:rPr>
              <a:t>11111111111111111111111111111111111111111111</a:t>
            </a:r>
            <a:r>
              <a:rPr lang="en-US" sz="1800" dirty="0"/>
              <a:t>…</a:t>
            </a:r>
          </a:p>
          <a:p>
            <a:pPr>
              <a:buFontTx/>
              <a:buNone/>
            </a:pPr>
            <a:endParaRPr lang="en-US" sz="1800" dirty="0"/>
          </a:p>
          <a:p>
            <a:pPr>
              <a:buFontTx/>
              <a:buNone/>
            </a:pPr>
            <a:endParaRPr lang="en-US" sz="1800" dirty="0"/>
          </a:p>
          <a:p>
            <a:pPr>
              <a:buFontTx/>
              <a:buNone/>
            </a:pPr>
            <a:r>
              <a:rPr lang="en-US" sz="1800" dirty="0"/>
              <a:t>Base 2:    </a:t>
            </a:r>
            <a:r>
              <a:rPr lang="en-US" sz="1800" dirty="0">
                <a:latin typeface="Courier" pitchFamily="-107" charset="0"/>
              </a:rPr>
              <a:t>111011100110101100101000000000</a:t>
            </a:r>
            <a:endParaRPr lang="en-US" sz="1800" dirty="0"/>
          </a:p>
          <a:p>
            <a:pPr>
              <a:buFontTx/>
              <a:buNone/>
            </a:pPr>
            <a:endParaRPr lang="en-US" sz="1800" dirty="0"/>
          </a:p>
          <a:p>
            <a:pPr>
              <a:buFontTx/>
              <a:buNone/>
            </a:pPr>
            <a:r>
              <a:rPr lang="en-US" sz="1800" dirty="0"/>
              <a:t>Base 3:    </a:t>
            </a:r>
            <a:r>
              <a:rPr lang="en-US" sz="1800" dirty="0">
                <a:latin typeface="Courier" pitchFamily="-107" charset="0"/>
              </a:rPr>
              <a:t>2120200200021010001</a:t>
            </a:r>
            <a:endParaRPr lang="en-US" sz="1800" dirty="0"/>
          </a:p>
          <a:p>
            <a:pPr>
              <a:buFontTx/>
              <a:buNone/>
            </a:pPr>
            <a:endParaRPr lang="en-US" sz="1800" dirty="0"/>
          </a:p>
          <a:p>
            <a:pPr>
              <a:buFontTx/>
              <a:buNone/>
            </a:pPr>
            <a:r>
              <a:rPr lang="en-US" sz="1800" dirty="0"/>
              <a:t>Base 10:  </a:t>
            </a:r>
            <a:r>
              <a:rPr lang="en-US" sz="1800" dirty="0">
                <a:latin typeface="Courier" pitchFamily="-107" charset="0"/>
              </a:rPr>
              <a:t>1000000000</a:t>
            </a:r>
            <a:endParaRPr lang="en-US" sz="1800" dirty="0"/>
          </a:p>
          <a:p>
            <a:pPr>
              <a:buFontTx/>
              <a:buNone/>
            </a:pPr>
            <a:endParaRPr lang="en-US" sz="1800" dirty="0"/>
          </a:p>
          <a:p>
            <a:pPr>
              <a:buFontTx/>
              <a:buNone/>
            </a:pPr>
            <a:r>
              <a:rPr lang="en-US" sz="1800" dirty="0"/>
              <a:t>Base 20:  </a:t>
            </a:r>
            <a:r>
              <a:rPr lang="en-US" sz="1800" dirty="0">
                <a:latin typeface="Courier" pitchFamily="-107" charset="0"/>
              </a:rPr>
              <a:t>FCA0000</a:t>
            </a:r>
            <a:endParaRPr lang="en-US" sz="1800" dirty="0"/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91600" cy="1143000"/>
          </a:xfrm>
        </p:spPr>
        <p:txBody>
          <a:bodyPr/>
          <a:lstStyle/>
          <a:p>
            <a:r>
              <a:rPr lang="en-US" sz="4000" dirty="0"/>
              <a:t>Comparing Representations in Different Bases</a:t>
            </a:r>
            <a:endParaRPr lang="en-US" dirty="0"/>
          </a:p>
        </p:txBody>
      </p:sp>
      <p:grpSp>
        <p:nvGrpSpPr>
          <p:cNvPr id="670724" name="Group 4"/>
          <p:cNvGrpSpPr>
            <a:grpSpLocks/>
          </p:cNvGrpSpPr>
          <p:nvPr/>
        </p:nvGrpSpPr>
        <p:grpSpPr bwMode="auto">
          <a:xfrm>
            <a:off x="381000" y="1447800"/>
            <a:ext cx="8218488" cy="180975"/>
            <a:chOff x="295" y="1311"/>
            <a:chExt cx="5177" cy="114"/>
          </a:xfrm>
        </p:grpSpPr>
        <p:sp>
          <p:nvSpPr>
            <p:cNvPr id="670725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726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0727" name="AutoShape 7"/>
          <p:cNvSpPr>
            <a:spLocks noChangeArrowheads="1"/>
          </p:cNvSpPr>
          <p:nvPr/>
        </p:nvSpPr>
        <p:spPr bwMode="auto">
          <a:xfrm>
            <a:off x="2743200" y="2894012"/>
            <a:ext cx="5486400" cy="685800"/>
          </a:xfrm>
          <a:prstGeom prst="upArrowCallout">
            <a:avLst>
              <a:gd name="adj1" fmla="val 200000"/>
              <a:gd name="adj2" fmla="val 200000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0728" name="Text Box 8"/>
          <p:cNvSpPr txBox="1">
            <a:spLocks noChangeArrowheads="1"/>
          </p:cNvSpPr>
          <p:nvPr/>
        </p:nvSpPr>
        <p:spPr bwMode="auto">
          <a:xfrm>
            <a:off x="2743200" y="3157537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Arial" charset="0"/>
              </a:rPr>
              <a:t>At 10 “1’s” per inch, this will be </a:t>
            </a:r>
            <a:r>
              <a:rPr lang="en-US" sz="2000" b="1">
                <a:solidFill>
                  <a:srgbClr val="990C1E"/>
                </a:solidFill>
                <a:latin typeface="Arial" charset="0"/>
              </a:rPr>
              <a:t>1578 miles long!</a:t>
            </a:r>
            <a:endParaRPr lang="en-US" sz="1800" b="1">
              <a:solidFill>
                <a:srgbClr val="990C1E"/>
              </a:solidFill>
              <a:latin typeface="Arial" charset="0"/>
            </a:endParaRPr>
          </a:p>
        </p:txBody>
      </p:sp>
      <p:sp>
        <p:nvSpPr>
          <p:cNvPr id="670729" name="AutoShape 9"/>
          <p:cNvSpPr>
            <a:spLocks noChangeArrowheads="1"/>
          </p:cNvSpPr>
          <p:nvPr/>
        </p:nvSpPr>
        <p:spPr bwMode="auto">
          <a:xfrm>
            <a:off x="4267200" y="4876800"/>
            <a:ext cx="4495800" cy="1219200"/>
          </a:xfrm>
          <a:prstGeom prst="wedgeRectCallout">
            <a:avLst>
              <a:gd name="adj1" fmla="val -55083"/>
              <a:gd name="adj2" fmla="val 42968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What’s the ratio between the lengths of a number in bases x and y?</a:t>
            </a:r>
            <a:endParaRPr lang="en-US">
              <a:latin typeface="Courier" pitchFamily="-107" charset="0"/>
            </a:endParaRPr>
          </a:p>
        </p:txBody>
      </p:sp>
      <p:pic>
        <p:nvPicPr>
          <p:cNvPr id="670730" name="Picture 10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562600"/>
            <a:ext cx="74295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3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667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35000" y="1066800"/>
            <a:ext cx="3221038" cy="173038"/>
            <a:chOff x="295" y="1311"/>
            <a:chExt cx="5177" cy="114"/>
          </a:xfrm>
        </p:grpSpPr>
        <p:sp>
          <p:nvSpPr>
            <p:cNvPr id="625668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669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5670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228600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Binary math</a:t>
            </a:r>
          </a:p>
        </p:txBody>
      </p:sp>
      <p:grpSp>
        <p:nvGrpSpPr>
          <p:cNvPr id="625672" name="Group 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160963" y="1066800"/>
            <a:ext cx="3221037" cy="173038"/>
            <a:chOff x="295" y="1311"/>
            <a:chExt cx="5177" cy="114"/>
          </a:xfrm>
        </p:grpSpPr>
        <p:sp>
          <p:nvSpPr>
            <p:cNvPr id="625673" name="Rectangle 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674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5690" name="Text Box 2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35413" y="1304925"/>
            <a:ext cx="1079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tables of basic facts</a:t>
            </a:r>
          </a:p>
        </p:txBody>
      </p:sp>
      <p:sp>
        <p:nvSpPr>
          <p:cNvPr id="625706" name="Text Box 4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97474" y="228600"/>
            <a:ext cx="4098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Decimal math</a:t>
            </a:r>
          </a:p>
        </p:txBody>
      </p:sp>
      <p:sp>
        <p:nvSpPr>
          <p:cNvPr id="625707" name="Text Box 4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22750" y="2298700"/>
            <a:ext cx="5048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-107" charset="0"/>
              </a:rPr>
              <a:t>+</a:t>
            </a:r>
          </a:p>
        </p:txBody>
      </p:sp>
      <p:sp>
        <p:nvSpPr>
          <p:cNvPr id="625708" name="Text Box 4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22750" y="4764088"/>
            <a:ext cx="5048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-107" charset="0"/>
              </a:rPr>
              <a:t>*</a:t>
            </a:r>
          </a:p>
        </p:txBody>
      </p:sp>
      <p:pic>
        <p:nvPicPr>
          <p:cNvPr id="625709" name="Picture 45" descr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5710" name="Text Box 46"/>
          <p:cNvSpPr txBox="1">
            <a:spLocks noChangeArrowheads="1"/>
          </p:cNvSpPr>
          <p:nvPr/>
        </p:nvSpPr>
        <p:spPr bwMode="auto">
          <a:xfrm>
            <a:off x="3751263" y="2128838"/>
            <a:ext cx="1447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Addition</a:t>
            </a:r>
          </a:p>
        </p:txBody>
      </p:sp>
      <p:sp>
        <p:nvSpPr>
          <p:cNvPr id="625711" name="Text Box 47"/>
          <p:cNvSpPr txBox="1">
            <a:spLocks noChangeArrowheads="1"/>
          </p:cNvSpPr>
          <p:nvPr/>
        </p:nvSpPr>
        <p:spPr bwMode="auto">
          <a:xfrm>
            <a:off x="3657600" y="4392613"/>
            <a:ext cx="1981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/>
              <a:t>Multiplication</a:t>
            </a:r>
          </a:p>
        </p:txBody>
      </p:sp>
      <p:pic>
        <p:nvPicPr>
          <p:cNvPr id="625712" name="Picture 48" descr="boxcars_image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2" r="23761" b="22865"/>
          <a:stretch>
            <a:fillRect/>
          </a:stretch>
        </p:blipFill>
        <p:spPr bwMode="auto">
          <a:xfrm>
            <a:off x="5902325" y="4103688"/>
            <a:ext cx="1941513" cy="24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Ink 1"/>
              <p14:cNvContentPartPr/>
              <p14:nvPr/>
            </p14:nvContentPartPr>
            <p14:xfrm>
              <a:off x="678600" y="1735920"/>
              <a:ext cx="2400840" cy="4443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9240" y="1726560"/>
                <a:ext cx="2419560" cy="446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57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/>
              <a:t>Addition</a:t>
            </a:r>
            <a:endParaRPr lang="en-US"/>
          </a:p>
        </p:txBody>
      </p:sp>
      <p:grpSp>
        <p:nvGrpSpPr>
          <p:cNvPr id="672771" name="Group 3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295" y="1311"/>
            <a:chExt cx="5177" cy="114"/>
          </a:xfrm>
        </p:grpSpPr>
        <p:sp>
          <p:nvSpPr>
            <p:cNvPr id="672772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773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2774" name="Rectangle 6"/>
          <p:cNvSpPr>
            <a:spLocks noChangeArrowheads="1"/>
          </p:cNvSpPr>
          <p:nvPr/>
        </p:nvSpPr>
        <p:spPr bwMode="auto">
          <a:xfrm>
            <a:off x="1143000" y="2147888"/>
            <a:ext cx="2195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Courier" pitchFamily="-107" charset="0"/>
              </a:rPr>
              <a:t>    10</a:t>
            </a:r>
            <a:r>
              <a:rPr lang="en-US" sz="1800" baseline="30000">
                <a:latin typeface="Courier" pitchFamily="-107" charset="0"/>
              </a:rPr>
              <a:t>2  </a:t>
            </a:r>
            <a:r>
              <a:rPr lang="en-US" sz="1800">
                <a:latin typeface="Courier" pitchFamily="-107" charset="0"/>
              </a:rPr>
              <a:t>10</a:t>
            </a:r>
            <a:r>
              <a:rPr lang="en-US" sz="1800" baseline="30000">
                <a:latin typeface="Courier" pitchFamily="-107" charset="0"/>
              </a:rPr>
              <a:t>1  </a:t>
            </a:r>
            <a:r>
              <a:rPr lang="en-US" sz="1800">
                <a:latin typeface="Courier" pitchFamily="-107" charset="0"/>
              </a:rPr>
              <a:t>10</a:t>
            </a:r>
            <a:r>
              <a:rPr lang="en-US" sz="1800" baseline="30000">
                <a:latin typeface="Courier" pitchFamily="-107" charset="0"/>
              </a:rPr>
              <a:t>0</a:t>
            </a:r>
          </a:p>
        </p:txBody>
      </p:sp>
      <p:sp>
        <p:nvSpPr>
          <p:cNvPr id="672775" name="Line 7"/>
          <p:cNvSpPr>
            <a:spLocks noChangeShapeType="1"/>
          </p:cNvSpPr>
          <p:nvPr/>
        </p:nvSpPr>
        <p:spPr bwMode="auto">
          <a:xfrm>
            <a:off x="1447800" y="2514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2776" name="Text Box 8"/>
          <p:cNvSpPr txBox="1">
            <a:spLocks noChangeArrowheads="1"/>
          </p:cNvSpPr>
          <p:nvPr/>
        </p:nvSpPr>
        <p:spPr bwMode="auto">
          <a:xfrm>
            <a:off x="746125" y="1371600"/>
            <a:ext cx="248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Base 10 Addition</a:t>
            </a:r>
            <a:endParaRPr lang="en-US">
              <a:latin typeface="Courier" pitchFamily="-107" charset="0"/>
            </a:endParaRPr>
          </a:p>
        </p:txBody>
      </p:sp>
      <p:sp>
        <p:nvSpPr>
          <p:cNvPr id="672777" name="Text Box 9"/>
          <p:cNvSpPr txBox="1">
            <a:spLocks noChangeArrowheads="1"/>
          </p:cNvSpPr>
          <p:nvPr/>
        </p:nvSpPr>
        <p:spPr bwMode="auto">
          <a:xfrm>
            <a:off x="1698625" y="2789238"/>
            <a:ext cx="1958975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    4   3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+   8   9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        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endParaRPr lang="en-US" sz="2000">
              <a:latin typeface="Courier" pitchFamily="-107" charset="0"/>
            </a:endParaRP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>
                <a:latin typeface="Courier" pitchFamily="-107" charset="0"/>
              </a:rPr>
              <a:t>      </a:t>
            </a:r>
          </a:p>
        </p:txBody>
      </p:sp>
      <p:sp>
        <p:nvSpPr>
          <p:cNvPr id="672778" name="Line 10"/>
          <p:cNvSpPr>
            <a:spLocks noChangeShapeType="1"/>
          </p:cNvSpPr>
          <p:nvPr/>
        </p:nvSpPr>
        <p:spPr bwMode="auto">
          <a:xfrm>
            <a:off x="1600200" y="35814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28960" y="1950120"/>
              <a:ext cx="1157400" cy="2036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9600" y="1940760"/>
                <a:ext cx="1176120" cy="205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18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1233" y="3460532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Assembly Language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43705" y="1948089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Computer 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5565" y="118535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 circuit design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88726" y="4332890"/>
            <a:ext cx="1390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Loops in 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71808" y="5040868"/>
            <a:ext cx="322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Functions and recursion in AL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4" idx="0"/>
          </p:cNvCxnSpPr>
          <p:nvPr/>
        </p:nvCxnSpPr>
        <p:spPr>
          <a:xfrm>
            <a:off x="3183820" y="1554686"/>
            <a:ext cx="1" cy="3934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3" idx="2"/>
            <a:endCxn id="3" idx="0"/>
          </p:cNvCxnSpPr>
          <p:nvPr/>
        </p:nvCxnSpPr>
        <p:spPr>
          <a:xfrm>
            <a:off x="3183820" y="3141749"/>
            <a:ext cx="0" cy="31878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83820" y="3983752"/>
            <a:ext cx="1" cy="34913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183820" y="4702222"/>
            <a:ext cx="1" cy="33864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10449" y="2772417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Language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4" idx="2"/>
            <a:endCxn id="23" idx="0"/>
          </p:cNvCxnSpPr>
          <p:nvPr/>
        </p:nvCxnSpPr>
        <p:spPr>
          <a:xfrm flipH="1">
            <a:off x="3183820" y="2317421"/>
            <a:ext cx="1" cy="45499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209" y="34715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More concrete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209" y="580465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More abstract</a:t>
            </a:r>
          </a:p>
        </p:txBody>
      </p:sp>
      <p:cxnSp>
        <p:nvCxnSpPr>
          <p:cNvPr id="34" name="Straight Arrow Connector 33"/>
          <p:cNvCxnSpPr>
            <a:stCxn id="31" idx="2"/>
            <a:endCxn id="32" idx="0"/>
          </p:cNvCxnSpPr>
          <p:nvPr/>
        </p:nvCxnSpPr>
        <p:spPr>
          <a:xfrm flipH="1">
            <a:off x="825864" y="716486"/>
            <a:ext cx="32060" cy="508816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157787" y="3491309"/>
            <a:ext cx="2808192" cy="461665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Today + Tuesday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05400" y="1185353"/>
            <a:ext cx="2808192" cy="461665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Tuesday + Thursday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05400" y="2363587"/>
            <a:ext cx="2808192" cy="461665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Tues 10/4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05400" y="4286723"/>
            <a:ext cx="2808192" cy="461665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Tues 10/4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05400" y="4994701"/>
            <a:ext cx="2808192" cy="461665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Thurs 10/6</a:t>
            </a:r>
          </a:p>
        </p:txBody>
      </p:sp>
      <p:cxnSp>
        <p:nvCxnSpPr>
          <p:cNvPr id="10" name="Curved Connector 9"/>
          <p:cNvCxnSpPr>
            <a:stCxn id="6" idx="3"/>
            <a:endCxn id="24" idx="3"/>
          </p:cNvCxnSpPr>
          <p:nvPr/>
        </p:nvCxnSpPr>
        <p:spPr>
          <a:xfrm flipH="1" flipV="1">
            <a:off x="7913592" y="1416186"/>
            <a:ext cx="52387" cy="2305956"/>
          </a:xfrm>
          <a:prstGeom prst="curvedConnector3">
            <a:avLst>
              <a:gd name="adj1" fmla="val -436368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24" idx="1"/>
            <a:endCxn id="25" idx="1"/>
          </p:cNvCxnSpPr>
          <p:nvPr/>
        </p:nvCxnSpPr>
        <p:spPr>
          <a:xfrm rot="10800000" flipV="1">
            <a:off x="5105400" y="1416186"/>
            <a:ext cx="12700" cy="1178234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25" idx="1"/>
            <a:endCxn id="27" idx="1"/>
          </p:cNvCxnSpPr>
          <p:nvPr/>
        </p:nvCxnSpPr>
        <p:spPr>
          <a:xfrm rot="10800000" flipV="1">
            <a:off x="5105400" y="2594420"/>
            <a:ext cx="12700" cy="1923136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27" idx="1"/>
            <a:endCxn id="28" idx="1"/>
          </p:cNvCxnSpPr>
          <p:nvPr/>
        </p:nvCxnSpPr>
        <p:spPr>
          <a:xfrm rot="10800000" flipV="1">
            <a:off x="5105400" y="4517556"/>
            <a:ext cx="12700" cy="707978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50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ChangeArrowheads="1"/>
          </p:cNvSpPr>
          <p:nvPr/>
        </p:nvSpPr>
        <p:spPr bwMode="auto">
          <a:xfrm>
            <a:off x="2743200" y="2743200"/>
            <a:ext cx="5334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/>
              <a:t>Addition</a:t>
            </a:r>
            <a:endParaRPr lang="en-US"/>
          </a:p>
        </p:txBody>
      </p:sp>
      <p:grpSp>
        <p:nvGrpSpPr>
          <p:cNvPr id="674820" name="Group 4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295" y="1311"/>
            <a:chExt cx="5177" cy="114"/>
          </a:xfrm>
        </p:grpSpPr>
        <p:sp>
          <p:nvSpPr>
            <p:cNvPr id="674821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822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4823" name="Rectangle 7"/>
          <p:cNvSpPr>
            <a:spLocks noChangeArrowheads="1"/>
          </p:cNvSpPr>
          <p:nvPr/>
        </p:nvSpPr>
        <p:spPr bwMode="auto">
          <a:xfrm>
            <a:off x="1143000" y="2147888"/>
            <a:ext cx="2195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Courier" pitchFamily="-107" charset="0"/>
              </a:rPr>
              <a:t>    10</a:t>
            </a:r>
            <a:r>
              <a:rPr lang="en-US" sz="1800" baseline="30000">
                <a:latin typeface="Courier" pitchFamily="-107" charset="0"/>
              </a:rPr>
              <a:t>2  </a:t>
            </a:r>
            <a:r>
              <a:rPr lang="en-US" sz="1800">
                <a:latin typeface="Courier" pitchFamily="-107" charset="0"/>
              </a:rPr>
              <a:t>10</a:t>
            </a:r>
            <a:r>
              <a:rPr lang="en-US" sz="1800" baseline="30000">
                <a:latin typeface="Courier" pitchFamily="-107" charset="0"/>
              </a:rPr>
              <a:t>1  </a:t>
            </a:r>
            <a:r>
              <a:rPr lang="en-US" sz="1800">
                <a:latin typeface="Courier" pitchFamily="-107" charset="0"/>
              </a:rPr>
              <a:t>10</a:t>
            </a:r>
            <a:r>
              <a:rPr lang="en-US" sz="1800" baseline="30000">
                <a:latin typeface="Courier" pitchFamily="-107" charset="0"/>
              </a:rPr>
              <a:t>0</a:t>
            </a:r>
          </a:p>
        </p:txBody>
      </p:sp>
      <p:sp>
        <p:nvSpPr>
          <p:cNvPr id="674824" name="Line 8"/>
          <p:cNvSpPr>
            <a:spLocks noChangeShapeType="1"/>
          </p:cNvSpPr>
          <p:nvPr/>
        </p:nvSpPr>
        <p:spPr bwMode="auto">
          <a:xfrm>
            <a:off x="1447800" y="2514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825" name="Text Box 9"/>
          <p:cNvSpPr txBox="1">
            <a:spLocks noChangeArrowheads="1"/>
          </p:cNvSpPr>
          <p:nvPr/>
        </p:nvSpPr>
        <p:spPr bwMode="auto">
          <a:xfrm>
            <a:off x="746125" y="1371600"/>
            <a:ext cx="248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Base 10 Addition</a:t>
            </a:r>
            <a:endParaRPr lang="en-US">
              <a:latin typeface="Courier" pitchFamily="-107" charset="0"/>
            </a:endParaRPr>
          </a:p>
        </p:txBody>
      </p:sp>
      <p:sp>
        <p:nvSpPr>
          <p:cNvPr id="674826" name="Text Box 10"/>
          <p:cNvSpPr txBox="1">
            <a:spLocks noChangeArrowheads="1"/>
          </p:cNvSpPr>
          <p:nvPr/>
        </p:nvSpPr>
        <p:spPr bwMode="auto">
          <a:xfrm>
            <a:off x="1698625" y="2789238"/>
            <a:ext cx="1958975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    4   3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+   8   9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        2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        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endParaRPr lang="en-US" sz="2000">
              <a:latin typeface="Courier" pitchFamily="-107" charset="0"/>
            </a:endParaRP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>
                <a:latin typeface="Courier" pitchFamily="-107" charset="0"/>
              </a:rPr>
              <a:t>      </a:t>
            </a:r>
          </a:p>
        </p:txBody>
      </p:sp>
      <p:sp>
        <p:nvSpPr>
          <p:cNvPr id="674827" name="Line 11"/>
          <p:cNvSpPr>
            <a:spLocks noChangeShapeType="1"/>
          </p:cNvSpPr>
          <p:nvPr/>
        </p:nvSpPr>
        <p:spPr bwMode="auto">
          <a:xfrm>
            <a:off x="1600200" y="35814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828" name="Line 12"/>
          <p:cNvSpPr>
            <a:spLocks noChangeShapeType="1"/>
          </p:cNvSpPr>
          <p:nvPr/>
        </p:nvSpPr>
        <p:spPr bwMode="auto">
          <a:xfrm flipH="1" flipV="1">
            <a:off x="2971800" y="40386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4829" name="AutoShape 13"/>
          <p:cNvSpPr>
            <a:spLocks noChangeArrowheads="1"/>
          </p:cNvSpPr>
          <p:nvPr/>
        </p:nvSpPr>
        <p:spPr bwMode="auto">
          <a:xfrm>
            <a:off x="3657600" y="3962400"/>
            <a:ext cx="1219200" cy="685800"/>
          </a:xfrm>
          <a:prstGeom prst="wedgeRectCallout">
            <a:avLst>
              <a:gd name="adj1" fmla="val -42449"/>
              <a:gd name="adj2" fmla="val 74074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algn="l"/>
            <a:r>
              <a:rPr lang="en-US" sz="1800">
                <a:latin typeface="Times New Roman" pitchFamily="-107" charset="0"/>
              </a:rPr>
              <a:t>That</a:t>
            </a:r>
            <a:r>
              <a:rPr lang="en-US" sz="1800">
                <a:latin typeface="Arial"/>
              </a:rPr>
              <a:t>’</a:t>
            </a:r>
            <a:r>
              <a:rPr lang="en-US" sz="1800">
                <a:latin typeface="Times New Roman" pitchFamily="-107" charset="0"/>
              </a:rPr>
              <a:t>s a </a:t>
            </a:r>
            <a:r>
              <a:rPr lang="en-US" sz="1800">
                <a:latin typeface="Arial"/>
              </a:rPr>
              <a:t>“</a:t>
            </a:r>
            <a:r>
              <a:rPr lang="en-US" sz="1800">
                <a:latin typeface="Times New Roman" pitchFamily="-107" charset="0"/>
              </a:rPr>
              <a:t>10</a:t>
            </a:r>
            <a:r>
              <a:rPr lang="en-US" sz="1800">
                <a:latin typeface="Arial"/>
              </a:rPr>
              <a:t>”</a:t>
            </a:r>
            <a:endParaRPr lang="en-US">
              <a:latin typeface="Times New Roman" pitchFamily="-107" charset="0"/>
            </a:endParaRPr>
          </a:p>
        </p:txBody>
      </p:sp>
      <p:sp>
        <p:nvSpPr>
          <p:cNvPr id="674830" name="Text Box 14"/>
          <p:cNvSpPr txBox="1">
            <a:spLocks noChangeArrowheads="1"/>
          </p:cNvSpPr>
          <p:nvPr/>
        </p:nvSpPr>
        <p:spPr bwMode="auto">
          <a:xfrm>
            <a:off x="2743200" y="3703638"/>
            <a:ext cx="336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urier" pitchFamily="-107" charset="0"/>
              </a:rPr>
              <a:t>1</a:t>
            </a:r>
          </a:p>
        </p:txBody>
      </p:sp>
      <p:pic>
        <p:nvPicPr>
          <p:cNvPr id="674831" name="Picture 15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95800"/>
            <a:ext cx="6683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0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2133600" y="2514600"/>
            <a:ext cx="6096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/>
              <a:t>Addition</a:t>
            </a:r>
            <a:endParaRPr lang="en-US"/>
          </a:p>
        </p:txBody>
      </p:sp>
      <p:grpSp>
        <p:nvGrpSpPr>
          <p:cNvPr id="676868" name="Group 4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295" y="1311"/>
            <a:chExt cx="5177" cy="114"/>
          </a:xfrm>
        </p:grpSpPr>
        <p:sp>
          <p:nvSpPr>
            <p:cNvPr id="676869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870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6871" name="Rectangle 7"/>
          <p:cNvSpPr>
            <a:spLocks noChangeArrowheads="1"/>
          </p:cNvSpPr>
          <p:nvPr/>
        </p:nvSpPr>
        <p:spPr bwMode="auto">
          <a:xfrm>
            <a:off x="1143000" y="2147888"/>
            <a:ext cx="2195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Courier" pitchFamily="-107" charset="0"/>
              </a:rPr>
              <a:t>    10</a:t>
            </a:r>
            <a:r>
              <a:rPr lang="en-US" sz="1800" baseline="30000">
                <a:latin typeface="Courier" pitchFamily="-107" charset="0"/>
              </a:rPr>
              <a:t>2  </a:t>
            </a:r>
            <a:r>
              <a:rPr lang="en-US" sz="1800">
                <a:latin typeface="Courier" pitchFamily="-107" charset="0"/>
              </a:rPr>
              <a:t>10</a:t>
            </a:r>
            <a:r>
              <a:rPr lang="en-US" sz="1800" baseline="30000">
                <a:latin typeface="Courier" pitchFamily="-107" charset="0"/>
              </a:rPr>
              <a:t>1  </a:t>
            </a:r>
            <a:r>
              <a:rPr lang="en-US" sz="1800">
                <a:latin typeface="Courier" pitchFamily="-107" charset="0"/>
              </a:rPr>
              <a:t>10</a:t>
            </a:r>
            <a:r>
              <a:rPr lang="en-US" sz="1800" baseline="30000">
                <a:latin typeface="Courier" pitchFamily="-107" charset="0"/>
              </a:rPr>
              <a:t>0</a:t>
            </a:r>
          </a:p>
        </p:txBody>
      </p:sp>
      <p:sp>
        <p:nvSpPr>
          <p:cNvPr id="676872" name="Line 8"/>
          <p:cNvSpPr>
            <a:spLocks noChangeShapeType="1"/>
          </p:cNvSpPr>
          <p:nvPr/>
        </p:nvSpPr>
        <p:spPr bwMode="auto">
          <a:xfrm>
            <a:off x="1447800" y="2514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873" name="Text Box 9"/>
          <p:cNvSpPr txBox="1">
            <a:spLocks noChangeArrowheads="1"/>
          </p:cNvSpPr>
          <p:nvPr/>
        </p:nvSpPr>
        <p:spPr bwMode="auto">
          <a:xfrm>
            <a:off x="746125" y="1371600"/>
            <a:ext cx="248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Base 10 Addition</a:t>
            </a:r>
            <a:endParaRPr lang="en-US">
              <a:latin typeface="Courier" pitchFamily="-107" charset="0"/>
            </a:endParaRPr>
          </a:p>
        </p:txBody>
      </p:sp>
      <p:sp>
        <p:nvSpPr>
          <p:cNvPr id="676874" name="Text Box 10"/>
          <p:cNvSpPr txBox="1">
            <a:spLocks noChangeArrowheads="1"/>
          </p:cNvSpPr>
          <p:nvPr/>
        </p:nvSpPr>
        <p:spPr bwMode="auto">
          <a:xfrm>
            <a:off x="1698625" y="2789238"/>
            <a:ext cx="1958975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    4   3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+   8   9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        2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        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endParaRPr lang="en-US" sz="2000">
              <a:latin typeface="Courier" pitchFamily="-107" charset="0"/>
            </a:endParaRP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>
                <a:latin typeface="Courier" pitchFamily="-107" charset="0"/>
              </a:rPr>
              <a:t>      </a:t>
            </a:r>
          </a:p>
        </p:txBody>
      </p:sp>
      <p:sp>
        <p:nvSpPr>
          <p:cNvPr id="676875" name="Line 11"/>
          <p:cNvSpPr>
            <a:spLocks noChangeShapeType="1"/>
          </p:cNvSpPr>
          <p:nvPr/>
        </p:nvSpPr>
        <p:spPr bwMode="auto">
          <a:xfrm>
            <a:off x="1600200" y="35814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876" name="AutoShape 12"/>
          <p:cNvSpPr>
            <a:spLocks noChangeArrowheads="1"/>
          </p:cNvSpPr>
          <p:nvPr/>
        </p:nvSpPr>
        <p:spPr bwMode="auto">
          <a:xfrm>
            <a:off x="3657600" y="3962400"/>
            <a:ext cx="1447800" cy="762000"/>
          </a:xfrm>
          <a:prstGeom prst="wedgeRectCallout">
            <a:avLst>
              <a:gd name="adj1" fmla="val -44407"/>
              <a:gd name="adj2" fmla="val 6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Move the “1” to the ten’s place</a:t>
            </a:r>
          </a:p>
        </p:txBody>
      </p:sp>
      <p:sp>
        <p:nvSpPr>
          <p:cNvPr id="676877" name="Text Box 13"/>
          <p:cNvSpPr txBox="1">
            <a:spLocks noChangeArrowheads="1"/>
          </p:cNvSpPr>
          <p:nvPr/>
        </p:nvSpPr>
        <p:spPr bwMode="auto">
          <a:xfrm>
            <a:off x="2317750" y="2449513"/>
            <a:ext cx="336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urier" pitchFamily="-107" charset="0"/>
              </a:rPr>
              <a:t>1</a:t>
            </a:r>
          </a:p>
        </p:txBody>
      </p:sp>
      <p:sp>
        <p:nvSpPr>
          <p:cNvPr id="676878" name="Rectangle 14"/>
          <p:cNvSpPr>
            <a:spLocks noChangeArrowheads="1"/>
          </p:cNvSpPr>
          <p:nvPr/>
        </p:nvSpPr>
        <p:spPr bwMode="auto">
          <a:xfrm>
            <a:off x="8951913" y="5616575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 sz="900">
              <a:latin typeface="Arial" charset="0"/>
            </a:endParaRPr>
          </a:p>
        </p:txBody>
      </p:sp>
      <p:pic>
        <p:nvPicPr>
          <p:cNvPr id="676879" name="Picture 15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95800"/>
            <a:ext cx="9652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0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ChangeArrowheads="1"/>
          </p:cNvSpPr>
          <p:nvPr/>
        </p:nvSpPr>
        <p:spPr bwMode="auto">
          <a:xfrm>
            <a:off x="2133600" y="2514600"/>
            <a:ext cx="6096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/>
              <a:t>Addition</a:t>
            </a:r>
            <a:endParaRPr lang="en-US"/>
          </a:p>
        </p:txBody>
      </p:sp>
      <p:grpSp>
        <p:nvGrpSpPr>
          <p:cNvPr id="678916" name="Group 4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295" y="1311"/>
            <a:chExt cx="5177" cy="114"/>
          </a:xfrm>
        </p:grpSpPr>
        <p:sp>
          <p:nvSpPr>
            <p:cNvPr id="678917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918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8919" name="Rectangle 7"/>
          <p:cNvSpPr>
            <a:spLocks noChangeArrowheads="1"/>
          </p:cNvSpPr>
          <p:nvPr/>
        </p:nvSpPr>
        <p:spPr bwMode="auto">
          <a:xfrm>
            <a:off x="1143000" y="2147888"/>
            <a:ext cx="2195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Courier" pitchFamily="-107" charset="0"/>
              </a:rPr>
              <a:t>    10</a:t>
            </a:r>
            <a:r>
              <a:rPr lang="en-US" sz="1800" baseline="30000">
                <a:latin typeface="Courier" pitchFamily="-107" charset="0"/>
              </a:rPr>
              <a:t>2  </a:t>
            </a:r>
            <a:r>
              <a:rPr lang="en-US" sz="1800">
                <a:latin typeface="Courier" pitchFamily="-107" charset="0"/>
              </a:rPr>
              <a:t>10</a:t>
            </a:r>
            <a:r>
              <a:rPr lang="en-US" sz="1800" baseline="30000">
                <a:latin typeface="Courier" pitchFamily="-107" charset="0"/>
              </a:rPr>
              <a:t>1  </a:t>
            </a:r>
            <a:r>
              <a:rPr lang="en-US" sz="1800">
                <a:latin typeface="Courier" pitchFamily="-107" charset="0"/>
              </a:rPr>
              <a:t>10</a:t>
            </a:r>
            <a:r>
              <a:rPr lang="en-US" sz="1800" baseline="30000">
                <a:latin typeface="Courier" pitchFamily="-107" charset="0"/>
              </a:rPr>
              <a:t>0</a:t>
            </a:r>
          </a:p>
        </p:txBody>
      </p:sp>
      <p:sp>
        <p:nvSpPr>
          <p:cNvPr id="678920" name="Line 8"/>
          <p:cNvSpPr>
            <a:spLocks noChangeShapeType="1"/>
          </p:cNvSpPr>
          <p:nvPr/>
        </p:nvSpPr>
        <p:spPr bwMode="auto">
          <a:xfrm>
            <a:off x="1447800" y="2514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921" name="Text Box 9"/>
          <p:cNvSpPr txBox="1">
            <a:spLocks noChangeArrowheads="1"/>
          </p:cNvSpPr>
          <p:nvPr/>
        </p:nvSpPr>
        <p:spPr bwMode="auto">
          <a:xfrm>
            <a:off x="746125" y="1371600"/>
            <a:ext cx="248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Base 10 Addition</a:t>
            </a:r>
            <a:endParaRPr lang="en-US">
              <a:latin typeface="Courier" pitchFamily="-107" charset="0"/>
            </a:endParaRPr>
          </a:p>
        </p:txBody>
      </p:sp>
      <p:sp>
        <p:nvSpPr>
          <p:cNvPr id="678922" name="Text Box 10"/>
          <p:cNvSpPr txBox="1">
            <a:spLocks noChangeArrowheads="1"/>
          </p:cNvSpPr>
          <p:nvPr/>
        </p:nvSpPr>
        <p:spPr bwMode="auto">
          <a:xfrm>
            <a:off x="1698625" y="2789238"/>
            <a:ext cx="1958975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    4   3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+   8   9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        2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        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endParaRPr lang="en-US" sz="2000">
              <a:latin typeface="Courier" pitchFamily="-107" charset="0"/>
            </a:endParaRP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>
                <a:latin typeface="Courier" pitchFamily="-107" charset="0"/>
              </a:rPr>
              <a:t>      </a:t>
            </a:r>
          </a:p>
        </p:txBody>
      </p:sp>
      <p:sp>
        <p:nvSpPr>
          <p:cNvPr id="678923" name="Line 11"/>
          <p:cNvSpPr>
            <a:spLocks noChangeShapeType="1"/>
          </p:cNvSpPr>
          <p:nvPr/>
        </p:nvSpPr>
        <p:spPr bwMode="auto">
          <a:xfrm>
            <a:off x="1600200" y="35814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924" name="AutoShape 12"/>
          <p:cNvSpPr>
            <a:spLocks noChangeArrowheads="1"/>
          </p:cNvSpPr>
          <p:nvPr/>
        </p:nvSpPr>
        <p:spPr bwMode="auto">
          <a:xfrm>
            <a:off x="3657600" y="3962400"/>
            <a:ext cx="9144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algn="l"/>
            <a:r>
              <a:rPr lang="en-US" sz="2000">
                <a:latin typeface="Times New Roman" pitchFamily="-107" charset="0"/>
              </a:rPr>
              <a:t>Done!</a:t>
            </a:r>
            <a:endParaRPr lang="en-US" sz="1400">
              <a:latin typeface="Times New Roman" pitchFamily="-107" charset="0"/>
            </a:endParaRPr>
          </a:p>
        </p:txBody>
      </p:sp>
      <p:sp>
        <p:nvSpPr>
          <p:cNvPr id="678925" name="Text Box 13"/>
          <p:cNvSpPr txBox="1">
            <a:spLocks noChangeArrowheads="1"/>
          </p:cNvSpPr>
          <p:nvPr/>
        </p:nvSpPr>
        <p:spPr bwMode="auto">
          <a:xfrm>
            <a:off x="2317750" y="2449513"/>
            <a:ext cx="336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urier" pitchFamily="-107" charset="0"/>
              </a:rPr>
              <a:t>1</a:t>
            </a:r>
          </a:p>
        </p:txBody>
      </p:sp>
      <p:sp>
        <p:nvSpPr>
          <p:cNvPr id="678926" name="Text Box 14"/>
          <p:cNvSpPr txBox="1">
            <a:spLocks noChangeArrowheads="1"/>
          </p:cNvSpPr>
          <p:nvPr/>
        </p:nvSpPr>
        <p:spPr bwMode="auto">
          <a:xfrm>
            <a:off x="2163763" y="3706813"/>
            <a:ext cx="488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urier" pitchFamily="-107" charset="0"/>
              </a:rPr>
              <a:t>13</a:t>
            </a:r>
          </a:p>
        </p:txBody>
      </p:sp>
      <p:pic>
        <p:nvPicPr>
          <p:cNvPr id="678927" name="Picture 15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9600"/>
            <a:ext cx="9652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9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ChangeArrowheads="1"/>
          </p:cNvSpPr>
          <p:nvPr/>
        </p:nvSpPr>
        <p:spPr bwMode="auto">
          <a:xfrm>
            <a:off x="2133600" y="2514600"/>
            <a:ext cx="6096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/>
              <a:t>Addition</a:t>
            </a:r>
            <a:endParaRPr lang="en-US"/>
          </a:p>
        </p:txBody>
      </p:sp>
      <p:grpSp>
        <p:nvGrpSpPr>
          <p:cNvPr id="680964" name="Group 4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295" y="1311"/>
            <a:chExt cx="5177" cy="114"/>
          </a:xfrm>
        </p:grpSpPr>
        <p:sp>
          <p:nvSpPr>
            <p:cNvPr id="680965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966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0967" name="Rectangle 7"/>
          <p:cNvSpPr>
            <a:spLocks noChangeArrowheads="1"/>
          </p:cNvSpPr>
          <p:nvPr/>
        </p:nvSpPr>
        <p:spPr bwMode="auto">
          <a:xfrm>
            <a:off x="1143000" y="2147888"/>
            <a:ext cx="2195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Courier" pitchFamily="-107" charset="0"/>
              </a:rPr>
              <a:t>    10</a:t>
            </a:r>
            <a:r>
              <a:rPr lang="en-US" sz="1800" baseline="30000">
                <a:latin typeface="Courier" pitchFamily="-107" charset="0"/>
              </a:rPr>
              <a:t>2  </a:t>
            </a:r>
            <a:r>
              <a:rPr lang="en-US" sz="1800">
                <a:latin typeface="Courier" pitchFamily="-107" charset="0"/>
              </a:rPr>
              <a:t>10</a:t>
            </a:r>
            <a:r>
              <a:rPr lang="en-US" sz="1800" baseline="30000">
                <a:latin typeface="Courier" pitchFamily="-107" charset="0"/>
              </a:rPr>
              <a:t>1  </a:t>
            </a:r>
            <a:r>
              <a:rPr lang="en-US" sz="1800">
                <a:latin typeface="Courier" pitchFamily="-107" charset="0"/>
              </a:rPr>
              <a:t>10</a:t>
            </a:r>
            <a:r>
              <a:rPr lang="en-US" sz="1800" baseline="30000">
                <a:latin typeface="Courier" pitchFamily="-107" charset="0"/>
              </a:rPr>
              <a:t>0</a:t>
            </a:r>
          </a:p>
        </p:txBody>
      </p:sp>
      <p:sp>
        <p:nvSpPr>
          <p:cNvPr id="680968" name="Line 8"/>
          <p:cNvSpPr>
            <a:spLocks noChangeShapeType="1"/>
          </p:cNvSpPr>
          <p:nvPr/>
        </p:nvSpPr>
        <p:spPr bwMode="auto">
          <a:xfrm>
            <a:off x="1447800" y="2514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0969" name="Text Box 9"/>
          <p:cNvSpPr txBox="1">
            <a:spLocks noChangeArrowheads="1"/>
          </p:cNvSpPr>
          <p:nvPr/>
        </p:nvSpPr>
        <p:spPr bwMode="auto">
          <a:xfrm>
            <a:off x="746125" y="1371600"/>
            <a:ext cx="248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Base 10 Addition</a:t>
            </a:r>
            <a:endParaRPr lang="en-US">
              <a:latin typeface="Courier" pitchFamily="-107" charset="0"/>
            </a:endParaRPr>
          </a:p>
        </p:txBody>
      </p:sp>
      <p:sp>
        <p:nvSpPr>
          <p:cNvPr id="680970" name="Text Box 10"/>
          <p:cNvSpPr txBox="1">
            <a:spLocks noChangeArrowheads="1"/>
          </p:cNvSpPr>
          <p:nvPr/>
        </p:nvSpPr>
        <p:spPr bwMode="auto">
          <a:xfrm>
            <a:off x="1698625" y="2789238"/>
            <a:ext cx="1958975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    4   3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+   8   9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        2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        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endParaRPr lang="en-US" sz="2000">
              <a:latin typeface="Courier" pitchFamily="-107" charset="0"/>
            </a:endParaRP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>
                <a:latin typeface="Courier" pitchFamily="-107" charset="0"/>
              </a:rPr>
              <a:t>      </a:t>
            </a:r>
          </a:p>
        </p:txBody>
      </p:sp>
      <p:sp>
        <p:nvSpPr>
          <p:cNvPr id="680971" name="Line 11"/>
          <p:cNvSpPr>
            <a:spLocks noChangeShapeType="1"/>
          </p:cNvSpPr>
          <p:nvPr/>
        </p:nvSpPr>
        <p:spPr bwMode="auto">
          <a:xfrm>
            <a:off x="1600200" y="35814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0972" name="Text Box 12"/>
          <p:cNvSpPr txBox="1">
            <a:spLocks noChangeArrowheads="1"/>
          </p:cNvSpPr>
          <p:nvPr/>
        </p:nvSpPr>
        <p:spPr bwMode="auto">
          <a:xfrm>
            <a:off x="2317750" y="2449513"/>
            <a:ext cx="336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urier" pitchFamily="-107" charset="0"/>
              </a:rPr>
              <a:t>1</a:t>
            </a:r>
          </a:p>
        </p:txBody>
      </p:sp>
      <p:sp>
        <p:nvSpPr>
          <p:cNvPr id="680973" name="Text Box 13"/>
          <p:cNvSpPr txBox="1">
            <a:spLocks noChangeArrowheads="1"/>
          </p:cNvSpPr>
          <p:nvPr/>
        </p:nvSpPr>
        <p:spPr bwMode="auto">
          <a:xfrm>
            <a:off x="2163763" y="3706813"/>
            <a:ext cx="488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urier" pitchFamily="-107" charset="0"/>
              </a:rPr>
              <a:t>13</a:t>
            </a:r>
          </a:p>
        </p:txBody>
      </p:sp>
      <p:sp>
        <p:nvSpPr>
          <p:cNvPr id="680974" name="Rectangle 14"/>
          <p:cNvSpPr>
            <a:spLocks noChangeArrowheads="1"/>
          </p:cNvSpPr>
          <p:nvPr/>
        </p:nvSpPr>
        <p:spPr bwMode="auto">
          <a:xfrm>
            <a:off x="5835650" y="2159000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Courier" pitchFamily="-107" charset="0"/>
              </a:rPr>
              <a:t>    2</a:t>
            </a:r>
            <a:r>
              <a:rPr lang="en-US" sz="1800" baseline="30000">
                <a:latin typeface="Courier" pitchFamily="-107" charset="0"/>
              </a:rPr>
              <a:t>2  </a:t>
            </a:r>
            <a:r>
              <a:rPr lang="en-US" sz="1800">
                <a:latin typeface="Courier" pitchFamily="-107" charset="0"/>
              </a:rPr>
              <a:t>2</a:t>
            </a:r>
            <a:r>
              <a:rPr lang="en-US" sz="1800" baseline="30000">
                <a:latin typeface="Courier" pitchFamily="-107" charset="0"/>
              </a:rPr>
              <a:t>1  </a:t>
            </a:r>
            <a:r>
              <a:rPr lang="en-US" sz="1800">
                <a:latin typeface="Courier" pitchFamily="-107" charset="0"/>
              </a:rPr>
              <a:t>2</a:t>
            </a:r>
            <a:r>
              <a:rPr lang="en-US" sz="1800" baseline="30000">
                <a:latin typeface="Courier" pitchFamily="-107" charset="0"/>
              </a:rPr>
              <a:t>0</a:t>
            </a:r>
          </a:p>
        </p:txBody>
      </p:sp>
      <p:sp>
        <p:nvSpPr>
          <p:cNvPr id="680975" name="Line 15"/>
          <p:cNvSpPr>
            <a:spLocks noChangeShapeType="1"/>
          </p:cNvSpPr>
          <p:nvPr/>
        </p:nvSpPr>
        <p:spPr bwMode="auto">
          <a:xfrm>
            <a:off x="5881688" y="252571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0976" name="Text Box 16"/>
          <p:cNvSpPr txBox="1">
            <a:spLocks noChangeArrowheads="1"/>
          </p:cNvSpPr>
          <p:nvPr/>
        </p:nvSpPr>
        <p:spPr bwMode="auto">
          <a:xfrm>
            <a:off x="5605463" y="1382713"/>
            <a:ext cx="2319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Base 2 Addition</a:t>
            </a:r>
            <a:endParaRPr lang="en-US">
              <a:latin typeface="Courier" pitchFamily="-107" charset="0"/>
            </a:endParaRPr>
          </a:p>
        </p:txBody>
      </p:sp>
      <p:sp>
        <p:nvSpPr>
          <p:cNvPr id="680977" name="Line 17"/>
          <p:cNvSpPr>
            <a:spLocks noChangeShapeType="1"/>
          </p:cNvSpPr>
          <p:nvPr/>
        </p:nvSpPr>
        <p:spPr bwMode="auto">
          <a:xfrm>
            <a:off x="6034088" y="3592513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0978" name="AutoShape 18"/>
          <p:cNvSpPr>
            <a:spLocks noChangeArrowheads="1"/>
          </p:cNvSpPr>
          <p:nvPr/>
        </p:nvSpPr>
        <p:spPr bwMode="auto">
          <a:xfrm>
            <a:off x="3657600" y="3733800"/>
            <a:ext cx="1447800" cy="609600"/>
          </a:xfrm>
          <a:prstGeom prst="wedgeRectCallout">
            <a:avLst>
              <a:gd name="adj1" fmla="val -44190"/>
              <a:gd name="adj2" fmla="val 1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600">
                <a:latin typeface="Arial" charset="0"/>
              </a:rPr>
              <a:t>Try it in base 2!</a:t>
            </a:r>
            <a:endParaRPr lang="en-US" sz="2000">
              <a:latin typeface="Arial" charset="0"/>
            </a:endParaRPr>
          </a:p>
        </p:txBody>
      </p:sp>
      <p:sp>
        <p:nvSpPr>
          <p:cNvPr id="680979" name="Text Box 19"/>
          <p:cNvSpPr txBox="1">
            <a:spLocks noChangeArrowheads="1"/>
          </p:cNvSpPr>
          <p:nvPr/>
        </p:nvSpPr>
        <p:spPr bwMode="auto">
          <a:xfrm>
            <a:off x="6172200" y="25908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1800">
              <a:latin typeface="Courier" pitchFamily="-107" charset="0"/>
            </a:endParaRPr>
          </a:p>
        </p:txBody>
      </p:sp>
      <p:sp>
        <p:nvSpPr>
          <p:cNvPr id="680980" name="Text Box 20"/>
          <p:cNvSpPr txBox="1">
            <a:spLocks noChangeArrowheads="1"/>
          </p:cNvSpPr>
          <p:nvPr/>
        </p:nvSpPr>
        <p:spPr bwMode="auto">
          <a:xfrm>
            <a:off x="6248400" y="2819400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 1  0  1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 0  1  1</a:t>
            </a:r>
          </a:p>
        </p:txBody>
      </p:sp>
      <p:sp>
        <p:nvSpPr>
          <p:cNvPr id="680981" name="Text Box 21"/>
          <p:cNvSpPr txBox="1">
            <a:spLocks noChangeArrowheads="1"/>
          </p:cNvSpPr>
          <p:nvPr/>
        </p:nvSpPr>
        <p:spPr bwMode="auto">
          <a:xfrm>
            <a:off x="6011863" y="31337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Courier" pitchFamily="-107" charset="0"/>
              </a:rPr>
              <a:t>+</a:t>
            </a:r>
          </a:p>
        </p:txBody>
      </p:sp>
      <p:pic>
        <p:nvPicPr>
          <p:cNvPr id="680982" name="Picture 22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9600"/>
            <a:ext cx="9652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415120" y="2442960"/>
              <a:ext cx="2943360" cy="3422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05760" y="2433600"/>
                <a:ext cx="2962080" cy="344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96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/>
              <a:t>Multiplication</a:t>
            </a:r>
          </a:p>
        </p:txBody>
      </p:sp>
      <p:grpSp>
        <p:nvGrpSpPr>
          <p:cNvPr id="683011" name="Group 3"/>
          <p:cNvGrpSpPr>
            <a:grpSpLocks/>
          </p:cNvGrpSpPr>
          <p:nvPr/>
        </p:nvGrpSpPr>
        <p:grpSpPr bwMode="auto">
          <a:xfrm>
            <a:off x="381000" y="1038225"/>
            <a:ext cx="8218488" cy="180975"/>
            <a:chOff x="295" y="1311"/>
            <a:chExt cx="5177" cy="114"/>
          </a:xfrm>
        </p:grpSpPr>
        <p:sp>
          <p:nvSpPr>
            <p:cNvPr id="683012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013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3014" name="Rectangle 6"/>
          <p:cNvSpPr>
            <a:spLocks noChangeArrowheads="1"/>
          </p:cNvSpPr>
          <p:nvPr/>
        </p:nvSpPr>
        <p:spPr bwMode="auto">
          <a:xfrm>
            <a:off x="1143000" y="2147888"/>
            <a:ext cx="2195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Courier" pitchFamily="-107" charset="0"/>
              </a:rPr>
              <a:t>    10</a:t>
            </a:r>
            <a:r>
              <a:rPr lang="en-US" sz="1800" baseline="30000">
                <a:latin typeface="Courier" pitchFamily="-107" charset="0"/>
              </a:rPr>
              <a:t>2  </a:t>
            </a:r>
            <a:r>
              <a:rPr lang="en-US" sz="1800">
                <a:latin typeface="Courier" pitchFamily="-107" charset="0"/>
              </a:rPr>
              <a:t>10</a:t>
            </a:r>
            <a:r>
              <a:rPr lang="en-US" sz="1800" baseline="30000">
                <a:latin typeface="Courier" pitchFamily="-107" charset="0"/>
              </a:rPr>
              <a:t>1  </a:t>
            </a:r>
            <a:r>
              <a:rPr lang="en-US" sz="1800">
                <a:latin typeface="Courier" pitchFamily="-107" charset="0"/>
              </a:rPr>
              <a:t>10</a:t>
            </a:r>
            <a:r>
              <a:rPr lang="en-US" sz="1800" baseline="30000">
                <a:latin typeface="Courier" pitchFamily="-107" charset="0"/>
              </a:rPr>
              <a:t>0</a:t>
            </a:r>
          </a:p>
        </p:txBody>
      </p:sp>
      <p:sp>
        <p:nvSpPr>
          <p:cNvPr id="683015" name="Line 7"/>
          <p:cNvSpPr>
            <a:spLocks noChangeShapeType="1"/>
          </p:cNvSpPr>
          <p:nvPr/>
        </p:nvSpPr>
        <p:spPr bwMode="auto">
          <a:xfrm>
            <a:off x="1447800" y="2514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3016" name="Text Box 8"/>
          <p:cNvSpPr txBox="1">
            <a:spLocks noChangeArrowheads="1"/>
          </p:cNvSpPr>
          <p:nvPr/>
        </p:nvSpPr>
        <p:spPr bwMode="auto">
          <a:xfrm>
            <a:off x="746125" y="1371600"/>
            <a:ext cx="323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Base 10 Multiplication </a:t>
            </a:r>
            <a:endParaRPr lang="en-US">
              <a:latin typeface="Courier" pitchFamily="-107" charset="0"/>
            </a:endParaRPr>
          </a:p>
        </p:txBody>
      </p:sp>
      <p:sp>
        <p:nvSpPr>
          <p:cNvPr id="683017" name="Line 9"/>
          <p:cNvSpPr>
            <a:spLocks noChangeShapeType="1"/>
          </p:cNvSpPr>
          <p:nvPr/>
        </p:nvSpPr>
        <p:spPr bwMode="auto">
          <a:xfrm>
            <a:off x="1600200" y="35814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3018" name="Text Box 10"/>
          <p:cNvSpPr txBox="1">
            <a:spLocks noChangeArrowheads="1"/>
          </p:cNvSpPr>
          <p:nvPr/>
        </p:nvSpPr>
        <p:spPr bwMode="auto">
          <a:xfrm>
            <a:off x="1828800" y="2667000"/>
            <a:ext cx="228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3  4  1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1  0  2  </a:t>
            </a:r>
          </a:p>
        </p:txBody>
      </p:sp>
      <p:sp>
        <p:nvSpPr>
          <p:cNvPr id="683019" name="Text Box 11"/>
          <p:cNvSpPr txBox="1">
            <a:spLocks noChangeArrowheads="1"/>
          </p:cNvSpPr>
          <p:nvPr/>
        </p:nvSpPr>
        <p:spPr bwMode="auto">
          <a:xfrm>
            <a:off x="1320800" y="3151188"/>
            <a:ext cx="32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urier" pitchFamily="-107" charset="0"/>
                <a:sym typeface="Symbol" pitchFamily="18" charset="2"/>
              </a:rPr>
              <a:t></a:t>
            </a:r>
            <a:endParaRPr lang="en-US" sz="2000">
              <a:latin typeface="Courier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/>
              <a:t>Multiplication</a:t>
            </a:r>
          </a:p>
        </p:txBody>
      </p:sp>
      <p:grpSp>
        <p:nvGrpSpPr>
          <p:cNvPr id="685059" name="Group 3"/>
          <p:cNvGrpSpPr>
            <a:grpSpLocks/>
          </p:cNvGrpSpPr>
          <p:nvPr/>
        </p:nvGrpSpPr>
        <p:grpSpPr bwMode="auto">
          <a:xfrm>
            <a:off x="381000" y="1038225"/>
            <a:ext cx="8218488" cy="180975"/>
            <a:chOff x="295" y="1311"/>
            <a:chExt cx="5177" cy="114"/>
          </a:xfrm>
        </p:grpSpPr>
        <p:sp>
          <p:nvSpPr>
            <p:cNvPr id="68506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06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5062" name="Rectangle 6"/>
          <p:cNvSpPr>
            <a:spLocks noChangeArrowheads="1"/>
          </p:cNvSpPr>
          <p:nvPr/>
        </p:nvSpPr>
        <p:spPr bwMode="auto">
          <a:xfrm>
            <a:off x="1143000" y="2147888"/>
            <a:ext cx="2195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Courier" pitchFamily="-107" charset="0"/>
              </a:rPr>
              <a:t>    10</a:t>
            </a:r>
            <a:r>
              <a:rPr lang="en-US" sz="1800" baseline="30000">
                <a:latin typeface="Courier" pitchFamily="-107" charset="0"/>
              </a:rPr>
              <a:t>2  </a:t>
            </a:r>
            <a:r>
              <a:rPr lang="en-US" sz="1800">
                <a:latin typeface="Courier" pitchFamily="-107" charset="0"/>
              </a:rPr>
              <a:t>10</a:t>
            </a:r>
            <a:r>
              <a:rPr lang="en-US" sz="1800" baseline="30000">
                <a:latin typeface="Courier" pitchFamily="-107" charset="0"/>
              </a:rPr>
              <a:t>1  </a:t>
            </a:r>
            <a:r>
              <a:rPr lang="en-US" sz="1800">
                <a:latin typeface="Courier" pitchFamily="-107" charset="0"/>
              </a:rPr>
              <a:t>10</a:t>
            </a:r>
            <a:r>
              <a:rPr lang="en-US" sz="1800" baseline="30000">
                <a:latin typeface="Courier" pitchFamily="-107" charset="0"/>
              </a:rPr>
              <a:t>0</a:t>
            </a:r>
          </a:p>
        </p:txBody>
      </p:sp>
      <p:sp>
        <p:nvSpPr>
          <p:cNvPr id="685063" name="Line 7"/>
          <p:cNvSpPr>
            <a:spLocks noChangeShapeType="1"/>
          </p:cNvSpPr>
          <p:nvPr/>
        </p:nvSpPr>
        <p:spPr bwMode="auto">
          <a:xfrm>
            <a:off x="1447800" y="2514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5064" name="Text Box 8"/>
          <p:cNvSpPr txBox="1">
            <a:spLocks noChangeArrowheads="1"/>
          </p:cNvSpPr>
          <p:nvPr/>
        </p:nvSpPr>
        <p:spPr bwMode="auto">
          <a:xfrm>
            <a:off x="746125" y="1371600"/>
            <a:ext cx="314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Base 10 Multiplication</a:t>
            </a:r>
            <a:endParaRPr lang="en-US">
              <a:latin typeface="Courier" pitchFamily="-107" charset="0"/>
            </a:endParaRPr>
          </a:p>
        </p:txBody>
      </p:sp>
      <p:sp>
        <p:nvSpPr>
          <p:cNvPr id="685065" name="Line 9"/>
          <p:cNvSpPr>
            <a:spLocks noChangeShapeType="1"/>
          </p:cNvSpPr>
          <p:nvPr/>
        </p:nvSpPr>
        <p:spPr bwMode="auto">
          <a:xfrm>
            <a:off x="1600200" y="35814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5066" name="Text Box 10"/>
          <p:cNvSpPr txBox="1">
            <a:spLocks noChangeArrowheads="1"/>
          </p:cNvSpPr>
          <p:nvPr/>
        </p:nvSpPr>
        <p:spPr bwMode="auto">
          <a:xfrm>
            <a:off x="1828800" y="2667000"/>
            <a:ext cx="228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3  4  1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1  0  2  </a:t>
            </a:r>
          </a:p>
        </p:txBody>
      </p:sp>
      <p:sp>
        <p:nvSpPr>
          <p:cNvPr id="685067" name="Text Box 11"/>
          <p:cNvSpPr txBox="1">
            <a:spLocks noChangeArrowheads="1"/>
          </p:cNvSpPr>
          <p:nvPr/>
        </p:nvSpPr>
        <p:spPr bwMode="auto">
          <a:xfrm>
            <a:off x="1320800" y="3151188"/>
            <a:ext cx="32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urier" pitchFamily="-107" charset="0"/>
                <a:sym typeface="Symbol" pitchFamily="18" charset="2"/>
              </a:rPr>
              <a:t></a:t>
            </a:r>
            <a:endParaRPr lang="en-US" sz="2000">
              <a:latin typeface="Courier" pitchFamily="-107" charset="0"/>
            </a:endParaRPr>
          </a:p>
        </p:txBody>
      </p:sp>
      <p:sp>
        <p:nvSpPr>
          <p:cNvPr id="685068" name="Text Box 12"/>
          <p:cNvSpPr txBox="1">
            <a:spLocks noChangeArrowheads="1"/>
          </p:cNvSpPr>
          <p:nvPr/>
        </p:nvSpPr>
        <p:spPr bwMode="auto">
          <a:xfrm>
            <a:off x="609600" y="3657600"/>
            <a:ext cx="2530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>
                <a:latin typeface="Courier" pitchFamily="-107" charset="0"/>
              </a:rPr>
              <a:t>        6  8  2</a:t>
            </a:r>
          </a:p>
          <a:p>
            <a:pPr algn="l"/>
            <a:r>
              <a:rPr lang="en-US" sz="2000">
                <a:latin typeface="Courier" pitchFamily="-107" charset="0"/>
              </a:rPr>
              <a:t>     0  0  0</a:t>
            </a:r>
          </a:p>
          <a:p>
            <a:pPr algn="l"/>
            <a:r>
              <a:rPr lang="en-US" sz="2000">
                <a:latin typeface="Courier" pitchFamily="-107" charset="0"/>
              </a:rPr>
              <a:t>  3  4  1</a:t>
            </a:r>
          </a:p>
        </p:txBody>
      </p:sp>
      <p:sp>
        <p:nvSpPr>
          <p:cNvPr id="685069" name="Line 13"/>
          <p:cNvSpPr>
            <a:spLocks noChangeShapeType="1"/>
          </p:cNvSpPr>
          <p:nvPr/>
        </p:nvSpPr>
        <p:spPr bwMode="auto">
          <a:xfrm>
            <a:off x="685800" y="4724400"/>
            <a:ext cx="251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5070" name="Text Box 14"/>
          <p:cNvSpPr txBox="1">
            <a:spLocks noChangeArrowheads="1"/>
          </p:cNvSpPr>
          <p:nvPr/>
        </p:nvSpPr>
        <p:spPr bwMode="auto">
          <a:xfrm>
            <a:off x="441325" y="4275138"/>
            <a:ext cx="336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urier" pitchFamily="-107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4925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/>
              <a:t>Multiplication</a:t>
            </a:r>
          </a:p>
        </p:txBody>
      </p:sp>
      <p:grpSp>
        <p:nvGrpSpPr>
          <p:cNvPr id="687107" name="Group 3"/>
          <p:cNvGrpSpPr>
            <a:grpSpLocks/>
          </p:cNvGrpSpPr>
          <p:nvPr/>
        </p:nvGrpSpPr>
        <p:grpSpPr bwMode="auto">
          <a:xfrm>
            <a:off x="381000" y="1038225"/>
            <a:ext cx="8218488" cy="180975"/>
            <a:chOff x="295" y="1311"/>
            <a:chExt cx="5177" cy="114"/>
          </a:xfrm>
        </p:grpSpPr>
        <p:sp>
          <p:nvSpPr>
            <p:cNvPr id="687108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09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7110" name="Rectangle 6"/>
          <p:cNvSpPr>
            <a:spLocks noChangeArrowheads="1"/>
          </p:cNvSpPr>
          <p:nvPr/>
        </p:nvSpPr>
        <p:spPr bwMode="auto">
          <a:xfrm>
            <a:off x="1143000" y="2147888"/>
            <a:ext cx="2195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Courier" pitchFamily="-107" charset="0"/>
              </a:rPr>
              <a:t>    10</a:t>
            </a:r>
            <a:r>
              <a:rPr lang="en-US" sz="1800" baseline="30000">
                <a:latin typeface="Courier" pitchFamily="-107" charset="0"/>
              </a:rPr>
              <a:t>2  </a:t>
            </a:r>
            <a:r>
              <a:rPr lang="en-US" sz="1800">
                <a:latin typeface="Courier" pitchFamily="-107" charset="0"/>
              </a:rPr>
              <a:t>10</a:t>
            </a:r>
            <a:r>
              <a:rPr lang="en-US" sz="1800" baseline="30000">
                <a:latin typeface="Courier" pitchFamily="-107" charset="0"/>
              </a:rPr>
              <a:t>1  </a:t>
            </a:r>
            <a:r>
              <a:rPr lang="en-US" sz="1800">
                <a:latin typeface="Courier" pitchFamily="-107" charset="0"/>
              </a:rPr>
              <a:t>10</a:t>
            </a:r>
            <a:r>
              <a:rPr lang="en-US" sz="1800" baseline="30000">
                <a:latin typeface="Courier" pitchFamily="-107" charset="0"/>
              </a:rPr>
              <a:t>0</a:t>
            </a:r>
          </a:p>
        </p:txBody>
      </p:sp>
      <p:sp>
        <p:nvSpPr>
          <p:cNvPr id="687111" name="Line 7"/>
          <p:cNvSpPr>
            <a:spLocks noChangeShapeType="1"/>
          </p:cNvSpPr>
          <p:nvPr/>
        </p:nvSpPr>
        <p:spPr bwMode="auto">
          <a:xfrm>
            <a:off x="1447800" y="2514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112" name="Text Box 8"/>
          <p:cNvSpPr txBox="1">
            <a:spLocks noChangeArrowheads="1"/>
          </p:cNvSpPr>
          <p:nvPr/>
        </p:nvSpPr>
        <p:spPr bwMode="auto">
          <a:xfrm>
            <a:off x="746125" y="1371600"/>
            <a:ext cx="314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Base 10 Multiplication</a:t>
            </a:r>
            <a:endParaRPr lang="en-US">
              <a:latin typeface="Courier" pitchFamily="-107" charset="0"/>
            </a:endParaRPr>
          </a:p>
        </p:txBody>
      </p:sp>
      <p:sp>
        <p:nvSpPr>
          <p:cNvPr id="687113" name="Line 9"/>
          <p:cNvSpPr>
            <a:spLocks noChangeShapeType="1"/>
          </p:cNvSpPr>
          <p:nvPr/>
        </p:nvSpPr>
        <p:spPr bwMode="auto">
          <a:xfrm>
            <a:off x="1600200" y="35814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114" name="Text Box 10"/>
          <p:cNvSpPr txBox="1">
            <a:spLocks noChangeArrowheads="1"/>
          </p:cNvSpPr>
          <p:nvPr/>
        </p:nvSpPr>
        <p:spPr bwMode="auto">
          <a:xfrm>
            <a:off x="1828800" y="2667000"/>
            <a:ext cx="228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3  4  1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1  0  2  </a:t>
            </a:r>
          </a:p>
        </p:txBody>
      </p:sp>
      <p:sp>
        <p:nvSpPr>
          <p:cNvPr id="687115" name="Text Box 11"/>
          <p:cNvSpPr txBox="1">
            <a:spLocks noChangeArrowheads="1"/>
          </p:cNvSpPr>
          <p:nvPr/>
        </p:nvSpPr>
        <p:spPr bwMode="auto">
          <a:xfrm>
            <a:off x="1320800" y="3151188"/>
            <a:ext cx="32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urier" pitchFamily="-107" charset="0"/>
                <a:sym typeface="Symbol" pitchFamily="18" charset="2"/>
              </a:rPr>
              <a:t></a:t>
            </a:r>
            <a:endParaRPr lang="en-US" sz="2000">
              <a:latin typeface="Courier" pitchFamily="-107" charset="0"/>
            </a:endParaRPr>
          </a:p>
        </p:txBody>
      </p:sp>
      <p:sp>
        <p:nvSpPr>
          <p:cNvPr id="687116" name="Text Box 12"/>
          <p:cNvSpPr txBox="1">
            <a:spLocks noChangeArrowheads="1"/>
          </p:cNvSpPr>
          <p:nvPr/>
        </p:nvSpPr>
        <p:spPr bwMode="auto">
          <a:xfrm>
            <a:off x="609600" y="3657600"/>
            <a:ext cx="2530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>
                <a:latin typeface="Courier" pitchFamily="-107" charset="0"/>
              </a:rPr>
              <a:t>        6  8  2</a:t>
            </a:r>
          </a:p>
          <a:p>
            <a:pPr algn="l"/>
            <a:r>
              <a:rPr lang="en-US" sz="2000">
                <a:latin typeface="Courier" pitchFamily="-107" charset="0"/>
              </a:rPr>
              <a:t>     0  0  0</a:t>
            </a:r>
          </a:p>
          <a:p>
            <a:pPr algn="l"/>
            <a:r>
              <a:rPr lang="en-US" sz="2000">
                <a:latin typeface="Courier" pitchFamily="-107" charset="0"/>
              </a:rPr>
              <a:t>  3  4  1</a:t>
            </a:r>
          </a:p>
        </p:txBody>
      </p:sp>
      <p:sp>
        <p:nvSpPr>
          <p:cNvPr id="687117" name="Line 13"/>
          <p:cNvSpPr>
            <a:spLocks noChangeShapeType="1"/>
          </p:cNvSpPr>
          <p:nvPr/>
        </p:nvSpPr>
        <p:spPr bwMode="auto">
          <a:xfrm>
            <a:off x="685800" y="4724400"/>
            <a:ext cx="251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118" name="Text Box 14"/>
          <p:cNvSpPr txBox="1">
            <a:spLocks noChangeArrowheads="1"/>
          </p:cNvSpPr>
          <p:nvPr/>
        </p:nvSpPr>
        <p:spPr bwMode="auto">
          <a:xfrm>
            <a:off x="441325" y="4275138"/>
            <a:ext cx="336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urier" pitchFamily="-107" charset="0"/>
              </a:rPr>
              <a:t>+</a:t>
            </a:r>
          </a:p>
        </p:txBody>
      </p:sp>
      <p:sp>
        <p:nvSpPr>
          <p:cNvPr id="687119" name="Text Box 15"/>
          <p:cNvSpPr txBox="1">
            <a:spLocks noChangeArrowheads="1"/>
          </p:cNvSpPr>
          <p:nvPr/>
        </p:nvSpPr>
        <p:spPr bwMode="auto">
          <a:xfrm>
            <a:off x="762000" y="4784725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>
                <a:latin typeface="Courier" pitchFamily="-107" charset="0"/>
              </a:rPr>
              <a:t> 3  4  7  8  2</a:t>
            </a:r>
          </a:p>
        </p:txBody>
      </p:sp>
    </p:spTree>
    <p:extLst>
      <p:ext uri="{BB962C8B-B14F-4D97-AF65-F5344CB8AC3E}">
        <p14:creationId xmlns:p14="http://schemas.microsoft.com/office/powerpoint/2010/main" val="288787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/>
              <a:t>Multiplication</a:t>
            </a:r>
          </a:p>
        </p:txBody>
      </p:sp>
      <p:grpSp>
        <p:nvGrpSpPr>
          <p:cNvPr id="689155" name="Group 3"/>
          <p:cNvGrpSpPr>
            <a:grpSpLocks/>
          </p:cNvGrpSpPr>
          <p:nvPr/>
        </p:nvGrpSpPr>
        <p:grpSpPr bwMode="auto">
          <a:xfrm>
            <a:off x="381000" y="1038225"/>
            <a:ext cx="8218488" cy="180975"/>
            <a:chOff x="295" y="1311"/>
            <a:chExt cx="5177" cy="114"/>
          </a:xfrm>
        </p:grpSpPr>
        <p:sp>
          <p:nvSpPr>
            <p:cNvPr id="689156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57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9158" name="Rectangle 6"/>
          <p:cNvSpPr>
            <a:spLocks noChangeArrowheads="1"/>
          </p:cNvSpPr>
          <p:nvPr/>
        </p:nvSpPr>
        <p:spPr bwMode="auto">
          <a:xfrm>
            <a:off x="1143000" y="2147888"/>
            <a:ext cx="2195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Courier" pitchFamily="-107" charset="0"/>
              </a:rPr>
              <a:t>    10</a:t>
            </a:r>
            <a:r>
              <a:rPr lang="en-US" sz="1800" baseline="30000">
                <a:latin typeface="Courier" pitchFamily="-107" charset="0"/>
              </a:rPr>
              <a:t>2  </a:t>
            </a:r>
            <a:r>
              <a:rPr lang="en-US" sz="1800">
                <a:latin typeface="Courier" pitchFamily="-107" charset="0"/>
              </a:rPr>
              <a:t>10</a:t>
            </a:r>
            <a:r>
              <a:rPr lang="en-US" sz="1800" baseline="30000">
                <a:latin typeface="Courier" pitchFamily="-107" charset="0"/>
              </a:rPr>
              <a:t>1  </a:t>
            </a:r>
            <a:r>
              <a:rPr lang="en-US" sz="1800">
                <a:latin typeface="Courier" pitchFamily="-107" charset="0"/>
              </a:rPr>
              <a:t>10</a:t>
            </a:r>
            <a:r>
              <a:rPr lang="en-US" sz="1800" baseline="30000">
                <a:latin typeface="Courier" pitchFamily="-107" charset="0"/>
              </a:rPr>
              <a:t>0</a:t>
            </a:r>
          </a:p>
        </p:txBody>
      </p:sp>
      <p:sp>
        <p:nvSpPr>
          <p:cNvPr id="689159" name="Line 7"/>
          <p:cNvSpPr>
            <a:spLocks noChangeShapeType="1"/>
          </p:cNvSpPr>
          <p:nvPr/>
        </p:nvSpPr>
        <p:spPr bwMode="auto">
          <a:xfrm>
            <a:off x="1447800" y="2514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60" name="Text Box 8"/>
          <p:cNvSpPr txBox="1">
            <a:spLocks noChangeArrowheads="1"/>
          </p:cNvSpPr>
          <p:nvPr/>
        </p:nvSpPr>
        <p:spPr bwMode="auto">
          <a:xfrm>
            <a:off x="746125" y="1371600"/>
            <a:ext cx="314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Base 10 Multiplication</a:t>
            </a:r>
            <a:endParaRPr lang="en-US">
              <a:latin typeface="Courier" pitchFamily="-107" charset="0"/>
            </a:endParaRPr>
          </a:p>
        </p:txBody>
      </p:sp>
      <p:sp>
        <p:nvSpPr>
          <p:cNvPr id="689161" name="Line 9"/>
          <p:cNvSpPr>
            <a:spLocks noChangeShapeType="1"/>
          </p:cNvSpPr>
          <p:nvPr/>
        </p:nvSpPr>
        <p:spPr bwMode="auto">
          <a:xfrm>
            <a:off x="1600200" y="35814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62" name="Text Box 10"/>
          <p:cNvSpPr txBox="1">
            <a:spLocks noChangeArrowheads="1"/>
          </p:cNvSpPr>
          <p:nvPr/>
        </p:nvSpPr>
        <p:spPr bwMode="auto">
          <a:xfrm>
            <a:off x="1828800" y="2667000"/>
            <a:ext cx="228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3  4  1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1  0  2  </a:t>
            </a:r>
          </a:p>
        </p:txBody>
      </p:sp>
      <p:sp>
        <p:nvSpPr>
          <p:cNvPr id="689163" name="Text Box 11"/>
          <p:cNvSpPr txBox="1">
            <a:spLocks noChangeArrowheads="1"/>
          </p:cNvSpPr>
          <p:nvPr/>
        </p:nvSpPr>
        <p:spPr bwMode="auto">
          <a:xfrm>
            <a:off x="1320800" y="3151188"/>
            <a:ext cx="32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urier" pitchFamily="-107" charset="0"/>
                <a:sym typeface="Symbol" pitchFamily="18" charset="2"/>
              </a:rPr>
              <a:t></a:t>
            </a:r>
            <a:endParaRPr lang="en-US" sz="2000">
              <a:latin typeface="Courier" pitchFamily="-107" charset="0"/>
            </a:endParaRPr>
          </a:p>
        </p:txBody>
      </p:sp>
      <p:sp>
        <p:nvSpPr>
          <p:cNvPr id="689164" name="Text Box 12"/>
          <p:cNvSpPr txBox="1">
            <a:spLocks noChangeArrowheads="1"/>
          </p:cNvSpPr>
          <p:nvPr/>
        </p:nvSpPr>
        <p:spPr bwMode="auto">
          <a:xfrm>
            <a:off x="609600" y="3657600"/>
            <a:ext cx="2530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>
                <a:latin typeface="Courier" pitchFamily="-107" charset="0"/>
              </a:rPr>
              <a:t>        6  8  2</a:t>
            </a:r>
          </a:p>
          <a:p>
            <a:pPr algn="l"/>
            <a:r>
              <a:rPr lang="en-US" sz="2000">
                <a:latin typeface="Courier" pitchFamily="-107" charset="0"/>
              </a:rPr>
              <a:t>     0  0  0</a:t>
            </a:r>
          </a:p>
          <a:p>
            <a:pPr algn="l"/>
            <a:r>
              <a:rPr lang="en-US" sz="2000">
                <a:latin typeface="Courier" pitchFamily="-107" charset="0"/>
              </a:rPr>
              <a:t>  3  4  1</a:t>
            </a:r>
          </a:p>
        </p:txBody>
      </p:sp>
      <p:sp>
        <p:nvSpPr>
          <p:cNvPr id="689165" name="Line 13"/>
          <p:cNvSpPr>
            <a:spLocks noChangeShapeType="1"/>
          </p:cNvSpPr>
          <p:nvPr/>
        </p:nvSpPr>
        <p:spPr bwMode="auto">
          <a:xfrm>
            <a:off x="685800" y="4724400"/>
            <a:ext cx="251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66" name="Text Box 14"/>
          <p:cNvSpPr txBox="1">
            <a:spLocks noChangeArrowheads="1"/>
          </p:cNvSpPr>
          <p:nvPr/>
        </p:nvSpPr>
        <p:spPr bwMode="auto">
          <a:xfrm>
            <a:off x="441325" y="4275138"/>
            <a:ext cx="336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urier" pitchFamily="-107" charset="0"/>
              </a:rPr>
              <a:t>+</a:t>
            </a:r>
          </a:p>
        </p:txBody>
      </p:sp>
      <p:sp>
        <p:nvSpPr>
          <p:cNvPr id="689167" name="Text Box 15"/>
          <p:cNvSpPr txBox="1">
            <a:spLocks noChangeArrowheads="1"/>
          </p:cNvSpPr>
          <p:nvPr/>
        </p:nvSpPr>
        <p:spPr bwMode="auto">
          <a:xfrm>
            <a:off x="762000" y="4784725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>
                <a:latin typeface="Courier" pitchFamily="-107" charset="0"/>
              </a:rPr>
              <a:t> 3  4  7  8  2</a:t>
            </a:r>
          </a:p>
        </p:txBody>
      </p:sp>
      <p:sp>
        <p:nvSpPr>
          <p:cNvPr id="689168" name="Text Box 16"/>
          <p:cNvSpPr txBox="1">
            <a:spLocks noChangeArrowheads="1"/>
          </p:cNvSpPr>
          <p:nvPr/>
        </p:nvSpPr>
        <p:spPr bwMode="auto">
          <a:xfrm>
            <a:off x="5326063" y="1371600"/>
            <a:ext cx="2979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Base 2 Multiplication</a:t>
            </a:r>
            <a:endParaRPr lang="en-US">
              <a:latin typeface="Courier" pitchFamily="-107" charset="0"/>
            </a:endParaRPr>
          </a:p>
        </p:txBody>
      </p:sp>
      <p:sp>
        <p:nvSpPr>
          <p:cNvPr id="689169" name="Rectangle 17"/>
          <p:cNvSpPr>
            <a:spLocks noChangeArrowheads="1"/>
          </p:cNvSpPr>
          <p:nvPr/>
        </p:nvSpPr>
        <p:spPr bwMode="auto">
          <a:xfrm>
            <a:off x="6140450" y="2159000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Courier" pitchFamily="-107" charset="0"/>
              </a:rPr>
              <a:t>    2</a:t>
            </a:r>
            <a:r>
              <a:rPr lang="en-US" sz="1800" baseline="30000">
                <a:latin typeface="Courier" pitchFamily="-107" charset="0"/>
              </a:rPr>
              <a:t>2  </a:t>
            </a:r>
            <a:r>
              <a:rPr lang="en-US" sz="1800">
                <a:latin typeface="Courier" pitchFamily="-107" charset="0"/>
              </a:rPr>
              <a:t>2</a:t>
            </a:r>
            <a:r>
              <a:rPr lang="en-US" sz="1800" baseline="30000">
                <a:latin typeface="Courier" pitchFamily="-107" charset="0"/>
              </a:rPr>
              <a:t>1  </a:t>
            </a:r>
            <a:r>
              <a:rPr lang="en-US" sz="1800">
                <a:latin typeface="Courier" pitchFamily="-107" charset="0"/>
              </a:rPr>
              <a:t>2</a:t>
            </a:r>
            <a:r>
              <a:rPr lang="en-US" sz="1800" baseline="30000">
                <a:latin typeface="Courier" pitchFamily="-107" charset="0"/>
              </a:rPr>
              <a:t>0</a:t>
            </a:r>
          </a:p>
        </p:txBody>
      </p:sp>
      <p:sp>
        <p:nvSpPr>
          <p:cNvPr id="689170" name="Line 18"/>
          <p:cNvSpPr>
            <a:spLocks noChangeShapeType="1"/>
          </p:cNvSpPr>
          <p:nvPr/>
        </p:nvSpPr>
        <p:spPr bwMode="auto">
          <a:xfrm>
            <a:off x="6019800" y="2514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71" name="Text Box 19"/>
          <p:cNvSpPr txBox="1">
            <a:spLocks noChangeArrowheads="1"/>
          </p:cNvSpPr>
          <p:nvPr/>
        </p:nvSpPr>
        <p:spPr bwMode="auto">
          <a:xfrm>
            <a:off x="6629400" y="2743200"/>
            <a:ext cx="1250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>
              <a:buFont typeface="Arial" charset="0"/>
              <a:buAutoNum type="arabicPlain"/>
            </a:pPr>
            <a:r>
              <a:rPr lang="en-US" sz="2000">
                <a:latin typeface="Courier" pitchFamily="-107" charset="0"/>
              </a:rPr>
              <a:t>1  1</a:t>
            </a:r>
          </a:p>
          <a:p>
            <a:pPr>
              <a:buFont typeface="Arial" charset="0"/>
              <a:buNone/>
            </a:pPr>
            <a:r>
              <a:rPr lang="en-US" sz="2000">
                <a:latin typeface="Courier" pitchFamily="-107" charset="0"/>
              </a:rPr>
              <a:t>1  0  1</a:t>
            </a:r>
          </a:p>
        </p:txBody>
      </p:sp>
      <p:sp>
        <p:nvSpPr>
          <p:cNvPr id="689172" name="Line 20"/>
          <p:cNvSpPr>
            <a:spLocks noChangeShapeType="1"/>
          </p:cNvSpPr>
          <p:nvPr/>
        </p:nvSpPr>
        <p:spPr bwMode="auto">
          <a:xfrm>
            <a:off x="6172200" y="35814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73" name="Text Box 21"/>
          <p:cNvSpPr txBox="1">
            <a:spLocks noChangeArrowheads="1"/>
          </p:cNvSpPr>
          <p:nvPr/>
        </p:nvSpPr>
        <p:spPr bwMode="auto">
          <a:xfrm>
            <a:off x="6172200" y="3048000"/>
            <a:ext cx="32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urier" pitchFamily="-107" charset="0"/>
                <a:sym typeface="Symbol" pitchFamily="18" charset="2"/>
              </a:rPr>
              <a:t></a:t>
            </a:r>
            <a:endParaRPr lang="en-US" sz="2000">
              <a:latin typeface="Courier" pitchFamily="-107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136480" y="3721680"/>
              <a:ext cx="3186360" cy="1629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27120" y="3712320"/>
                <a:ext cx="3205080" cy="164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3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30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263" y="182563"/>
            <a:ext cx="18288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/>
              <a:t>"Quiz"</a:t>
            </a:r>
          </a:p>
        </p:txBody>
      </p:sp>
      <p:sp>
        <p:nvSpPr>
          <p:cNvPr id="567302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25725" y="141288"/>
            <a:ext cx="19050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>
                <a:latin typeface="Comic Sans MS" pitchFamily="-107" charset="0"/>
              </a:rPr>
              <a:t>There are 10 kinds of "people" in the universe: those who use binary, and those who do not!</a:t>
            </a:r>
          </a:p>
        </p:txBody>
      </p:sp>
      <p:grpSp>
        <p:nvGrpSpPr>
          <p:cNvPr id="567331" name="Group 3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122488" y="265113"/>
            <a:ext cx="531812" cy="600075"/>
            <a:chOff x="2928" y="1051"/>
            <a:chExt cx="840" cy="957"/>
          </a:xfrm>
        </p:grpSpPr>
        <p:sp>
          <p:nvSpPr>
            <p:cNvPr id="567332" name="Freeform 36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33" name="Oval 37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34" name="Oval 3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35" name="Oval 39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36" name="Oval 40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37" name="Oval 41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38" name="Oval 42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39" name="Oval 43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40" name="AutoShape 4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41" name="Freeform 45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342" name="Freeform 46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343" name="Freeform 47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344" name="Freeform 48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7346" name="Text Box 5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2406650"/>
            <a:ext cx="3124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1E16E4"/>
                </a:solidFill>
                <a:latin typeface="Comic Sans MS" pitchFamily="-107" charset="0"/>
              </a:rPr>
              <a:t>Convert these two decimal numbers to binary:</a:t>
            </a:r>
          </a:p>
        </p:txBody>
      </p:sp>
      <p:sp>
        <p:nvSpPr>
          <p:cNvPr id="567347" name="Text Box 5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800" y="3657600"/>
            <a:ext cx="320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1E16E4"/>
                </a:solidFill>
                <a:latin typeface="Comic Sans MS" pitchFamily="-107" charset="0"/>
              </a:rPr>
              <a:t>Add these two binary numbers:</a:t>
            </a:r>
          </a:p>
        </p:txBody>
      </p:sp>
      <p:sp>
        <p:nvSpPr>
          <p:cNvPr id="567352" name="Text Box 5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2088" y="6080125"/>
            <a:ext cx="555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latin typeface="Courier New" pitchFamily="-107" charset="0"/>
              </a:rPr>
              <a:t>529</a:t>
            </a:r>
          </a:p>
        </p:txBody>
      </p:sp>
      <p:sp>
        <p:nvSpPr>
          <p:cNvPr id="567353" name="Text Box 5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8275" y="6248400"/>
            <a:ext cx="579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latin typeface="Courier New" pitchFamily="-107" charset="0"/>
              </a:rPr>
              <a:t>742</a:t>
            </a:r>
          </a:p>
        </p:txBody>
      </p:sp>
      <p:sp>
        <p:nvSpPr>
          <p:cNvPr id="567354" name="Line 5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79388" y="6483350"/>
            <a:ext cx="5127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7355" name="Text Box 5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4775" y="6475413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-107" charset="0"/>
              </a:rPr>
              <a:t>1271</a:t>
            </a:r>
          </a:p>
        </p:txBody>
      </p:sp>
      <p:sp>
        <p:nvSpPr>
          <p:cNvPr id="567358" name="Rectangle 6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1475" y="5983288"/>
            <a:ext cx="2524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 b="1">
                <a:latin typeface="Courier New" pitchFamily="-107" charset="0"/>
              </a:rPr>
              <a:t>1</a:t>
            </a:r>
            <a:endParaRPr lang="en-US" sz="1400" b="1">
              <a:latin typeface="Courier New" pitchFamily="-107" charset="0"/>
            </a:endParaRPr>
          </a:p>
        </p:txBody>
      </p:sp>
      <p:sp>
        <p:nvSpPr>
          <p:cNvPr id="567359" name="Text Box 6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92175" y="6224588"/>
            <a:ext cx="201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 i="1"/>
              <a:t>Hint: </a:t>
            </a:r>
            <a:r>
              <a:rPr lang="en-US" sz="1200" b="1"/>
              <a:t>Remember this algorithm? It's the same…</a:t>
            </a:r>
          </a:p>
        </p:txBody>
      </p:sp>
      <p:sp>
        <p:nvSpPr>
          <p:cNvPr id="567361" name="Rectangle 6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6200" y="6248400"/>
            <a:ext cx="290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-107" charset="0"/>
              </a:rPr>
              <a:t>+</a:t>
            </a:r>
          </a:p>
        </p:txBody>
      </p:sp>
      <p:sp>
        <p:nvSpPr>
          <p:cNvPr id="567379" name="Text Box 8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4800" y="1238250"/>
            <a:ext cx="2971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1E16E4"/>
                </a:solidFill>
                <a:latin typeface="Comic Sans MS" pitchFamily="-107" charset="0"/>
              </a:rPr>
              <a:t>Convert these two binary numbers to decimal:</a:t>
            </a:r>
          </a:p>
        </p:txBody>
      </p:sp>
      <p:sp>
        <p:nvSpPr>
          <p:cNvPr id="567380" name="Line 8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33400" y="35052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7381" name="Line 8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33400" y="2301875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7382" name="Text Box 8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71800" y="11811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>
                <a:latin typeface="Courier New" pitchFamily="-107" charset="0"/>
              </a:rPr>
              <a:t>110011</a:t>
            </a:r>
          </a:p>
        </p:txBody>
      </p:sp>
      <p:sp>
        <p:nvSpPr>
          <p:cNvPr id="567383" name="Text Box 8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715000" y="11811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>
                <a:latin typeface="Courier New" pitchFamily="-107" charset="0"/>
              </a:rPr>
              <a:t>10001000</a:t>
            </a:r>
          </a:p>
        </p:txBody>
      </p:sp>
      <p:sp>
        <p:nvSpPr>
          <p:cNvPr id="567384" name="Rectangle 8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84750" y="1066800"/>
            <a:ext cx="260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Courier New" pitchFamily="-107" charset="0"/>
              </a:rPr>
              <a:t>1</a:t>
            </a:r>
          </a:p>
        </p:txBody>
      </p:sp>
      <p:sp>
        <p:nvSpPr>
          <p:cNvPr id="567385" name="Rectangle 8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743450" y="1066800"/>
            <a:ext cx="260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Courier New" pitchFamily="-107" charset="0"/>
              </a:rPr>
              <a:t>2</a:t>
            </a:r>
          </a:p>
        </p:txBody>
      </p:sp>
      <p:sp>
        <p:nvSpPr>
          <p:cNvPr id="567386" name="Rectangle 9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962400" y="106680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Courier New" pitchFamily="-107" charset="0"/>
              </a:rPr>
              <a:t>16</a:t>
            </a:r>
          </a:p>
        </p:txBody>
      </p:sp>
      <p:sp>
        <p:nvSpPr>
          <p:cNvPr id="567387" name="Rectangle 9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95700" y="106680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Courier New" pitchFamily="-107" charset="0"/>
              </a:rPr>
              <a:t>32</a:t>
            </a:r>
          </a:p>
        </p:txBody>
      </p:sp>
      <p:sp>
        <p:nvSpPr>
          <p:cNvPr id="567388" name="Rectangle 9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83100" y="1066800"/>
            <a:ext cx="260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Courier New" pitchFamily="-107" charset="0"/>
              </a:rPr>
              <a:t>4</a:t>
            </a:r>
          </a:p>
        </p:txBody>
      </p:sp>
      <p:sp>
        <p:nvSpPr>
          <p:cNvPr id="567389" name="Rectangle 9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41800" y="1066800"/>
            <a:ext cx="260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Courier New" pitchFamily="-107" charset="0"/>
              </a:rPr>
              <a:t>8</a:t>
            </a:r>
          </a:p>
        </p:txBody>
      </p:sp>
      <p:sp>
        <p:nvSpPr>
          <p:cNvPr id="567390" name="Text Box 9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10400" y="2301875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>
                <a:latin typeface="Courier New" pitchFamily="-107" charset="0"/>
              </a:rPr>
              <a:t>101</a:t>
            </a:r>
          </a:p>
        </p:txBody>
      </p:sp>
      <p:sp>
        <p:nvSpPr>
          <p:cNvPr id="567391" name="Text Box 9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267200" y="2301875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>
                <a:latin typeface="Courier New" pitchFamily="-107" charset="0"/>
              </a:rPr>
              <a:t>28</a:t>
            </a:r>
          </a:p>
        </p:txBody>
      </p:sp>
      <p:sp>
        <p:nvSpPr>
          <p:cNvPr id="567392" name="Text Box 9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84238" y="40386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>
                <a:latin typeface="Courier New" pitchFamily="-107" charset="0"/>
              </a:rPr>
              <a:t>101101</a:t>
            </a:r>
          </a:p>
        </p:txBody>
      </p:sp>
      <p:sp>
        <p:nvSpPr>
          <p:cNvPr id="567393" name="Text Box 9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341438" y="4411663"/>
            <a:ext cx="152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>
                <a:latin typeface="Courier New" pitchFamily="-107" charset="0"/>
              </a:rPr>
              <a:t>1110</a:t>
            </a:r>
          </a:p>
        </p:txBody>
      </p:sp>
      <p:sp>
        <p:nvSpPr>
          <p:cNvPr id="567394" name="Rectangle 98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31838" y="4495800"/>
            <a:ext cx="366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-107" charset="0"/>
              </a:rPr>
              <a:t>+</a:t>
            </a:r>
          </a:p>
        </p:txBody>
      </p:sp>
      <p:sp>
        <p:nvSpPr>
          <p:cNvPr id="567395" name="Line 9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52463" y="4930775"/>
            <a:ext cx="2163762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7398" name="Rectangle 102"/>
          <p:cNvSpPr>
            <a:spLocks noChangeArrowheads="1"/>
          </p:cNvSpPr>
          <p:nvPr/>
        </p:nvSpPr>
        <p:spPr bwMode="auto">
          <a:xfrm>
            <a:off x="3733800" y="3505200"/>
            <a:ext cx="1371600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Comic Sans MS" pitchFamily="-107" charset="0"/>
              </a:rPr>
              <a:t>WITHOUT converting to decimal !</a:t>
            </a:r>
          </a:p>
        </p:txBody>
      </p:sp>
      <p:sp>
        <p:nvSpPr>
          <p:cNvPr id="567399" name="Text Box 10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381625" y="3657600"/>
            <a:ext cx="320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1E16E4"/>
                </a:solidFill>
                <a:latin typeface="Comic Sans MS" pitchFamily="-107" charset="0"/>
              </a:rPr>
              <a:t>Multiply these binary numbers:</a:t>
            </a:r>
          </a:p>
        </p:txBody>
      </p:sp>
      <p:sp>
        <p:nvSpPr>
          <p:cNvPr id="567400" name="Text Box 10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096000" y="40386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>
                <a:latin typeface="Courier New" pitchFamily="-107" charset="0"/>
              </a:rPr>
              <a:t>101101</a:t>
            </a:r>
          </a:p>
        </p:txBody>
      </p:sp>
      <p:sp>
        <p:nvSpPr>
          <p:cNvPr id="567401" name="Text Box 10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553200" y="4411663"/>
            <a:ext cx="152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>
                <a:latin typeface="Courier New" pitchFamily="-107" charset="0"/>
              </a:rPr>
              <a:t>1110</a:t>
            </a:r>
          </a:p>
        </p:txBody>
      </p:sp>
      <p:sp>
        <p:nvSpPr>
          <p:cNvPr id="567402" name="Rectangle 10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45188" y="4495800"/>
            <a:ext cx="366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-107" charset="0"/>
              </a:rPr>
              <a:t>*</a:t>
            </a:r>
          </a:p>
        </p:txBody>
      </p:sp>
      <p:sp>
        <p:nvSpPr>
          <p:cNvPr id="567403" name="Line 10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5864225" y="4930775"/>
            <a:ext cx="2163763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46" name="Text Box 3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552450"/>
            <a:ext cx="2971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1E16E4"/>
                </a:solidFill>
                <a:latin typeface="Comic Sans MS" pitchFamily="-107" charset="0"/>
              </a:rPr>
              <a:t>Convert these two binary numbers to decimal:</a:t>
            </a:r>
          </a:p>
        </p:txBody>
      </p:sp>
      <p:sp>
        <p:nvSpPr>
          <p:cNvPr id="572449" name="Text Box 3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00400" y="4953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>
                <a:latin typeface="Courier New" pitchFamily="-107" charset="0"/>
              </a:rPr>
              <a:t>110011</a:t>
            </a:r>
          </a:p>
        </p:txBody>
      </p:sp>
      <p:sp>
        <p:nvSpPr>
          <p:cNvPr id="572450" name="Text Box 3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43600" y="4953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>
                <a:latin typeface="Courier New" pitchFamily="-107" charset="0"/>
              </a:rPr>
              <a:t>10001000</a:t>
            </a:r>
          </a:p>
        </p:txBody>
      </p:sp>
      <p:sp>
        <p:nvSpPr>
          <p:cNvPr id="572451" name="Rectangle 3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13350" y="381000"/>
            <a:ext cx="260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Courier New" pitchFamily="-107" charset="0"/>
              </a:rPr>
              <a:t>1</a:t>
            </a:r>
          </a:p>
        </p:txBody>
      </p:sp>
      <p:sp>
        <p:nvSpPr>
          <p:cNvPr id="572452" name="Rectangle 3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72050" y="381000"/>
            <a:ext cx="260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Courier New" pitchFamily="-107" charset="0"/>
              </a:rPr>
              <a:t>2</a:t>
            </a:r>
          </a:p>
        </p:txBody>
      </p:sp>
      <p:sp>
        <p:nvSpPr>
          <p:cNvPr id="572453" name="Rectangle 3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38100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Courier New" pitchFamily="-107" charset="0"/>
              </a:rPr>
              <a:t>16</a:t>
            </a:r>
          </a:p>
        </p:txBody>
      </p:sp>
      <p:sp>
        <p:nvSpPr>
          <p:cNvPr id="572454" name="Rectangle 3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24300" y="38100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Courier New" pitchFamily="-107" charset="0"/>
              </a:rPr>
              <a:t>32</a:t>
            </a:r>
          </a:p>
        </p:txBody>
      </p:sp>
      <p:sp>
        <p:nvSpPr>
          <p:cNvPr id="572455" name="Rectangle 3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11700" y="381000"/>
            <a:ext cx="260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Courier New" pitchFamily="-107" charset="0"/>
              </a:rPr>
              <a:t>4</a:t>
            </a:r>
          </a:p>
        </p:txBody>
      </p:sp>
      <p:sp>
        <p:nvSpPr>
          <p:cNvPr id="572456" name="Rectangle 4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70400" y="381000"/>
            <a:ext cx="260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Courier New" pitchFamily="-107" charset="0"/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4300" y="1295400"/>
            <a:ext cx="17283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smtClean="0"/>
              <a:t>51</a:t>
            </a:r>
          </a:p>
          <a:p>
            <a:pPr marL="342900" indent="-342900">
              <a:buAutoNum type="alphaUcPeriod"/>
            </a:pPr>
            <a:r>
              <a:rPr lang="en-US" dirty="0" smtClean="0"/>
              <a:t>42</a:t>
            </a:r>
          </a:p>
          <a:p>
            <a:pPr marL="342900" indent="-342900">
              <a:buAutoNum type="alphaUcPeriod"/>
            </a:pPr>
            <a:r>
              <a:rPr lang="en-US" dirty="0" smtClean="0"/>
              <a:t>15</a:t>
            </a:r>
          </a:p>
          <a:p>
            <a:pPr marL="342900" indent="-342900">
              <a:buAutoNum type="alphaUcPeriod"/>
            </a:pPr>
            <a:r>
              <a:rPr lang="en-US" dirty="0" smtClean="0"/>
              <a:t>102</a:t>
            </a:r>
          </a:p>
          <a:p>
            <a:pPr marL="342900" indent="-342900">
              <a:buAutoNum type="alphaUcPeriod"/>
            </a:pPr>
            <a:r>
              <a:rPr lang="en-US" dirty="0" smtClean="0"/>
              <a:t>I'm not sure</a:t>
            </a:r>
          </a:p>
        </p:txBody>
      </p:sp>
    </p:spTree>
    <p:extLst>
      <p:ext uri="{BB962C8B-B14F-4D97-AF65-F5344CB8AC3E}">
        <p14:creationId xmlns:p14="http://schemas.microsoft.com/office/powerpoint/2010/main" val="42455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Arial" charset="0"/>
              </a:rPr>
              <a:t>  </a:t>
            </a:r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7555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17555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03638" y="198438"/>
            <a:ext cx="173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Times New Roman" pitchFamily="18" charset="0"/>
              </a:rPr>
              <a:t>Hmmm</a:t>
            </a:r>
          </a:p>
        </p:txBody>
      </p:sp>
      <p:sp>
        <p:nvSpPr>
          <p:cNvPr id="117555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35500" y="19891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17555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31975" y="1835150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CPU</a:t>
            </a:r>
          </a:p>
        </p:txBody>
      </p:sp>
      <p:sp>
        <p:nvSpPr>
          <p:cNvPr id="117555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77000" y="1828800"/>
            <a:ext cx="1312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RAM</a:t>
            </a:r>
          </a:p>
        </p:txBody>
      </p:sp>
      <p:sp>
        <p:nvSpPr>
          <p:cNvPr id="117556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95400" y="2398713"/>
            <a:ext cx="2286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central processing unit</a:t>
            </a:r>
          </a:p>
        </p:txBody>
      </p:sp>
      <p:sp>
        <p:nvSpPr>
          <p:cNvPr id="117556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80113" y="2362200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random access memory</a:t>
            </a:r>
          </a:p>
        </p:txBody>
      </p:sp>
      <p:sp>
        <p:nvSpPr>
          <p:cNvPr id="117556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581400" y="2133600"/>
            <a:ext cx="2590800" cy="0"/>
          </a:xfrm>
          <a:prstGeom prst="line">
            <a:avLst/>
          </a:prstGeom>
          <a:noFill/>
          <a:ln w="19050">
            <a:solidFill>
              <a:srgbClr val="B003D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556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86225" y="21717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B003D1"/>
                </a:solidFill>
                <a:latin typeface="Comic Sans MS" pitchFamily="66" charset="0"/>
              </a:rPr>
              <a:t>Von Neumann bottleneck</a:t>
            </a:r>
          </a:p>
        </p:txBody>
      </p:sp>
      <p:sp>
        <p:nvSpPr>
          <p:cNvPr id="117556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0" y="2928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5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0" y="3309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0" y="3690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7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0" y="4071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8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0" y="4452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9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4833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70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0" y="5214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71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137275" y="295751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 dirty="0">
                <a:solidFill>
                  <a:srgbClr val="0A04EB"/>
                </a:solidFill>
                <a:latin typeface="Courier New" pitchFamily="49" charset="0"/>
              </a:rPr>
              <a:t>read r1</a:t>
            </a:r>
            <a:endParaRPr lang="en-US" sz="1800" dirty="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572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21313" y="2895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175573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18138" y="3273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175574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418138" y="3654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2</a:t>
            </a:r>
          </a:p>
        </p:txBody>
      </p:sp>
      <p:sp>
        <p:nvSpPr>
          <p:cNvPr id="1175575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418138" y="4035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3</a:t>
            </a:r>
          </a:p>
        </p:txBody>
      </p:sp>
      <p:sp>
        <p:nvSpPr>
          <p:cNvPr id="1175576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18138" y="4408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4</a:t>
            </a:r>
          </a:p>
        </p:txBody>
      </p:sp>
      <p:sp>
        <p:nvSpPr>
          <p:cNvPr id="1175577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418138" y="4797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5</a:t>
            </a:r>
          </a:p>
        </p:txBody>
      </p:sp>
      <p:sp>
        <p:nvSpPr>
          <p:cNvPr id="1175578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096000" y="593407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79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667500" y="5481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175580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418138" y="5178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6</a:t>
            </a:r>
          </a:p>
        </p:txBody>
      </p:sp>
      <p:sp>
        <p:nvSpPr>
          <p:cNvPr id="1175581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410200" y="5940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255</a:t>
            </a:r>
          </a:p>
        </p:txBody>
      </p:sp>
      <p:sp>
        <p:nvSpPr>
          <p:cNvPr id="1175582" name="Rectangle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137275" y="44767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halt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583" name="Rectangle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137275" y="4856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584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137275" y="5237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585" name="Rectangle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802313" y="6413500"/>
            <a:ext cx="28368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B003D1"/>
                </a:solidFill>
                <a:latin typeface="Arial" charset="0"/>
              </a:rPr>
              <a:t>255 memory locations of 16 bits</a:t>
            </a:r>
          </a:p>
        </p:txBody>
      </p:sp>
      <p:sp>
        <p:nvSpPr>
          <p:cNvPr id="1175586" name="Rectangle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447800" y="48514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87" name="Rectangle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447800" y="53848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88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2638" y="43307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r0</a:t>
            </a:r>
          </a:p>
        </p:txBody>
      </p:sp>
      <p:sp>
        <p:nvSpPr>
          <p:cNvPr id="1175589" name="Rectangle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447800" y="43180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90" name="Rectangle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447800" y="607536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91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49463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175592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3344863" y="4343400"/>
            <a:ext cx="0" cy="2071688"/>
          </a:xfrm>
          <a:prstGeom prst="line">
            <a:avLst/>
          </a:prstGeom>
          <a:noFill/>
          <a:ln w="19050">
            <a:solidFill>
              <a:srgbClr val="B003D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75593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387725" y="4559300"/>
            <a:ext cx="1489075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B003D1"/>
                </a:solidFill>
                <a:latin typeface="Arial" charset="0"/>
              </a:rPr>
              <a:t>16 registers,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B003D1"/>
                </a:solidFill>
                <a:latin typeface="Arial" charset="0"/>
              </a:rPr>
              <a:t>each 16 bits</a:t>
            </a:r>
          </a:p>
        </p:txBody>
      </p:sp>
      <p:sp>
        <p:nvSpPr>
          <p:cNvPr id="1175594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93750" y="60833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r15</a:t>
            </a:r>
          </a:p>
        </p:txBody>
      </p:sp>
      <p:sp>
        <p:nvSpPr>
          <p:cNvPr id="1175595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352800" y="5153025"/>
            <a:ext cx="12620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they can hold values from -32768 upto 32767</a:t>
            </a:r>
          </a:p>
        </p:txBody>
      </p:sp>
      <p:sp>
        <p:nvSpPr>
          <p:cNvPr id="1175596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54063" y="48990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r1</a:t>
            </a:r>
          </a:p>
        </p:txBody>
      </p:sp>
      <p:sp>
        <p:nvSpPr>
          <p:cNvPr id="1175597" name="Text Box 4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81050" y="5405438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r2</a:t>
            </a:r>
          </a:p>
        </p:txBody>
      </p:sp>
      <p:sp>
        <p:nvSpPr>
          <p:cNvPr id="1175598" name="Rectangle 4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455738" y="360045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99" name="Rectangle 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463675" y="3000375"/>
            <a:ext cx="1668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00" name="Text Box 48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95263" y="2895600"/>
            <a:ext cx="866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Program Counter</a:t>
            </a:r>
          </a:p>
        </p:txBody>
      </p:sp>
      <p:sp>
        <p:nvSpPr>
          <p:cNvPr id="1175601" name="Text Box 49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0" y="3517900"/>
            <a:ext cx="1250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Instruction Register</a:t>
            </a:r>
          </a:p>
        </p:txBody>
      </p:sp>
      <p:sp>
        <p:nvSpPr>
          <p:cNvPr id="1175602" name="Rectangle 50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116263" y="3621088"/>
            <a:ext cx="1847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B003D1"/>
                </a:solidFill>
                <a:latin typeface="Arial" charset="0"/>
              </a:rPr>
              <a:t>Holds the current instruction</a:t>
            </a:r>
          </a:p>
        </p:txBody>
      </p:sp>
      <p:sp>
        <p:nvSpPr>
          <p:cNvPr id="1175603" name="Rectangle 51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124200" y="3035300"/>
            <a:ext cx="211613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B003D1"/>
                </a:solidFill>
                <a:latin typeface="Arial" charset="0"/>
              </a:rPr>
              <a:t>Holds address of the next instruction</a:t>
            </a:r>
          </a:p>
        </p:txBody>
      </p:sp>
      <p:sp>
        <p:nvSpPr>
          <p:cNvPr id="1175604" name="Text Box 52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175125" y="2955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75605" name="Text Box 53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641725" y="2955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75606" name="Rectangle 54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2699633" y="914400"/>
            <a:ext cx="3724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The Harvey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Mudd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Miniature Machine</a:t>
            </a:r>
            <a:endParaRPr lang="en-US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75607" name="Rectangle 5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371600" y="1447800"/>
            <a:ext cx="6464300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08" name="Rectangle 5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371600" y="152400"/>
            <a:ext cx="6464300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09" name="Rectangle 5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 rot="-5400000">
            <a:off x="946150" y="806450"/>
            <a:ext cx="925513" cy="74613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10" name="Rectangle 5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 rot="-5400000">
            <a:off x="7315200" y="806450"/>
            <a:ext cx="925513" cy="74613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11" name="Rectangle 5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137275" y="334803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mul r2 r1 r1 </a:t>
            </a:r>
          </a:p>
        </p:txBody>
      </p:sp>
      <p:sp>
        <p:nvSpPr>
          <p:cNvPr id="1175612" name="Rectangle 60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137275" y="3713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add r2 r2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613" name="Rectangle 61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137275" y="41021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write r2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614" name="Text Box 6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2482850" y="4289425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solidFill>
                  <a:srgbClr val="067B0E"/>
                </a:solidFill>
                <a:latin typeface="Comic Sans MS" pitchFamily="66" charset="0"/>
              </a:rPr>
              <a:t>0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1175616" name="Rectangle 64"/>
          <p:cNvSpPr>
            <a:spLocks noChangeArrowheads="1"/>
          </p:cNvSpPr>
          <p:nvPr/>
        </p:nvSpPr>
        <p:spPr bwMode="auto">
          <a:xfrm>
            <a:off x="0" y="4191000"/>
            <a:ext cx="914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/>
              <a:t>register 0</a:t>
            </a:r>
          </a:p>
          <a:p>
            <a:pPr algn="l"/>
            <a:r>
              <a:rPr lang="en-US" sz="1400" b="1"/>
              <a:t>is “hard-wired” </a:t>
            </a:r>
          </a:p>
          <a:p>
            <a:pPr algn="l"/>
            <a:r>
              <a:rPr lang="en-US" sz="1400" b="1"/>
              <a:t>to store 0</a:t>
            </a:r>
          </a:p>
        </p:txBody>
      </p:sp>
    </p:spTree>
    <p:extLst>
      <p:ext uri="{BB962C8B-B14F-4D97-AF65-F5344CB8AC3E}">
        <p14:creationId xmlns:p14="http://schemas.microsoft.com/office/powerpoint/2010/main" val="32702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46" name="Text Box 3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552450"/>
            <a:ext cx="2971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1E16E4"/>
                </a:solidFill>
                <a:latin typeface="Comic Sans MS" pitchFamily="-107" charset="0"/>
              </a:rPr>
              <a:t>Convert these two binary numbers to decimal:</a:t>
            </a:r>
          </a:p>
        </p:txBody>
      </p:sp>
      <p:sp>
        <p:nvSpPr>
          <p:cNvPr id="572449" name="Text Box 3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00400" y="4953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>
                <a:latin typeface="Courier New" pitchFamily="-107" charset="0"/>
              </a:rPr>
              <a:t>110011</a:t>
            </a:r>
          </a:p>
        </p:txBody>
      </p:sp>
      <p:sp>
        <p:nvSpPr>
          <p:cNvPr id="572450" name="Text Box 3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43600" y="4953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>
                <a:latin typeface="Courier New" pitchFamily="-107" charset="0"/>
              </a:rPr>
              <a:t>10001000</a:t>
            </a:r>
          </a:p>
        </p:txBody>
      </p:sp>
      <p:sp>
        <p:nvSpPr>
          <p:cNvPr id="572451" name="Rectangle 3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13350" y="381000"/>
            <a:ext cx="260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Courier New" pitchFamily="-107" charset="0"/>
              </a:rPr>
              <a:t>1</a:t>
            </a:r>
          </a:p>
        </p:txBody>
      </p:sp>
      <p:sp>
        <p:nvSpPr>
          <p:cNvPr id="572452" name="Rectangle 3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72050" y="381000"/>
            <a:ext cx="260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Courier New" pitchFamily="-107" charset="0"/>
              </a:rPr>
              <a:t>2</a:t>
            </a:r>
          </a:p>
        </p:txBody>
      </p:sp>
      <p:sp>
        <p:nvSpPr>
          <p:cNvPr id="572453" name="Rectangle 3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38100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Courier New" pitchFamily="-107" charset="0"/>
              </a:rPr>
              <a:t>16</a:t>
            </a:r>
          </a:p>
        </p:txBody>
      </p:sp>
      <p:sp>
        <p:nvSpPr>
          <p:cNvPr id="572454" name="Rectangle 3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24300" y="38100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Courier New" pitchFamily="-107" charset="0"/>
              </a:rPr>
              <a:t>32</a:t>
            </a:r>
          </a:p>
        </p:txBody>
      </p:sp>
      <p:sp>
        <p:nvSpPr>
          <p:cNvPr id="572455" name="Rectangle 3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11700" y="381000"/>
            <a:ext cx="260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Courier New" pitchFamily="-107" charset="0"/>
              </a:rPr>
              <a:t>4</a:t>
            </a:r>
          </a:p>
        </p:txBody>
      </p:sp>
      <p:sp>
        <p:nvSpPr>
          <p:cNvPr id="572456" name="Rectangle 4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70400" y="381000"/>
            <a:ext cx="260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Courier New" pitchFamily="-107" charset="0"/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24600" y="1270000"/>
            <a:ext cx="17283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smtClean="0"/>
              <a:t>10001</a:t>
            </a:r>
          </a:p>
          <a:p>
            <a:pPr marL="342900" indent="-342900">
              <a:buAutoNum type="alphaUcPeriod"/>
            </a:pPr>
            <a:r>
              <a:rPr lang="en-US" dirty="0" smtClean="0"/>
              <a:t>136</a:t>
            </a:r>
          </a:p>
          <a:p>
            <a:pPr marL="342900" indent="-342900">
              <a:buAutoNum type="alphaUcPeriod"/>
            </a:pPr>
            <a:r>
              <a:rPr lang="en-US" dirty="0" smtClean="0"/>
              <a:t>16</a:t>
            </a:r>
          </a:p>
          <a:p>
            <a:pPr marL="342900" indent="-342900">
              <a:buAutoNum type="alphaUcPeriod"/>
            </a:pPr>
            <a:r>
              <a:rPr lang="en-US" dirty="0" smtClean="0"/>
              <a:t>128</a:t>
            </a:r>
          </a:p>
          <a:p>
            <a:pPr marL="342900" indent="-342900">
              <a:buAutoNum type="alphaUcPeriod"/>
            </a:pPr>
            <a:r>
              <a:rPr lang="en-US" dirty="0" smtClean="0"/>
              <a:t>I'm not sure</a:t>
            </a:r>
          </a:p>
        </p:txBody>
      </p:sp>
    </p:spTree>
    <p:extLst>
      <p:ext uri="{BB962C8B-B14F-4D97-AF65-F5344CB8AC3E}">
        <p14:creationId xmlns:p14="http://schemas.microsoft.com/office/powerpoint/2010/main" val="40072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507" name="Text Box 1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4200" y="561975"/>
            <a:ext cx="3124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1E16E4"/>
                </a:solidFill>
                <a:latin typeface="Comic Sans MS" pitchFamily="-107" charset="0"/>
              </a:rPr>
              <a:t>Convert these two decimal numbers to binary:</a:t>
            </a:r>
          </a:p>
        </p:txBody>
      </p:sp>
      <p:sp>
        <p:nvSpPr>
          <p:cNvPr id="575508" name="Text Box 2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89800" y="4572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>
                <a:latin typeface="Courier New" pitchFamily="-107" charset="0"/>
              </a:rPr>
              <a:t>101</a:t>
            </a:r>
          </a:p>
        </p:txBody>
      </p:sp>
      <p:sp>
        <p:nvSpPr>
          <p:cNvPr id="575509" name="Text Box 2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02100" y="4572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>
                <a:latin typeface="Courier New" pitchFamily="-107" charset="0"/>
              </a:rPr>
              <a:t>28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64189" y="1155700"/>
            <a:ext cx="17283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smtClean="0"/>
              <a:t>10001</a:t>
            </a:r>
          </a:p>
          <a:p>
            <a:pPr marL="342900" indent="-342900">
              <a:buAutoNum type="alphaUcPeriod"/>
            </a:pPr>
            <a:r>
              <a:rPr lang="en-US" dirty="0" smtClean="0"/>
              <a:t>1010</a:t>
            </a:r>
          </a:p>
          <a:p>
            <a:pPr marL="342900" indent="-342900">
              <a:buAutoNum type="alphaUcPeriod"/>
            </a:pPr>
            <a:r>
              <a:rPr lang="en-US" dirty="0" smtClean="0"/>
              <a:t>10101</a:t>
            </a:r>
          </a:p>
          <a:p>
            <a:pPr marL="342900" indent="-342900">
              <a:buAutoNum type="alphaUcPeriod"/>
            </a:pPr>
            <a:r>
              <a:rPr lang="en-US" dirty="0" smtClean="0"/>
              <a:t>11100</a:t>
            </a:r>
          </a:p>
          <a:p>
            <a:pPr marL="342900" indent="-342900">
              <a:buAutoNum type="alphaUcPeriod"/>
            </a:pPr>
            <a:r>
              <a:rPr lang="en-US" dirty="0" smtClean="0"/>
              <a:t>I'm not sure</a:t>
            </a:r>
          </a:p>
        </p:txBody>
      </p:sp>
    </p:spTree>
    <p:extLst>
      <p:ext uri="{BB962C8B-B14F-4D97-AF65-F5344CB8AC3E}">
        <p14:creationId xmlns:p14="http://schemas.microsoft.com/office/powerpoint/2010/main" val="253432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507" name="Text Box 1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4200" y="561975"/>
            <a:ext cx="3124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1E16E4"/>
                </a:solidFill>
                <a:latin typeface="Comic Sans MS" pitchFamily="-107" charset="0"/>
              </a:rPr>
              <a:t>Convert these two decimal numbers to binary:</a:t>
            </a:r>
          </a:p>
        </p:txBody>
      </p:sp>
      <p:sp>
        <p:nvSpPr>
          <p:cNvPr id="575508" name="Text Box 2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89800" y="4572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>
                <a:latin typeface="Courier New" pitchFamily="-107" charset="0"/>
              </a:rPr>
              <a:t>101</a:t>
            </a:r>
          </a:p>
        </p:txBody>
      </p:sp>
      <p:sp>
        <p:nvSpPr>
          <p:cNvPr id="575509" name="Text Box 2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02100" y="4572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>
                <a:latin typeface="Courier New" pitchFamily="-107" charset="0"/>
              </a:rPr>
              <a:t>28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84194" y="1155700"/>
            <a:ext cx="17283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smtClean="0"/>
              <a:t>1001001</a:t>
            </a:r>
          </a:p>
          <a:p>
            <a:pPr marL="342900" indent="-342900">
              <a:buAutoNum type="alphaUcPeriod"/>
            </a:pPr>
            <a:r>
              <a:rPr lang="en-US" dirty="0" smtClean="0"/>
              <a:t>01100101</a:t>
            </a:r>
          </a:p>
          <a:p>
            <a:pPr marL="342900" indent="-342900">
              <a:buAutoNum type="alphaUcPeriod"/>
            </a:pPr>
            <a:r>
              <a:rPr lang="en-US" dirty="0" smtClean="0"/>
              <a:t>110011</a:t>
            </a:r>
          </a:p>
          <a:p>
            <a:pPr marL="342900" indent="-342900">
              <a:buAutoNum type="alphaUcPeriod"/>
            </a:pPr>
            <a:r>
              <a:rPr lang="en-US" dirty="0" smtClean="0"/>
              <a:t>10000001</a:t>
            </a:r>
          </a:p>
          <a:p>
            <a:pPr marL="342900" indent="-342900">
              <a:buAutoNum type="alphaUcPeriod"/>
            </a:pPr>
            <a:r>
              <a:rPr lang="en-US" dirty="0" smtClean="0"/>
              <a:t>I'm not sure</a:t>
            </a:r>
          </a:p>
        </p:txBody>
      </p:sp>
    </p:spTree>
    <p:extLst>
      <p:ext uri="{BB962C8B-B14F-4D97-AF65-F5344CB8AC3E}">
        <p14:creationId xmlns:p14="http://schemas.microsoft.com/office/powerpoint/2010/main" val="147785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9" name="Text Box 1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242888"/>
            <a:ext cx="4114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1E16E4"/>
                </a:solidFill>
                <a:latin typeface="Comic Sans MS" pitchFamily="-107" charset="0"/>
              </a:rPr>
              <a:t>Add these two binary numbers WITHOUT converting to decimal !</a:t>
            </a:r>
          </a:p>
        </p:txBody>
      </p:sp>
      <p:sp>
        <p:nvSpPr>
          <p:cNvPr id="573461" name="Text Box 2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391400" y="9144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Hint: </a:t>
            </a:r>
          </a:p>
        </p:txBody>
      </p:sp>
      <p:sp>
        <p:nvSpPr>
          <p:cNvPr id="573462" name="Text Box 2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15000" y="595313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Courier New" pitchFamily="-107" charset="0"/>
              </a:rPr>
              <a:t>529</a:t>
            </a:r>
          </a:p>
        </p:txBody>
      </p:sp>
      <p:sp>
        <p:nvSpPr>
          <p:cNvPr id="573463" name="Text Box 2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15000" y="900113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Courier New" pitchFamily="-107" charset="0"/>
              </a:rPr>
              <a:t>742</a:t>
            </a:r>
          </a:p>
        </p:txBody>
      </p:sp>
      <p:sp>
        <p:nvSpPr>
          <p:cNvPr id="573464" name="Line 2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567363" y="1281113"/>
            <a:ext cx="9096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3465" name="Text Box 2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0" y="1281113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solidFill>
                  <a:srgbClr val="EB102C"/>
                </a:solidFill>
                <a:latin typeface="Courier New" pitchFamily="-107" charset="0"/>
              </a:rPr>
              <a:t>1271</a:t>
            </a:r>
          </a:p>
        </p:txBody>
      </p:sp>
      <p:sp>
        <p:nvSpPr>
          <p:cNvPr id="573466" name="Rectangle 2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81700" y="442913"/>
            <a:ext cx="290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-107" charset="0"/>
              </a:rPr>
              <a:t>1</a:t>
            </a:r>
          </a:p>
        </p:txBody>
      </p:sp>
      <p:sp>
        <p:nvSpPr>
          <p:cNvPr id="573467" name="Text Box 2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1204913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Do you remember this algorithm? It's the same!</a:t>
            </a:r>
          </a:p>
        </p:txBody>
      </p:sp>
      <p:sp>
        <p:nvSpPr>
          <p:cNvPr id="573468" name="Rectangle 2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49888" y="925513"/>
            <a:ext cx="366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-107" charset="0"/>
              </a:rPr>
              <a:t>+</a:t>
            </a:r>
          </a:p>
        </p:txBody>
      </p:sp>
      <p:sp>
        <p:nvSpPr>
          <p:cNvPr id="573469" name="Line 2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6858000" y="1052513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3483" name="Text Box 4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69975" y="900113"/>
            <a:ext cx="198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>
                <a:latin typeface="Courier New" pitchFamily="-107" charset="0"/>
              </a:rPr>
              <a:t>101101</a:t>
            </a:r>
          </a:p>
        </p:txBody>
      </p:sp>
      <p:sp>
        <p:nvSpPr>
          <p:cNvPr id="573484" name="Text Box 4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27175" y="1273175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>
                <a:latin typeface="Courier New" pitchFamily="-107" charset="0"/>
              </a:rPr>
              <a:t>1110</a:t>
            </a:r>
          </a:p>
        </p:txBody>
      </p:sp>
      <p:sp>
        <p:nvSpPr>
          <p:cNvPr id="573485" name="Rectangle 4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7575" y="1357313"/>
            <a:ext cx="36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-107" charset="0"/>
              </a:rPr>
              <a:t>+</a:t>
            </a:r>
          </a:p>
        </p:txBody>
      </p:sp>
      <p:sp>
        <p:nvSpPr>
          <p:cNvPr id="573486" name="Line 4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838200" y="1792288"/>
            <a:ext cx="2163763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320779" y="3200400"/>
            <a:ext cx="21291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dirty="0" smtClean="0"/>
              <a:t>111011</a:t>
            </a:r>
          </a:p>
          <a:p>
            <a:pPr marL="342900" indent="-342900">
              <a:buAutoNum type="alphaUcPeriod"/>
            </a:pPr>
            <a:r>
              <a:rPr lang="en-US" sz="2400" dirty="0" smtClean="0"/>
              <a:t>101111</a:t>
            </a:r>
          </a:p>
          <a:p>
            <a:pPr marL="342900" indent="-342900">
              <a:buAutoNum type="alphaUcPeriod"/>
            </a:pPr>
            <a:r>
              <a:rPr lang="en-US" sz="2400" dirty="0" smtClean="0"/>
              <a:t>100011</a:t>
            </a:r>
          </a:p>
          <a:p>
            <a:pPr marL="342900" indent="-342900">
              <a:buAutoNum type="alphaUcPeriod"/>
            </a:pPr>
            <a:r>
              <a:rPr lang="en-US" sz="2400" dirty="0" smtClean="0"/>
              <a:t>1011011</a:t>
            </a:r>
          </a:p>
          <a:p>
            <a:pPr marL="342900" indent="-342900">
              <a:buAutoNum type="alphaUcPeriod"/>
            </a:pPr>
            <a:r>
              <a:rPr lang="en-US" sz="2400" dirty="0" smtClean="0"/>
              <a:t>I'm not sure</a:t>
            </a:r>
          </a:p>
        </p:txBody>
      </p:sp>
    </p:spTree>
    <p:extLst>
      <p:ext uri="{BB962C8B-B14F-4D97-AF65-F5344CB8AC3E}">
        <p14:creationId xmlns:p14="http://schemas.microsoft.com/office/powerpoint/2010/main" val="16135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242888"/>
            <a:ext cx="4114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B410CE"/>
                </a:solidFill>
                <a:latin typeface="Comic Sans MS" pitchFamily="-107" charset="0"/>
              </a:rPr>
              <a:t>MULTIPLY</a:t>
            </a:r>
            <a:r>
              <a:rPr lang="en-US" sz="1600">
                <a:solidFill>
                  <a:srgbClr val="1E16E4"/>
                </a:solidFill>
                <a:latin typeface="Comic Sans MS" pitchFamily="-107" charset="0"/>
              </a:rPr>
              <a:t> these two binary numbers WITHOUT converting to decimal !</a:t>
            </a:r>
          </a:p>
        </p:txBody>
      </p:sp>
      <p:sp>
        <p:nvSpPr>
          <p:cNvPr id="577540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391400" y="9144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Hint: </a:t>
            </a:r>
          </a:p>
        </p:txBody>
      </p:sp>
      <p:sp>
        <p:nvSpPr>
          <p:cNvPr id="57754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15000" y="595313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Courier New" pitchFamily="-107" charset="0"/>
              </a:rPr>
              <a:t>529</a:t>
            </a:r>
          </a:p>
        </p:txBody>
      </p:sp>
      <p:sp>
        <p:nvSpPr>
          <p:cNvPr id="57754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15000" y="900113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Courier New" pitchFamily="-107" charset="0"/>
              </a:rPr>
              <a:t>42</a:t>
            </a:r>
          </a:p>
        </p:txBody>
      </p:sp>
      <p:sp>
        <p:nvSpPr>
          <p:cNvPr id="577543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567363" y="1281113"/>
            <a:ext cx="9096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754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0" y="1281113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solidFill>
                  <a:srgbClr val="EB102C"/>
                </a:solidFill>
                <a:latin typeface="Courier New" pitchFamily="-107" charset="0"/>
              </a:rPr>
              <a:t>1058</a:t>
            </a:r>
          </a:p>
        </p:txBody>
      </p:sp>
      <p:sp>
        <p:nvSpPr>
          <p:cNvPr id="57754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10400" y="1204913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Do you remember this algorithm? It's the same!</a:t>
            </a:r>
          </a:p>
        </p:txBody>
      </p:sp>
      <p:sp>
        <p:nvSpPr>
          <p:cNvPr id="577547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49888" y="925513"/>
            <a:ext cx="366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-107" charset="0"/>
              </a:rPr>
              <a:t>*</a:t>
            </a:r>
          </a:p>
        </p:txBody>
      </p:sp>
      <p:sp>
        <p:nvSpPr>
          <p:cNvPr id="577548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6858000" y="1052513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7549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33600" y="11430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>
                <a:latin typeface="Courier New" pitchFamily="-107" charset="0"/>
              </a:rPr>
              <a:t>101101</a:t>
            </a:r>
          </a:p>
        </p:txBody>
      </p:sp>
      <p:sp>
        <p:nvSpPr>
          <p:cNvPr id="577550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90800" y="1516063"/>
            <a:ext cx="152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>
                <a:latin typeface="Courier New" pitchFamily="-107" charset="0"/>
              </a:rPr>
              <a:t>1110</a:t>
            </a:r>
          </a:p>
        </p:txBody>
      </p:sp>
      <p:sp>
        <p:nvSpPr>
          <p:cNvPr id="577551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81200" y="1600200"/>
            <a:ext cx="36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-107" charset="0"/>
              </a:rPr>
              <a:t>*</a:t>
            </a:r>
          </a:p>
        </p:txBody>
      </p:sp>
      <p:sp>
        <p:nvSpPr>
          <p:cNvPr id="577552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901825" y="2035175"/>
            <a:ext cx="2163763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7553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43500" y="1574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solidFill>
                  <a:srgbClr val="EB102C"/>
                </a:solidFill>
                <a:latin typeface="Courier New" pitchFamily="-107" charset="0"/>
              </a:rPr>
              <a:t>2116</a:t>
            </a:r>
          </a:p>
        </p:txBody>
      </p:sp>
      <p:sp>
        <p:nvSpPr>
          <p:cNvPr id="577554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413375" y="2001838"/>
            <a:ext cx="10509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7555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64100" y="1981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latin typeface="Courier New" pitchFamily="-107" charset="0"/>
              </a:rPr>
              <a:t>22218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" name="Ink 1"/>
              <p14:cNvContentPartPr/>
              <p14:nvPr/>
            </p14:nvContentPartPr>
            <p14:xfrm>
              <a:off x="1021680" y="1878840"/>
              <a:ext cx="3879360" cy="2079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12320" y="1869480"/>
                <a:ext cx="3898080" cy="209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79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6498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38649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650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86501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How functions work…</a:t>
            </a:r>
          </a:p>
        </p:txBody>
      </p:sp>
      <p:sp>
        <p:nvSpPr>
          <p:cNvPr id="1386505" name="Text Box 9"/>
          <p:cNvSpPr txBox="1">
            <a:spLocks noChangeArrowheads="1"/>
          </p:cNvSpPr>
          <p:nvPr/>
        </p:nvSpPr>
        <p:spPr bwMode="auto">
          <a:xfrm>
            <a:off x="762000" y="57912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755650" y="4691063"/>
            <a:ext cx="4632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How could we write this in Hmmm?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5800" y="2620963"/>
            <a:ext cx="36576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(define (f x)</a:t>
            </a:r>
            <a:endParaRPr lang="en-US" sz="1600" b="1" dirty="0">
              <a:solidFill>
                <a:srgbClr val="1E16E4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 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(+ (* 11 (g x))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(g (/ x 2)))) </a:t>
            </a:r>
            <a:endParaRPr lang="en-US" sz="1600" b="1" dirty="0">
              <a:solidFill>
                <a:srgbClr val="1E16E4"/>
              </a:solidFill>
              <a:latin typeface="Courier New" pitchFamily="-107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5800" y="1428750"/>
            <a:ext cx="3276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latin typeface="Courier New" pitchFamily="-107" charset="0"/>
              </a:rPr>
              <a:t>(define (demo x)</a:t>
            </a:r>
            <a:endParaRPr lang="en-US" sz="1600" b="1" dirty="0"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(+ </a:t>
            </a:r>
            <a:r>
              <a:rPr lang="en-US" sz="1600" b="1" dirty="0" smtClean="0">
                <a:latin typeface="Courier New" pitchFamily="-107" charset="0"/>
              </a:rPr>
              <a:t>x (f x)))  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85800" y="4171950"/>
            <a:ext cx="2667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(define (g x)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(* </a:t>
            </a: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-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1 x)) 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99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42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39264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64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2645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How functions work…</a:t>
            </a:r>
          </a:p>
        </p:txBody>
      </p:sp>
      <p:sp>
        <p:nvSpPr>
          <p:cNvPr id="1392646" name="Text Box 6"/>
          <p:cNvSpPr txBox="1">
            <a:spLocks noChangeArrowheads="1"/>
          </p:cNvSpPr>
          <p:nvPr/>
        </p:nvSpPr>
        <p:spPr bwMode="auto">
          <a:xfrm>
            <a:off x="609600" y="2238375"/>
            <a:ext cx="3657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-107" charset="0"/>
              </a:rPr>
              <a:t>def f(x):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-107" charset="0"/>
              </a:rPr>
              <a:t>    return 11*g(x) + g(x/2) </a:t>
            </a:r>
          </a:p>
        </p:txBody>
      </p:sp>
      <p:sp>
        <p:nvSpPr>
          <p:cNvPr id="1392647" name="Text Box 7"/>
          <p:cNvSpPr txBox="1">
            <a:spLocks noChangeArrowheads="1"/>
          </p:cNvSpPr>
          <p:nvPr/>
        </p:nvSpPr>
        <p:spPr bwMode="auto">
          <a:xfrm>
            <a:off x="609600" y="1447800"/>
            <a:ext cx="3276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latin typeface="Courier New" pitchFamily="-107" charset="0"/>
              </a:rPr>
              <a:t>def demo(x):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latin typeface="Courier New" pitchFamily="-107" charset="0"/>
              </a:rPr>
              <a:t>    return x + f(x)  </a:t>
            </a:r>
          </a:p>
        </p:txBody>
      </p:sp>
      <p:sp>
        <p:nvSpPr>
          <p:cNvPr id="1392648" name="Text Box 8"/>
          <p:cNvSpPr txBox="1">
            <a:spLocks noChangeArrowheads="1"/>
          </p:cNvSpPr>
          <p:nvPr/>
        </p:nvSpPr>
        <p:spPr bwMode="auto">
          <a:xfrm>
            <a:off x="762000" y="57912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1392649" name="Text Box 9"/>
          <p:cNvSpPr txBox="1">
            <a:spLocks noChangeArrowheads="1"/>
          </p:cNvSpPr>
          <p:nvPr/>
        </p:nvSpPr>
        <p:spPr bwMode="auto">
          <a:xfrm>
            <a:off x="609600" y="3030538"/>
            <a:ext cx="26670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7" charset="0"/>
              </a:rPr>
              <a:t>def g(x):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7" charset="0"/>
              </a:rPr>
              <a:t>    return -1 * x </a:t>
            </a:r>
          </a:p>
        </p:txBody>
      </p:sp>
      <p:sp>
        <p:nvSpPr>
          <p:cNvPr id="1392651" name="Text Box 11"/>
          <p:cNvSpPr txBox="1">
            <a:spLocks noChangeArrowheads="1"/>
          </p:cNvSpPr>
          <p:nvPr/>
        </p:nvSpPr>
        <p:spPr bwMode="auto">
          <a:xfrm>
            <a:off x="381000" y="3733800"/>
            <a:ext cx="1579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One idea…</a:t>
            </a:r>
          </a:p>
        </p:txBody>
      </p:sp>
      <p:sp>
        <p:nvSpPr>
          <p:cNvPr id="1392654" name="Text Box 14"/>
          <p:cNvSpPr txBox="1">
            <a:spLocks noChangeArrowheads="1"/>
          </p:cNvSpPr>
          <p:nvPr/>
        </p:nvSpPr>
        <p:spPr bwMode="auto">
          <a:xfrm>
            <a:off x="612775" y="4267200"/>
            <a:ext cx="6200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Observe that the above code can be simplified to:</a:t>
            </a:r>
          </a:p>
          <a:p>
            <a:pPr algn="l"/>
            <a:endParaRPr lang="en-US"/>
          </a:p>
        </p:txBody>
      </p:sp>
      <p:sp>
        <p:nvSpPr>
          <p:cNvPr id="1392655" name="Text Box 15"/>
          <p:cNvSpPr txBox="1">
            <a:spLocks noChangeArrowheads="1"/>
          </p:cNvSpPr>
          <p:nvPr/>
        </p:nvSpPr>
        <p:spPr bwMode="auto">
          <a:xfrm>
            <a:off x="762000" y="4724400"/>
            <a:ext cx="4800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latin typeface="Courier New" pitchFamily="-107" charset="0"/>
              </a:rPr>
              <a:t>def demo(x):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latin typeface="Courier New" pitchFamily="-107" charset="0"/>
              </a:rPr>
              <a:t>    return x + </a:t>
            </a:r>
            <a:r>
              <a:rPr lang="en-US" sz="1600" b="1">
                <a:solidFill>
                  <a:srgbClr val="0F02E4"/>
                </a:solidFill>
                <a:latin typeface="Courier New" pitchFamily="-107" charset="0"/>
              </a:rPr>
              <a:t>11*g(x)</a:t>
            </a:r>
            <a:r>
              <a:rPr lang="en-US" sz="1600" b="1">
                <a:latin typeface="Courier New" pitchFamily="-107" charset="0"/>
              </a:rPr>
              <a:t> + </a:t>
            </a:r>
            <a:r>
              <a:rPr lang="en-US" sz="1600" b="1">
                <a:solidFill>
                  <a:srgbClr val="0F02E4"/>
                </a:solidFill>
                <a:latin typeface="Courier New" pitchFamily="-107" charset="0"/>
              </a:rPr>
              <a:t>g(x/2)</a:t>
            </a:r>
            <a:r>
              <a:rPr lang="en-US" sz="1600" b="1">
                <a:latin typeface="Courier New" pitchFamily="-107" charset="0"/>
              </a:rPr>
              <a:t>  </a:t>
            </a:r>
          </a:p>
        </p:txBody>
      </p:sp>
      <p:sp>
        <p:nvSpPr>
          <p:cNvPr id="1392656" name="Text Box 16"/>
          <p:cNvSpPr txBox="1">
            <a:spLocks noChangeArrowheads="1"/>
          </p:cNvSpPr>
          <p:nvPr/>
        </p:nvSpPr>
        <p:spPr bwMode="auto">
          <a:xfrm>
            <a:off x="609600" y="5257800"/>
            <a:ext cx="3749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And then simplified again to:</a:t>
            </a:r>
          </a:p>
          <a:p>
            <a:pPr algn="l"/>
            <a:endParaRPr lang="en-US"/>
          </a:p>
        </p:txBody>
      </p:sp>
      <p:sp>
        <p:nvSpPr>
          <p:cNvPr id="1392657" name="Text Box 17"/>
          <p:cNvSpPr txBox="1">
            <a:spLocks noChangeArrowheads="1"/>
          </p:cNvSpPr>
          <p:nvPr/>
        </p:nvSpPr>
        <p:spPr bwMode="auto">
          <a:xfrm>
            <a:off x="762000" y="5715000"/>
            <a:ext cx="4800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latin typeface="Courier New" pitchFamily="-107" charset="0"/>
              </a:rPr>
              <a:t>def demo(x):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latin typeface="Courier New" pitchFamily="-107" charset="0"/>
              </a:rPr>
              <a:t>    return x + </a:t>
            </a:r>
            <a:r>
              <a:rPr lang="en-US" sz="1600" b="1">
                <a:solidFill>
                  <a:srgbClr val="0F02E4"/>
                </a:solidFill>
                <a:latin typeface="Courier New" pitchFamily="-107" charset="0"/>
              </a:rPr>
              <a:t>11*</a:t>
            </a:r>
            <a:r>
              <a:rPr lang="en-US" sz="1600" b="1">
                <a:solidFill>
                  <a:srgbClr val="09AC20"/>
                </a:solidFill>
                <a:latin typeface="Courier New" pitchFamily="-107" charset="0"/>
              </a:rPr>
              <a:t>-1*x</a:t>
            </a:r>
            <a:r>
              <a:rPr lang="en-US" sz="1600" b="1">
                <a:latin typeface="Courier New" pitchFamily="-107" charset="0"/>
              </a:rPr>
              <a:t> + </a:t>
            </a:r>
            <a:r>
              <a:rPr lang="en-US" sz="1600" b="1">
                <a:solidFill>
                  <a:srgbClr val="09AC20"/>
                </a:solidFill>
                <a:latin typeface="Courier New" pitchFamily="-107" charset="0"/>
              </a:rPr>
              <a:t>-1*x/2</a:t>
            </a:r>
            <a:r>
              <a:rPr lang="en-US" sz="1600" b="1">
                <a:latin typeface="Courier New" pitchFamily="-107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56071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4690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39469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469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4693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How functions work…</a:t>
            </a:r>
          </a:p>
        </p:txBody>
      </p:sp>
      <p:sp>
        <p:nvSpPr>
          <p:cNvPr id="1394694" name="Text Box 6"/>
          <p:cNvSpPr txBox="1">
            <a:spLocks noChangeArrowheads="1"/>
          </p:cNvSpPr>
          <p:nvPr/>
        </p:nvSpPr>
        <p:spPr bwMode="auto">
          <a:xfrm>
            <a:off x="609600" y="2238375"/>
            <a:ext cx="3657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-107" charset="0"/>
              </a:rPr>
              <a:t>def f(x):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-107" charset="0"/>
              </a:rPr>
              <a:t>    return 11*g(x) + g(x/2) </a:t>
            </a:r>
          </a:p>
        </p:txBody>
      </p:sp>
      <p:sp>
        <p:nvSpPr>
          <p:cNvPr id="1394695" name="Text Box 7"/>
          <p:cNvSpPr txBox="1">
            <a:spLocks noChangeArrowheads="1"/>
          </p:cNvSpPr>
          <p:nvPr/>
        </p:nvSpPr>
        <p:spPr bwMode="auto">
          <a:xfrm>
            <a:off x="609600" y="1447800"/>
            <a:ext cx="3276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latin typeface="Courier New" pitchFamily="-107" charset="0"/>
              </a:rPr>
              <a:t>def demo(x):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latin typeface="Courier New" pitchFamily="-107" charset="0"/>
              </a:rPr>
              <a:t>    return x + f(x)  </a:t>
            </a:r>
          </a:p>
        </p:txBody>
      </p:sp>
      <p:sp>
        <p:nvSpPr>
          <p:cNvPr id="1394696" name="Text Box 8"/>
          <p:cNvSpPr txBox="1">
            <a:spLocks noChangeArrowheads="1"/>
          </p:cNvSpPr>
          <p:nvPr/>
        </p:nvSpPr>
        <p:spPr bwMode="auto">
          <a:xfrm>
            <a:off x="762000" y="57912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1394697" name="Text Box 9"/>
          <p:cNvSpPr txBox="1">
            <a:spLocks noChangeArrowheads="1"/>
          </p:cNvSpPr>
          <p:nvPr/>
        </p:nvSpPr>
        <p:spPr bwMode="auto">
          <a:xfrm>
            <a:off x="609600" y="3030538"/>
            <a:ext cx="26670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7" charset="0"/>
              </a:rPr>
              <a:t>def g(x):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7" charset="0"/>
              </a:rPr>
              <a:t>    return -1 * x </a:t>
            </a:r>
          </a:p>
        </p:txBody>
      </p:sp>
      <p:sp>
        <p:nvSpPr>
          <p:cNvPr id="1394698" name="Text Box 10"/>
          <p:cNvSpPr txBox="1">
            <a:spLocks noChangeArrowheads="1"/>
          </p:cNvSpPr>
          <p:nvPr/>
        </p:nvSpPr>
        <p:spPr bwMode="auto">
          <a:xfrm>
            <a:off x="381000" y="3733800"/>
            <a:ext cx="1579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One idea…</a:t>
            </a:r>
          </a:p>
        </p:txBody>
      </p:sp>
      <p:sp>
        <p:nvSpPr>
          <p:cNvPr id="1394699" name="Text Box 11"/>
          <p:cNvSpPr txBox="1">
            <a:spLocks noChangeArrowheads="1"/>
          </p:cNvSpPr>
          <p:nvPr/>
        </p:nvSpPr>
        <p:spPr bwMode="auto">
          <a:xfrm>
            <a:off x="612775" y="4267200"/>
            <a:ext cx="6200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Observe that the above code can be simplified to:</a:t>
            </a:r>
          </a:p>
          <a:p>
            <a:pPr algn="l"/>
            <a:endParaRPr lang="en-US"/>
          </a:p>
        </p:txBody>
      </p:sp>
      <p:sp>
        <p:nvSpPr>
          <p:cNvPr id="1394700" name="Text Box 12"/>
          <p:cNvSpPr txBox="1">
            <a:spLocks noChangeArrowheads="1"/>
          </p:cNvSpPr>
          <p:nvPr/>
        </p:nvSpPr>
        <p:spPr bwMode="auto">
          <a:xfrm>
            <a:off x="762000" y="4724400"/>
            <a:ext cx="4800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latin typeface="Courier New" pitchFamily="-107" charset="0"/>
              </a:rPr>
              <a:t>def demo(x):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latin typeface="Courier New" pitchFamily="-107" charset="0"/>
              </a:rPr>
              <a:t>    return x + </a:t>
            </a:r>
            <a:r>
              <a:rPr lang="en-US" sz="1600" b="1">
                <a:solidFill>
                  <a:srgbClr val="0F02E4"/>
                </a:solidFill>
                <a:latin typeface="Courier New" pitchFamily="-107" charset="0"/>
              </a:rPr>
              <a:t>11*g(x)</a:t>
            </a:r>
            <a:r>
              <a:rPr lang="en-US" sz="1600" b="1">
                <a:latin typeface="Courier New" pitchFamily="-107" charset="0"/>
              </a:rPr>
              <a:t> + </a:t>
            </a:r>
            <a:r>
              <a:rPr lang="en-US" sz="1600" b="1">
                <a:solidFill>
                  <a:srgbClr val="0F02E4"/>
                </a:solidFill>
                <a:latin typeface="Courier New" pitchFamily="-107" charset="0"/>
              </a:rPr>
              <a:t>g(x/2)</a:t>
            </a:r>
            <a:r>
              <a:rPr lang="en-US" sz="1600" b="1">
                <a:latin typeface="Courier New" pitchFamily="-107" charset="0"/>
              </a:rPr>
              <a:t>  </a:t>
            </a:r>
          </a:p>
        </p:txBody>
      </p:sp>
      <p:sp>
        <p:nvSpPr>
          <p:cNvPr id="1394701" name="Text Box 13"/>
          <p:cNvSpPr txBox="1">
            <a:spLocks noChangeArrowheads="1"/>
          </p:cNvSpPr>
          <p:nvPr/>
        </p:nvSpPr>
        <p:spPr bwMode="auto">
          <a:xfrm>
            <a:off x="609600" y="5257800"/>
            <a:ext cx="3749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And then simplified again to:</a:t>
            </a:r>
          </a:p>
          <a:p>
            <a:pPr algn="l"/>
            <a:endParaRPr lang="en-US"/>
          </a:p>
        </p:txBody>
      </p:sp>
      <p:sp>
        <p:nvSpPr>
          <p:cNvPr id="1394702" name="Text Box 14"/>
          <p:cNvSpPr txBox="1">
            <a:spLocks noChangeArrowheads="1"/>
          </p:cNvSpPr>
          <p:nvPr/>
        </p:nvSpPr>
        <p:spPr bwMode="auto">
          <a:xfrm>
            <a:off x="762000" y="5715000"/>
            <a:ext cx="4800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latin typeface="Courier New" pitchFamily="-107" charset="0"/>
              </a:rPr>
              <a:t>def demo(x):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latin typeface="Courier New" pitchFamily="-107" charset="0"/>
              </a:rPr>
              <a:t>    return x + </a:t>
            </a:r>
            <a:r>
              <a:rPr lang="en-US" sz="1600" b="1">
                <a:solidFill>
                  <a:srgbClr val="0F02E4"/>
                </a:solidFill>
                <a:latin typeface="Courier New" pitchFamily="-107" charset="0"/>
              </a:rPr>
              <a:t>11*</a:t>
            </a:r>
            <a:r>
              <a:rPr lang="en-US" sz="1600" b="1">
                <a:solidFill>
                  <a:srgbClr val="09AC20"/>
                </a:solidFill>
                <a:latin typeface="Courier New" pitchFamily="-107" charset="0"/>
              </a:rPr>
              <a:t>-1*x</a:t>
            </a:r>
            <a:r>
              <a:rPr lang="en-US" sz="1600" b="1">
                <a:latin typeface="Courier New" pitchFamily="-107" charset="0"/>
              </a:rPr>
              <a:t> + </a:t>
            </a:r>
            <a:r>
              <a:rPr lang="en-US" sz="1600" b="1">
                <a:solidFill>
                  <a:srgbClr val="09AC20"/>
                </a:solidFill>
                <a:latin typeface="Courier New" pitchFamily="-107" charset="0"/>
              </a:rPr>
              <a:t>-1*x/2</a:t>
            </a:r>
            <a:r>
              <a:rPr lang="en-US" sz="1600" b="1">
                <a:latin typeface="Courier New" pitchFamily="-107" charset="0"/>
              </a:rPr>
              <a:t>  </a:t>
            </a:r>
          </a:p>
        </p:txBody>
      </p:sp>
      <p:sp>
        <p:nvSpPr>
          <p:cNvPr id="1394703" name="Rectangle 15"/>
          <p:cNvSpPr>
            <a:spLocks noChangeArrowheads="1"/>
          </p:cNvSpPr>
          <p:nvPr/>
        </p:nvSpPr>
        <p:spPr bwMode="auto">
          <a:xfrm>
            <a:off x="4114800" y="1585913"/>
            <a:ext cx="4724400" cy="24511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read r1	     	# get the input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loadn r4 -1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mul r2 r1 r4  	# calculate –x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loadn r5 2	# load 2 into r5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div r3 r2 2	# calculate –x/2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loadn r6 11	# load 11 into r6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mul r2 r2 r6	# calculate –x*11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add r13 r1 r2	# calculate -11x + x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add r13 r13 r3	# calculate -11x+x+1x/2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write r13	# output the result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halt</a:t>
            </a:r>
          </a:p>
        </p:txBody>
      </p:sp>
      <p:sp>
        <p:nvSpPr>
          <p:cNvPr id="1394704" name="Line 16"/>
          <p:cNvSpPr>
            <a:spLocks noChangeShapeType="1"/>
          </p:cNvSpPr>
          <p:nvPr/>
        </p:nvSpPr>
        <p:spPr bwMode="auto">
          <a:xfrm flipV="1">
            <a:off x="2895600" y="4114800"/>
            <a:ext cx="1524000" cy="182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91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6738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39673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674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6741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How functions work…</a:t>
            </a:r>
          </a:p>
        </p:txBody>
      </p:sp>
      <p:sp>
        <p:nvSpPr>
          <p:cNvPr id="1396742" name="Text Box 6"/>
          <p:cNvSpPr txBox="1">
            <a:spLocks noChangeArrowheads="1"/>
          </p:cNvSpPr>
          <p:nvPr/>
        </p:nvSpPr>
        <p:spPr bwMode="auto">
          <a:xfrm>
            <a:off x="609600" y="2238375"/>
            <a:ext cx="3657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-107" charset="0"/>
              </a:rPr>
              <a:t>def f(x):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-107" charset="0"/>
              </a:rPr>
              <a:t>    return 11*g(x) + g(x/2) </a:t>
            </a:r>
          </a:p>
        </p:txBody>
      </p:sp>
      <p:sp>
        <p:nvSpPr>
          <p:cNvPr id="1396743" name="Text Box 7"/>
          <p:cNvSpPr txBox="1">
            <a:spLocks noChangeArrowheads="1"/>
          </p:cNvSpPr>
          <p:nvPr/>
        </p:nvSpPr>
        <p:spPr bwMode="auto">
          <a:xfrm>
            <a:off x="609600" y="1447800"/>
            <a:ext cx="3276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latin typeface="Courier New" pitchFamily="-107" charset="0"/>
              </a:rPr>
              <a:t>def demo(x):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latin typeface="Courier New" pitchFamily="-107" charset="0"/>
              </a:rPr>
              <a:t>    return x + f(x)  </a:t>
            </a:r>
          </a:p>
        </p:txBody>
      </p:sp>
      <p:sp>
        <p:nvSpPr>
          <p:cNvPr id="1396744" name="Text Box 8"/>
          <p:cNvSpPr txBox="1">
            <a:spLocks noChangeArrowheads="1"/>
          </p:cNvSpPr>
          <p:nvPr/>
        </p:nvSpPr>
        <p:spPr bwMode="auto">
          <a:xfrm>
            <a:off x="762000" y="57912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1396745" name="Text Box 9"/>
          <p:cNvSpPr txBox="1">
            <a:spLocks noChangeArrowheads="1"/>
          </p:cNvSpPr>
          <p:nvPr/>
        </p:nvSpPr>
        <p:spPr bwMode="auto">
          <a:xfrm>
            <a:off x="609600" y="3030538"/>
            <a:ext cx="26670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7" charset="0"/>
              </a:rPr>
              <a:t>def g(x):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7" charset="0"/>
              </a:rPr>
              <a:t>    return -1 * x </a:t>
            </a:r>
          </a:p>
        </p:txBody>
      </p:sp>
      <p:sp>
        <p:nvSpPr>
          <p:cNvPr id="1396746" name="Text Box 10"/>
          <p:cNvSpPr txBox="1">
            <a:spLocks noChangeArrowheads="1"/>
          </p:cNvSpPr>
          <p:nvPr/>
        </p:nvSpPr>
        <p:spPr bwMode="auto">
          <a:xfrm>
            <a:off x="381000" y="3733800"/>
            <a:ext cx="1579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One idea…</a:t>
            </a:r>
          </a:p>
        </p:txBody>
      </p:sp>
      <p:sp>
        <p:nvSpPr>
          <p:cNvPr id="1396747" name="Text Box 11"/>
          <p:cNvSpPr txBox="1">
            <a:spLocks noChangeArrowheads="1"/>
          </p:cNvSpPr>
          <p:nvPr/>
        </p:nvSpPr>
        <p:spPr bwMode="auto">
          <a:xfrm>
            <a:off x="612775" y="4267200"/>
            <a:ext cx="6200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Observe that the above code can be simplified to:</a:t>
            </a:r>
          </a:p>
          <a:p>
            <a:pPr algn="l"/>
            <a:endParaRPr lang="en-US"/>
          </a:p>
        </p:txBody>
      </p:sp>
      <p:sp>
        <p:nvSpPr>
          <p:cNvPr id="1396748" name="Text Box 12"/>
          <p:cNvSpPr txBox="1">
            <a:spLocks noChangeArrowheads="1"/>
          </p:cNvSpPr>
          <p:nvPr/>
        </p:nvSpPr>
        <p:spPr bwMode="auto">
          <a:xfrm>
            <a:off x="762000" y="4724400"/>
            <a:ext cx="4800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latin typeface="Courier New" pitchFamily="-107" charset="0"/>
              </a:rPr>
              <a:t>def demo(x):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latin typeface="Courier New" pitchFamily="-107" charset="0"/>
              </a:rPr>
              <a:t>    return x + </a:t>
            </a:r>
            <a:r>
              <a:rPr lang="en-US" sz="1600" b="1">
                <a:solidFill>
                  <a:srgbClr val="0F02E4"/>
                </a:solidFill>
                <a:latin typeface="Courier New" pitchFamily="-107" charset="0"/>
              </a:rPr>
              <a:t>11*g(x)</a:t>
            </a:r>
            <a:r>
              <a:rPr lang="en-US" sz="1600" b="1">
                <a:latin typeface="Courier New" pitchFamily="-107" charset="0"/>
              </a:rPr>
              <a:t> + </a:t>
            </a:r>
            <a:r>
              <a:rPr lang="en-US" sz="1600" b="1">
                <a:solidFill>
                  <a:srgbClr val="0F02E4"/>
                </a:solidFill>
                <a:latin typeface="Courier New" pitchFamily="-107" charset="0"/>
              </a:rPr>
              <a:t>g(x/2)</a:t>
            </a:r>
            <a:r>
              <a:rPr lang="en-US" sz="1600" b="1">
                <a:latin typeface="Courier New" pitchFamily="-107" charset="0"/>
              </a:rPr>
              <a:t>  </a:t>
            </a:r>
          </a:p>
        </p:txBody>
      </p:sp>
      <p:sp>
        <p:nvSpPr>
          <p:cNvPr id="1396749" name="Text Box 13"/>
          <p:cNvSpPr txBox="1">
            <a:spLocks noChangeArrowheads="1"/>
          </p:cNvSpPr>
          <p:nvPr/>
        </p:nvSpPr>
        <p:spPr bwMode="auto">
          <a:xfrm>
            <a:off x="609600" y="5257800"/>
            <a:ext cx="3749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And then simplified again to:</a:t>
            </a:r>
          </a:p>
          <a:p>
            <a:pPr algn="l"/>
            <a:endParaRPr lang="en-US"/>
          </a:p>
        </p:txBody>
      </p:sp>
      <p:sp>
        <p:nvSpPr>
          <p:cNvPr id="1396750" name="Text Box 14"/>
          <p:cNvSpPr txBox="1">
            <a:spLocks noChangeArrowheads="1"/>
          </p:cNvSpPr>
          <p:nvPr/>
        </p:nvSpPr>
        <p:spPr bwMode="auto">
          <a:xfrm>
            <a:off x="762000" y="5715000"/>
            <a:ext cx="4800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latin typeface="Courier New" pitchFamily="-107" charset="0"/>
              </a:rPr>
              <a:t>def demo(x):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latin typeface="Courier New" pitchFamily="-107" charset="0"/>
              </a:rPr>
              <a:t>    return x + </a:t>
            </a:r>
            <a:r>
              <a:rPr lang="en-US" sz="1600" b="1">
                <a:solidFill>
                  <a:srgbClr val="0F02E4"/>
                </a:solidFill>
                <a:latin typeface="Courier New" pitchFamily="-107" charset="0"/>
              </a:rPr>
              <a:t>11*</a:t>
            </a:r>
            <a:r>
              <a:rPr lang="en-US" sz="1600" b="1">
                <a:solidFill>
                  <a:srgbClr val="09AC20"/>
                </a:solidFill>
                <a:latin typeface="Courier New" pitchFamily="-107" charset="0"/>
              </a:rPr>
              <a:t>-1*x</a:t>
            </a:r>
            <a:r>
              <a:rPr lang="en-US" sz="1600" b="1">
                <a:latin typeface="Courier New" pitchFamily="-107" charset="0"/>
              </a:rPr>
              <a:t> + </a:t>
            </a:r>
            <a:r>
              <a:rPr lang="en-US" sz="1600" b="1">
                <a:solidFill>
                  <a:srgbClr val="09AC20"/>
                </a:solidFill>
                <a:latin typeface="Courier New" pitchFamily="-107" charset="0"/>
              </a:rPr>
              <a:t>-1*x/2</a:t>
            </a:r>
            <a:r>
              <a:rPr lang="en-US" sz="1600" b="1">
                <a:latin typeface="Courier New" pitchFamily="-107" charset="0"/>
              </a:rPr>
              <a:t>  </a:t>
            </a:r>
          </a:p>
        </p:txBody>
      </p:sp>
      <p:sp>
        <p:nvSpPr>
          <p:cNvPr id="1396752" name="Line 16"/>
          <p:cNvSpPr>
            <a:spLocks noChangeShapeType="1"/>
          </p:cNvSpPr>
          <p:nvPr/>
        </p:nvSpPr>
        <p:spPr bwMode="auto">
          <a:xfrm flipV="1">
            <a:off x="2895600" y="4114800"/>
            <a:ext cx="1524000" cy="182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96753" name="Rectangle 17"/>
          <p:cNvSpPr>
            <a:spLocks noChangeArrowheads="1"/>
          </p:cNvSpPr>
          <p:nvPr/>
        </p:nvSpPr>
        <p:spPr bwMode="auto">
          <a:xfrm>
            <a:off x="5334000" y="5410200"/>
            <a:ext cx="3446463" cy="476250"/>
          </a:xfrm>
          <a:prstGeom prst="rect">
            <a:avLst/>
          </a:prstGeom>
          <a:noFill/>
          <a:ln w="19050">
            <a:solidFill>
              <a:srgbClr val="FF051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What's the problem here??</a:t>
            </a:r>
          </a:p>
        </p:txBody>
      </p:sp>
      <p:sp>
        <p:nvSpPr>
          <p:cNvPr id="1396754" name="Rectangle 18"/>
          <p:cNvSpPr>
            <a:spLocks noChangeArrowheads="1"/>
          </p:cNvSpPr>
          <p:nvPr/>
        </p:nvSpPr>
        <p:spPr bwMode="auto">
          <a:xfrm>
            <a:off x="4114800" y="1585913"/>
            <a:ext cx="4724400" cy="24511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read r1	     	# get the input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loadn r4 -1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mul r2 r1 r4  	# calculate –x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loadn r5 2	# load 2 into r5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div r3 r2 2	# calculate –x/2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loadn r6 11	# load 11 into r6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mul r2 r2 r6	# calculate –x*11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add r13 r1 r2	# calculate -11x + x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add r13 r13 r3	# calculate -11x+x+1x/2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write r13	# output the result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2528191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786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39878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878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8789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How functions work…</a:t>
            </a:r>
          </a:p>
        </p:txBody>
      </p:sp>
      <p:sp>
        <p:nvSpPr>
          <p:cNvPr id="1398790" name="Text Box 6"/>
          <p:cNvSpPr txBox="1">
            <a:spLocks noChangeArrowheads="1"/>
          </p:cNvSpPr>
          <p:nvPr/>
        </p:nvSpPr>
        <p:spPr bwMode="auto">
          <a:xfrm>
            <a:off x="228600" y="3554413"/>
            <a:ext cx="36576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(define (f x)</a:t>
            </a:r>
            <a:endParaRPr lang="en-US" sz="1600" b="1" dirty="0">
              <a:solidFill>
                <a:srgbClr val="1E16E4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 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(+ (* 11 (g x))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(g (/ x 2)))) </a:t>
            </a:r>
            <a:endParaRPr lang="en-US" sz="1600" b="1" dirty="0">
              <a:solidFill>
                <a:srgbClr val="1E16E4"/>
              </a:solidFill>
              <a:latin typeface="Courier New" pitchFamily="-107" charset="0"/>
            </a:endParaRPr>
          </a:p>
        </p:txBody>
      </p:sp>
      <p:sp>
        <p:nvSpPr>
          <p:cNvPr id="1398791" name="Text Box 7"/>
          <p:cNvSpPr txBox="1">
            <a:spLocks noChangeArrowheads="1"/>
          </p:cNvSpPr>
          <p:nvPr/>
        </p:nvSpPr>
        <p:spPr bwMode="auto">
          <a:xfrm>
            <a:off x="228600" y="2362200"/>
            <a:ext cx="3276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latin typeface="Courier New" pitchFamily="-107" charset="0"/>
              </a:rPr>
              <a:t>(define (demo x)</a:t>
            </a:r>
            <a:endParaRPr lang="en-US" sz="1600" b="1" dirty="0"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(+ </a:t>
            </a:r>
            <a:r>
              <a:rPr lang="en-US" sz="1600" b="1" dirty="0" smtClean="0">
                <a:latin typeface="Courier New" pitchFamily="-107" charset="0"/>
              </a:rPr>
              <a:t>x (f x)))  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1398792" name="Text Box 8"/>
          <p:cNvSpPr txBox="1">
            <a:spLocks noChangeArrowheads="1"/>
          </p:cNvSpPr>
          <p:nvPr/>
        </p:nvSpPr>
        <p:spPr bwMode="auto">
          <a:xfrm>
            <a:off x="457200" y="57912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1398793" name="Text Box 9"/>
          <p:cNvSpPr txBox="1">
            <a:spLocks noChangeArrowheads="1"/>
          </p:cNvSpPr>
          <p:nvPr/>
        </p:nvSpPr>
        <p:spPr bwMode="auto">
          <a:xfrm>
            <a:off x="228600" y="5105400"/>
            <a:ext cx="2667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(define (g x)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(* </a:t>
            </a: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-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1 x)) 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1398794" name="Text Box 10"/>
          <p:cNvSpPr txBox="1">
            <a:spLocks noChangeArrowheads="1"/>
          </p:cNvSpPr>
          <p:nvPr/>
        </p:nvSpPr>
        <p:spPr bwMode="auto">
          <a:xfrm>
            <a:off x="4267200" y="13716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Another idea… register "agreement"</a:t>
            </a:r>
          </a:p>
        </p:txBody>
      </p:sp>
      <p:sp>
        <p:nvSpPr>
          <p:cNvPr id="1398799" name="AutoShape 15"/>
          <p:cNvSpPr>
            <a:spLocks noChangeArrowheads="1"/>
          </p:cNvSpPr>
          <p:nvPr/>
        </p:nvSpPr>
        <p:spPr bwMode="auto">
          <a:xfrm>
            <a:off x="838200" y="1447800"/>
            <a:ext cx="2362200" cy="533400"/>
          </a:xfrm>
          <a:prstGeom prst="wedgeRectCallout">
            <a:avLst>
              <a:gd name="adj1" fmla="val -28273"/>
              <a:gd name="adj2" fmla="val 11696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r1, and I'll put my output in r2</a:t>
            </a:r>
          </a:p>
        </p:txBody>
      </p:sp>
      <p:sp>
        <p:nvSpPr>
          <p:cNvPr id="1398800" name="AutoShape 16"/>
          <p:cNvSpPr>
            <a:spLocks noChangeArrowheads="1"/>
          </p:cNvSpPr>
          <p:nvPr/>
        </p:nvSpPr>
        <p:spPr bwMode="auto">
          <a:xfrm>
            <a:off x="685800" y="2868613"/>
            <a:ext cx="2514600" cy="533400"/>
          </a:xfrm>
          <a:prstGeom prst="wedgeRectCallout">
            <a:avLst>
              <a:gd name="adj1" fmla="val -24477"/>
              <a:gd name="adj2" fmla="val 7887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r3, and I'll put my output in r4</a:t>
            </a:r>
          </a:p>
        </p:txBody>
      </p:sp>
      <p:sp>
        <p:nvSpPr>
          <p:cNvPr id="1398801" name="AutoShape 17"/>
          <p:cNvSpPr>
            <a:spLocks noChangeArrowheads="1"/>
          </p:cNvSpPr>
          <p:nvPr/>
        </p:nvSpPr>
        <p:spPr bwMode="auto">
          <a:xfrm>
            <a:off x="609600" y="4343400"/>
            <a:ext cx="2438400" cy="533400"/>
          </a:xfrm>
          <a:prstGeom prst="wedgeRectCallout">
            <a:avLst>
              <a:gd name="adj1" fmla="val -23810"/>
              <a:gd name="adj2" fmla="val 9226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 dirty="0"/>
              <a:t>I want my input in r5, and I'll put my output in r6</a:t>
            </a:r>
          </a:p>
        </p:txBody>
      </p:sp>
      <p:sp>
        <p:nvSpPr>
          <p:cNvPr id="1398802" name="Rectangle 18"/>
          <p:cNvSpPr>
            <a:spLocks noChangeArrowheads="1"/>
          </p:cNvSpPr>
          <p:nvPr/>
        </p:nvSpPr>
        <p:spPr bwMode="auto">
          <a:xfrm>
            <a:off x="304800" y="5943600"/>
            <a:ext cx="27432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/>
              <a:t>r1-r6 are "taken"</a:t>
            </a:r>
          </a:p>
        </p:txBody>
      </p:sp>
      <p:sp>
        <p:nvSpPr>
          <p:cNvPr id="1398803" name="Rectangle 19"/>
          <p:cNvSpPr>
            <a:spLocks noChangeArrowheads="1"/>
          </p:cNvSpPr>
          <p:nvPr/>
        </p:nvSpPr>
        <p:spPr bwMode="auto">
          <a:xfrm>
            <a:off x="3657600" y="1905000"/>
            <a:ext cx="5486400" cy="4578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00 read r1	# input to demo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01 add r3 r1 r0	# move r1 to r3 to "pass"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input to f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02 add r5 r3 r0	# move r3 to r5 to "pass"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input to g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03 loadn r7 -1	# load -1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04 mul r6 r5 r7	# g multiplies its input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by -1 and "returns" it in r6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05 loadn r8 11	# load 11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06 mul r9 r6 r8  	# multiply the result of g by 11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07 loadn r10 2	# load 2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08 div r5 r3 r10	# divide x by 2 and "pass" it 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to g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09 mul r6 r5 r7	# g multiplies its input by -1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"returns" it in r6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10 add r4 r6 r9	# calculate -11*g(x) + g(x/2)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"return" it in r4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11 add r2 r1 r4	# in demo, calculate x + f(x)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"return" it in r2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12 write r2	# write the result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13 halt		# halt</a:t>
            </a:r>
          </a:p>
        </p:txBody>
      </p:sp>
    </p:spTree>
    <p:extLst>
      <p:ext uri="{BB962C8B-B14F-4D97-AF65-F5344CB8AC3E}">
        <p14:creationId xmlns:p14="http://schemas.microsoft.com/office/powerpoint/2010/main" val="542448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88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Arial" charset="0"/>
              </a:rPr>
              <a:t>  </a:t>
            </a:r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7555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17555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03638" y="198438"/>
            <a:ext cx="173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Times New Roman" pitchFamily="18" charset="0"/>
              </a:rPr>
              <a:t>Hmmm</a:t>
            </a:r>
          </a:p>
        </p:txBody>
      </p:sp>
      <p:sp>
        <p:nvSpPr>
          <p:cNvPr id="117555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35500" y="19891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17555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31975" y="1835150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CPU</a:t>
            </a:r>
          </a:p>
        </p:txBody>
      </p:sp>
      <p:sp>
        <p:nvSpPr>
          <p:cNvPr id="117555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77000" y="1828800"/>
            <a:ext cx="1312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RAM</a:t>
            </a:r>
          </a:p>
        </p:txBody>
      </p:sp>
      <p:sp>
        <p:nvSpPr>
          <p:cNvPr id="117556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95400" y="2398713"/>
            <a:ext cx="2286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central processing unit</a:t>
            </a:r>
          </a:p>
        </p:txBody>
      </p:sp>
      <p:sp>
        <p:nvSpPr>
          <p:cNvPr id="117556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80113" y="2362200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random access memory</a:t>
            </a:r>
          </a:p>
        </p:txBody>
      </p:sp>
      <p:sp>
        <p:nvSpPr>
          <p:cNvPr id="117556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581400" y="2133600"/>
            <a:ext cx="2590800" cy="0"/>
          </a:xfrm>
          <a:prstGeom prst="line">
            <a:avLst/>
          </a:prstGeom>
          <a:noFill/>
          <a:ln w="19050">
            <a:solidFill>
              <a:srgbClr val="B003D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556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86225" y="21717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B003D1"/>
                </a:solidFill>
                <a:latin typeface="Comic Sans MS" pitchFamily="66" charset="0"/>
              </a:rPr>
              <a:t>Von Neumann bottleneck</a:t>
            </a:r>
          </a:p>
        </p:txBody>
      </p:sp>
      <p:sp>
        <p:nvSpPr>
          <p:cNvPr id="117556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0" y="2928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5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0" y="3309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0" y="3690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7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0" y="4071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8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0" y="4452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9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4833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70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0" y="5214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71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137275" y="295751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read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572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21313" y="2895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175573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18138" y="3273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175574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418138" y="3654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2</a:t>
            </a:r>
          </a:p>
        </p:txBody>
      </p:sp>
      <p:sp>
        <p:nvSpPr>
          <p:cNvPr id="1175575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418138" y="4035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3</a:t>
            </a:r>
          </a:p>
        </p:txBody>
      </p:sp>
      <p:sp>
        <p:nvSpPr>
          <p:cNvPr id="1175576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18138" y="4408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4</a:t>
            </a:r>
          </a:p>
        </p:txBody>
      </p:sp>
      <p:sp>
        <p:nvSpPr>
          <p:cNvPr id="1175577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418138" y="4797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5</a:t>
            </a:r>
          </a:p>
        </p:txBody>
      </p:sp>
      <p:sp>
        <p:nvSpPr>
          <p:cNvPr id="1175578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096000" y="593407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79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667500" y="5481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175580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418138" y="5178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6</a:t>
            </a:r>
          </a:p>
        </p:txBody>
      </p:sp>
      <p:sp>
        <p:nvSpPr>
          <p:cNvPr id="1175581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410200" y="5940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255</a:t>
            </a:r>
          </a:p>
        </p:txBody>
      </p:sp>
      <p:sp>
        <p:nvSpPr>
          <p:cNvPr id="1175582" name="Rectangle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137275" y="44767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halt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583" name="Rectangle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137275" y="4856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584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137275" y="5237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585" name="Rectangle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802313" y="6413500"/>
            <a:ext cx="28368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B003D1"/>
                </a:solidFill>
                <a:latin typeface="Arial" charset="0"/>
              </a:rPr>
              <a:t>255 memory locations of 16 bits</a:t>
            </a:r>
          </a:p>
        </p:txBody>
      </p:sp>
      <p:sp>
        <p:nvSpPr>
          <p:cNvPr id="1175586" name="Rectangle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447800" y="48514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87" name="Rectangle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447800" y="53848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88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2638" y="43307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r0</a:t>
            </a:r>
          </a:p>
        </p:txBody>
      </p:sp>
      <p:sp>
        <p:nvSpPr>
          <p:cNvPr id="1175589" name="Rectangle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447800" y="43180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90" name="Rectangle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447800" y="607536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91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49463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175592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3344863" y="4343400"/>
            <a:ext cx="0" cy="2071688"/>
          </a:xfrm>
          <a:prstGeom prst="line">
            <a:avLst/>
          </a:prstGeom>
          <a:noFill/>
          <a:ln w="19050">
            <a:solidFill>
              <a:srgbClr val="B003D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75593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387725" y="4559300"/>
            <a:ext cx="1489075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B003D1"/>
                </a:solidFill>
                <a:latin typeface="Arial" charset="0"/>
              </a:rPr>
              <a:t>16 registers,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B003D1"/>
                </a:solidFill>
                <a:latin typeface="Arial" charset="0"/>
              </a:rPr>
              <a:t>each 16 bits</a:t>
            </a:r>
          </a:p>
        </p:txBody>
      </p:sp>
      <p:sp>
        <p:nvSpPr>
          <p:cNvPr id="1175594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93750" y="60833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r15</a:t>
            </a:r>
          </a:p>
        </p:txBody>
      </p:sp>
      <p:sp>
        <p:nvSpPr>
          <p:cNvPr id="1175595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352800" y="5153025"/>
            <a:ext cx="12620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they can hold values from -32768 upto 32767</a:t>
            </a:r>
          </a:p>
        </p:txBody>
      </p:sp>
      <p:sp>
        <p:nvSpPr>
          <p:cNvPr id="1175596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54063" y="48990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r1</a:t>
            </a:r>
          </a:p>
        </p:txBody>
      </p:sp>
      <p:sp>
        <p:nvSpPr>
          <p:cNvPr id="1175597" name="Text Box 4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81050" y="5405438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r2</a:t>
            </a:r>
          </a:p>
        </p:txBody>
      </p:sp>
      <p:sp>
        <p:nvSpPr>
          <p:cNvPr id="1175598" name="Rectangle 4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455738" y="360045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99" name="Rectangle 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463675" y="3000375"/>
            <a:ext cx="1668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00" name="Text Box 48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95263" y="2895600"/>
            <a:ext cx="866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Program Counter</a:t>
            </a:r>
          </a:p>
        </p:txBody>
      </p:sp>
      <p:sp>
        <p:nvSpPr>
          <p:cNvPr id="1175601" name="Text Box 49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0" y="3517900"/>
            <a:ext cx="1250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Instruction Register</a:t>
            </a:r>
          </a:p>
        </p:txBody>
      </p:sp>
      <p:sp>
        <p:nvSpPr>
          <p:cNvPr id="1175602" name="Rectangle 50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116263" y="3621088"/>
            <a:ext cx="1847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B003D1"/>
                </a:solidFill>
                <a:latin typeface="Arial" charset="0"/>
              </a:rPr>
              <a:t>Holds the current instruction</a:t>
            </a:r>
          </a:p>
        </p:txBody>
      </p:sp>
      <p:sp>
        <p:nvSpPr>
          <p:cNvPr id="1175603" name="Rectangle 51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124200" y="3035300"/>
            <a:ext cx="211613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B003D1"/>
                </a:solidFill>
                <a:latin typeface="Arial" charset="0"/>
              </a:rPr>
              <a:t>Holds address of the next instruction</a:t>
            </a:r>
          </a:p>
        </p:txBody>
      </p:sp>
      <p:sp>
        <p:nvSpPr>
          <p:cNvPr id="1175604" name="Text Box 52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175125" y="2955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75605" name="Text Box 53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641725" y="2955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75606" name="Rectangle 54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2699633" y="914400"/>
            <a:ext cx="3724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The Harvey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Mudd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Miniature Machine</a:t>
            </a:r>
            <a:endParaRPr lang="en-US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75607" name="Rectangle 5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371600" y="1447800"/>
            <a:ext cx="6464300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08" name="Rectangle 5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371600" y="152400"/>
            <a:ext cx="6464300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09" name="Rectangle 5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 rot="-5400000">
            <a:off x="946150" y="806450"/>
            <a:ext cx="925513" cy="74613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10" name="Rectangle 5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 rot="-5400000">
            <a:off x="7315200" y="806450"/>
            <a:ext cx="925513" cy="74613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11" name="Rectangle 5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137275" y="334803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mul r2 r1 r1 </a:t>
            </a:r>
          </a:p>
        </p:txBody>
      </p:sp>
      <p:sp>
        <p:nvSpPr>
          <p:cNvPr id="1175612" name="Rectangle 60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137275" y="3713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add r2 r2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613" name="Rectangle 61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137275" y="41021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write r2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614" name="Text Box 6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2482850" y="4289425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solidFill>
                  <a:srgbClr val="067B0E"/>
                </a:solidFill>
                <a:latin typeface="Comic Sans MS" pitchFamily="66" charset="0"/>
              </a:rPr>
              <a:t>0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1175616" name="Rectangle 64"/>
          <p:cNvSpPr>
            <a:spLocks noChangeArrowheads="1"/>
          </p:cNvSpPr>
          <p:nvPr/>
        </p:nvSpPr>
        <p:spPr bwMode="auto">
          <a:xfrm>
            <a:off x="0" y="4191000"/>
            <a:ext cx="914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/>
              <a:t>register 0</a:t>
            </a:r>
          </a:p>
          <a:p>
            <a:pPr algn="l"/>
            <a:r>
              <a:rPr lang="en-US" sz="1400" b="1"/>
              <a:t>is “hard-wired” </a:t>
            </a:r>
          </a:p>
          <a:p>
            <a:pPr algn="l"/>
            <a:r>
              <a:rPr lang="en-US" sz="1400" b="1"/>
              <a:t>to store 0</a:t>
            </a:r>
          </a:p>
        </p:txBody>
      </p:sp>
      <p:sp>
        <p:nvSpPr>
          <p:cNvPr id="2" name="Rectangle 1"/>
          <p:cNvSpPr/>
          <p:nvPr/>
        </p:nvSpPr>
        <p:spPr>
          <a:xfrm>
            <a:off x="893763" y="873382"/>
            <a:ext cx="7543800" cy="5166797"/>
          </a:xfrm>
          <a:prstGeom prst="rect">
            <a:avLst/>
          </a:prstGeom>
          <a:solidFill>
            <a:srgbClr val="FFC000"/>
          </a:solidFill>
          <a:ln w="28575"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latin typeface="+mj-lt"/>
              </a:rPr>
              <a:t>NOTE:</a:t>
            </a:r>
          </a:p>
          <a:p>
            <a:pPr algn="ctr"/>
            <a:r>
              <a:rPr lang="en-US" sz="2800" dirty="0" smtClean="0">
                <a:latin typeface="+mj-lt"/>
              </a:rPr>
              <a:t>The Hmmm "machine" is does not exist in hardware.</a:t>
            </a:r>
          </a:p>
          <a:p>
            <a:pPr algn="ctr"/>
            <a:r>
              <a:rPr lang="en-US" sz="2800" dirty="0" smtClean="0">
                <a:latin typeface="+mj-lt"/>
              </a:rPr>
              <a:t>It exists in simulation only (in Python).</a:t>
            </a:r>
          </a:p>
          <a:p>
            <a:pPr algn="ctr"/>
            <a:r>
              <a:rPr lang="en-US" sz="2800" dirty="0" smtClean="0">
                <a:latin typeface="+mj-lt"/>
              </a:rPr>
              <a:t>We'll see it in action </a:t>
            </a:r>
            <a:r>
              <a:rPr lang="en-US" sz="2800" dirty="0" smtClean="0">
                <a:latin typeface="+mj-lt"/>
              </a:rPr>
              <a:t>NOW!</a:t>
            </a:r>
            <a:endParaRPr lang="en-US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20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786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39878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878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8789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How functions work…</a:t>
            </a:r>
          </a:p>
        </p:txBody>
      </p:sp>
      <p:sp>
        <p:nvSpPr>
          <p:cNvPr id="1398790" name="Text Box 6"/>
          <p:cNvSpPr txBox="1">
            <a:spLocks noChangeArrowheads="1"/>
          </p:cNvSpPr>
          <p:nvPr/>
        </p:nvSpPr>
        <p:spPr bwMode="auto">
          <a:xfrm>
            <a:off x="228600" y="3554413"/>
            <a:ext cx="36576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(define (f x)</a:t>
            </a:r>
            <a:endParaRPr lang="en-US" sz="1600" b="1" dirty="0">
              <a:solidFill>
                <a:srgbClr val="1E16E4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 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(+ (* 11 (g x))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(g (/ x 2)))) </a:t>
            </a:r>
            <a:endParaRPr lang="en-US" sz="1600" b="1" dirty="0">
              <a:solidFill>
                <a:srgbClr val="1E16E4"/>
              </a:solidFill>
              <a:latin typeface="Courier New" pitchFamily="-107" charset="0"/>
            </a:endParaRPr>
          </a:p>
        </p:txBody>
      </p:sp>
      <p:sp>
        <p:nvSpPr>
          <p:cNvPr id="1398791" name="Text Box 7"/>
          <p:cNvSpPr txBox="1">
            <a:spLocks noChangeArrowheads="1"/>
          </p:cNvSpPr>
          <p:nvPr/>
        </p:nvSpPr>
        <p:spPr bwMode="auto">
          <a:xfrm>
            <a:off x="228600" y="2362200"/>
            <a:ext cx="3276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latin typeface="Courier New" pitchFamily="-107" charset="0"/>
              </a:rPr>
              <a:t>(define (demo x)</a:t>
            </a:r>
            <a:endParaRPr lang="en-US" sz="1600" b="1" dirty="0"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(+ </a:t>
            </a:r>
            <a:r>
              <a:rPr lang="en-US" sz="1600" b="1" dirty="0" smtClean="0">
                <a:latin typeface="Courier New" pitchFamily="-107" charset="0"/>
              </a:rPr>
              <a:t>x (f x)))  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1398792" name="Text Box 8"/>
          <p:cNvSpPr txBox="1">
            <a:spLocks noChangeArrowheads="1"/>
          </p:cNvSpPr>
          <p:nvPr/>
        </p:nvSpPr>
        <p:spPr bwMode="auto">
          <a:xfrm>
            <a:off x="457200" y="57912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1398793" name="Text Box 9"/>
          <p:cNvSpPr txBox="1">
            <a:spLocks noChangeArrowheads="1"/>
          </p:cNvSpPr>
          <p:nvPr/>
        </p:nvSpPr>
        <p:spPr bwMode="auto">
          <a:xfrm>
            <a:off x="228600" y="5105400"/>
            <a:ext cx="2667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(define (g x)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(* </a:t>
            </a: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-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1 x)) 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1398794" name="Text Box 10"/>
          <p:cNvSpPr txBox="1">
            <a:spLocks noChangeArrowheads="1"/>
          </p:cNvSpPr>
          <p:nvPr/>
        </p:nvSpPr>
        <p:spPr bwMode="auto">
          <a:xfrm>
            <a:off x="4267200" y="13716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Another idea… register "agreement"</a:t>
            </a:r>
          </a:p>
        </p:txBody>
      </p:sp>
      <p:sp>
        <p:nvSpPr>
          <p:cNvPr id="1398799" name="AutoShape 15"/>
          <p:cNvSpPr>
            <a:spLocks noChangeArrowheads="1"/>
          </p:cNvSpPr>
          <p:nvPr/>
        </p:nvSpPr>
        <p:spPr bwMode="auto">
          <a:xfrm>
            <a:off x="838200" y="1447800"/>
            <a:ext cx="2362200" cy="533400"/>
          </a:xfrm>
          <a:prstGeom prst="wedgeRectCallout">
            <a:avLst>
              <a:gd name="adj1" fmla="val -28273"/>
              <a:gd name="adj2" fmla="val 11696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r1, and I'll put my output in r2</a:t>
            </a:r>
          </a:p>
        </p:txBody>
      </p:sp>
      <p:sp>
        <p:nvSpPr>
          <p:cNvPr id="1398800" name="AutoShape 16"/>
          <p:cNvSpPr>
            <a:spLocks noChangeArrowheads="1"/>
          </p:cNvSpPr>
          <p:nvPr/>
        </p:nvSpPr>
        <p:spPr bwMode="auto">
          <a:xfrm>
            <a:off x="685800" y="2868613"/>
            <a:ext cx="2514600" cy="533400"/>
          </a:xfrm>
          <a:prstGeom prst="wedgeRectCallout">
            <a:avLst>
              <a:gd name="adj1" fmla="val -24477"/>
              <a:gd name="adj2" fmla="val 7887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r3, and I'll put my output in r4</a:t>
            </a:r>
          </a:p>
        </p:txBody>
      </p:sp>
      <p:sp>
        <p:nvSpPr>
          <p:cNvPr id="1398801" name="AutoShape 17"/>
          <p:cNvSpPr>
            <a:spLocks noChangeArrowheads="1"/>
          </p:cNvSpPr>
          <p:nvPr/>
        </p:nvSpPr>
        <p:spPr bwMode="auto">
          <a:xfrm>
            <a:off x="609600" y="4343400"/>
            <a:ext cx="2438400" cy="533400"/>
          </a:xfrm>
          <a:prstGeom prst="wedgeRectCallout">
            <a:avLst>
              <a:gd name="adj1" fmla="val -23810"/>
              <a:gd name="adj2" fmla="val 9226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 dirty="0"/>
              <a:t>I want my input in r5, and I'll put my output in r6</a:t>
            </a:r>
          </a:p>
        </p:txBody>
      </p:sp>
      <p:sp>
        <p:nvSpPr>
          <p:cNvPr id="1398802" name="Rectangle 18"/>
          <p:cNvSpPr>
            <a:spLocks noChangeArrowheads="1"/>
          </p:cNvSpPr>
          <p:nvPr/>
        </p:nvSpPr>
        <p:spPr bwMode="auto">
          <a:xfrm>
            <a:off x="304800" y="5943600"/>
            <a:ext cx="27432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/>
              <a:t>r1-r6 are "taken"</a:t>
            </a:r>
          </a:p>
        </p:txBody>
      </p:sp>
      <p:sp>
        <p:nvSpPr>
          <p:cNvPr id="1398803" name="Rectangle 19"/>
          <p:cNvSpPr>
            <a:spLocks noChangeArrowheads="1"/>
          </p:cNvSpPr>
          <p:nvPr/>
        </p:nvSpPr>
        <p:spPr bwMode="auto">
          <a:xfrm>
            <a:off x="3657600" y="1905000"/>
            <a:ext cx="5486400" cy="4578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00 read r1	# input to demo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01 add r3 r1 r0	# move r1 to r3 to "pass"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input to f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02 add r5 r3 r0	# move r3 to r5 to "pass"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input to g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03 loadn r7 -1	# load -1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04 mul r6 r5 r7	# g multiplies its input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by -1 and "returns" it in r6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05 loadn r8 11	# load 11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06 mul r9 r6 r8  	# multiply the result of g by 11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07 loadn r10 2	# load 2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08 div r5 r3 r10	# divide x by 2 and "pass" it 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to g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09 mul r6 r5 r7	# g multiplies its input by -1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"returns" it in r6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10 add r4 r6 r9	# calculate -11*g(x) + g(x/2)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"return" it in r4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11 add r2 r1 r4	# in demo, calculate x + f(x)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"return" it in r2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12 write r2	# write the result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13 halt		# halt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295400" y="2362200"/>
            <a:ext cx="990600" cy="25320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3657600" y="1905000"/>
            <a:ext cx="3733800" cy="228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2019300" y="1981200"/>
            <a:ext cx="163830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62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786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39878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878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8789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How functions work…</a:t>
            </a:r>
          </a:p>
        </p:txBody>
      </p:sp>
      <p:sp>
        <p:nvSpPr>
          <p:cNvPr id="1398790" name="Text Box 6"/>
          <p:cNvSpPr txBox="1">
            <a:spLocks noChangeArrowheads="1"/>
          </p:cNvSpPr>
          <p:nvPr/>
        </p:nvSpPr>
        <p:spPr bwMode="auto">
          <a:xfrm>
            <a:off x="228600" y="3554413"/>
            <a:ext cx="36576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(define (f x)</a:t>
            </a:r>
            <a:endParaRPr lang="en-US" sz="1600" b="1" dirty="0">
              <a:solidFill>
                <a:srgbClr val="1E16E4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 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(+ (* 11 (g x))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(g (/ x 2)))) </a:t>
            </a:r>
            <a:endParaRPr lang="en-US" sz="1600" b="1" dirty="0">
              <a:solidFill>
                <a:srgbClr val="1E16E4"/>
              </a:solidFill>
              <a:latin typeface="Courier New" pitchFamily="-107" charset="0"/>
            </a:endParaRPr>
          </a:p>
        </p:txBody>
      </p:sp>
      <p:sp>
        <p:nvSpPr>
          <p:cNvPr id="1398791" name="Text Box 7"/>
          <p:cNvSpPr txBox="1">
            <a:spLocks noChangeArrowheads="1"/>
          </p:cNvSpPr>
          <p:nvPr/>
        </p:nvSpPr>
        <p:spPr bwMode="auto">
          <a:xfrm>
            <a:off x="228600" y="2362200"/>
            <a:ext cx="3276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latin typeface="Courier New" pitchFamily="-107" charset="0"/>
              </a:rPr>
              <a:t>(define (demo x)</a:t>
            </a:r>
            <a:endParaRPr lang="en-US" sz="1600" b="1" dirty="0"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(+ </a:t>
            </a:r>
            <a:r>
              <a:rPr lang="en-US" sz="1600" b="1" dirty="0" smtClean="0">
                <a:latin typeface="Courier New" pitchFamily="-107" charset="0"/>
              </a:rPr>
              <a:t>x (f x)))  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1398792" name="Text Box 8"/>
          <p:cNvSpPr txBox="1">
            <a:spLocks noChangeArrowheads="1"/>
          </p:cNvSpPr>
          <p:nvPr/>
        </p:nvSpPr>
        <p:spPr bwMode="auto">
          <a:xfrm>
            <a:off x="457200" y="57912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1398793" name="Text Box 9"/>
          <p:cNvSpPr txBox="1">
            <a:spLocks noChangeArrowheads="1"/>
          </p:cNvSpPr>
          <p:nvPr/>
        </p:nvSpPr>
        <p:spPr bwMode="auto">
          <a:xfrm>
            <a:off x="228600" y="5105400"/>
            <a:ext cx="2667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(define (g x)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(* </a:t>
            </a: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-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1 x)) 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1398794" name="Text Box 10"/>
          <p:cNvSpPr txBox="1">
            <a:spLocks noChangeArrowheads="1"/>
          </p:cNvSpPr>
          <p:nvPr/>
        </p:nvSpPr>
        <p:spPr bwMode="auto">
          <a:xfrm>
            <a:off x="4267200" y="13716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Another idea… register "agreement"</a:t>
            </a:r>
          </a:p>
        </p:txBody>
      </p:sp>
      <p:sp>
        <p:nvSpPr>
          <p:cNvPr id="1398799" name="AutoShape 15"/>
          <p:cNvSpPr>
            <a:spLocks noChangeArrowheads="1"/>
          </p:cNvSpPr>
          <p:nvPr/>
        </p:nvSpPr>
        <p:spPr bwMode="auto">
          <a:xfrm>
            <a:off x="838200" y="1447800"/>
            <a:ext cx="2362200" cy="533400"/>
          </a:xfrm>
          <a:prstGeom prst="wedgeRectCallout">
            <a:avLst>
              <a:gd name="adj1" fmla="val -28273"/>
              <a:gd name="adj2" fmla="val 11696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r1, and I'll put my output in r2</a:t>
            </a:r>
          </a:p>
        </p:txBody>
      </p:sp>
      <p:sp>
        <p:nvSpPr>
          <p:cNvPr id="1398800" name="AutoShape 16"/>
          <p:cNvSpPr>
            <a:spLocks noChangeArrowheads="1"/>
          </p:cNvSpPr>
          <p:nvPr/>
        </p:nvSpPr>
        <p:spPr bwMode="auto">
          <a:xfrm>
            <a:off x="685800" y="2868613"/>
            <a:ext cx="2514600" cy="533400"/>
          </a:xfrm>
          <a:prstGeom prst="wedgeRectCallout">
            <a:avLst>
              <a:gd name="adj1" fmla="val -24477"/>
              <a:gd name="adj2" fmla="val 7887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r3, and I'll put my output in r4</a:t>
            </a:r>
          </a:p>
        </p:txBody>
      </p:sp>
      <p:sp>
        <p:nvSpPr>
          <p:cNvPr id="1398801" name="AutoShape 17"/>
          <p:cNvSpPr>
            <a:spLocks noChangeArrowheads="1"/>
          </p:cNvSpPr>
          <p:nvPr/>
        </p:nvSpPr>
        <p:spPr bwMode="auto">
          <a:xfrm>
            <a:off x="609600" y="4343400"/>
            <a:ext cx="2438400" cy="533400"/>
          </a:xfrm>
          <a:prstGeom prst="wedgeRectCallout">
            <a:avLst>
              <a:gd name="adj1" fmla="val -23810"/>
              <a:gd name="adj2" fmla="val 9226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 dirty="0"/>
              <a:t>I want my input in r5, and I'll put my output in r6</a:t>
            </a:r>
          </a:p>
        </p:txBody>
      </p:sp>
      <p:sp>
        <p:nvSpPr>
          <p:cNvPr id="1398802" name="Rectangle 18"/>
          <p:cNvSpPr>
            <a:spLocks noChangeArrowheads="1"/>
          </p:cNvSpPr>
          <p:nvPr/>
        </p:nvSpPr>
        <p:spPr bwMode="auto">
          <a:xfrm>
            <a:off x="304800" y="5943600"/>
            <a:ext cx="27432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/>
              <a:t>r1-r6 are "taken"</a:t>
            </a:r>
          </a:p>
        </p:txBody>
      </p:sp>
      <p:sp>
        <p:nvSpPr>
          <p:cNvPr id="1398803" name="Rectangle 19"/>
          <p:cNvSpPr>
            <a:spLocks noChangeArrowheads="1"/>
          </p:cNvSpPr>
          <p:nvPr/>
        </p:nvSpPr>
        <p:spPr bwMode="auto">
          <a:xfrm>
            <a:off x="3657600" y="1905000"/>
            <a:ext cx="5486400" cy="4578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00 read r1	# input to demo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01 add r3 r1 r0	# move r1 to r3 to "pass"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input to f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02 add r5 r3 r0	# move r3 to r5 to "pass"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input to g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03 loadn r7 -1	# load -1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04 mul r6 r5 r7	# g multiplies its input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by -1 and "returns" it in r6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05 loadn r8 11	# load 11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06 mul r9 r6 r8  	# multiply the result of g by 11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07 loadn r10 2	# load 2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08 div r5 r3 r10	# divide x by 2 and "pass" it 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to g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09 mul r6 r5 r7	# g multiplies its input by -1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"returns" it in r6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10 add r4 r6 r9	# calculate -11*g(x) + g(x/2)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"return" it in r4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11 add r2 r1 r4	# in demo, calculate x + f(x)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"return" it in r2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12 write r2	# write the result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13 halt		# halt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447800" y="2590800"/>
            <a:ext cx="609600" cy="228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3670300" y="2133600"/>
            <a:ext cx="4876800" cy="457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2057400" y="2362200"/>
            <a:ext cx="16002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94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786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39878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878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8789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How functions work…</a:t>
            </a:r>
          </a:p>
        </p:txBody>
      </p:sp>
      <p:sp>
        <p:nvSpPr>
          <p:cNvPr id="1398790" name="Text Box 6"/>
          <p:cNvSpPr txBox="1">
            <a:spLocks noChangeArrowheads="1"/>
          </p:cNvSpPr>
          <p:nvPr/>
        </p:nvSpPr>
        <p:spPr bwMode="auto">
          <a:xfrm>
            <a:off x="228600" y="3554413"/>
            <a:ext cx="36576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(define (f x)</a:t>
            </a:r>
            <a:endParaRPr lang="en-US" sz="1600" b="1" dirty="0">
              <a:solidFill>
                <a:srgbClr val="1E16E4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 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(+ (* 11 (g x))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(g (/ x 2)))) </a:t>
            </a:r>
            <a:endParaRPr lang="en-US" sz="1600" b="1" dirty="0">
              <a:solidFill>
                <a:srgbClr val="1E16E4"/>
              </a:solidFill>
              <a:latin typeface="Courier New" pitchFamily="-107" charset="0"/>
            </a:endParaRPr>
          </a:p>
        </p:txBody>
      </p:sp>
      <p:sp>
        <p:nvSpPr>
          <p:cNvPr id="1398791" name="Text Box 7"/>
          <p:cNvSpPr txBox="1">
            <a:spLocks noChangeArrowheads="1"/>
          </p:cNvSpPr>
          <p:nvPr/>
        </p:nvSpPr>
        <p:spPr bwMode="auto">
          <a:xfrm>
            <a:off x="228600" y="2362200"/>
            <a:ext cx="3276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latin typeface="Courier New" pitchFamily="-107" charset="0"/>
              </a:rPr>
              <a:t>(define (demo x)</a:t>
            </a:r>
            <a:endParaRPr lang="en-US" sz="1600" b="1" dirty="0"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(+ </a:t>
            </a:r>
            <a:r>
              <a:rPr lang="en-US" sz="1600" b="1" dirty="0" smtClean="0">
                <a:latin typeface="Courier New" pitchFamily="-107" charset="0"/>
              </a:rPr>
              <a:t>x (f x)))  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1398792" name="Text Box 8"/>
          <p:cNvSpPr txBox="1">
            <a:spLocks noChangeArrowheads="1"/>
          </p:cNvSpPr>
          <p:nvPr/>
        </p:nvSpPr>
        <p:spPr bwMode="auto">
          <a:xfrm>
            <a:off x="457200" y="57912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1398793" name="Text Box 9"/>
          <p:cNvSpPr txBox="1">
            <a:spLocks noChangeArrowheads="1"/>
          </p:cNvSpPr>
          <p:nvPr/>
        </p:nvSpPr>
        <p:spPr bwMode="auto">
          <a:xfrm>
            <a:off x="228600" y="5105400"/>
            <a:ext cx="2667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(define (g x)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(* </a:t>
            </a: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-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1 x)) 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1398794" name="Text Box 10"/>
          <p:cNvSpPr txBox="1">
            <a:spLocks noChangeArrowheads="1"/>
          </p:cNvSpPr>
          <p:nvPr/>
        </p:nvSpPr>
        <p:spPr bwMode="auto">
          <a:xfrm>
            <a:off x="4267200" y="13716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Another idea… register "agreement"</a:t>
            </a:r>
          </a:p>
        </p:txBody>
      </p:sp>
      <p:sp>
        <p:nvSpPr>
          <p:cNvPr id="1398799" name="AutoShape 15"/>
          <p:cNvSpPr>
            <a:spLocks noChangeArrowheads="1"/>
          </p:cNvSpPr>
          <p:nvPr/>
        </p:nvSpPr>
        <p:spPr bwMode="auto">
          <a:xfrm>
            <a:off x="838200" y="1447800"/>
            <a:ext cx="2362200" cy="533400"/>
          </a:xfrm>
          <a:prstGeom prst="wedgeRectCallout">
            <a:avLst>
              <a:gd name="adj1" fmla="val -28273"/>
              <a:gd name="adj2" fmla="val 11696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r1, and I'll put my output in r2</a:t>
            </a:r>
          </a:p>
        </p:txBody>
      </p:sp>
      <p:sp>
        <p:nvSpPr>
          <p:cNvPr id="1398800" name="AutoShape 16"/>
          <p:cNvSpPr>
            <a:spLocks noChangeArrowheads="1"/>
          </p:cNvSpPr>
          <p:nvPr/>
        </p:nvSpPr>
        <p:spPr bwMode="auto">
          <a:xfrm>
            <a:off x="685800" y="2868613"/>
            <a:ext cx="2514600" cy="533400"/>
          </a:xfrm>
          <a:prstGeom prst="wedgeRectCallout">
            <a:avLst>
              <a:gd name="adj1" fmla="val -24477"/>
              <a:gd name="adj2" fmla="val 7887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r3, and I'll put my output in r4</a:t>
            </a:r>
          </a:p>
        </p:txBody>
      </p:sp>
      <p:sp>
        <p:nvSpPr>
          <p:cNvPr id="1398801" name="AutoShape 17"/>
          <p:cNvSpPr>
            <a:spLocks noChangeArrowheads="1"/>
          </p:cNvSpPr>
          <p:nvPr/>
        </p:nvSpPr>
        <p:spPr bwMode="auto">
          <a:xfrm>
            <a:off x="609600" y="4343400"/>
            <a:ext cx="2438400" cy="533400"/>
          </a:xfrm>
          <a:prstGeom prst="wedgeRectCallout">
            <a:avLst>
              <a:gd name="adj1" fmla="val -23810"/>
              <a:gd name="adj2" fmla="val 9226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 dirty="0"/>
              <a:t>I want my input in r5, and I'll put my output in r6</a:t>
            </a:r>
          </a:p>
        </p:txBody>
      </p:sp>
      <p:sp>
        <p:nvSpPr>
          <p:cNvPr id="1398802" name="Rectangle 18"/>
          <p:cNvSpPr>
            <a:spLocks noChangeArrowheads="1"/>
          </p:cNvSpPr>
          <p:nvPr/>
        </p:nvSpPr>
        <p:spPr bwMode="auto">
          <a:xfrm>
            <a:off x="304800" y="5943600"/>
            <a:ext cx="27432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/>
              <a:t>r1-r6 are "taken"</a:t>
            </a:r>
          </a:p>
        </p:txBody>
      </p:sp>
      <p:sp>
        <p:nvSpPr>
          <p:cNvPr id="1398803" name="Rectangle 19"/>
          <p:cNvSpPr>
            <a:spLocks noChangeArrowheads="1"/>
          </p:cNvSpPr>
          <p:nvPr/>
        </p:nvSpPr>
        <p:spPr bwMode="auto">
          <a:xfrm>
            <a:off x="3657600" y="1905000"/>
            <a:ext cx="5486400" cy="4578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00 read r1	# input to demo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01 add r3 r1 r0	# move r1 to r3 to "pass"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input to f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02 add r5 r3 r0	# move r3 to r5 to "pass"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input to g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03 loadn r7 -1	# load -1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04 mul r6 r5 r7	# g multiplies its input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by -1 and "returns" it in r6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05 loadn r8 11	# load 11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06 mul r9 r6 r8  	# multiply the result of g by 11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07 loadn r10 2	# load 2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08 div r5 r3 r10	# divide x by 2 and "pass" it 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to g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09 mul r6 r5 r7	# g multiplies its input by -1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"returns" it in r6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10 add r4 r6 r9	# calculate -11*g(x) + g(x/2)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"return" it in r4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11 add r2 r1 r4	# in demo, calculate x + f(x)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"return" it in r2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12 write r2	# write the result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13 halt		# halt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752600" y="3848100"/>
            <a:ext cx="609600" cy="228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3657600" y="2590800"/>
            <a:ext cx="4876800" cy="457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2362200" y="2743200"/>
            <a:ext cx="1295400" cy="120208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40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786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39878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878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8789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How functions work…</a:t>
            </a:r>
          </a:p>
        </p:txBody>
      </p:sp>
      <p:sp>
        <p:nvSpPr>
          <p:cNvPr id="1398790" name="Text Box 6"/>
          <p:cNvSpPr txBox="1">
            <a:spLocks noChangeArrowheads="1"/>
          </p:cNvSpPr>
          <p:nvPr/>
        </p:nvSpPr>
        <p:spPr bwMode="auto">
          <a:xfrm>
            <a:off x="228600" y="3554413"/>
            <a:ext cx="36576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(define (f x)</a:t>
            </a:r>
            <a:endParaRPr lang="en-US" sz="1600" b="1" dirty="0">
              <a:solidFill>
                <a:srgbClr val="1E16E4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 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(+ (* 11 (g x))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(g (/ x 2)))) </a:t>
            </a:r>
            <a:endParaRPr lang="en-US" sz="1600" b="1" dirty="0">
              <a:solidFill>
                <a:srgbClr val="1E16E4"/>
              </a:solidFill>
              <a:latin typeface="Courier New" pitchFamily="-107" charset="0"/>
            </a:endParaRPr>
          </a:p>
        </p:txBody>
      </p:sp>
      <p:sp>
        <p:nvSpPr>
          <p:cNvPr id="1398791" name="Text Box 7"/>
          <p:cNvSpPr txBox="1">
            <a:spLocks noChangeArrowheads="1"/>
          </p:cNvSpPr>
          <p:nvPr/>
        </p:nvSpPr>
        <p:spPr bwMode="auto">
          <a:xfrm>
            <a:off x="228600" y="2362200"/>
            <a:ext cx="3276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latin typeface="Courier New" pitchFamily="-107" charset="0"/>
              </a:rPr>
              <a:t>(define (demo x)</a:t>
            </a:r>
            <a:endParaRPr lang="en-US" sz="1600" b="1" dirty="0"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(+ </a:t>
            </a:r>
            <a:r>
              <a:rPr lang="en-US" sz="1600" b="1" dirty="0" smtClean="0">
                <a:latin typeface="Courier New" pitchFamily="-107" charset="0"/>
              </a:rPr>
              <a:t>x (f x)))  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1398792" name="Text Box 8"/>
          <p:cNvSpPr txBox="1">
            <a:spLocks noChangeArrowheads="1"/>
          </p:cNvSpPr>
          <p:nvPr/>
        </p:nvSpPr>
        <p:spPr bwMode="auto">
          <a:xfrm>
            <a:off x="457200" y="57912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1398793" name="Text Box 9"/>
          <p:cNvSpPr txBox="1">
            <a:spLocks noChangeArrowheads="1"/>
          </p:cNvSpPr>
          <p:nvPr/>
        </p:nvSpPr>
        <p:spPr bwMode="auto">
          <a:xfrm>
            <a:off x="228600" y="5105400"/>
            <a:ext cx="2667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(define (g x)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(* </a:t>
            </a: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-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1 x)) 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1398794" name="Text Box 10"/>
          <p:cNvSpPr txBox="1">
            <a:spLocks noChangeArrowheads="1"/>
          </p:cNvSpPr>
          <p:nvPr/>
        </p:nvSpPr>
        <p:spPr bwMode="auto">
          <a:xfrm>
            <a:off x="4267200" y="13716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Another idea… register "agreement"</a:t>
            </a:r>
          </a:p>
        </p:txBody>
      </p:sp>
      <p:sp>
        <p:nvSpPr>
          <p:cNvPr id="1398799" name="AutoShape 15"/>
          <p:cNvSpPr>
            <a:spLocks noChangeArrowheads="1"/>
          </p:cNvSpPr>
          <p:nvPr/>
        </p:nvSpPr>
        <p:spPr bwMode="auto">
          <a:xfrm>
            <a:off x="838200" y="1447800"/>
            <a:ext cx="2362200" cy="533400"/>
          </a:xfrm>
          <a:prstGeom prst="wedgeRectCallout">
            <a:avLst>
              <a:gd name="adj1" fmla="val -28273"/>
              <a:gd name="adj2" fmla="val 11696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r1, and I'll put my output in r2</a:t>
            </a:r>
          </a:p>
        </p:txBody>
      </p:sp>
      <p:sp>
        <p:nvSpPr>
          <p:cNvPr id="1398800" name="AutoShape 16"/>
          <p:cNvSpPr>
            <a:spLocks noChangeArrowheads="1"/>
          </p:cNvSpPr>
          <p:nvPr/>
        </p:nvSpPr>
        <p:spPr bwMode="auto">
          <a:xfrm>
            <a:off x="685800" y="2868613"/>
            <a:ext cx="2514600" cy="533400"/>
          </a:xfrm>
          <a:prstGeom prst="wedgeRectCallout">
            <a:avLst>
              <a:gd name="adj1" fmla="val -24477"/>
              <a:gd name="adj2" fmla="val 7887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r3, and I'll put my output in r4</a:t>
            </a:r>
          </a:p>
        </p:txBody>
      </p:sp>
      <p:sp>
        <p:nvSpPr>
          <p:cNvPr id="1398801" name="AutoShape 17"/>
          <p:cNvSpPr>
            <a:spLocks noChangeArrowheads="1"/>
          </p:cNvSpPr>
          <p:nvPr/>
        </p:nvSpPr>
        <p:spPr bwMode="auto">
          <a:xfrm>
            <a:off x="609600" y="4343400"/>
            <a:ext cx="2438400" cy="533400"/>
          </a:xfrm>
          <a:prstGeom prst="wedgeRectCallout">
            <a:avLst>
              <a:gd name="adj1" fmla="val -23810"/>
              <a:gd name="adj2" fmla="val 9226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 dirty="0"/>
              <a:t>I want my input in r5, and I'll put my output in r6</a:t>
            </a:r>
          </a:p>
        </p:txBody>
      </p:sp>
      <p:sp>
        <p:nvSpPr>
          <p:cNvPr id="1398802" name="Rectangle 18"/>
          <p:cNvSpPr>
            <a:spLocks noChangeArrowheads="1"/>
          </p:cNvSpPr>
          <p:nvPr/>
        </p:nvSpPr>
        <p:spPr bwMode="auto">
          <a:xfrm>
            <a:off x="304800" y="5943600"/>
            <a:ext cx="27432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/>
              <a:t>r1-r6 are "taken"</a:t>
            </a:r>
          </a:p>
        </p:txBody>
      </p:sp>
      <p:sp>
        <p:nvSpPr>
          <p:cNvPr id="1398803" name="Rectangle 19"/>
          <p:cNvSpPr>
            <a:spLocks noChangeArrowheads="1"/>
          </p:cNvSpPr>
          <p:nvPr/>
        </p:nvSpPr>
        <p:spPr bwMode="auto">
          <a:xfrm>
            <a:off x="3657600" y="1905000"/>
            <a:ext cx="5486400" cy="4578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00 read r1	# input to demo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01 add r3 r1 r0	# move r1 to r3 to "pass"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input to f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02 add r5 r3 r0	# move r3 to r5 to "pass"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input to g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03 loadn r7 -1	# load -1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04 mul r6 r5 r7	# g multiplies its input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by -1 and "returns" it in r6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05 loadn r8 11	# load 11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06 mul r9 r6 r8  	# multiply the result of g by 11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07 loadn r10 2	# load 2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08 div r5 r3 r10	# divide x by 2 and "pass" it 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to g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09 mul r6 r5 r7	# g multiplies its input by -1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"returns" it in r6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10 add r4 r6 r9	# calculate -11*g(x) + g(x/2)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"return" it in r4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11 add r2 r1 r4	# in demo, calculate x + f(x)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"return" it in r2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12 write r2	# write the result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13 halt		# halt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62000" y="5358606"/>
            <a:ext cx="1104900" cy="20399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3657600" y="3048000"/>
            <a:ext cx="5486400" cy="609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1905000" y="3505200"/>
            <a:ext cx="1752600" cy="185340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5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786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39878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878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8789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How functions work…</a:t>
            </a:r>
          </a:p>
        </p:txBody>
      </p:sp>
      <p:sp>
        <p:nvSpPr>
          <p:cNvPr id="1398790" name="Text Box 6"/>
          <p:cNvSpPr txBox="1">
            <a:spLocks noChangeArrowheads="1"/>
          </p:cNvSpPr>
          <p:nvPr/>
        </p:nvSpPr>
        <p:spPr bwMode="auto">
          <a:xfrm>
            <a:off x="228600" y="3554413"/>
            <a:ext cx="36576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(define (f x)</a:t>
            </a:r>
            <a:endParaRPr lang="en-US" sz="1600" b="1" dirty="0">
              <a:solidFill>
                <a:srgbClr val="1E16E4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 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(+ (* 11 (g x))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(g (/ x 2)))) </a:t>
            </a:r>
            <a:endParaRPr lang="en-US" sz="1600" b="1" dirty="0">
              <a:solidFill>
                <a:srgbClr val="1E16E4"/>
              </a:solidFill>
              <a:latin typeface="Courier New" pitchFamily="-107" charset="0"/>
            </a:endParaRPr>
          </a:p>
        </p:txBody>
      </p:sp>
      <p:sp>
        <p:nvSpPr>
          <p:cNvPr id="1398791" name="Text Box 7"/>
          <p:cNvSpPr txBox="1">
            <a:spLocks noChangeArrowheads="1"/>
          </p:cNvSpPr>
          <p:nvPr/>
        </p:nvSpPr>
        <p:spPr bwMode="auto">
          <a:xfrm>
            <a:off x="228600" y="2362200"/>
            <a:ext cx="3276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latin typeface="Courier New" pitchFamily="-107" charset="0"/>
              </a:rPr>
              <a:t>(define (demo x)</a:t>
            </a:r>
            <a:endParaRPr lang="en-US" sz="1600" b="1" dirty="0"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(+ </a:t>
            </a:r>
            <a:r>
              <a:rPr lang="en-US" sz="1600" b="1" dirty="0" smtClean="0">
                <a:latin typeface="Courier New" pitchFamily="-107" charset="0"/>
              </a:rPr>
              <a:t>x (f x)))  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1398792" name="Text Box 8"/>
          <p:cNvSpPr txBox="1">
            <a:spLocks noChangeArrowheads="1"/>
          </p:cNvSpPr>
          <p:nvPr/>
        </p:nvSpPr>
        <p:spPr bwMode="auto">
          <a:xfrm>
            <a:off x="457200" y="57912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1398793" name="Text Box 9"/>
          <p:cNvSpPr txBox="1">
            <a:spLocks noChangeArrowheads="1"/>
          </p:cNvSpPr>
          <p:nvPr/>
        </p:nvSpPr>
        <p:spPr bwMode="auto">
          <a:xfrm>
            <a:off x="228600" y="5105400"/>
            <a:ext cx="2667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(define (g x)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(* </a:t>
            </a: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-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1 x)) 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1398794" name="Text Box 10"/>
          <p:cNvSpPr txBox="1">
            <a:spLocks noChangeArrowheads="1"/>
          </p:cNvSpPr>
          <p:nvPr/>
        </p:nvSpPr>
        <p:spPr bwMode="auto">
          <a:xfrm>
            <a:off x="4267200" y="13716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Another idea… register "agreement"</a:t>
            </a:r>
          </a:p>
        </p:txBody>
      </p:sp>
      <p:sp>
        <p:nvSpPr>
          <p:cNvPr id="1398799" name="AutoShape 15"/>
          <p:cNvSpPr>
            <a:spLocks noChangeArrowheads="1"/>
          </p:cNvSpPr>
          <p:nvPr/>
        </p:nvSpPr>
        <p:spPr bwMode="auto">
          <a:xfrm>
            <a:off x="838200" y="1447800"/>
            <a:ext cx="2362200" cy="533400"/>
          </a:xfrm>
          <a:prstGeom prst="wedgeRectCallout">
            <a:avLst>
              <a:gd name="adj1" fmla="val -28273"/>
              <a:gd name="adj2" fmla="val 11696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r1, and I'll put my output in r2</a:t>
            </a:r>
          </a:p>
        </p:txBody>
      </p:sp>
      <p:sp>
        <p:nvSpPr>
          <p:cNvPr id="1398800" name="AutoShape 16"/>
          <p:cNvSpPr>
            <a:spLocks noChangeArrowheads="1"/>
          </p:cNvSpPr>
          <p:nvPr/>
        </p:nvSpPr>
        <p:spPr bwMode="auto">
          <a:xfrm>
            <a:off x="685800" y="2868613"/>
            <a:ext cx="2514600" cy="533400"/>
          </a:xfrm>
          <a:prstGeom prst="wedgeRectCallout">
            <a:avLst>
              <a:gd name="adj1" fmla="val -24477"/>
              <a:gd name="adj2" fmla="val 7887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r3, and I'll put my output in r4</a:t>
            </a:r>
          </a:p>
        </p:txBody>
      </p:sp>
      <p:sp>
        <p:nvSpPr>
          <p:cNvPr id="1398801" name="AutoShape 17"/>
          <p:cNvSpPr>
            <a:spLocks noChangeArrowheads="1"/>
          </p:cNvSpPr>
          <p:nvPr/>
        </p:nvSpPr>
        <p:spPr bwMode="auto">
          <a:xfrm>
            <a:off x="609600" y="4343400"/>
            <a:ext cx="2438400" cy="533400"/>
          </a:xfrm>
          <a:prstGeom prst="wedgeRectCallout">
            <a:avLst>
              <a:gd name="adj1" fmla="val -23810"/>
              <a:gd name="adj2" fmla="val 9226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 dirty="0"/>
              <a:t>I want my input in r5, and I'll put my output in r6</a:t>
            </a:r>
          </a:p>
        </p:txBody>
      </p:sp>
      <p:sp>
        <p:nvSpPr>
          <p:cNvPr id="1398802" name="Rectangle 18"/>
          <p:cNvSpPr>
            <a:spLocks noChangeArrowheads="1"/>
          </p:cNvSpPr>
          <p:nvPr/>
        </p:nvSpPr>
        <p:spPr bwMode="auto">
          <a:xfrm>
            <a:off x="304800" y="5943600"/>
            <a:ext cx="27432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/>
              <a:t>r1-r6 are "taken"</a:t>
            </a:r>
          </a:p>
        </p:txBody>
      </p:sp>
      <p:sp>
        <p:nvSpPr>
          <p:cNvPr id="1398803" name="Rectangle 19"/>
          <p:cNvSpPr>
            <a:spLocks noChangeArrowheads="1"/>
          </p:cNvSpPr>
          <p:nvPr/>
        </p:nvSpPr>
        <p:spPr bwMode="auto">
          <a:xfrm>
            <a:off x="3657600" y="1905000"/>
            <a:ext cx="5486400" cy="4578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00 read r1	# input to demo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01 add r3 r1 r0	# move r1 to r3 to "pass"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input to f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02 add r5 r3 r0	# move r3 to r5 to "pass"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input to g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03 loadn r7 -1	# load -1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04 mul r6 r5 r7	# g multiplies its input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by -1 and "returns" it in r6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05 loadn r8 11	# load 11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06 mul r9 r6 r8  	# multiply the result of g by 11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07 loadn r10 2	# load 2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08 div r5 r3 r10	# divide x by 2 and "pass" it 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to g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09 mul r6 r5 r7	# g multiplies its input by -1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"returns" it in r6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10 add r4 r6 r9	# calculate -11*g(x) + g(x/2)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"return" it in r4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11 add r2 r1 r4	# in demo, calculate x + f(x)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"return" it in r2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12 write r2	# write the result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13 halt		# halt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016000" y="3771900"/>
            <a:ext cx="1270000" cy="228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3657600" y="3657600"/>
            <a:ext cx="5486400" cy="457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2286000" y="3810000"/>
            <a:ext cx="1371600" cy="76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16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786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39878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878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8789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How functions work…</a:t>
            </a:r>
          </a:p>
        </p:txBody>
      </p:sp>
      <p:sp>
        <p:nvSpPr>
          <p:cNvPr id="1398790" name="Text Box 6"/>
          <p:cNvSpPr txBox="1">
            <a:spLocks noChangeArrowheads="1"/>
          </p:cNvSpPr>
          <p:nvPr/>
        </p:nvSpPr>
        <p:spPr bwMode="auto">
          <a:xfrm>
            <a:off x="228600" y="3554413"/>
            <a:ext cx="36576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(define (f x)</a:t>
            </a:r>
            <a:endParaRPr lang="en-US" sz="1600" b="1" dirty="0">
              <a:solidFill>
                <a:srgbClr val="1E16E4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 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(+ (* 11 (g x))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(g (/ x 2)))) </a:t>
            </a:r>
            <a:endParaRPr lang="en-US" sz="1600" b="1" dirty="0">
              <a:solidFill>
                <a:srgbClr val="1E16E4"/>
              </a:solidFill>
              <a:latin typeface="Courier New" pitchFamily="-107" charset="0"/>
            </a:endParaRPr>
          </a:p>
        </p:txBody>
      </p:sp>
      <p:sp>
        <p:nvSpPr>
          <p:cNvPr id="1398791" name="Text Box 7"/>
          <p:cNvSpPr txBox="1">
            <a:spLocks noChangeArrowheads="1"/>
          </p:cNvSpPr>
          <p:nvPr/>
        </p:nvSpPr>
        <p:spPr bwMode="auto">
          <a:xfrm>
            <a:off x="228600" y="2362200"/>
            <a:ext cx="3276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latin typeface="Courier New" pitchFamily="-107" charset="0"/>
              </a:rPr>
              <a:t>(define (demo x)</a:t>
            </a:r>
            <a:endParaRPr lang="en-US" sz="1600" b="1" dirty="0"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(+ </a:t>
            </a:r>
            <a:r>
              <a:rPr lang="en-US" sz="1600" b="1" dirty="0" smtClean="0">
                <a:latin typeface="Courier New" pitchFamily="-107" charset="0"/>
              </a:rPr>
              <a:t>x (f x)))  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1398792" name="Text Box 8"/>
          <p:cNvSpPr txBox="1">
            <a:spLocks noChangeArrowheads="1"/>
          </p:cNvSpPr>
          <p:nvPr/>
        </p:nvSpPr>
        <p:spPr bwMode="auto">
          <a:xfrm>
            <a:off x="457200" y="57912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1398793" name="Text Box 9"/>
          <p:cNvSpPr txBox="1">
            <a:spLocks noChangeArrowheads="1"/>
          </p:cNvSpPr>
          <p:nvPr/>
        </p:nvSpPr>
        <p:spPr bwMode="auto">
          <a:xfrm>
            <a:off x="228600" y="5105400"/>
            <a:ext cx="2667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(define (g x)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(* </a:t>
            </a: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-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1 x)) 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1398794" name="Text Box 10"/>
          <p:cNvSpPr txBox="1">
            <a:spLocks noChangeArrowheads="1"/>
          </p:cNvSpPr>
          <p:nvPr/>
        </p:nvSpPr>
        <p:spPr bwMode="auto">
          <a:xfrm>
            <a:off x="4267200" y="13716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Another idea… register "agreement"</a:t>
            </a:r>
          </a:p>
        </p:txBody>
      </p:sp>
      <p:sp>
        <p:nvSpPr>
          <p:cNvPr id="1398799" name="AutoShape 15"/>
          <p:cNvSpPr>
            <a:spLocks noChangeArrowheads="1"/>
          </p:cNvSpPr>
          <p:nvPr/>
        </p:nvSpPr>
        <p:spPr bwMode="auto">
          <a:xfrm>
            <a:off x="838200" y="1447800"/>
            <a:ext cx="2362200" cy="533400"/>
          </a:xfrm>
          <a:prstGeom prst="wedgeRectCallout">
            <a:avLst>
              <a:gd name="adj1" fmla="val -28273"/>
              <a:gd name="adj2" fmla="val 11696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r1, and I'll put my output in r2</a:t>
            </a:r>
          </a:p>
        </p:txBody>
      </p:sp>
      <p:sp>
        <p:nvSpPr>
          <p:cNvPr id="1398800" name="AutoShape 16"/>
          <p:cNvSpPr>
            <a:spLocks noChangeArrowheads="1"/>
          </p:cNvSpPr>
          <p:nvPr/>
        </p:nvSpPr>
        <p:spPr bwMode="auto">
          <a:xfrm>
            <a:off x="685800" y="2868613"/>
            <a:ext cx="2514600" cy="533400"/>
          </a:xfrm>
          <a:prstGeom prst="wedgeRectCallout">
            <a:avLst>
              <a:gd name="adj1" fmla="val -24477"/>
              <a:gd name="adj2" fmla="val 7887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r3, and I'll put my output in r4</a:t>
            </a:r>
          </a:p>
        </p:txBody>
      </p:sp>
      <p:sp>
        <p:nvSpPr>
          <p:cNvPr id="1398801" name="AutoShape 17"/>
          <p:cNvSpPr>
            <a:spLocks noChangeArrowheads="1"/>
          </p:cNvSpPr>
          <p:nvPr/>
        </p:nvSpPr>
        <p:spPr bwMode="auto">
          <a:xfrm>
            <a:off x="609600" y="4343400"/>
            <a:ext cx="2438400" cy="533400"/>
          </a:xfrm>
          <a:prstGeom prst="wedgeRectCallout">
            <a:avLst>
              <a:gd name="adj1" fmla="val -23810"/>
              <a:gd name="adj2" fmla="val 9226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 dirty="0"/>
              <a:t>I want my input in r5, and I'll put my output in r6</a:t>
            </a:r>
          </a:p>
        </p:txBody>
      </p:sp>
      <p:sp>
        <p:nvSpPr>
          <p:cNvPr id="1398802" name="Rectangle 18"/>
          <p:cNvSpPr>
            <a:spLocks noChangeArrowheads="1"/>
          </p:cNvSpPr>
          <p:nvPr/>
        </p:nvSpPr>
        <p:spPr bwMode="auto">
          <a:xfrm>
            <a:off x="304800" y="5943600"/>
            <a:ext cx="27432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/>
              <a:t>r1-r6 are "taken"</a:t>
            </a:r>
          </a:p>
        </p:txBody>
      </p:sp>
      <p:sp>
        <p:nvSpPr>
          <p:cNvPr id="1398803" name="Rectangle 19"/>
          <p:cNvSpPr>
            <a:spLocks noChangeArrowheads="1"/>
          </p:cNvSpPr>
          <p:nvPr/>
        </p:nvSpPr>
        <p:spPr bwMode="auto">
          <a:xfrm>
            <a:off x="3657600" y="1905000"/>
            <a:ext cx="5486400" cy="4578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00 read r1	# input to demo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01 add r3 r1 r0	# move r1 to r3 to "pass"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input to f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02 add r5 r3 r0	# move r3 to r5 to "pass"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input to g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03 loadn r7 -1	# load -1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04 mul r6 r5 r7	# g multiplies its input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by -1 and "returns" it in r6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05 loadn r8 11	# load 11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06 mul r9 r6 r8  	# multiply the result of g by 11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07 loadn r10 2	# load 2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08 div r5 r3 r10	# divide x by 2 and "pass" it 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to g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09 mul r6 r5 r7	# g multiplies its input by -1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"returns" it in r6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10 add r4 r6 r9	# calculate -11*g(x) + g(x/2)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"return" it in r4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11 add r2 r1 r4	# in demo, calculate x + f(x)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"return" it in r2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12 write r2	# write the result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13 halt		# halt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990600" y="4076700"/>
            <a:ext cx="1295400" cy="228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3657600" y="4038600"/>
            <a:ext cx="5486400" cy="685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286000" y="4194174"/>
            <a:ext cx="1371600" cy="1492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7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786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39878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878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8789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How functions work…</a:t>
            </a:r>
          </a:p>
        </p:txBody>
      </p:sp>
      <p:sp>
        <p:nvSpPr>
          <p:cNvPr id="1398790" name="Text Box 6"/>
          <p:cNvSpPr txBox="1">
            <a:spLocks noChangeArrowheads="1"/>
          </p:cNvSpPr>
          <p:nvPr/>
        </p:nvSpPr>
        <p:spPr bwMode="auto">
          <a:xfrm>
            <a:off x="228600" y="3554413"/>
            <a:ext cx="36576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(define (f x)</a:t>
            </a:r>
            <a:endParaRPr lang="en-US" sz="1600" b="1" dirty="0">
              <a:solidFill>
                <a:srgbClr val="1E16E4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 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(+ (* 11 (g x))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(g (/ x 2)))) </a:t>
            </a:r>
            <a:endParaRPr lang="en-US" sz="1600" b="1" dirty="0">
              <a:solidFill>
                <a:srgbClr val="1E16E4"/>
              </a:solidFill>
              <a:latin typeface="Courier New" pitchFamily="-107" charset="0"/>
            </a:endParaRPr>
          </a:p>
        </p:txBody>
      </p:sp>
      <p:sp>
        <p:nvSpPr>
          <p:cNvPr id="1398791" name="Text Box 7"/>
          <p:cNvSpPr txBox="1">
            <a:spLocks noChangeArrowheads="1"/>
          </p:cNvSpPr>
          <p:nvPr/>
        </p:nvSpPr>
        <p:spPr bwMode="auto">
          <a:xfrm>
            <a:off x="228600" y="2362200"/>
            <a:ext cx="3276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latin typeface="Courier New" pitchFamily="-107" charset="0"/>
              </a:rPr>
              <a:t>(define (demo x)</a:t>
            </a:r>
            <a:endParaRPr lang="en-US" sz="1600" b="1" dirty="0"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(+ </a:t>
            </a:r>
            <a:r>
              <a:rPr lang="en-US" sz="1600" b="1" dirty="0" smtClean="0">
                <a:latin typeface="Courier New" pitchFamily="-107" charset="0"/>
              </a:rPr>
              <a:t>x (f x)))  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1398792" name="Text Box 8"/>
          <p:cNvSpPr txBox="1">
            <a:spLocks noChangeArrowheads="1"/>
          </p:cNvSpPr>
          <p:nvPr/>
        </p:nvSpPr>
        <p:spPr bwMode="auto">
          <a:xfrm>
            <a:off x="457200" y="57912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1398793" name="Text Box 9"/>
          <p:cNvSpPr txBox="1">
            <a:spLocks noChangeArrowheads="1"/>
          </p:cNvSpPr>
          <p:nvPr/>
        </p:nvSpPr>
        <p:spPr bwMode="auto">
          <a:xfrm>
            <a:off x="228600" y="5105400"/>
            <a:ext cx="2667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(define (g x)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(* </a:t>
            </a: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-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1 x)) 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1398794" name="Text Box 10"/>
          <p:cNvSpPr txBox="1">
            <a:spLocks noChangeArrowheads="1"/>
          </p:cNvSpPr>
          <p:nvPr/>
        </p:nvSpPr>
        <p:spPr bwMode="auto">
          <a:xfrm>
            <a:off x="4267200" y="13716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Another idea… register "agreement"</a:t>
            </a:r>
          </a:p>
        </p:txBody>
      </p:sp>
      <p:sp>
        <p:nvSpPr>
          <p:cNvPr id="1398799" name="AutoShape 15"/>
          <p:cNvSpPr>
            <a:spLocks noChangeArrowheads="1"/>
          </p:cNvSpPr>
          <p:nvPr/>
        </p:nvSpPr>
        <p:spPr bwMode="auto">
          <a:xfrm>
            <a:off x="838200" y="1447800"/>
            <a:ext cx="2362200" cy="533400"/>
          </a:xfrm>
          <a:prstGeom prst="wedgeRectCallout">
            <a:avLst>
              <a:gd name="adj1" fmla="val -28273"/>
              <a:gd name="adj2" fmla="val 11696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r1, and I'll put my output in r2</a:t>
            </a:r>
          </a:p>
        </p:txBody>
      </p:sp>
      <p:sp>
        <p:nvSpPr>
          <p:cNvPr id="1398800" name="AutoShape 16"/>
          <p:cNvSpPr>
            <a:spLocks noChangeArrowheads="1"/>
          </p:cNvSpPr>
          <p:nvPr/>
        </p:nvSpPr>
        <p:spPr bwMode="auto">
          <a:xfrm>
            <a:off x="685800" y="2868613"/>
            <a:ext cx="2514600" cy="533400"/>
          </a:xfrm>
          <a:prstGeom prst="wedgeRectCallout">
            <a:avLst>
              <a:gd name="adj1" fmla="val -24477"/>
              <a:gd name="adj2" fmla="val 7887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r3, and I'll put my output in r4</a:t>
            </a:r>
          </a:p>
        </p:txBody>
      </p:sp>
      <p:sp>
        <p:nvSpPr>
          <p:cNvPr id="1398801" name="AutoShape 17"/>
          <p:cNvSpPr>
            <a:spLocks noChangeArrowheads="1"/>
          </p:cNvSpPr>
          <p:nvPr/>
        </p:nvSpPr>
        <p:spPr bwMode="auto">
          <a:xfrm>
            <a:off x="609600" y="4343400"/>
            <a:ext cx="2438400" cy="533400"/>
          </a:xfrm>
          <a:prstGeom prst="wedgeRectCallout">
            <a:avLst>
              <a:gd name="adj1" fmla="val -23810"/>
              <a:gd name="adj2" fmla="val 9226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 dirty="0"/>
              <a:t>I want my input in r5, and I'll put my output in r6</a:t>
            </a:r>
          </a:p>
        </p:txBody>
      </p:sp>
      <p:sp>
        <p:nvSpPr>
          <p:cNvPr id="1398802" name="Rectangle 18"/>
          <p:cNvSpPr>
            <a:spLocks noChangeArrowheads="1"/>
          </p:cNvSpPr>
          <p:nvPr/>
        </p:nvSpPr>
        <p:spPr bwMode="auto">
          <a:xfrm>
            <a:off x="304800" y="5943600"/>
            <a:ext cx="27432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/>
              <a:t>r1-r6 are "taken"</a:t>
            </a:r>
          </a:p>
        </p:txBody>
      </p:sp>
      <p:sp>
        <p:nvSpPr>
          <p:cNvPr id="1398803" name="Rectangle 19"/>
          <p:cNvSpPr>
            <a:spLocks noChangeArrowheads="1"/>
          </p:cNvSpPr>
          <p:nvPr/>
        </p:nvSpPr>
        <p:spPr bwMode="auto">
          <a:xfrm>
            <a:off x="3657600" y="1905000"/>
            <a:ext cx="5486400" cy="4578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00 read r1	# input to demo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01 add r3 r1 r0	# move r1 to r3 to "pass"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input to f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02 add r5 r3 r0	# move r3 to r5 to "pass"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input to g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03 loadn r7 -1	# load -1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04 mul r6 r5 r7	# g multiplies its input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by -1 and "returns" it in r6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05 loadn r8 11	# load 11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06 mul r9 r6 r8  	# multiply the result of g by 11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07 loadn r10 2	# load 2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08 div r5 r3 r10	# divide x by 2 and "pass" it 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to g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09 mul r6 r5 r7	# g multiplies its input by -1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"returns" it in r6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10 add r4 r6 r9	# calculate -11*g(x) + g(x/2)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"return" it in r4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11 add r2 r1 r4	# in demo, calculate x + f(x)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"return" it in r2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12 write r2	# write the result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13 halt		# halt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838200" y="5334000"/>
            <a:ext cx="1600200" cy="228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3657600" y="4648200"/>
            <a:ext cx="5486400" cy="533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2438400" y="4876800"/>
            <a:ext cx="12192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7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786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39878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878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8789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How functions work…</a:t>
            </a:r>
          </a:p>
        </p:txBody>
      </p:sp>
      <p:sp>
        <p:nvSpPr>
          <p:cNvPr id="1398790" name="Text Box 6"/>
          <p:cNvSpPr txBox="1">
            <a:spLocks noChangeArrowheads="1"/>
          </p:cNvSpPr>
          <p:nvPr/>
        </p:nvSpPr>
        <p:spPr bwMode="auto">
          <a:xfrm>
            <a:off x="228600" y="3554413"/>
            <a:ext cx="36576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(define (f x)</a:t>
            </a:r>
            <a:endParaRPr lang="en-US" sz="1600" b="1" dirty="0">
              <a:solidFill>
                <a:srgbClr val="1E16E4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 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(+ (* 11 (g x))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(g (/ x 2)))) </a:t>
            </a:r>
            <a:endParaRPr lang="en-US" sz="1600" b="1" dirty="0">
              <a:solidFill>
                <a:srgbClr val="1E16E4"/>
              </a:solidFill>
              <a:latin typeface="Courier New" pitchFamily="-107" charset="0"/>
            </a:endParaRPr>
          </a:p>
        </p:txBody>
      </p:sp>
      <p:sp>
        <p:nvSpPr>
          <p:cNvPr id="1398791" name="Text Box 7"/>
          <p:cNvSpPr txBox="1">
            <a:spLocks noChangeArrowheads="1"/>
          </p:cNvSpPr>
          <p:nvPr/>
        </p:nvSpPr>
        <p:spPr bwMode="auto">
          <a:xfrm>
            <a:off x="228600" y="2362200"/>
            <a:ext cx="3276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latin typeface="Courier New" pitchFamily="-107" charset="0"/>
              </a:rPr>
              <a:t>(define (demo x)</a:t>
            </a:r>
            <a:endParaRPr lang="en-US" sz="1600" b="1" dirty="0"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(+ </a:t>
            </a:r>
            <a:r>
              <a:rPr lang="en-US" sz="1600" b="1" dirty="0" smtClean="0">
                <a:latin typeface="Courier New" pitchFamily="-107" charset="0"/>
              </a:rPr>
              <a:t>x (f x)))  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1398792" name="Text Box 8"/>
          <p:cNvSpPr txBox="1">
            <a:spLocks noChangeArrowheads="1"/>
          </p:cNvSpPr>
          <p:nvPr/>
        </p:nvSpPr>
        <p:spPr bwMode="auto">
          <a:xfrm>
            <a:off x="457200" y="57912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1398793" name="Text Box 9"/>
          <p:cNvSpPr txBox="1">
            <a:spLocks noChangeArrowheads="1"/>
          </p:cNvSpPr>
          <p:nvPr/>
        </p:nvSpPr>
        <p:spPr bwMode="auto">
          <a:xfrm>
            <a:off x="228600" y="5105400"/>
            <a:ext cx="2667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(define (g x)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(* </a:t>
            </a: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-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1 x)) 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1398794" name="Text Box 10"/>
          <p:cNvSpPr txBox="1">
            <a:spLocks noChangeArrowheads="1"/>
          </p:cNvSpPr>
          <p:nvPr/>
        </p:nvSpPr>
        <p:spPr bwMode="auto">
          <a:xfrm>
            <a:off x="4267200" y="13716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Another idea… register "agreement"</a:t>
            </a:r>
          </a:p>
        </p:txBody>
      </p:sp>
      <p:sp>
        <p:nvSpPr>
          <p:cNvPr id="1398799" name="AutoShape 15"/>
          <p:cNvSpPr>
            <a:spLocks noChangeArrowheads="1"/>
          </p:cNvSpPr>
          <p:nvPr/>
        </p:nvSpPr>
        <p:spPr bwMode="auto">
          <a:xfrm>
            <a:off x="838200" y="1447800"/>
            <a:ext cx="2362200" cy="533400"/>
          </a:xfrm>
          <a:prstGeom prst="wedgeRectCallout">
            <a:avLst>
              <a:gd name="adj1" fmla="val -28273"/>
              <a:gd name="adj2" fmla="val 11696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r1, and I'll put my output in r2</a:t>
            </a:r>
          </a:p>
        </p:txBody>
      </p:sp>
      <p:sp>
        <p:nvSpPr>
          <p:cNvPr id="1398800" name="AutoShape 16"/>
          <p:cNvSpPr>
            <a:spLocks noChangeArrowheads="1"/>
          </p:cNvSpPr>
          <p:nvPr/>
        </p:nvSpPr>
        <p:spPr bwMode="auto">
          <a:xfrm>
            <a:off x="685800" y="2868613"/>
            <a:ext cx="2514600" cy="533400"/>
          </a:xfrm>
          <a:prstGeom prst="wedgeRectCallout">
            <a:avLst>
              <a:gd name="adj1" fmla="val -24477"/>
              <a:gd name="adj2" fmla="val 7887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r3, and I'll put my output in r4</a:t>
            </a:r>
          </a:p>
        </p:txBody>
      </p:sp>
      <p:sp>
        <p:nvSpPr>
          <p:cNvPr id="1398801" name="AutoShape 17"/>
          <p:cNvSpPr>
            <a:spLocks noChangeArrowheads="1"/>
          </p:cNvSpPr>
          <p:nvPr/>
        </p:nvSpPr>
        <p:spPr bwMode="auto">
          <a:xfrm>
            <a:off x="609600" y="4343400"/>
            <a:ext cx="2438400" cy="533400"/>
          </a:xfrm>
          <a:prstGeom prst="wedgeRectCallout">
            <a:avLst>
              <a:gd name="adj1" fmla="val -23810"/>
              <a:gd name="adj2" fmla="val 9226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 dirty="0"/>
              <a:t>I want my input in r5, and I'll put my output in r6</a:t>
            </a:r>
          </a:p>
        </p:txBody>
      </p:sp>
      <p:sp>
        <p:nvSpPr>
          <p:cNvPr id="1398802" name="Rectangle 18"/>
          <p:cNvSpPr>
            <a:spLocks noChangeArrowheads="1"/>
          </p:cNvSpPr>
          <p:nvPr/>
        </p:nvSpPr>
        <p:spPr bwMode="auto">
          <a:xfrm>
            <a:off x="304800" y="5943600"/>
            <a:ext cx="27432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/>
              <a:t>r1-r6 are "taken"</a:t>
            </a:r>
          </a:p>
        </p:txBody>
      </p:sp>
      <p:sp>
        <p:nvSpPr>
          <p:cNvPr id="1398803" name="Rectangle 19"/>
          <p:cNvSpPr>
            <a:spLocks noChangeArrowheads="1"/>
          </p:cNvSpPr>
          <p:nvPr/>
        </p:nvSpPr>
        <p:spPr bwMode="auto">
          <a:xfrm>
            <a:off x="3657600" y="1905000"/>
            <a:ext cx="5486400" cy="4578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00 read r1	# input to demo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01 add r3 r1 r0	# move r1 to r3 to "pass"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input to f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02 add r5 r3 r0	# move r3 to r5 to "pass"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input to g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03 loadn r7 -1	# load -1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04 mul r6 r5 r7	# g multiplies its input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by -1 and "returns" it in r6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05 loadn r8 11	# load 11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06 mul r9 r6 r8  	# multiply the result of g by 11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07 loadn r10 2	# load 2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08 div r5 r3 r10	# divide x by 2 and "pass" it 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to g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09 mul r6 r5 r7	# g multiplies its input by -1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"returns" it in r6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10 add r4 r6 r9	# calculate -11*g(x) + g(x/2)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"return" it in r4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11 add r2 r1 r4	# in demo, calculate x + f(x)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"return" it in r2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12 write r2	# write the result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13 halt		# halt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33400" y="3809999"/>
            <a:ext cx="2209800" cy="5261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3657600" y="5029200"/>
            <a:ext cx="5486400" cy="533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743200" y="4191000"/>
            <a:ext cx="914400" cy="990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7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786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39878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878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8789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How functions work…</a:t>
            </a:r>
          </a:p>
        </p:txBody>
      </p:sp>
      <p:sp>
        <p:nvSpPr>
          <p:cNvPr id="1398790" name="Text Box 6"/>
          <p:cNvSpPr txBox="1">
            <a:spLocks noChangeArrowheads="1"/>
          </p:cNvSpPr>
          <p:nvPr/>
        </p:nvSpPr>
        <p:spPr bwMode="auto">
          <a:xfrm>
            <a:off x="228600" y="3554413"/>
            <a:ext cx="36576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(define (f x)</a:t>
            </a:r>
            <a:endParaRPr lang="en-US" sz="1600" b="1" dirty="0">
              <a:solidFill>
                <a:srgbClr val="1E16E4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 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(+ (* 11 (g x))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(g (/ x 2)))) </a:t>
            </a:r>
            <a:endParaRPr lang="en-US" sz="1600" b="1" dirty="0">
              <a:solidFill>
                <a:srgbClr val="1E16E4"/>
              </a:solidFill>
              <a:latin typeface="Courier New" pitchFamily="-107" charset="0"/>
            </a:endParaRPr>
          </a:p>
        </p:txBody>
      </p:sp>
      <p:sp>
        <p:nvSpPr>
          <p:cNvPr id="1398791" name="Text Box 7"/>
          <p:cNvSpPr txBox="1">
            <a:spLocks noChangeArrowheads="1"/>
          </p:cNvSpPr>
          <p:nvPr/>
        </p:nvSpPr>
        <p:spPr bwMode="auto">
          <a:xfrm>
            <a:off x="228600" y="2362200"/>
            <a:ext cx="3276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latin typeface="Courier New" pitchFamily="-107" charset="0"/>
              </a:rPr>
              <a:t>(define (demo x)</a:t>
            </a:r>
            <a:endParaRPr lang="en-US" sz="1600" b="1" dirty="0"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(+ </a:t>
            </a:r>
            <a:r>
              <a:rPr lang="en-US" sz="1600" b="1" dirty="0" smtClean="0">
                <a:latin typeface="Courier New" pitchFamily="-107" charset="0"/>
              </a:rPr>
              <a:t>x (f x)))  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1398792" name="Text Box 8"/>
          <p:cNvSpPr txBox="1">
            <a:spLocks noChangeArrowheads="1"/>
          </p:cNvSpPr>
          <p:nvPr/>
        </p:nvSpPr>
        <p:spPr bwMode="auto">
          <a:xfrm>
            <a:off x="457200" y="57912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1398793" name="Text Box 9"/>
          <p:cNvSpPr txBox="1">
            <a:spLocks noChangeArrowheads="1"/>
          </p:cNvSpPr>
          <p:nvPr/>
        </p:nvSpPr>
        <p:spPr bwMode="auto">
          <a:xfrm>
            <a:off x="228600" y="5105400"/>
            <a:ext cx="2667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(define (g x)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(* </a:t>
            </a: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-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1 x)) 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1398794" name="Text Box 10"/>
          <p:cNvSpPr txBox="1">
            <a:spLocks noChangeArrowheads="1"/>
          </p:cNvSpPr>
          <p:nvPr/>
        </p:nvSpPr>
        <p:spPr bwMode="auto">
          <a:xfrm>
            <a:off x="4267200" y="13716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Another idea… register "agreement"</a:t>
            </a:r>
          </a:p>
        </p:txBody>
      </p:sp>
      <p:sp>
        <p:nvSpPr>
          <p:cNvPr id="1398799" name="AutoShape 15"/>
          <p:cNvSpPr>
            <a:spLocks noChangeArrowheads="1"/>
          </p:cNvSpPr>
          <p:nvPr/>
        </p:nvSpPr>
        <p:spPr bwMode="auto">
          <a:xfrm>
            <a:off x="838200" y="1447800"/>
            <a:ext cx="2362200" cy="533400"/>
          </a:xfrm>
          <a:prstGeom prst="wedgeRectCallout">
            <a:avLst>
              <a:gd name="adj1" fmla="val -28273"/>
              <a:gd name="adj2" fmla="val 11696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r1, and I'll put my output in r2</a:t>
            </a:r>
          </a:p>
        </p:txBody>
      </p:sp>
      <p:sp>
        <p:nvSpPr>
          <p:cNvPr id="1398800" name="AutoShape 16"/>
          <p:cNvSpPr>
            <a:spLocks noChangeArrowheads="1"/>
          </p:cNvSpPr>
          <p:nvPr/>
        </p:nvSpPr>
        <p:spPr bwMode="auto">
          <a:xfrm>
            <a:off x="685800" y="2868613"/>
            <a:ext cx="2514600" cy="533400"/>
          </a:xfrm>
          <a:prstGeom prst="wedgeRectCallout">
            <a:avLst>
              <a:gd name="adj1" fmla="val -24477"/>
              <a:gd name="adj2" fmla="val 7887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r3, and I'll put my output in r4</a:t>
            </a:r>
          </a:p>
        </p:txBody>
      </p:sp>
      <p:sp>
        <p:nvSpPr>
          <p:cNvPr id="1398801" name="AutoShape 17"/>
          <p:cNvSpPr>
            <a:spLocks noChangeArrowheads="1"/>
          </p:cNvSpPr>
          <p:nvPr/>
        </p:nvSpPr>
        <p:spPr bwMode="auto">
          <a:xfrm>
            <a:off x="609600" y="4343400"/>
            <a:ext cx="2438400" cy="533400"/>
          </a:xfrm>
          <a:prstGeom prst="wedgeRectCallout">
            <a:avLst>
              <a:gd name="adj1" fmla="val -23810"/>
              <a:gd name="adj2" fmla="val 9226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 dirty="0"/>
              <a:t>I want my input in r5, and I'll put my output in r6</a:t>
            </a:r>
          </a:p>
        </p:txBody>
      </p:sp>
      <p:sp>
        <p:nvSpPr>
          <p:cNvPr id="1398802" name="Rectangle 18"/>
          <p:cNvSpPr>
            <a:spLocks noChangeArrowheads="1"/>
          </p:cNvSpPr>
          <p:nvPr/>
        </p:nvSpPr>
        <p:spPr bwMode="auto">
          <a:xfrm>
            <a:off x="304800" y="5943600"/>
            <a:ext cx="27432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/>
              <a:t>r1-r6 are "taken"</a:t>
            </a:r>
          </a:p>
        </p:txBody>
      </p:sp>
      <p:sp>
        <p:nvSpPr>
          <p:cNvPr id="1398803" name="Rectangle 19"/>
          <p:cNvSpPr>
            <a:spLocks noChangeArrowheads="1"/>
          </p:cNvSpPr>
          <p:nvPr/>
        </p:nvSpPr>
        <p:spPr bwMode="auto">
          <a:xfrm>
            <a:off x="3657600" y="1905000"/>
            <a:ext cx="5486400" cy="4578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00 read r1	# input to demo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01 add r3 r1 r0	# move r1 to r3 to "pass"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input to f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02 add r5 r3 r0	# move r3 to r5 to "pass"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input to g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03 loadn r7 -1	# load -1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04 mul r6 r5 r7	# g multiplies its input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by -1 and "returns" it in r6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05 loadn r8 11	# load 11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06 mul r9 r6 r8  	# multiply the result of g by 11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07 loadn r10 2	# load 2 into a "free" register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08 div r5 r3 r10	# divide x by 2 and "pass" it 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to g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09 mul r6 r5 r7	# g multiplies its input by -1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"returns" it in r6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10 add r4 r6 r9	# calculate -11*g(x) + g(x/2)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"return" it in r4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11 add r2 r1 r4	# in demo, calculate x + f(x)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		# and "return" it in r2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12 write r2	# write the result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13 halt		# halt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62000" y="2590800"/>
            <a:ext cx="1981200" cy="228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3657600" y="5486400"/>
            <a:ext cx="5486400" cy="73152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590800" y="2819400"/>
            <a:ext cx="1066800" cy="2819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7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8546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38854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854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88549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Pros and Cons of "register agreement"?</a:t>
            </a:r>
          </a:p>
        </p:txBody>
      </p:sp>
    </p:spTree>
    <p:extLst>
      <p:ext uri="{BB962C8B-B14F-4D97-AF65-F5344CB8AC3E}">
        <p14:creationId xmlns:p14="http://schemas.microsoft.com/office/powerpoint/2010/main" val="792790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993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1163" y="889000"/>
            <a:ext cx="8243887" cy="174625"/>
            <a:chOff x="295" y="1311"/>
            <a:chExt cx="5177" cy="114"/>
          </a:xfrm>
        </p:grpSpPr>
        <p:sp>
          <p:nvSpPr>
            <p:cNvPr id="1319939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940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994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8175" y="130175"/>
            <a:ext cx="77660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Times New Roman" pitchFamily="18" charset="0"/>
              </a:rPr>
              <a:t>Resources</a:t>
            </a:r>
            <a:endParaRPr lang="en-US" sz="4200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162" y="1268968"/>
            <a:ext cx="8504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http://www.cs.hmc.edu/~cs5grad/cs5/hmmm/documentation/documentation.html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515" y="1759982"/>
            <a:ext cx="6489181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7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1314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42131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131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21317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Pros and Cons of "register agreement"?</a:t>
            </a:r>
          </a:p>
        </p:txBody>
      </p:sp>
      <p:sp>
        <p:nvSpPr>
          <p:cNvPr id="1421318" name="Text Box 6"/>
          <p:cNvSpPr txBox="1">
            <a:spLocks noChangeArrowheads="1"/>
          </p:cNvSpPr>
          <p:nvPr/>
        </p:nvSpPr>
        <p:spPr bwMode="auto">
          <a:xfrm>
            <a:off x="762000" y="57912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14213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sz="2800"/>
              <a:t>Pros</a:t>
            </a:r>
          </a:p>
          <a:p>
            <a:pPr lvl="1"/>
            <a:r>
              <a:rPr lang="en-US" sz="2400"/>
              <a:t>Conventions make functions general</a:t>
            </a:r>
          </a:p>
          <a:p>
            <a:pPr lvl="1"/>
            <a:r>
              <a:rPr lang="en-US" sz="2400"/>
              <a:t>Keeps functions from "Stepping on" each other</a:t>
            </a:r>
          </a:p>
          <a:p>
            <a:r>
              <a:rPr lang="en-US" sz="2800"/>
              <a:t>Cons</a:t>
            </a:r>
          </a:p>
          <a:p>
            <a:pPr lvl="1"/>
            <a:r>
              <a:rPr lang="en-US" sz="2400"/>
              <a:t>How do functions agree on who uses each register?</a:t>
            </a:r>
          </a:p>
          <a:p>
            <a:pPr lvl="1"/>
            <a:r>
              <a:rPr lang="en-US" sz="2400"/>
              <a:t>How do we get all the instructions in order (and note the repeated code for the two calls to g)</a:t>
            </a:r>
          </a:p>
          <a:p>
            <a:pPr lvl="1"/>
            <a:r>
              <a:rPr lang="en-US" sz="2400"/>
              <a:t>What if there are too many functions and registers fill up??</a:t>
            </a:r>
          </a:p>
        </p:txBody>
      </p:sp>
    </p:spTree>
    <p:extLst>
      <p:ext uri="{BB962C8B-B14F-4D97-AF65-F5344CB8AC3E}">
        <p14:creationId xmlns:p14="http://schemas.microsoft.com/office/powerpoint/2010/main" val="2417878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/>
          <p:cNvSpPr>
            <a:spLocks noChangeArrowheads="1"/>
          </p:cNvSpPr>
          <p:nvPr/>
        </p:nvSpPr>
        <p:spPr bwMode="auto">
          <a:xfrm>
            <a:off x="4495800" y="1524000"/>
            <a:ext cx="3886200" cy="1066800"/>
          </a:xfrm>
          <a:prstGeom prst="rect">
            <a:avLst/>
          </a:prstGeom>
          <a:solidFill>
            <a:srgbClr val="CAF5F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9267" name="Rectangle 3"/>
          <p:cNvSpPr>
            <a:spLocks noChangeArrowheads="1"/>
          </p:cNvSpPr>
          <p:nvPr/>
        </p:nvSpPr>
        <p:spPr bwMode="auto">
          <a:xfrm>
            <a:off x="4495800" y="2743200"/>
            <a:ext cx="3886200" cy="1066800"/>
          </a:xfrm>
          <a:prstGeom prst="rect">
            <a:avLst/>
          </a:prstGeom>
          <a:solidFill>
            <a:srgbClr val="CAF5FB"/>
          </a:solidFill>
          <a:ln w="19050">
            <a:solidFill>
              <a:srgbClr val="1E16E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9268" name="Rectangle 4"/>
          <p:cNvSpPr>
            <a:spLocks noChangeArrowheads="1"/>
          </p:cNvSpPr>
          <p:nvPr/>
        </p:nvSpPr>
        <p:spPr bwMode="auto">
          <a:xfrm>
            <a:off x="4495800" y="4114800"/>
            <a:ext cx="3886200" cy="1066800"/>
          </a:xfrm>
          <a:prstGeom prst="rect">
            <a:avLst/>
          </a:prstGeom>
          <a:solidFill>
            <a:srgbClr val="CAF5FB"/>
          </a:solidFill>
          <a:ln w="19050">
            <a:solidFill>
              <a:srgbClr val="067B0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19269" name="Group 5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419270" name="Rectangle 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9271" name="Rectangle 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9272" name="Text Box 8"/>
          <p:cNvSpPr txBox="1">
            <a:spLocks noChangeArrowheads="1"/>
          </p:cNvSpPr>
          <p:nvPr/>
        </p:nvSpPr>
        <p:spPr bwMode="auto">
          <a:xfrm>
            <a:off x="1295400" y="228600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Remember function </a:t>
            </a:r>
            <a:r>
              <a:rPr lang="en-US" sz="4000" b="1" i="1" dirty="0"/>
              <a:t>stack</a:t>
            </a:r>
            <a:r>
              <a:rPr lang="en-US" sz="4000" dirty="0"/>
              <a:t>ing?</a:t>
            </a:r>
          </a:p>
        </p:txBody>
      </p:sp>
      <p:sp>
        <p:nvSpPr>
          <p:cNvPr id="1419275" name="Text Box 11"/>
          <p:cNvSpPr txBox="1">
            <a:spLocks noChangeArrowheads="1"/>
          </p:cNvSpPr>
          <p:nvPr/>
        </p:nvSpPr>
        <p:spPr bwMode="auto">
          <a:xfrm>
            <a:off x="533400" y="45720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What is</a:t>
            </a:r>
            <a:r>
              <a:rPr lang="en-US" b="1">
                <a:latin typeface="Courier New" pitchFamily="-107" charset="0"/>
              </a:rPr>
              <a:t> demo(-4) </a:t>
            </a:r>
            <a:r>
              <a:rPr lang="en-US"/>
              <a:t>?</a:t>
            </a:r>
            <a:endParaRPr lang="en-US" b="1">
              <a:latin typeface="Courier New" pitchFamily="-107" charset="0"/>
            </a:endParaRPr>
          </a:p>
        </p:txBody>
      </p:sp>
      <p:sp>
        <p:nvSpPr>
          <p:cNvPr id="1419277" name="Rectangle 13"/>
          <p:cNvSpPr>
            <a:spLocks noChangeArrowheads="1"/>
          </p:cNvSpPr>
          <p:nvPr/>
        </p:nvSpPr>
        <p:spPr bwMode="auto">
          <a:xfrm>
            <a:off x="4514850" y="1533525"/>
            <a:ext cx="671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ourier New" pitchFamily="-107" charset="0"/>
              </a:rPr>
              <a:t>demo</a:t>
            </a:r>
          </a:p>
        </p:txBody>
      </p:sp>
      <p:sp>
        <p:nvSpPr>
          <p:cNvPr id="1419278" name="Rectangle 14"/>
          <p:cNvSpPr>
            <a:spLocks noChangeArrowheads="1"/>
          </p:cNvSpPr>
          <p:nvPr/>
        </p:nvSpPr>
        <p:spPr bwMode="auto">
          <a:xfrm>
            <a:off x="4814888" y="1812925"/>
            <a:ext cx="915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ourier New" pitchFamily="-107" charset="0"/>
              </a:rPr>
              <a:t>x = -4</a:t>
            </a:r>
          </a:p>
        </p:txBody>
      </p:sp>
      <p:sp>
        <p:nvSpPr>
          <p:cNvPr id="1419279" name="Rectangle 15"/>
          <p:cNvSpPr>
            <a:spLocks noChangeArrowheads="1"/>
          </p:cNvSpPr>
          <p:nvPr/>
        </p:nvSpPr>
        <p:spPr bwMode="auto">
          <a:xfrm>
            <a:off x="4821238" y="2101850"/>
            <a:ext cx="225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ourier New" pitchFamily="-107" charset="0"/>
              </a:rPr>
              <a:t>return -4 + f(-4)</a:t>
            </a:r>
          </a:p>
        </p:txBody>
      </p:sp>
      <p:sp>
        <p:nvSpPr>
          <p:cNvPr id="1419280" name="Rectangle 16"/>
          <p:cNvSpPr>
            <a:spLocks noChangeArrowheads="1"/>
          </p:cNvSpPr>
          <p:nvPr/>
        </p:nvSpPr>
        <p:spPr bwMode="auto">
          <a:xfrm>
            <a:off x="4572000" y="274320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solidFill>
                  <a:srgbClr val="1E16E4"/>
                </a:solidFill>
                <a:latin typeface="Courier New" pitchFamily="-107" charset="0"/>
              </a:rPr>
              <a:t>f</a:t>
            </a:r>
          </a:p>
        </p:txBody>
      </p:sp>
      <p:sp>
        <p:nvSpPr>
          <p:cNvPr id="1419281" name="Rectangle 17"/>
          <p:cNvSpPr>
            <a:spLocks noChangeArrowheads="1"/>
          </p:cNvSpPr>
          <p:nvPr/>
        </p:nvSpPr>
        <p:spPr bwMode="auto">
          <a:xfrm>
            <a:off x="4572000" y="419100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solidFill>
                  <a:srgbClr val="067B0E"/>
                </a:solidFill>
                <a:latin typeface="Courier New" pitchFamily="-107" charset="0"/>
              </a:rPr>
              <a:t>g</a:t>
            </a:r>
          </a:p>
        </p:txBody>
      </p:sp>
      <p:sp>
        <p:nvSpPr>
          <p:cNvPr id="1419282" name="Rectangle 18"/>
          <p:cNvSpPr>
            <a:spLocks noChangeArrowheads="1"/>
          </p:cNvSpPr>
          <p:nvPr/>
        </p:nvSpPr>
        <p:spPr bwMode="auto">
          <a:xfrm>
            <a:off x="4816475" y="2987675"/>
            <a:ext cx="915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ourier New" pitchFamily="-107" charset="0"/>
              </a:rPr>
              <a:t>x = -4</a:t>
            </a:r>
          </a:p>
        </p:txBody>
      </p:sp>
      <p:sp>
        <p:nvSpPr>
          <p:cNvPr id="1419283" name="Rectangle 19"/>
          <p:cNvSpPr>
            <a:spLocks noChangeArrowheads="1"/>
          </p:cNvSpPr>
          <p:nvPr/>
        </p:nvSpPr>
        <p:spPr bwMode="auto">
          <a:xfrm>
            <a:off x="4822825" y="3276600"/>
            <a:ext cx="311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ourier New" pitchFamily="-107" charset="0"/>
              </a:rPr>
              <a:t>return 11* 4   + g(-4/2)</a:t>
            </a:r>
          </a:p>
        </p:txBody>
      </p:sp>
      <p:sp>
        <p:nvSpPr>
          <p:cNvPr id="1419284" name="Rectangle 20"/>
          <p:cNvSpPr>
            <a:spLocks noChangeArrowheads="1"/>
          </p:cNvSpPr>
          <p:nvPr/>
        </p:nvSpPr>
        <p:spPr bwMode="auto">
          <a:xfrm>
            <a:off x="4816475" y="4403725"/>
            <a:ext cx="915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ourier New" pitchFamily="-107" charset="0"/>
              </a:rPr>
              <a:t>x = -2</a:t>
            </a:r>
          </a:p>
        </p:txBody>
      </p:sp>
      <p:sp>
        <p:nvSpPr>
          <p:cNvPr id="1419285" name="Rectangle 21"/>
          <p:cNvSpPr>
            <a:spLocks noChangeArrowheads="1"/>
          </p:cNvSpPr>
          <p:nvPr/>
        </p:nvSpPr>
        <p:spPr bwMode="auto">
          <a:xfrm>
            <a:off x="4822825" y="4692650"/>
            <a:ext cx="2012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ourier New" pitchFamily="-107" charset="0"/>
              </a:rPr>
              <a:t>return  -1 * -2</a:t>
            </a:r>
          </a:p>
        </p:txBody>
      </p:sp>
      <p:sp>
        <p:nvSpPr>
          <p:cNvPr id="1419286" name="Oval 22"/>
          <p:cNvSpPr>
            <a:spLocks noChangeArrowheads="1"/>
          </p:cNvSpPr>
          <p:nvPr/>
        </p:nvSpPr>
        <p:spPr bwMode="auto">
          <a:xfrm>
            <a:off x="5659438" y="4679950"/>
            <a:ext cx="1298575" cy="365125"/>
          </a:xfrm>
          <a:prstGeom prst="ellipse">
            <a:avLst/>
          </a:prstGeom>
          <a:noFill/>
          <a:ln w="190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9287" name="Rectangle 23"/>
          <p:cNvSpPr>
            <a:spLocks noChangeArrowheads="1"/>
          </p:cNvSpPr>
          <p:nvPr/>
        </p:nvSpPr>
        <p:spPr bwMode="auto">
          <a:xfrm>
            <a:off x="7283450" y="4692650"/>
            <a:ext cx="428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solidFill>
                  <a:srgbClr val="067B0E"/>
                </a:solidFill>
                <a:latin typeface="Courier New" pitchFamily="-107" charset="0"/>
              </a:rPr>
              <a:t> 2</a:t>
            </a:r>
          </a:p>
        </p:txBody>
      </p:sp>
      <p:sp>
        <p:nvSpPr>
          <p:cNvPr id="1419288" name="Line 24"/>
          <p:cNvSpPr>
            <a:spLocks noChangeShapeType="1"/>
          </p:cNvSpPr>
          <p:nvPr/>
        </p:nvSpPr>
        <p:spPr bwMode="auto">
          <a:xfrm flipV="1">
            <a:off x="7537450" y="3617913"/>
            <a:ext cx="0" cy="1057275"/>
          </a:xfrm>
          <a:prstGeom prst="line">
            <a:avLst/>
          </a:prstGeom>
          <a:noFill/>
          <a:ln w="19050">
            <a:solidFill>
              <a:srgbClr val="067B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9289" name="Rectangle 25"/>
          <p:cNvSpPr>
            <a:spLocks noChangeArrowheads="1"/>
          </p:cNvSpPr>
          <p:nvPr/>
        </p:nvSpPr>
        <p:spPr bwMode="auto">
          <a:xfrm>
            <a:off x="6311900" y="2128838"/>
            <a:ext cx="712788" cy="304800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9290" name="Rectangle 26"/>
          <p:cNvSpPr>
            <a:spLocks noChangeArrowheads="1"/>
          </p:cNvSpPr>
          <p:nvPr/>
        </p:nvSpPr>
        <p:spPr bwMode="auto">
          <a:xfrm>
            <a:off x="6932613" y="3313113"/>
            <a:ext cx="969962" cy="304800"/>
          </a:xfrm>
          <a:prstGeom prst="rect">
            <a:avLst/>
          </a:prstGeom>
          <a:noFill/>
          <a:ln w="19050">
            <a:solidFill>
              <a:srgbClr val="067B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9291" name="Line 27"/>
          <p:cNvSpPr>
            <a:spLocks noChangeShapeType="1"/>
          </p:cNvSpPr>
          <p:nvPr/>
        </p:nvSpPr>
        <p:spPr bwMode="auto">
          <a:xfrm flipV="1">
            <a:off x="6959600" y="4852988"/>
            <a:ext cx="342900" cy="4762"/>
          </a:xfrm>
          <a:prstGeom prst="line">
            <a:avLst/>
          </a:prstGeom>
          <a:noFill/>
          <a:ln w="19050">
            <a:solidFill>
              <a:srgbClr val="067B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9292" name="Text Box 28"/>
          <p:cNvSpPr txBox="1">
            <a:spLocks noChangeArrowheads="1"/>
          </p:cNvSpPr>
          <p:nvPr/>
        </p:nvSpPr>
        <p:spPr bwMode="auto">
          <a:xfrm>
            <a:off x="762000" y="57912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1419293" name="AutoShape 29"/>
          <p:cNvSpPr>
            <a:spLocks noChangeArrowheads="1"/>
          </p:cNvSpPr>
          <p:nvPr/>
        </p:nvSpPr>
        <p:spPr bwMode="auto">
          <a:xfrm>
            <a:off x="6553200" y="2438400"/>
            <a:ext cx="228600" cy="533400"/>
          </a:xfrm>
          <a:prstGeom prst="downArrow">
            <a:avLst>
              <a:gd name="adj1" fmla="val 30556"/>
              <a:gd name="adj2" fmla="val 65139"/>
            </a:avLst>
          </a:prstGeom>
          <a:solidFill>
            <a:srgbClr val="0C0B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9294" name="AutoShape 30"/>
          <p:cNvSpPr>
            <a:spLocks noChangeArrowheads="1"/>
          </p:cNvSpPr>
          <p:nvPr/>
        </p:nvSpPr>
        <p:spPr bwMode="auto">
          <a:xfrm>
            <a:off x="6999288" y="3614738"/>
            <a:ext cx="341312" cy="836612"/>
          </a:xfrm>
          <a:prstGeom prst="downArrow">
            <a:avLst>
              <a:gd name="adj1" fmla="val 30556"/>
              <a:gd name="adj2" fmla="val 68428"/>
            </a:avLst>
          </a:prstGeom>
          <a:solidFill>
            <a:srgbClr val="0FB12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9295" name="Line 31"/>
          <p:cNvSpPr>
            <a:spLocks noChangeShapeType="1"/>
          </p:cNvSpPr>
          <p:nvPr/>
        </p:nvSpPr>
        <p:spPr bwMode="auto">
          <a:xfrm>
            <a:off x="8631238" y="1506538"/>
            <a:ext cx="0" cy="3640137"/>
          </a:xfrm>
          <a:prstGeom prst="line">
            <a:avLst/>
          </a:prstGeom>
          <a:noFill/>
          <a:ln w="38100">
            <a:solidFill>
              <a:srgbClr val="9103B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9296" name="Text Box 32"/>
          <p:cNvSpPr txBox="1">
            <a:spLocks noChangeArrowheads="1"/>
          </p:cNvSpPr>
          <p:nvPr/>
        </p:nvSpPr>
        <p:spPr bwMode="auto">
          <a:xfrm>
            <a:off x="5867400" y="52578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9103B9"/>
                </a:solidFill>
                <a:latin typeface="Comic Sans MS" pitchFamily="-107" charset="0"/>
              </a:rPr>
              <a:t>"The stack"</a:t>
            </a:r>
          </a:p>
        </p:txBody>
      </p:sp>
      <p:sp>
        <p:nvSpPr>
          <p:cNvPr id="1419297" name="Text Box 33"/>
          <p:cNvSpPr txBox="1">
            <a:spLocks noChangeArrowheads="1"/>
          </p:cNvSpPr>
          <p:nvPr/>
        </p:nvSpPr>
        <p:spPr bwMode="auto">
          <a:xfrm>
            <a:off x="838200" y="5715000"/>
            <a:ext cx="784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9103B9"/>
                </a:solidFill>
                <a:latin typeface="Comic Sans MS" pitchFamily="-107" charset="0"/>
              </a:rPr>
              <a:t>Remembers separate functions' values for variables…</a:t>
            </a:r>
          </a:p>
        </p:txBody>
      </p:sp>
      <p:sp>
        <p:nvSpPr>
          <p:cNvPr id="1419298" name="Text Box 34"/>
          <p:cNvSpPr txBox="1">
            <a:spLocks noChangeArrowheads="1"/>
          </p:cNvSpPr>
          <p:nvPr/>
        </p:nvSpPr>
        <p:spPr bwMode="auto">
          <a:xfrm>
            <a:off x="838200" y="6161088"/>
            <a:ext cx="784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9103B9"/>
                </a:solidFill>
                <a:latin typeface="Comic Sans MS" pitchFamily="-107" charset="0"/>
              </a:rPr>
              <a:t>Remembers where to send results back to…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316706" y="3973958"/>
            <a:ext cx="26670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(define (g x)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(* -1 x)) 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240506" y="1493838"/>
            <a:ext cx="32766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latin typeface="Courier New" pitchFamily="-107" charset="0"/>
              </a:rPr>
              <a:t>(define (demo x)</a:t>
            </a:r>
            <a:endParaRPr lang="en-US" sz="1600" b="1" dirty="0"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(+ x (f x)))  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5106" y="2625593"/>
            <a:ext cx="4572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(define (f x)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    (+ (* 11 (g x))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       (g (/ x 2)))) </a:t>
            </a:r>
          </a:p>
        </p:txBody>
      </p:sp>
    </p:spTree>
    <p:extLst>
      <p:ext uri="{BB962C8B-B14F-4D97-AF65-F5344CB8AC3E}">
        <p14:creationId xmlns:p14="http://schemas.microsoft.com/office/powerpoint/2010/main" val="916315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4386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42438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38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24389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How functions REALLY work…</a:t>
            </a:r>
          </a:p>
        </p:txBody>
      </p:sp>
      <p:sp>
        <p:nvSpPr>
          <p:cNvPr id="1424392" name="Text Box 8"/>
          <p:cNvSpPr txBox="1">
            <a:spLocks noChangeArrowheads="1"/>
          </p:cNvSpPr>
          <p:nvPr/>
        </p:nvSpPr>
        <p:spPr bwMode="auto">
          <a:xfrm>
            <a:off x="457200" y="57912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1424394" name="Text Box 10"/>
          <p:cNvSpPr txBox="1">
            <a:spLocks noChangeArrowheads="1"/>
          </p:cNvSpPr>
          <p:nvPr/>
        </p:nvSpPr>
        <p:spPr bwMode="auto">
          <a:xfrm>
            <a:off x="4448175" y="1371600"/>
            <a:ext cx="4311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515"/>
                </a:solidFill>
              </a:rPr>
              <a:t>Register agreement + the STACK</a:t>
            </a:r>
          </a:p>
        </p:txBody>
      </p:sp>
      <p:sp>
        <p:nvSpPr>
          <p:cNvPr id="1424401" name="Text Box 17"/>
          <p:cNvSpPr txBox="1">
            <a:spLocks noChangeArrowheads="1"/>
          </p:cNvSpPr>
          <p:nvPr/>
        </p:nvSpPr>
        <p:spPr bwMode="auto">
          <a:xfrm>
            <a:off x="6194425" y="2443163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-107" charset="0"/>
              </a:rPr>
              <a:t>r1,r2,…</a:t>
            </a:r>
          </a:p>
        </p:txBody>
      </p:sp>
      <p:sp>
        <p:nvSpPr>
          <p:cNvPr id="1424402" name="Text Box 18"/>
          <p:cNvSpPr txBox="1">
            <a:spLocks noChangeArrowheads="1"/>
          </p:cNvSpPr>
          <p:nvPr/>
        </p:nvSpPr>
        <p:spPr bwMode="auto">
          <a:xfrm>
            <a:off x="6180138" y="2798763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-107" charset="0"/>
              </a:rPr>
              <a:t>r13</a:t>
            </a:r>
          </a:p>
        </p:txBody>
      </p:sp>
      <p:sp>
        <p:nvSpPr>
          <p:cNvPr id="1424403" name="Text Box 19"/>
          <p:cNvSpPr txBox="1">
            <a:spLocks noChangeArrowheads="1"/>
          </p:cNvSpPr>
          <p:nvPr/>
        </p:nvSpPr>
        <p:spPr bwMode="auto">
          <a:xfrm>
            <a:off x="6180138" y="3152775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-107" charset="0"/>
              </a:rPr>
              <a:t>r14</a:t>
            </a:r>
          </a:p>
        </p:txBody>
      </p:sp>
      <p:sp>
        <p:nvSpPr>
          <p:cNvPr id="1424404" name="Text Box 20"/>
          <p:cNvSpPr txBox="1">
            <a:spLocks noChangeArrowheads="1"/>
          </p:cNvSpPr>
          <p:nvPr/>
        </p:nvSpPr>
        <p:spPr bwMode="auto">
          <a:xfrm>
            <a:off x="6180138" y="3506788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-107" charset="0"/>
              </a:rPr>
              <a:t>r15</a:t>
            </a:r>
          </a:p>
        </p:txBody>
      </p:sp>
      <p:sp>
        <p:nvSpPr>
          <p:cNvPr id="1424405" name="Text Box 21"/>
          <p:cNvSpPr txBox="1">
            <a:spLocks noChangeArrowheads="1"/>
          </p:cNvSpPr>
          <p:nvPr/>
        </p:nvSpPr>
        <p:spPr bwMode="auto">
          <a:xfrm>
            <a:off x="3810000" y="2438400"/>
            <a:ext cx="2290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F02E4"/>
                </a:solidFill>
                <a:latin typeface="Times New Roman" pitchFamily="-107" charset="0"/>
              </a:rPr>
              <a:t>function inputs</a:t>
            </a:r>
          </a:p>
        </p:txBody>
      </p:sp>
      <p:sp>
        <p:nvSpPr>
          <p:cNvPr id="1424406" name="Text Box 22"/>
          <p:cNvSpPr txBox="1">
            <a:spLocks noChangeArrowheads="1"/>
          </p:cNvSpPr>
          <p:nvPr/>
        </p:nvSpPr>
        <p:spPr bwMode="auto">
          <a:xfrm>
            <a:off x="3813175" y="2789238"/>
            <a:ext cx="2290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F02E4"/>
                </a:solidFill>
                <a:latin typeface="Times New Roman" pitchFamily="-107" charset="0"/>
              </a:rPr>
              <a:t>return </a:t>
            </a:r>
            <a:r>
              <a:rPr lang="en-US" sz="1800" b="1">
                <a:solidFill>
                  <a:srgbClr val="0F02E4"/>
                </a:solidFill>
                <a:latin typeface="Times New Roman" pitchFamily="-107" charset="0"/>
              </a:rPr>
              <a:t>value</a:t>
            </a:r>
            <a:endParaRPr lang="en-US" sz="1800">
              <a:solidFill>
                <a:srgbClr val="0F02E4"/>
              </a:solidFill>
              <a:latin typeface="Times New Roman" pitchFamily="-107" charset="0"/>
            </a:endParaRPr>
          </a:p>
        </p:txBody>
      </p:sp>
      <p:sp>
        <p:nvSpPr>
          <p:cNvPr id="1424407" name="Text Box 23"/>
          <p:cNvSpPr txBox="1">
            <a:spLocks noChangeArrowheads="1"/>
          </p:cNvSpPr>
          <p:nvPr/>
        </p:nvSpPr>
        <p:spPr bwMode="auto">
          <a:xfrm>
            <a:off x="3813175" y="3140075"/>
            <a:ext cx="2290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F02E4"/>
                </a:solidFill>
                <a:latin typeface="Times New Roman" pitchFamily="-107" charset="0"/>
              </a:rPr>
              <a:t>return </a:t>
            </a:r>
            <a:r>
              <a:rPr lang="en-US" sz="1800" b="1">
                <a:solidFill>
                  <a:srgbClr val="0F02E4"/>
                </a:solidFill>
                <a:latin typeface="Times New Roman" pitchFamily="-107" charset="0"/>
              </a:rPr>
              <a:t>address</a:t>
            </a:r>
            <a:endParaRPr lang="en-US" sz="1800">
              <a:solidFill>
                <a:srgbClr val="0F02E4"/>
              </a:solidFill>
              <a:latin typeface="Times New Roman" pitchFamily="-107" charset="0"/>
            </a:endParaRPr>
          </a:p>
        </p:txBody>
      </p:sp>
      <p:sp>
        <p:nvSpPr>
          <p:cNvPr id="1424408" name="Text Box 24"/>
          <p:cNvSpPr txBox="1">
            <a:spLocks noChangeArrowheads="1"/>
          </p:cNvSpPr>
          <p:nvPr/>
        </p:nvSpPr>
        <p:spPr bwMode="auto">
          <a:xfrm>
            <a:off x="3813175" y="3490913"/>
            <a:ext cx="2290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F02E4"/>
                </a:solidFill>
                <a:latin typeface="Times New Roman" pitchFamily="-107" charset="0"/>
              </a:rPr>
              <a:t>stack pointer</a:t>
            </a:r>
          </a:p>
        </p:txBody>
      </p:sp>
      <p:sp>
        <p:nvSpPr>
          <p:cNvPr id="1424409" name="Text Box 25"/>
          <p:cNvSpPr txBox="1">
            <a:spLocks noChangeArrowheads="1"/>
          </p:cNvSpPr>
          <p:nvPr/>
        </p:nvSpPr>
        <p:spPr bwMode="auto">
          <a:xfrm>
            <a:off x="3962400" y="1981200"/>
            <a:ext cx="2620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OUR "agreements":</a:t>
            </a:r>
          </a:p>
        </p:txBody>
      </p:sp>
      <p:sp>
        <p:nvSpPr>
          <p:cNvPr id="1424410" name="Text Box 26"/>
          <p:cNvSpPr txBox="1">
            <a:spLocks noChangeArrowheads="1"/>
          </p:cNvSpPr>
          <p:nvPr/>
        </p:nvSpPr>
        <p:spPr bwMode="auto">
          <a:xfrm>
            <a:off x="3581400" y="4267200"/>
            <a:ext cx="5411788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sz="2000">
                <a:latin typeface="Times" pitchFamily="-107" charset="0"/>
              </a:rPr>
              <a:t>When a function calls another function it will…</a:t>
            </a:r>
          </a:p>
          <a:p>
            <a:pPr>
              <a:buFontTx/>
              <a:buAutoNum type="arabicPeriod"/>
            </a:pPr>
            <a:r>
              <a:rPr lang="en-US" sz="2000">
                <a:latin typeface="Times" pitchFamily="-107" charset="0"/>
              </a:rPr>
              <a:t>Save all of its important data in the stack</a:t>
            </a:r>
          </a:p>
          <a:p>
            <a:pPr>
              <a:buFontTx/>
              <a:buAutoNum type="arabicPeriod"/>
            </a:pPr>
            <a:r>
              <a:rPr lang="en-US" sz="2000">
                <a:latin typeface="Times" pitchFamily="-107" charset="0"/>
              </a:rPr>
              <a:t>Put the inputs in r1, r2, r3…</a:t>
            </a:r>
          </a:p>
          <a:p>
            <a:pPr>
              <a:buFontTx/>
              <a:buAutoNum type="arabicPeriod"/>
            </a:pPr>
            <a:r>
              <a:rPr lang="en-US" sz="2000">
                <a:latin typeface="Times" pitchFamily="-107" charset="0"/>
              </a:rPr>
              <a:t>Call the function…</a:t>
            </a:r>
          </a:p>
          <a:p>
            <a:pPr>
              <a:buFontTx/>
              <a:buAutoNum type="arabicPeriod"/>
            </a:pPr>
            <a:r>
              <a:rPr lang="en-US" sz="2000">
                <a:latin typeface="Times" pitchFamily="-107" charset="0"/>
              </a:rPr>
              <a:t>(automatically) storing its return address in r14</a:t>
            </a:r>
          </a:p>
          <a:p>
            <a:pPr>
              <a:buFontTx/>
              <a:buAutoNum type="arabicPeriod"/>
            </a:pPr>
            <a:r>
              <a:rPr lang="en-US" sz="2000">
                <a:latin typeface="Times" pitchFamily="-107" charset="0"/>
              </a:rPr>
              <a:t>And expect the results in r13</a:t>
            </a:r>
          </a:p>
          <a:p>
            <a:pPr>
              <a:buFontTx/>
              <a:buAutoNum type="arabicPeriod"/>
            </a:pPr>
            <a:r>
              <a:rPr lang="en-US" sz="2000">
                <a:latin typeface="Times" pitchFamily="-107" charset="0"/>
              </a:rPr>
              <a:t>Retrieve its data from the stack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28600" y="6248400"/>
            <a:ext cx="26670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(define (g x)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(* -1 x)) 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52400" y="3768280"/>
            <a:ext cx="32766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latin typeface="Courier New" pitchFamily="-107" charset="0"/>
              </a:rPr>
              <a:t>(define (demo x)</a:t>
            </a:r>
            <a:endParaRPr lang="en-US" sz="1600" b="1" dirty="0"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(+ x (f x)))  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000" y="4900035"/>
            <a:ext cx="4572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(define (f x)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    (+ (* 11 (g x))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       (g (/ x 2)))) </a:t>
            </a:r>
          </a:p>
        </p:txBody>
      </p:sp>
    </p:spTree>
    <p:extLst>
      <p:ext uri="{BB962C8B-B14F-4D97-AF65-F5344CB8AC3E}">
        <p14:creationId xmlns:p14="http://schemas.microsoft.com/office/powerpoint/2010/main" val="227145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510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19088" y="1285875"/>
            <a:ext cx="500062" cy="180975"/>
            <a:chOff x="295" y="1311"/>
            <a:chExt cx="5177" cy="114"/>
          </a:xfrm>
        </p:grpSpPr>
        <p:sp>
          <p:nvSpPr>
            <p:cNvPr id="1455107" name="Rectangle 3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08" name="Rectangle 4"/>
            <p:cNvSpPr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55109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95400" y="150813"/>
            <a:ext cx="6705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Times New Roman" pitchFamily="-107" charset="0"/>
              </a:rPr>
              <a:t>Where is the stack?</a:t>
            </a:r>
          </a:p>
        </p:txBody>
      </p:sp>
      <p:sp>
        <p:nvSpPr>
          <p:cNvPr id="145511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24241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1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29575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1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7838" y="1903413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r1</a:t>
            </a:r>
          </a:p>
        </p:txBody>
      </p:sp>
      <p:sp>
        <p:nvSpPr>
          <p:cNvPr id="1455113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189071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14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4611688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1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44663" y="48275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45511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16600" y="1811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17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16600" y="2192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18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16600" y="2573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19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16600" y="2954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20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16600" y="3335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21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16600" y="3716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22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16600" y="4097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23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16600" y="4478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24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16600" y="4859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25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02325" y="1143000"/>
            <a:ext cx="2090738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A04EB"/>
                </a:solidFill>
              </a:rPr>
              <a:t>Hmmm RAM</a:t>
            </a:r>
          </a:p>
        </p:txBody>
      </p:sp>
      <p:sp>
        <p:nvSpPr>
          <p:cNvPr id="14551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50925" y="1143000"/>
            <a:ext cx="1828800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A04EB"/>
                </a:solidFill>
              </a:rPr>
              <a:t>Hmmm CPU</a:t>
            </a:r>
          </a:p>
        </p:txBody>
      </p:sp>
      <p:sp>
        <p:nvSpPr>
          <p:cNvPr id="1455127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57875" y="183991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read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51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8950" y="46196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r15</a:t>
            </a:r>
          </a:p>
        </p:txBody>
      </p:sp>
      <p:sp>
        <p:nvSpPr>
          <p:cNvPr id="14551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41913" y="1828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0</a:t>
            </a:r>
          </a:p>
        </p:txBody>
      </p:sp>
      <p:sp>
        <p:nvSpPr>
          <p:cNvPr id="14551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38738" y="2206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1</a:t>
            </a:r>
          </a:p>
        </p:txBody>
      </p:sp>
      <p:sp>
        <p:nvSpPr>
          <p:cNvPr id="14551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38738" y="2587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2</a:t>
            </a:r>
          </a:p>
        </p:txBody>
      </p:sp>
      <p:sp>
        <p:nvSpPr>
          <p:cNvPr id="14551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138738" y="2968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3</a:t>
            </a:r>
          </a:p>
        </p:txBody>
      </p:sp>
      <p:sp>
        <p:nvSpPr>
          <p:cNvPr id="14551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38738" y="3341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4</a:t>
            </a:r>
          </a:p>
        </p:txBody>
      </p:sp>
      <p:sp>
        <p:nvSpPr>
          <p:cNvPr id="14551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38738" y="3730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5</a:t>
            </a:r>
          </a:p>
        </p:txBody>
      </p:sp>
      <p:sp>
        <p:nvSpPr>
          <p:cNvPr id="1455135" name="Rectangl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816600" y="55451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36" name="Text Box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88100" y="50927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455137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30800" y="5551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42</a:t>
            </a:r>
          </a:p>
        </p:txBody>
      </p:sp>
      <p:sp>
        <p:nvSpPr>
          <p:cNvPr id="1455139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143000" y="348932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40" name="Rectangle 3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143000" y="404177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44" name="Rectangle 4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857875" y="3738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5145" name="Rectangle 4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857875" y="4119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5146" name="Rectangle 4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857875" y="449262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5147" name="Rectangle 4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857875" y="48768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5148" name="Text Box 44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175125" y="22685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55149" name="Text Box 45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41725" y="22685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455150" name="Group 46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2527300" y="1936750"/>
            <a:ext cx="225425" cy="300038"/>
            <a:chOff x="2928" y="1051"/>
            <a:chExt cx="840" cy="957"/>
          </a:xfrm>
        </p:grpSpPr>
        <p:sp>
          <p:nvSpPr>
            <p:cNvPr id="1455151" name="Freeform 47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52" name="Oval 48"/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53" name="Oval 49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54" name="Oval 50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55" name="Oval 51"/>
            <p:cNvSpPr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56" name="Oval 52"/>
            <p:cNvSpPr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57" name="Oval 53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58" name="Oval 54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59" name="AutoShape 55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60" name="Freeform 56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161" name="Freeform 57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162" name="Freeform 58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163" name="Freeform 59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5164" name="Group 60"/>
          <p:cNvGrpSpPr>
            <a:grpSpLocks/>
          </p:cNvGrpSpPr>
          <p:nvPr>
            <p:custDataLst>
              <p:tags r:id="rId40"/>
            </p:custDataLst>
          </p:nvPr>
        </p:nvGrpSpPr>
        <p:grpSpPr bwMode="auto">
          <a:xfrm>
            <a:off x="1920875" y="1936750"/>
            <a:ext cx="225425" cy="300038"/>
            <a:chOff x="2928" y="1051"/>
            <a:chExt cx="840" cy="957"/>
          </a:xfrm>
        </p:grpSpPr>
        <p:sp>
          <p:nvSpPr>
            <p:cNvPr id="1455165" name="Freeform 61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66" name="Oval 62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67" name="Oval 63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68" name="Oval 64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69" name="Oval 65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70" name="Oval 66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71" name="Oval 67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72" name="Oval 68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73" name="AutoShape 69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74" name="Freeform 70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175" name="Freeform 71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176" name="Freeform 72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177" name="Freeform 73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5178" name="Group 74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1639888" y="1936750"/>
            <a:ext cx="225425" cy="300038"/>
            <a:chOff x="2928" y="1051"/>
            <a:chExt cx="840" cy="957"/>
          </a:xfrm>
        </p:grpSpPr>
        <p:sp>
          <p:nvSpPr>
            <p:cNvPr id="1455179" name="Freeform 75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80" name="Oval 76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81" name="Oval 77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82" name="Oval 78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83" name="Oval 79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84" name="Oval 80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85" name="Oval 81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86" name="Oval 82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87" name="AutoShape 83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88" name="Freeform 84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189" name="Freeform 85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190" name="Freeform 86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191" name="Freeform 87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5192" name="Group 88"/>
          <p:cNvGrpSpPr>
            <a:grpSpLocks/>
          </p:cNvGrpSpPr>
          <p:nvPr>
            <p:custDataLst>
              <p:tags r:id="rId42"/>
            </p:custDataLst>
          </p:nvPr>
        </p:nvGrpSpPr>
        <p:grpSpPr bwMode="auto">
          <a:xfrm>
            <a:off x="2209800" y="1951038"/>
            <a:ext cx="234950" cy="273050"/>
            <a:chOff x="1824" y="4512"/>
            <a:chExt cx="528" cy="241"/>
          </a:xfrm>
        </p:grpSpPr>
        <p:sp>
          <p:nvSpPr>
            <p:cNvPr id="1455193" name="Freeform 89"/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94" name="Oval 90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95" name="Oval 91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96" name="Oval 92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97" name="Oval 93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98" name="Oval 94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99" name="Oval 95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00" name="Oval 96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01" name="Freeform 97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02" name="Freeform 98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03" name="AutoShape 99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04" name="AutoShape 100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55205" name="Rectangle 101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813425" y="5929313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206" name="Text Box 102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127625" y="59356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43</a:t>
            </a:r>
          </a:p>
        </p:txBody>
      </p:sp>
      <p:sp>
        <p:nvSpPr>
          <p:cNvPr id="1455207" name="Text Box 103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386513" y="616585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grpSp>
        <p:nvGrpSpPr>
          <p:cNvPr id="1455208" name="Group 104"/>
          <p:cNvGrpSpPr>
            <a:grpSpLocks/>
          </p:cNvGrpSpPr>
          <p:nvPr>
            <p:custDataLst>
              <p:tags r:id="rId46"/>
            </p:custDataLst>
          </p:nvPr>
        </p:nvGrpSpPr>
        <p:grpSpPr bwMode="auto">
          <a:xfrm>
            <a:off x="3048000" y="1285875"/>
            <a:ext cx="2698750" cy="180975"/>
            <a:chOff x="295" y="1311"/>
            <a:chExt cx="5177" cy="114"/>
          </a:xfrm>
        </p:grpSpPr>
        <p:sp>
          <p:nvSpPr>
            <p:cNvPr id="1455209" name="Rectangle 105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10" name="Rectangle 106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5211" name="Group 107"/>
          <p:cNvGrpSpPr>
            <a:grpSpLocks/>
          </p:cNvGrpSpPr>
          <p:nvPr>
            <p:custDataLst>
              <p:tags r:id="rId47"/>
            </p:custDataLst>
          </p:nvPr>
        </p:nvGrpSpPr>
        <p:grpSpPr bwMode="auto">
          <a:xfrm>
            <a:off x="8166100" y="1285875"/>
            <a:ext cx="563563" cy="180975"/>
            <a:chOff x="295" y="1311"/>
            <a:chExt cx="5177" cy="114"/>
          </a:xfrm>
        </p:grpSpPr>
        <p:sp>
          <p:nvSpPr>
            <p:cNvPr id="1455212" name="Rectangle 108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13" name="Rectangle 109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5215" name="Group 111"/>
          <p:cNvGrpSpPr>
            <a:grpSpLocks/>
          </p:cNvGrpSpPr>
          <p:nvPr>
            <p:custDataLst>
              <p:tags r:id="rId48"/>
            </p:custDataLst>
          </p:nvPr>
        </p:nvGrpSpPr>
        <p:grpSpPr bwMode="auto">
          <a:xfrm>
            <a:off x="7831138" y="5589588"/>
            <a:ext cx="225425" cy="300037"/>
            <a:chOff x="2928" y="1051"/>
            <a:chExt cx="840" cy="957"/>
          </a:xfrm>
        </p:grpSpPr>
        <p:sp>
          <p:nvSpPr>
            <p:cNvPr id="1455216" name="Freeform 112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17" name="Oval 113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18" name="Oval 114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19" name="Oval 115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20" name="Oval 116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21" name="Oval 117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22" name="Oval 118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23" name="Oval 119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24" name="AutoShape 120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25" name="Freeform 121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26" name="Freeform 122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27" name="Freeform 123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28" name="Freeform 124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5229" name="Group 125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7224713" y="5589588"/>
            <a:ext cx="225425" cy="300037"/>
            <a:chOff x="2928" y="1051"/>
            <a:chExt cx="840" cy="957"/>
          </a:xfrm>
        </p:grpSpPr>
        <p:sp>
          <p:nvSpPr>
            <p:cNvPr id="1455230" name="Freeform 126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31" name="Oval 12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32" name="Oval 128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33" name="Oval 129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34" name="Oval 13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35" name="Oval 13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36" name="Oval 132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37" name="Oval 133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38" name="AutoShape 13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39" name="Freeform 135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40" name="Freeform 136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41" name="Freeform 137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42" name="Freeform 138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5243" name="Group 139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6943725" y="5589588"/>
            <a:ext cx="225425" cy="300037"/>
            <a:chOff x="2928" y="1051"/>
            <a:chExt cx="840" cy="957"/>
          </a:xfrm>
        </p:grpSpPr>
        <p:sp>
          <p:nvSpPr>
            <p:cNvPr id="1455244" name="Freeform 140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45" name="Oval 141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46" name="Oval 142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47" name="Oval 143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48" name="Oval 144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49" name="Oval 145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50" name="Oval 146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51" name="Oval 147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52" name="AutoShape 148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53" name="Freeform 149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54" name="Freeform 150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55" name="Freeform 151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56" name="Freeform 152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5257" name="Group 153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7513638" y="5603875"/>
            <a:ext cx="234950" cy="273050"/>
            <a:chOff x="1824" y="4512"/>
            <a:chExt cx="528" cy="241"/>
          </a:xfrm>
        </p:grpSpPr>
        <p:sp>
          <p:nvSpPr>
            <p:cNvPr id="1455258" name="Freeform 154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59" name="Oval 15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60" name="Oval 15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61" name="Oval 15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62" name="Oval 15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63" name="Oval 15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64" name="Oval 16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65" name="Oval 16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66" name="Freeform 162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67" name="Freeform 163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68" name="AutoShape 164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69" name="AutoShape 16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55278" name="Rectangle 174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867400" y="2209800"/>
            <a:ext cx="2239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read r2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5279" name="Rectangle 175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867400" y="2590800"/>
            <a:ext cx="2239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mul r3 r2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5280" name="Rectangle 176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867400" y="2971800"/>
            <a:ext cx="2239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write r3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5281" name="Rectangle 177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867400" y="3352800"/>
            <a:ext cx="2239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halt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5282" name="Text Box 178"/>
          <p:cNvSpPr txBox="1">
            <a:spLocks noChangeArrowheads="1"/>
          </p:cNvSpPr>
          <p:nvPr/>
        </p:nvSpPr>
        <p:spPr bwMode="auto">
          <a:xfrm>
            <a:off x="3352800" y="2667000"/>
            <a:ext cx="176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The program</a:t>
            </a:r>
          </a:p>
        </p:txBody>
      </p:sp>
      <p:sp>
        <p:nvSpPr>
          <p:cNvPr id="1455283" name="AutoShape 179"/>
          <p:cNvSpPr>
            <a:spLocks/>
          </p:cNvSpPr>
          <p:nvPr/>
        </p:nvSpPr>
        <p:spPr bwMode="auto">
          <a:xfrm>
            <a:off x="5181600" y="1752600"/>
            <a:ext cx="381000" cy="2362200"/>
          </a:xfrm>
          <a:prstGeom prst="leftBrace">
            <a:avLst>
              <a:gd name="adj1" fmla="val 51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5284" name="Text Box 180"/>
          <p:cNvSpPr txBox="1">
            <a:spLocks noChangeArrowheads="1"/>
          </p:cNvSpPr>
          <p:nvPr/>
        </p:nvSpPr>
        <p:spPr bwMode="auto">
          <a:xfrm>
            <a:off x="3124200" y="5602288"/>
            <a:ext cx="1763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The STACK!</a:t>
            </a:r>
          </a:p>
        </p:txBody>
      </p:sp>
      <p:sp>
        <p:nvSpPr>
          <p:cNvPr id="1455285" name="AutoShape 181"/>
          <p:cNvSpPr>
            <a:spLocks/>
          </p:cNvSpPr>
          <p:nvPr/>
        </p:nvSpPr>
        <p:spPr bwMode="auto">
          <a:xfrm>
            <a:off x="4953000" y="5486400"/>
            <a:ext cx="381000" cy="1371600"/>
          </a:xfrm>
          <a:prstGeom prst="leftBrace">
            <a:avLst>
              <a:gd name="adj1" fmla="val 3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95400" y="150813"/>
            <a:ext cx="6705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Times New Roman" pitchFamily="-107" charset="0"/>
              </a:rPr>
              <a:t>Key Idea: What's in RAM</a:t>
            </a:r>
          </a:p>
        </p:txBody>
      </p:sp>
      <p:sp>
        <p:nvSpPr>
          <p:cNvPr id="1457164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16600" y="1811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7165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16600" y="2192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7166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16600" y="2573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7167" name="Rectangle 1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16600" y="2954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7168" name="Rectangle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16600" y="3335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7169" name="Rectangle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16600" y="3716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7170" name="Rectangle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16600" y="4097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7171" name="Rectangle 1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16600" y="4478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7172" name="Rectangle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16600" y="4859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7173" name="Text Box 2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02325" y="1143000"/>
            <a:ext cx="2090738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A04EB"/>
                </a:solidFill>
              </a:rPr>
              <a:t>Hmmm RAM</a:t>
            </a:r>
          </a:p>
        </p:txBody>
      </p:sp>
      <p:sp>
        <p:nvSpPr>
          <p:cNvPr id="1457175" name="Rectangle 2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57875" y="183991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read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7177" name="Text Box 2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41913" y="1828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0</a:t>
            </a:r>
          </a:p>
        </p:txBody>
      </p:sp>
      <p:sp>
        <p:nvSpPr>
          <p:cNvPr id="1457178" name="Text Box 2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38738" y="2206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1</a:t>
            </a:r>
          </a:p>
        </p:txBody>
      </p:sp>
      <p:sp>
        <p:nvSpPr>
          <p:cNvPr id="1457179" name="Text Box 2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38738" y="2587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2</a:t>
            </a:r>
          </a:p>
        </p:txBody>
      </p:sp>
      <p:sp>
        <p:nvSpPr>
          <p:cNvPr id="1457180" name="Text Box 2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38738" y="2968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3</a:t>
            </a:r>
          </a:p>
        </p:txBody>
      </p:sp>
      <p:sp>
        <p:nvSpPr>
          <p:cNvPr id="1457181" name="Text Box 2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38738" y="3341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4</a:t>
            </a:r>
          </a:p>
        </p:txBody>
      </p:sp>
      <p:sp>
        <p:nvSpPr>
          <p:cNvPr id="1457182" name="Text Box 3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38738" y="3730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5</a:t>
            </a:r>
          </a:p>
        </p:txBody>
      </p:sp>
      <p:sp>
        <p:nvSpPr>
          <p:cNvPr id="1457183" name="Rectangle 3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816600" y="55451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7184" name="Text Box 3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388100" y="50927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457185" name="Text Box 3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30800" y="5551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42</a:t>
            </a:r>
          </a:p>
        </p:txBody>
      </p:sp>
      <p:sp>
        <p:nvSpPr>
          <p:cNvPr id="1457188" name="Rectangle 3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857875" y="3738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7189" name="Rectangle 3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857875" y="4119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7190" name="Rectangle 3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857875" y="449262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7191" name="Rectangle 3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857875" y="48768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7192" name="Text Box 4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75125" y="22685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57193" name="Text Box 4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641725" y="22685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57249" name="Rectangle 9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813425" y="5929313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7250" name="Text Box 9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127625" y="59356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43</a:t>
            </a:r>
          </a:p>
        </p:txBody>
      </p:sp>
      <p:sp>
        <p:nvSpPr>
          <p:cNvPr id="1457251" name="Text Box 9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386513" y="616585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grpSp>
        <p:nvGrpSpPr>
          <p:cNvPr id="1457252" name="Group 100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381000" y="1295400"/>
            <a:ext cx="5365750" cy="171450"/>
            <a:chOff x="295" y="1311"/>
            <a:chExt cx="5177" cy="114"/>
          </a:xfrm>
        </p:grpSpPr>
        <p:sp>
          <p:nvSpPr>
            <p:cNvPr id="1457253" name="Rectangle 101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54" name="Rectangle 102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7255" name="Group 103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8166100" y="1285875"/>
            <a:ext cx="563563" cy="180975"/>
            <a:chOff x="295" y="1311"/>
            <a:chExt cx="5177" cy="114"/>
          </a:xfrm>
        </p:grpSpPr>
        <p:sp>
          <p:nvSpPr>
            <p:cNvPr id="1457256" name="Rectangle 104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57" name="Rectangle 105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7258" name="Group 106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7831138" y="5589588"/>
            <a:ext cx="225425" cy="300037"/>
            <a:chOff x="2928" y="1051"/>
            <a:chExt cx="840" cy="957"/>
          </a:xfrm>
        </p:grpSpPr>
        <p:sp>
          <p:nvSpPr>
            <p:cNvPr id="1457259" name="Freeform 107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60" name="Oval 108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61" name="Oval 109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62" name="Oval 110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63" name="Oval 111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64" name="Oval 112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65" name="Oval 113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66" name="Oval 114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67" name="AutoShape 115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68" name="Freeform 116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269" name="Freeform 117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270" name="Freeform 118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271" name="Freeform 119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7272" name="Group 120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7224713" y="5589588"/>
            <a:ext cx="225425" cy="300037"/>
            <a:chOff x="2928" y="1051"/>
            <a:chExt cx="840" cy="957"/>
          </a:xfrm>
        </p:grpSpPr>
        <p:sp>
          <p:nvSpPr>
            <p:cNvPr id="1457273" name="Freeform 121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74" name="Oval 122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75" name="Oval 123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76" name="Oval 124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77" name="Oval 125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78" name="Oval 126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79" name="Oval 127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80" name="Oval 128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81" name="AutoShape 129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82" name="Freeform 130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283" name="Freeform 131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284" name="Freeform 132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285" name="Freeform 133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7286" name="Group 134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6943725" y="5589588"/>
            <a:ext cx="225425" cy="300037"/>
            <a:chOff x="2928" y="1051"/>
            <a:chExt cx="840" cy="957"/>
          </a:xfrm>
        </p:grpSpPr>
        <p:sp>
          <p:nvSpPr>
            <p:cNvPr id="1457287" name="Freeform 135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88" name="Oval 13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89" name="Oval 13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90" name="Oval 138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91" name="Oval 139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92" name="Oval 140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93" name="Oval 14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94" name="Oval 14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95" name="AutoShape 143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96" name="Freeform 144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297" name="Freeform 145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298" name="Freeform 146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299" name="Freeform 147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7300" name="Group 148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7513638" y="5603875"/>
            <a:ext cx="234950" cy="273050"/>
            <a:chOff x="1824" y="4512"/>
            <a:chExt cx="528" cy="241"/>
          </a:xfrm>
        </p:grpSpPr>
        <p:sp>
          <p:nvSpPr>
            <p:cNvPr id="1457301" name="Freeform 149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302" name="Oval 150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303" name="Oval 15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304" name="Oval 15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305" name="Oval 15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306" name="Oval 15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307" name="Oval 15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308" name="Oval 15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309" name="Freeform 157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310" name="Freeform 158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311" name="AutoShape 15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312" name="AutoShape 16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57313" name="Rectangle 16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867400" y="2209800"/>
            <a:ext cx="2239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read r2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7314" name="Rectangle 16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67400" y="2590800"/>
            <a:ext cx="2239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mul r3 r2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7315" name="Rectangle 163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867400" y="2971800"/>
            <a:ext cx="2239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write r3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7316" name="Rectangle 16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867400" y="3352800"/>
            <a:ext cx="2239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halt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7317" name="Text Box 165"/>
          <p:cNvSpPr txBox="1">
            <a:spLocks noChangeArrowheads="1"/>
          </p:cNvSpPr>
          <p:nvPr/>
        </p:nvSpPr>
        <p:spPr bwMode="auto">
          <a:xfrm>
            <a:off x="3352800" y="2667000"/>
            <a:ext cx="176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The program</a:t>
            </a:r>
          </a:p>
        </p:txBody>
      </p:sp>
      <p:sp>
        <p:nvSpPr>
          <p:cNvPr id="1457318" name="AutoShape 166"/>
          <p:cNvSpPr>
            <a:spLocks/>
          </p:cNvSpPr>
          <p:nvPr/>
        </p:nvSpPr>
        <p:spPr bwMode="auto">
          <a:xfrm>
            <a:off x="5181600" y="1752600"/>
            <a:ext cx="381000" cy="2362200"/>
          </a:xfrm>
          <a:prstGeom prst="leftBrace">
            <a:avLst>
              <a:gd name="adj1" fmla="val 51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7319" name="Text Box 167"/>
          <p:cNvSpPr txBox="1">
            <a:spLocks noChangeArrowheads="1"/>
          </p:cNvSpPr>
          <p:nvPr/>
        </p:nvSpPr>
        <p:spPr bwMode="auto">
          <a:xfrm>
            <a:off x="3124200" y="5602288"/>
            <a:ext cx="1763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The STACK!</a:t>
            </a:r>
          </a:p>
        </p:txBody>
      </p:sp>
      <p:sp>
        <p:nvSpPr>
          <p:cNvPr id="1457320" name="AutoShape 168"/>
          <p:cNvSpPr>
            <a:spLocks/>
          </p:cNvSpPr>
          <p:nvPr/>
        </p:nvSpPr>
        <p:spPr bwMode="auto">
          <a:xfrm>
            <a:off x="4953000" y="5486400"/>
            <a:ext cx="381000" cy="1371600"/>
          </a:xfrm>
          <a:prstGeom prst="leftBrace">
            <a:avLst>
              <a:gd name="adj1" fmla="val 3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57321" name="Rectangle 169"/>
          <p:cNvSpPr>
            <a:spLocks noChangeArrowheads="1"/>
          </p:cNvSpPr>
          <p:nvPr/>
        </p:nvSpPr>
        <p:spPr bwMode="auto">
          <a:xfrm>
            <a:off x="457200" y="3200400"/>
            <a:ext cx="2786063" cy="1936750"/>
          </a:xfrm>
          <a:prstGeom prst="rect">
            <a:avLst/>
          </a:prstGeom>
          <a:solidFill>
            <a:srgbClr val="E3DC0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The program and </a:t>
            </a:r>
            <a:br>
              <a:rPr lang="en-US"/>
            </a:br>
            <a:r>
              <a:rPr lang="en-US"/>
              <a:t>the stack SHARE</a:t>
            </a:r>
          </a:p>
          <a:p>
            <a:r>
              <a:rPr lang="en-US"/>
              <a:t>the RAM</a:t>
            </a:r>
          </a:p>
          <a:p>
            <a:r>
              <a:rPr lang="en-US"/>
              <a:t>program = low RAM</a:t>
            </a:r>
            <a:br>
              <a:rPr lang="en-US"/>
            </a:br>
            <a:r>
              <a:rPr lang="en-US"/>
              <a:t>stack = high RAM</a:t>
            </a:r>
          </a:p>
        </p:txBody>
      </p:sp>
    </p:spTree>
    <p:extLst>
      <p:ext uri="{BB962C8B-B14F-4D97-AF65-F5344CB8AC3E}">
        <p14:creationId xmlns:p14="http://schemas.microsoft.com/office/powerpoint/2010/main" val="128457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053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19088" y="1285875"/>
            <a:ext cx="500062" cy="180975"/>
            <a:chOff x="295" y="1311"/>
            <a:chExt cx="5177" cy="114"/>
          </a:xfrm>
        </p:grpSpPr>
        <p:sp>
          <p:nvSpPr>
            <p:cNvPr id="1430531" name="Rectangle 3"/>
            <p:cNvSpPr>
              <a:spLocks noChangeArrowheads="1"/>
            </p:cNvSpPr>
            <p:nvPr>
              <p:custDataLst>
                <p:tags r:id="rId22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32" name="Rectangle 4"/>
            <p:cNvSpPr>
              <a:spLocks noChangeArrowheads="1"/>
            </p:cNvSpPr>
            <p:nvPr>
              <p:custDataLst>
                <p:tags r:id="rId22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053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95400" y="150813"/>
            <a:ext cx="6705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 b="1">
                <a:solidFill>
                  <a:schemeClr val="tx2"/>
                </a:solidFill>
                <a:latin typeface="Courier New" pitchFamily="-107" charset="0"/>
              </a:rPr>
              <a:t>store</a:t>
            </a:r>
            <a:r>
              <a:rPr lang="en-US" sz="4200">
                <a:solidFill>
                  <a:schemeClr val="tx2"/>
                </a:solidFill>
                <a:latin typeface="Times New Roman" pitchFamily="-107" charset="0"/>
              </a:rPr>
              <a:t>  goes TO memory</a:t>
            </a:r>
          </a:p>
        </p:txBody>
      </p:sp>
      <p:sp>
        <p:nvSpPr>
          <p:cNvPr id="143053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24241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3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29575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3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7838" y="1903413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r1</a:t>
            </a:r>
          </a:p>
        </p:txBody>
      </p:sp>
      <p:sp>
        <p:nvSpPr>
          <p:cNvPr id="143053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189071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3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4611688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39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44663" y="48275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430540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16600" y="1811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41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16600" y="2192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42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16600" y="2573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43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16600" y="2954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44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16600" y="3335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45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16600" y="3716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46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16600" y="4097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47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16600" y="4478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48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16600" y="4859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49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02325" y="1143000"/>
            <a:ext cx="2090738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A04EB"/>
                </a:solidFill>
              </a:rPr>
              <a:t>Hmmm RAM</a:t>
            </a:r>
          </a:p>
        </p:txBody>
      </p:sp>
      <p:sp>
        <p:nvSpPr>
          <p:cNvPr id="1430550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50925" y="1143000"/>
            <a:ext cx="1828800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A04EB"/>
                </a:solidFill>
              </a:rPr>
              <a:t>Hmmm CPU</a:t>
            </a:r>
          </a:p>
        </p:txBody>
      </p:sp>
      <p:sp>
        <p:nvSpPr>
          <p:cNvPr id="1430551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57875" y="183991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read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0552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8950" y="46196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r15</a:t>
            </a:r>
          </a:p>
        </p:txBody>
      </p:sp>
      <p:sp>
        <p:nvSpPr>
          <p:cNvPr id="1430553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41913" y="1828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0</a:t>
            </a:r>
          </a:p>
        </p:txBody>
      </p:sp>
      <p:sp>
        <p:nvSpPr>
          <p:cNvPr id="1430554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38738" y="2206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1</a:t>
            </a:r>
          </a:p>
        </p:txBody>
      </p:sp>
      <p:sp>
        <p:nvSpPr>
          <p:cNvPr id="1430555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38738" y="2587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2</a:t>
            </a:r>
          </a:p>
        </p:txBody>
      </p:sp>
      <p:sp>
        <p:nvSpPr>
          <p:cNvPr id="1430556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138738" y="2968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3</a:t>
            </a:r>
          </a:p>
        </p:txBody>
      </p:sp>
      <p:sp>
        <p:nvSpPr>
          <p:cNvPr id="1430557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38738" y="3341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4</a:t>
            </a:r>
          </a:p>
        </p:txBody>
      </p:sp>
      <p:sp>
        <p:nvSpPr>
          <p:cNvPr id="1430558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38738" y="3730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5</a:t>
            </a:r>
          </a:p>
        </p:txBody>
      </p:sp>
      <p:sp>
        <p:nvSpPr>
          <p:cNvPr id="1430559" name="Rectangl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816600" y="55451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60" name="Text Box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88100" y="50927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430561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30800" y="5551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42</a:t>
            </a:r>
          </a:p>
        </p:txBody>
      </p:sp>
      <p:sp>
        <p:nvSpPr>
          <p:cNvPr id="1430562" name="Rectangle 3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857875" y="223043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read r2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0563" name="Rectangle 3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143000" y="348932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64" name="Rectangle 3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143000" y="404177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65" name="Rectangle 3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857875" y="2595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.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0566" name="Rectangle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857875" y="29845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loadn r15 42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0567" name="Rectangle 3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857875" y="33591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storei r1 r15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0568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857875" y="3738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0569" name="Rectangle 4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57875" y="4119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0570" name="Rectangle 4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857875" y="449262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0571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857875" y="48768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0572" name="Text Box 44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175125" y="22685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30573" name="Text Box 45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641725" y="22685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430574" name="Group 46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2527300" y="1936750"/>
            <a:ext cx="225425" cy="300038"/>
            <a:chOff x="2928" y="1051"/>
            <a:chExt cx="840" cy="957"/>
          </a:xfrm>
        </p:grpSpPr>
        <p:sp>
          <p:nvSpPr>
            <p:cNvPr id="1430575" name="Freeform 47"/>
            <p:cNvSpPr>
              <a:spLocks/>
            </p:cNvSpPr>
            <p:nvPr>
              <p:custDataLst>
                <p:tags r:id="rId209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76" name="Oval 48"/>
            <p:cNvSpPr>
              <a:spLocks noChangeArrowheads="1"/>
            </p:cNvSpPr>
            <p:nvPr>
              <p:custDataLst>
                <p:tags r:id="rId210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77" name="Oval 49"/>
            <p:cNvSpPr>
              <a:spLocks noChangeArrowheads="1"/>
            </p:cNvSpPr>
            <p:nvPr>
              <p:custDataLst>
                <p:tags r:id="rId211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78" name="Oval 50"/>
            <p:cNvSpPr>
              <a:spLocks noChangeArrowheads="1"/>
            </p:cNvSpPr>
            <p:nvPr>
              <p:custDataLst>
                <p:tags r:id="rId212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79" name="Oval 51"/>
            <p:cNvSpPr>
              <a:spLocks noChangeArrowheads="1"/>
            </p:cNvSpPr>
            <p:nvPr>
              <p:custDataLst>
                <p:tags r:id="rId213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80" name="Oval 52"/>
            <p:cNvSpPr>
              <a:spLocks noChangeArrowheads="1"/>
            </p:cNvSpPr>
            <p:nvPr>
              <p:custDataLst>
                <p:tags r:id="rId214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81" name="Oval 53"/>
            <p:cNvSpPr>
              <a:spLocks noChangeArrowheads="1"/>
            </p:cNvSpPr>
            <p:nvPr>
              <p:custDataLst>
                <p:tags r:id="rId215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82" name="Oval 54"/>
            <p:cNvSpPr>
              <a:spLocks noChangeArrowheads="1"/>
            </p:cNvSpPr>
            <p:nvPr>
              <p:custDataLst>
                <p:tags r:id="rId216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83" name="AutoShape 55"/>
            <p:cNvSpPr>
              <a:spLocks noChangeArrowheads="1"/>
            </p:cNvSpPr>
            <p:nvPr>
              <p:custDataLst>
                <p:tags r:id="rId217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84" name="Freeform 56"/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585" name="Freeform 57"/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586" name="Freeform 58"/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587" name="Freeform 59"/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0588" name="Group 60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1920875" y="1936750"/>
            <a:ext cx="225425" cy="300038"/>
            <a:chOff x="2928" y="1051"/>
            <a:chExt cx="840" cy="957"/>
          </a:xfrm>
        </p:grpSpPr>
        <p:sp>
          <p:nvSpPr>
            <p:cNvPr id="1430589" name="Freeform 61"/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90" name="Oval 62"/>
            <p:cNvSpPr>
              <a:spLocks noChangeArrowheads="1"/>
            </p:cNvSpPr>
            <p:nvPr>
              <p:custDataLst>
                <p:tags r:id="rId19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91" name="Oval 63"/>
            <p:cNvSpPr>
              <a:spLocks noChangeArrowheads="1"/>
            </p:cNvSpPr>
            <p:nvPr>
              <p:custDataLst>
                <p:tags r:id="rId19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92" name="Oval 64"/>
            <p:cNvSpPr>
              <a:spLocks noChangeArrowheads="1"/>
            </p:cNvSpPr>
            <p:nvPr>
              <p:custDataLst>
                <p:tags r:id="rId19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93" name="Oval 65"/>
            <p:cNvSpPr>
              <a:spLocks noChangeArrowheads="1"/>
            </p:cNvSpPr>
            <p:nvPr>
              <p:custDataLst>
                <p:tags r:id="rId20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94" name="Oval 66"/>
            <p:cNvSpPr>
              <a:spLocks noChangeArrowheads="1"/>
            </p:cNvSpPr>
            <p:nvPr>
              <p:custDataLst>
                <p:tags r:id="rId20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95" name="Oval 67"/>
            <p:cNvSpPr>
              <a:spLocks noChangeArrowheads="1"/>
            </p:cNvSpPr>
            <p:nvPr>
              <p:custDataLst>
                <p:tags r:id="rId20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96" name="Oval 68"/>
            <p:cNvSpPr>
              <a:spLocks noChangeArrowheads="1"/>
            </p:cNvSpPr>
            <p:nvPr>
              <p:custDataLst>
                <p:tags r:id="rId20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97" name="AutoShape 69"/>
            <p:cNvSpPr>
              <a:spLocks noChangeArrowheads="1"/>
            </p:cNvSpPr>
            <p:nvPr>
              <p:custDataLst>
                <p:tags r:id="rId20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98" name="Freeform 70"/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599" name="Freeform 71"/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600" name="Freeform 72"/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601" name="Freeform 73"/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0602" name="Group 74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1639888" y="1936750"/>
            <a:ext cx="225425" cy="300038"/>
            <a:chOff x="2928" y="1051"/>
            <a:chExt cx="840" cy="957"/>
          </a:xfrm>
        </p:grpSpPr>
        <p:sp>
          <p:nvSpPr>
            <p:cNvPr id="1430603" name="Freeform 75"/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04" name="Oval 76"/>
            <p:cNvSpPr>
              <a:spLocks noChangeArrowheads="1"/>
            </p:cNvSpPr>
            <p:nvPr>
              <p:custDataLst>
                <p:tags r:id="rId18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05" name="Oval 77"/>
            <p:cNvSpPr>
              <a:spLocks noChangeArrowheads="1"/>
            </p:cNvSpPr>
            <p:nvPr>
              <p:custDataLst>
                <p:tags r:id="rId18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06" name="Oval 78"/>
            <p:cNvSpPr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07" name="Oval 79"/>
            <p:cNvSpPr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08" name="Oval 80"/>
            <p:cNvSpPr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09" name="Oval 81"/>
            <p:cNvSpPr>
              <a:spLocks noChangeArrowheads="1"/>
            </p:cNvSpPr>
            <p:nvPr>
              <p:custDataLst>
                <p:tags r:id="rId18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10" name="Oval 82"/>
            <p:cNvSpPr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11" name="AutoShape 83"/>
            <p:cNvSpPr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12" name="Freeform 84"/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613" name="Freeform 85"/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614" name="Freeform 86"/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615" name="Freeform 87"/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0616" name="Group 88"/>
          <p:cNvGrpSpPr>
            <a:grpSpLocks/>
          </p:cNvGrpSpPr>
          <p:nvPr>
            <p:custDataLst>
              <p:tags r:id="rId46"/>
            </p:custDataLst>
          </p:nvPr>
        </p:nvGrpSpPr>
        <p:grpSpPr bwMode="auto">
          <a:xfrm>
            <a:off x="2209800" y="1951038"/>
            <a:ext cx="234950" cy="273050"/>
            <a:chOff x="1824" y="4512"/>
            <a:chExt cx="528" cy="241"/>
          </a:xfrm>
        </p:grpSpPr>
        <p:sp>
          <p:nvSpPr>
            <p:cNvPr id="1430617" name="Freeform 89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18" name="Oval 90"/>
            <p:cNvSpPr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19" name="Oval 91"/>
            <p:cNvSpPr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20" name="Oval 92"/>
            <p:cNvSpPr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21" name="Oval 93"/>
            <p:cNvSpPr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22" name="Oval 94"/>
            <p:cNvSpPr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23" name="Oval 95"/>
            <p:cNvSpPr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24" name="Oval 96"/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25" name="Freeform 97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26" name="Freeform 98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27" name="AutoShape 99"/>
            <p:cNvSpPr>
              <a:spLocks noChangeArrowheads="1"/>
            </p:cNvSpPr>
            <p:nvPr>
              <p:custDataLst>
                <p:tags r:id="rId181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28" name="AutoShape 100"/>
            <p:cNvSpPr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0629" name="Rectangle 10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813425" y="5929313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630" name="Text Box 102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127625" y="59356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43</a:t>
            </a:r>
          </a:p>
        </p:txBody>
      </p:sp>
      <p:sp>
        <p:nvSpPr>
          <p:cNvPr id="1430631" name="Text Box 103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386513" y="616585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grpSp>
        <p:nvGrpSpPr>
          <p:cNvPr id="1430632" name="Group 104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3048000" y="1285875"/>
            <a:ext cx="2698750" cy="180975"/>
            <a:chOff x="295" y="1311"/>
            <a:chExt cx="5177" cy="114"/>
          </a:xfrm>
        </p:grpSpPr>
        <p:sp>
          <p:nvSpPr>
            <p:cNvPr id="1430633" name="Rectangle 105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34" name="Rectangle 106"/>
            <p:cNvSpPr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0635" name="Group 107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8166100" y="1285875"/>
            <a:ext cx="563563" cy="180975"/>
            <a:chOff x="295" y="1311"/>
            <a:chExt cx="5177" cy="114"/>
          </a:xfrm>
        </p:grpSpPr>
        <p:sp>
          <p:nvSpPr>
            <p:cNvPr id="1430636" name="Rectangle 108"/>
            <p:cNvSpPr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37" name="Rectangle 109"/>
            <p:cNvSpPr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0638" name="AutoShape 110"/>
          <p:cNvSpPr>
            <a:spLocks noChangeArrowheads="1"/>
          </p:cNvSpPr>
          <p:nvPr/>
        </p:nvSpPr>
        <p:spPr bwMode="auto">
          <a:xfrm>
            <a:off x="3354388" y="5310188"/>
            <a:ext cx="1816100" cy="841375"/>
          </a:xfrm>
          <a:prstGeom prst="rightArrow">
            <a:avLst>
              <a:gd name="adj1" fmla="val 50000"/>
              <a:gd name="adj2" fmla="val 53962"/>
            </a:avLst>
          </a:prstGeom>
          <a:noFill/>
          <a:ln w="19050">
            <a:solidFill>
              <a:srgbClr val="09AC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9AC20"/>
              </a:solidFill>
            </a:endParaRPr>
          </a:p>
        </p:txBody>
      </p:sp>
      <p:grpSp>
        <p:nvGrpSpPr>
          <p:cNvPr id="1430639" name="Group 111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7831138" y="5589588"/>
            <a:ext cx="225425" cy="300037"/>
            <a:chOff x="2928" y="1051"/>
            <a:chExt cx="840" cy="957"/>
          </a:xfrm>
        </p:grpSpPr>
        <p:sp>
          <p:nvSpPr>
            <p:cNvPr id="1430640" name="Freeform 112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41" name="Oval 113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42" name="Oval 114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43" name="Oval 115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44" name="Oval 116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45" name="Oval 117"/>
            <p:cNvSpPr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46" name="Oval 118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47" name="Oval 119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48" name="AutoShape 120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49" name="Freeform 121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650" name="Freeform 122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651" name="Freeform 123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652" name="Freeform 124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0653" name="Group 125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7224713" y="5589588"/>
            <a:ext cx="225425" cy="300037"/>
            <a:chOff x="2928" y="1051"/>
            <a:chExt cx="840" cy="957"/>
          </a:xfrm>
        </p:grpSpPr>
        <p:sp>
          <p:nvSpPr>
            <p:cNvPr id="1430654" name="Freeform 126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55" name="Oval 127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56" name="Oval 128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57" name="Oval 129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58" name="Oval 130"/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59" name="Oval 131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60" name="Oval 132"/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61" name="Oval 133"/>
            <p:cNvSpPr>
              <a:spLocks noChangeArrowheads="1"/>
            </p:cNvSpPr>
            <p:nvPr>
              <p:custDataLst>
                <p:tags r:id="rId148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62" name="AutoShape 134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63" name="Freeform 135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664" name="Freeform 136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665" name="Freeform 137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666" name="Freeform 138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0667" name="Group 139"/>
          <p:cNvGrpSpPr>
            <a:grpSpLocks/>
          </p:cNvGrpSpPr>
          <p:nvPr>
            <p:custDataLst>
              <p:tags r:id="rId54"/>
            </p:custDataLst>
          </p:nvPr>
        </p:nvGrpSpPr>
        <p:grpSpPr bwMode="auto">
          <a:xfrm>
            <a:off x="6943725" y="5589588"/>
            <a:ext cx="225425" cy="300037"/>
            <a:chOff x="2928" y="1051"/>
            <a:chExt cx="840" cy="957"/>
          </a:xfrm>
        </p:grpSpPr>
        <p:sp>
          <p:nvSpPr>
            <p:cNvPr id="1430668" name="Freeform 140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69" name="Oval 141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70" name="Oval 142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71" name="Oval 143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72" name="Oval 144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73" name="Oval 145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74" name="Oval 146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75" name="Oval 147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76" name="AutoShape 148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77" name="Freeform 149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678" name="Freeform 150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679" name="Freeform 151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680" name="Freeform 152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0681" name="Group 153"/>
          <p:cNvGrpSpPr>
            <a:grpSpLocks/>
          </p:cNvGrpSpPr>
          <p:nvPr>
            <p:custDataLst>
              <p:tags r:id="rId55"/>
            </p:custDataLst>
          </p:nvPr>
        </p:nvGrpSpPr>
        <p:grpSpPr bwMode="auto">
          <a:xfrm>
            <a:off x="7513638" y="5603875"/>
            <a:ext cx="234950" cy="273050"/>
            <a:chOff x="1824" y="4512"/>
            <a:chExt cx="528" cy="241"/>
          </a:xfrm>
        </p:grpSpPr>
        <p:sp>
          <p:nvSpPr>
            <p:cNvPr id="1430682" name="Freeform 154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83" name="Oval 155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84" name="Oval 156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85" name="Oval 157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86" name="Oval 158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87" name="Oval 159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88" name="Oval 160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89" name="Oval 161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90" name="Freeform 162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91" name="Freeform 163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92" name="AutoShape 164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93" name="AutoShape 165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0694" name="Rectangle 166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081213" y="4632325"/>
            <a:ext cx="700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800" b="1">
                <a:solidFill>
                  <a:srgbClr val="0F02E4"/>
                </a:solidFill>
                <a:latin typeface="Courier New" pitchFamily="-107" charset="0"/>
              </a:rPr>
              <a:t>42</a:t>
            </a:r>
            <a:endParaRPr lang="en-US" sz="1800">
              <a:latin typeface="Arial" charset="0"/>
            </a:endParaRPr>
          </a:p>
        </p:txBody>
      </p:sp>
      <p:sp>
        <p:nvSpPr>
          <p:cNvPr id="1430695" name="Text Box 167"/>
          <p:cNvSpPr txBox="1">
            <a:spLocks noChangeArrowheads="1"/>
          </p:cNvSpPr>
          <p:nvPr/>
        </p:nvSpPr>
        <p:spPr bwMode="auto">
          <a:xfrm>
            <a:off x="3263900" y="5507038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Courier New" pitchFamily="-107" charset="0"/>
              </a:rPr>
              <a:t>storei r1 r15</a:t>
            </a:r>
          </a:p>
        </p:txBody>
      </p:sp>
      <p:sp>
        <p:nvSpPr>
          <p:cNvPr id="1430696" name="Text Box 168"/>
          <p:cNvSpPr txBox="1">
            <a:spLocks noChangeArrowheads="1"/>
          </p:cNvSpPr>
          <p:nvPr/>
        </p:nvSpPr>
        <p:spPr bwMode="auto">
          <a:xfrm>
            <a:off x="4321175" y="5699125"/>
            <a:ext cx="46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 </a:t>
            </a:r>
            <a:r>
              <a:rPr lang="en-US" sz="1000" b="1">
                <a:solidFill>
                  <a:srgbClr val="09AC20"/>
                </a:solidFill>
                <a:latin typeface="Arial" charset="0"/>
              </a:rPr>
              <a:t>42</a:t>
            </a:r>
            <a:endParaRPr lang="en-US" sz="1400" b="1">
              <a:latin typeface="Arial" charset="0"/>
            </a:endParaRPr>
          </a:p>
        </p:txBody>
      </p:sp>
      <p:sp>
        <p:nvSpPr>
          <p:cNvPr id="1430697" name="Text Box 169"/>
          <p:cNvSpPr txBox="1">
            <a:spLocks noChangeArrowheads="1"/>
          </p:cNvSpPr>
          <p:nvPr/>
        </p:nvSpPr>
        <p:spPr bwMode="auto">
          <a:xfrm>
            <a:off x="3830638" y="5724525"/>
            <a:ext cx="6445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b="1">
                <a:solidFill>
                  <a:srgbClr val="09AC20"/>
                </a:solidFill>
                <a:latin typeface="Arial" charset="0"/>
              </a:rPr>
              <a:t>aliens</a:t>
            </a:r>
          </a:p>
        </p:txBody>
      </p:sp>
      <p:sp>
        <p:nvSpPr>
          <p:cNvPr id="1430698" name="AutoShape 170"/>
          <p:cNvSpPr>
            <a:spLocks noChangeArrowheads="1"/>
          </p:cNvSpPr>
          <p:nvPr/>
        </p:nvSpPr>
        <p:spPr bwMode="auto">
          <a:xfrm>
            <a:off x="8256588" y="3381375"/>
            <a:ext cx="228600" cy="228600"/>
          </a:xfrm>
          <a:prstGeom prst="star5">
            <a:avLst/>
          </a:prstGeom>
          <a:solidFill>
            <a:srgbClr val="E3DC0D"/>
          </a:solidFill>
          <a:ln w="19050">
            <a:solidFill>
              <a:srgbClr val="D172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0699" name="Rectangle 171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859463" y="3724275"/>
            <a:ext cx="218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.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0700" name="Text Box 172"/>
          <p:cNvSpPr txBox="1">
            <a:spLocks noChangeArrowheads="1"/>
          </p:cNvSpPr>
          <p:nvPr/>
        </p:nvSpPr>
        <p:spPr bwMode="auto">
          <a:xfrm>
            <a:off x="3505200" y="2133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9AC20"/>
                </a:solidFill>
              </a:rPr>
              <a:t>direct store</a:t>
            </a:r>
          </a:p>
        </p:txBody>
      </p:sp>
      <p:sp>
        <p:nvSpPr>
          <p:cNvPr id="1430701" name="Text Box 173"/>
          <p:cNvSpPr txBox="1">
            <a:spLocks noChangeArrowheads="1"/>
          </p:cNvSpPr>
          <p:nvPr/>
        </p:nvSpPr>
        <p:spPr bwMode="auto">
          <a:xfrm>
            <a:off x="3505200" y="3276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9AC20"/>
                </a:solidFill>
              </a:rPr>
              <a:t>indirect</a:t>
            </a:r>
            <a:r>
              <a:rPr lang="en-US">
                <a:solidFill>
                  <a:srgbClr val="09AC20"/>
                </a:solidFill>
              </a:rPr>
              <a:t> store</a:t>
            </a:r>
          </a:p>
        </p:txBody>
      </p:sp>
      <p:grpSp>
        <p:nvGrpSpPr>
          <p:cNvPr id="1430702" name="Group 174"/>
          <p:cNvGrpSpPr>
            <a:grpSpLocks/>
          </p:cNvGrpSpPr>
          <p:nvPr>
            <p:custDataLst>
              <p:tags r:id="rId58"/>
            </p:custDataLst>
          </p:nvPr>
        </p:nvGrpSpPr>
        <p:grpSpPr bwMode="auto">
          <a:xfrm>
            <a:off x="2514600" y="2514600"/>
            <a:ext cx="225425" cy="300038"/>
            <a:chOff x="2928" y="1051"/>
            <a:chExt cx="840" cy="957"/>
          </a:xfrm>
        </p:grpSpPr>
        <p:sp>
          <p:nvSpPr>
            <p:cNvPr id="1430703" name="Freeform 175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04" name="Oval 176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05" name="Oval 177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06" name="Oval 178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07" name="Oval 179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08" name="Oval 180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09" name="Oval 181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10" name="Oval 182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11" name="AutoShape 183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12" name="Freeform 184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713" name="Freeform 185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714" name="Freeform 186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715" name="Freeform 187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0716" name="Group 188"/>
          <p:cNvGrpSpPr>
            <a:grpSpLocks/>
          </p:cNvGrpSpPr>
          <p:nvPr>
            <p:custDataLst>
              <p:tags r:id="rId59"/>
            </p:custDataLst>
          </p:nvPr>
        </p:nvGrpSpPr>
        <p:grpSpPr bwMode="auto">
          <a:xfrm>
            <a:off x="2209800" y="2514600"/>
            <a:ext cx="225425" cy="300038"/>
            <a:chOff x="2928" y="1051"/>
            <a:chExt cx="840" cy="957"/>
          </a:xfrm>
        </p:grpSpPr>
        <p:sp>
          <p:nvSpPr>
            <p:cNvPr id="1430717" name="Freeform 189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18" name="Oval 190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19" name="Oval 191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20" name="Oval 192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21" name="Oval 193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22" name="Oval 194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23" name="Oval 195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24" name="Oval 196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25" name="AutoShape 197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26" name="Freeform 198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727" name="Freeform 199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728" name="Freeform 200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729" name="Freeform 201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0730" name="Rectangle 202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867400" y="25908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store r2 43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grpSp>
        <p:nvGrpSpPr>
          <p:cNvPr id="1430731" name="Group 203"/>
          <p:cNvGrpSpPr>
            <a:grpSpLocks/>
          </p:cNvGrpSpPr>
          <p:nvPr>
            <p:custDataLst>
              <p:tags r:id="rId61"/>
            </p:custDataLst>
          </p:nvPr>
        </p:nvGrpSpPr>
        <p:grpSpPr bwMode="auto">
          <a:xfrm>
            <a:off x="7848600" y="5943600"/>
            <a:ext cx="225425" cy="300038"/>
            <a:chOff x="2928" y="1051"/>
            <a:chExt cx="840" cy="957"/>
          </a:xfrm>
        </p:grpSpPr>
        <p:sp>
          <p:nvSpPr>
            <p:cNvPr id="1430732" name="Freeform 204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33" name="Oval 20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34" name="Oval 206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35" name="Oval 207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36" name="Oval 208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37" name="Oval 209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38" name="Oval 210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39" name="Oval 211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40" name="AutoShape 212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41" name="Freeform 213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742" name="Freeform 214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743" name="Freeform 215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744" name="Freeform 216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0745" name="Group 217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7543800" y="5943600"/>
            <a:ext cx="225425" cy="300038"/>
            <a:chOff x="2928" y="1051"/>
            <a:chExt cx="840" cy="957"/>
          </a:xfrm>
        </p:grpSpPr>
        <p:sp>
          <p:nvSpPr>
            <p:cNvPr id="1430746" name="Freeform 218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47" name="Oval 219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48" name="Oval 220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49" name="Oval 221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50" name="Oval 222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51" name="Oval 223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52" name="Oval 22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53" name="Oval 22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54" name="AutoShape 22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55" name="Freeform 227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756" name="Freeform 228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757" name="Freeform 229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758" name="Freeform 230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0759" name="Text Box 23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457200" y="23622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r2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30760" name="Ink 2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62850" y="4637088"/>
              <a:ext cx="6350" cy="4762"/>
            </p14:xfrm>
          </p:contentPart>
        </mc:Choice>
        <mc:Fallback xmlns="">
          <p:pic>
            <p:nvPicPr>
              <p:cNvPr id="1430760" name="Ink 2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553678" y="4627564"/>
                <a:ext cx="24694" cy="23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30770" name="Ink 2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7775" y="2646363"/>
              <a:ext cx="141288" cy="19050"/>
            </p14:xfrm>
          </p:contentPart>
        </mc:Choice>
        <mc:Fallback xmlns="">
          <p:pic>
            <p:nvPicPr>
              <p:cNvPr id="1430770" name="Ink 2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6318404" y="2637018"/>
                <a:ext cx="160030" cy="3774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51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257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19088" y="1285875"/>
            <a:ext cx="500062" cy="180975"/>
            <a:chOff x="295" y="1311"/>
            <a:chExt cx="5177" cy="114"/>
          </a:xfrm>
        </p:grpSpPr>
        <p:sp>
          <p:nvSpPr>
            <p:cNvPr id="1432579" name="Rectangle 3"/>
            <p:cNvSpPr>
              <a:spLocks noChangeArrowheads="1"/>
            </p:cNvSpPr>
            <p:nvPr>
              <p:custDataLst>
                <p:tags r:id="rId22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580" name="Rectangle 4"/>
            <p:cNvSpPr>
              <a:spLocks noChangeArrowheads="1"/>
            </p:cNvSpPr>
            <p:nvPr>
              <p:custDataLst>
                <p:tags r:id="rId22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258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50813"/>
            <a:ext cx="7239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 b="1">
                <a:solidFill>
                  <a:schemeClr val="tx2"/>
                </a:solidFill>
                <a:latin typeface="Courier New" pitchFamily="-107" charset="0"/>
              </a:rPr>
              <a:t>load </a:t>
            </a:r>
            <a:r>
              <a:rPr lang="en-US" sz="4200">
                <a:solidFill>
                  <a:schemeClr val="tx2"/>
                </a:solidFill>
                <a:latin typeface="Times New Roman" pitchFamily="-107" charset="0"/>
              </a:rPr>
              <a:t>  comes FROM memory</a:t>
            </a:r>
          </a:p>
        </p:txBody>
      </p:sp>
      <p:sp>
        <p:nvSpPr>
          <p:cNvPr id="143258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24241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58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29575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58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7838" y="1903413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r1</a:t>
            </a:r>
          </a:p>
        </p:txBody>
      </p:sp>
      <p:sp>
        <p:nvSpPr>
          <p:cNvPr id="143258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189071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586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4611688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58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44663" y="48275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432588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16600" y="1811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589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16600" y="2192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590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16600" y="2573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591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16600" y="2954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592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16600" y="3335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593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16600" y="3716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594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16600" y="4097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595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16600" y="4478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596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16600" y="4859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597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02325" y="1143000"/>
            <a:ext cx="2090738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A04EB"/>
                </a:solidFill>
              </a:rPr>
              <a:t>Hmmm RAM</a:t>
            </a:r>
          </a:p>
        </p:txBody>
      </p:sp>
      <p:sp>
        <p:nvSpPr>
          <p:cNvPr id="1432598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50925" y="1143000"/>
            <a:ext cx="1828800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A04EB"/>
                </a:solidFill>
              </a:rPr>
              <a:t>Hmmm CPU</a:t>
            </a:r>
          </a:p>
        </p:txBody>
      </p:sp>
      <p:sp>
        <p:nvSpPr>
          <p:cNvPr id="1432599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57875" y="183991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.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2600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8950" y="46196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r15</a:t>
            </a:r>
          </a:p>
        </p:txBody>
      </p:sp>
      <p:sp>
        <p:nvSpPr>
          <p:cNvPr id="1432601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41913" y="1828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0</a:t>
            </a:r>
          </a:p>
        </p:txBody>
      </p:sp>
      <p:sp>
        <p:nvSpPr>
          <p:cNvPr id="1432602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38738" y="2206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1</a:t>
            </a:r>
          </a:p>
        </p:txBody>
      </p:sp>
      <p:sp>
        <p:nvSpPr>
          <p:cNvPr id="1432603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38738" y="2587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2</a:t>
            </a:r>
          </a:p>
        </p:txBody>
      </p:sp>
      <p:sp>
        <p:nvSpPr>
          <p:cNvPr id="1432604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138738" y="2968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3</a:t>
            </a:r>
          </a:p>
        </p:txBody>
      </p:sp>
      <p:sp>
        <p:nvSpPr>
          <p:cNvPr id="1432605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38738" y="3341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4</a:t>
            </a:r>
          </a:p>
        </p:txBody>
      </p:sp>
      <p:sp>
        <p:nvSpPr>
          <p:cNvPr id="1432606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38738" y="3730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5</a:t>
            </a:r>
          </a:p>
        </p:txBody>
      </p:sp>
      <p:sp>
        <p:nvSpPr>
          <p:cNvPr id="1432607" name="Rectangl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816600" y="55451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608" name="Text Box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88100" y="50927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432609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38738" y="4111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6</a:t>
            </a:r>
          </a:p>
        </p:txBody>
      </p:sp>
      <p:sp>
        <p:nvSpPr>
          <p:cNvPr id="1432610" name="Text Box 3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138738" y="4492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7</a:t>
            </a:r>
          </a:p>
        </p:txBody>
      </p:sp>
      <p:sp>
        <p:nvSpPr>
          <p:cNvPr id="1432611" name="Text Box 3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133975" y="48815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8</a:t>
            </a:r>
          </a:p>
        </p:txBody>
      </p:sp>
      <p:sp>
        <p:nvSpPr>
          <p:cNvPr id="1432612" name="Text Box 3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130800" y="5551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42</a:t>
            </a:r>
          </a:p>
        </p:txBody>
      </p:sp>
      <p:sp>
        <p:nvSpPr>
          <p:cNvPr id="1432613" name="Rectangle 3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857875" y="223043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.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2614" name="Rectangle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143000" y="348932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615" name="Rectangle 3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143000" y="404177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616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857875" y="2595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.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2617" name="Rectangle 4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57875" y="29845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.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2618" name="Rectangle 4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857875" y="33591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.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2619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857875" y="3738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2620" name="Rectangle 4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857875" y="4119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2621" name="Rectangle 4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857875" y="449262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2622" name="Rectangle 4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857875" y="48768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2623" name="Text Box 47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175125" y="22685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32624" name="Text Box 48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641725" y="22685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32680" name="Rectangle 10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813425" y="5929313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681" name="Text Box 10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127625" y="59356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43</a:t>
            </a:r>
          </a:p>
        </p:txBody>
      </p:sp>
      <p:sp>
        <p:nvSpPr>
          <p:cNvPr id="1432682" name="Text Box 106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386513" y="616585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grpSp>
        <p:nvGrpSpPr>
          <p:cNvPr id="1432683" name="Group 107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3048000" y="1285875"/>
            <a:ext cx="2698750" cy="180975"/>
            <a:chOff x="295" y="1311"/>
            <a:chExt cx="5177" cy="114"/>
          </a:xfrm>
        </p:grpSpPr>
        <p:sp>
          <p:nvSpPr>
            <p:cNvPr id="1432684" name="Rectangle 108"/>
            <p:cNvSpPr>
              <a:spLocks noChangeArrowheads="1"/>
            </p:cNvSpPr>
            <p:nvPr>
              <p:custDataLst>
                <p:tags r:id="rId22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685" name="Rectangle 109"/>
            <p:cNvSpPr>
              <a:spLocks noChangeArrowheads="1"/>
            </p:cNvSpPr>
            <p:nvPr>
              <p:custDataLst>
                <p:tags r:id="rId22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2686" name="Group 110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8166100" y="1285875"/>
            <a:ext cx="563563" cy="180975"/>
            <a:chOff x="295" y="1311"/>
            <a:chExt cx="5177" cy="114"/>
          </a:xfrm>
        </p:grpSpPr>
        <p:sp>
          <p:nvSpPr>
            <p:cNvPr id="1432687" name="Rectangle 111"/>
            <p:cNvSpPr>
              <a:spLocks noChangeArrowheads="1"/>
            </p:cNvSpPr>
            <p:nvPr>
              <p:custDataLst>
                <p:tags r:id="rId22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688" name="Rectangle 112"/>
            <p:cNvSpPr>
              <a:spLocks noChangeArrowheads="1"/>
            </p:cNvSpPr>
            <p:nvPr>
              <p:custDataLst>
                <p:tags r:id="rId22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2689" name="AutoShape 113"/>
          <p:cNvSpPr>
            <a:spLocks noChangeArrowheads="1"/>
          </p:cNvSpPr>
          <p:nvPr/>
        </p:nvSpPr>
        <p:spPr bwMode="auto">
          <a:xfrm>
            <a:off x="3354388" y="5311775"/>
            <a:ext cx="1817687" cy="838200"/>
          </a:xfrm>
          <a:prstGeom prst="rightArrow">
            <a:avLst>
              <a:gd name="adj1" fmla="val 50000"/>
              <a:gd name="adj2" fmla="val 54214"/>
            </a:avLst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432690" name="Group 114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7831138" y="5589588"/>
            <a:ext cx="225425" cy="300037"/>
            <a:chOff x="2928" y="1051"/>
            <a:chExt cx="840" cy="957"/>
          </a:xfrm>
        </p:grpSpPr>
        <p:sp>
          <p:nvSpPr>
            <p:cNvPr id="1432691" name="Freeform 115"/>
            <p:cNvSpPr>
              <a:spLocks/>
            </p:cNvSpPr>
            <p:nvPr>
              <p:custDataLst>
                <p:tags r:id="rId210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692" name="Oval 116"/>
            <p:cNvSpPr>
              <a:spLocks noChangeArrowheads="1"/>
            </p:cNvSpPr>
            <p:nvPr>
              <p:custDataLst>
                <p:tags r:id="rId211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693" name="Oval 117"/>
            <p:cNvSpPr>
              <a:spLocks noChangeArrowheads="1"/>
            </p:cNvSpPr>
            <p:nvPr>
              <p:custDataLst>
                <p:tags r:id="rId212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694" name="Oval 118"/>
            <p:cNvSpPr>
              <a:spLocks noChangeArrowheads="1"/>
            </p:cNvSpPr>
            <p:nvPr>
              <p:custDataLst>
                <p:tags r:id="rId213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695" name="Oval 119"/>
            <p:cNvSpPr>
              <a:spLocks noChangeArrowheads="1"/>
            </p:cNvSpPr>
            <p:nvPr>
              <p:custDataLst>
                <p:tags r:id="rId214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696" name="Oval 120"/>
            <p:cNvSpPr>
              <a:spLocks noChangeArrowheads="1"/>
            </p:cNvSpPr>
            <p:nvPr>
              <p:custDataLst>
                <p:tags r:id="rId215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697" name="Oval 121"/>
            <p:cNvSpPr>
              <a:spLocks noChangeArrowheads="1"/>
            </p:cNvSpPr>
            <p:nvPr>
              <p:custDataLst>
                <p:tags r:id="rId216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698" name="Oval 122"/>
            <p:cNvSpPr>
              <a:spLocks noChangeArrowheads="1"/>
            </p:cNvSpPr>
            <p:nvPr>
              <p:custDataLst>
                <p:tags r:id="rId217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699" name="AutoShape 123"/>
            <p:cNvSpPr>
              <a:spLocks noChangeArrowheads="1"/>
            </p:cNvSpPr>
            <p:nvPr>
              <p:custDataLst>
                <p:tags r:id="rId218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00" name="Freeform 124"/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01" name="Freeform 125"/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02" name="Freeform 126"/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03" name="Freeform 127"/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2704" name="Group 128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7224713" y="5589588"/>
            <a:ext cx="225425" cy="300037"/>
            <a:chOff x="2928" y="1051"/>
            <a:chExt cx="840" cy="957"/>
          </a:xfrm>
        </p:grpSpPr>
        <p:sp>
          <p:nvSpPr>
            <p:cNvPr id="1432705" name="Freeform 129"/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06" name="Oval 130"/>
            <p:cNvSpPr>
              <a:spLocks noChangeArrowheads="1"/>
            </p:cNvSpPr>
            <p:nvPr>
              <p:custDataLst>
                <p:tags r:id="rId19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07" name="Oval 131"/>
            <p:cNvSpPr>
              <a:spLocks noChangeArrowheads="1"/>
            </p:cNvSpPr>
            <p:nvPr>
              <p:custDataLst>
                <p:tags r:id="rId19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08" name="Oval 132"/>
            <p:cNvSpPr>
              <a:spLocks noChangeArrowheads="1"/>
            </p:cNvSpPr>
            <p:nvPr>
              <p:custDataLst>
                <p:tags r:id="rId20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09" name="Oval 133"/>
            <p:cNvSpPr>
              <a:spLocks noChangeArrowheads="1"/>
            </p:cNvSpPr>
            <p:nvPr>
              <p:custDataLst>
                <p:tags r:id="rId20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10" name="Oval 134"/>
            <p:cNvSpPr>
              <a:spLocks noChangeArrowheads="1"/>
            </p:cNvSpPr>
            <p:nvPr>
              <p:custDataLst>
                <p:tags r:id="rId20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11" name="Oval 135"/>
            <p:cNvSpPr>
              <a:spLocks noChangeArrowheads="1"/>
            </p:cNvSpPr>
            <p:nvPr>
              <p:custDataLst>
                <p:tags r:id="rId20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12" name="Oval 136"/>
            <p:cNvSpPr>
              <a:spLocks noChangeArrowheads="1"/>
            </p:cNvSpPr>
            <p:nvPr>
              <p:custDataLst>
                <p:tags r:id="rId20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13" name="AutoShape 137"/>
            <p:cNvSpPr>
              <a:spLocks noChangeArrowheads="1"/>
            </p:cNvSpPr>
            <p:nvPr>
              <p:custDataLst>
                <p:tags r:id="rId20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14" name="Freeform 138"/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15" name="Freeform 139"/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16" name="Freeform 140"/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17" name="Freeform 141"/>
            <p:cNvSpPr>
              <a:spLocks/>
            </p:cNvSpPr>
            <p:nvPr>
              <p:custDataLst>
                <p:tags r:id="rId20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2718" name="Group 142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6943725" y="5589588"/>
            <a:ext cx="225425" cy="300037"/>
            <a:chOff x="2928" y="1051"/>
            <a:chExt cx="840" cy="957"/>
          </a:xfrm>
        </p:grpSpPr>
        <p:sp>
          <p:nvSpPr>
            <p:cNvPr id="1432719" name="Freeform 143"/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20" name="Oval 144"/>
            <p:cNvSpPr>
              <a:spLocks noChangeArrowheads="1"/>
            </p:cNvSpPr>
            <p:nvPr>
              <p:custDataLst>
                <p:tags r:id="rId18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21" name="Oval 145"/>
            <p:cNvSpPr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22" name="Oval 146"/>
            <p:cNvSpPr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23" name="Oval 147"/>
            <p:cNvSpPr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24" name="Oval 148"/>
            <p:cNvSpPr>
              <a:spLocks noChangeArrowheads="1"/>
            </p:cNvSpPr>
            <p:nvPr>
              <p:custDataLst>
                <p:tags r:id="rId18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25" name="Oval 149"/>
            <p:cNvSpPr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26" name="Oval 150"/>
            <p:cNvSpPr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27" name="AutoShape 151"/>
            <p:cNvSpPr>
              <a:spLocks noChangeArrowheads="1"/>
            </p:cNvSpPr>
            <p:nvPr>
              <p:custDataLst>
                <p:tags r:id="rId19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28" name="Freeform 152"/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29" name="Freeform 153"/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30" name="Freeform 154"/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31" name="Freeform 155"/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2732" name="Group 156"/>
          <p:cNvGrpSpPr>
            <a:grpSpLocks/>
          </p:cNvGrpSpPr>
          <p:nvPr>
            <p:custDataLst>
              <p:tags r:id="rId54"/>
            </p:custDataLst>
          </p:nvPr>
        </p:nvGrpSpPr>
        <p:grpSpPr bwMode="auto">
          <a:xfrm>
            <a:off x="7513638" y="5603875"/>
            <a:ext cx="234950" cy="273050"/>
            <a:chOff x="1824" y="4512"/>
            <a:chExt cx="528" cy="241"/>
          </a:xfrm>
        </p:grpSpPr>
        <p:sp>
          <p:nvSpPr>
            <p:cNvPr id="1432733" name="Freeform 157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34" name="Oval 158"/>
            <p:cNvSpPr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35" name="Oval 159"/>
            <p:cNvSpPr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36" name="Oval 160"/>
            <p:cNvSpPr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37" name="Oval 161"/>
            <p:cNvSpPr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38" name="Oval 162"/>
            <p:cNvSpPr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39" name="Oval 163"/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40" name="Oval 164"/>
            <p:cNvSpPr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41" name="Freeform 165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42" name="Freeform 166"/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43" name="AutoShape 167"/>
            <p:cNvSpPr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44" name="AutoShape 168"/>
            <p:cNvSpPr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2745" name="AutoShape 169"/>
          <p:cNvSpPr>
            <a:spLocks noChangeArrowheads="1"/>
          </p:cNvSpPr>
          <p:nvPr/>
        </p:nvSpPr>
        <p:spPr bwMode="auto">
          <a:xfrm flipH="1">
            <a:off x="3195638" y="1689100"/>
            <a:ext cx="1816100" cy="841375"/>
          </a:xfrm>
          <a:prstGeom prst="rightArrow">
            <a:avLst>
              <a:gd name="adj1" fmla="val 50000"/>
              <a:gd name="adj2" fmla="val 53962"/>
            </a:avLst>
          </a:prstGeom>
          <a:noFill/>
          <a:ln w="19050">
            <a:solidFill>
              <a:srgbClr val="FF051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2746" name="Rectangle 170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2081213" y="4632325"/>
            <a:ext cx="700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800" b="1">
                <a:solidFill>
                  <a:srgbClr val="0F02E4"/>
                </a:solidFill>
                <a:latin typeface="Courier New" pitchFamily="-107" charset="0"/>
              </a:rPr>
              <a:t>42</a:t>
            </a:r>
            <a:endParaRPr lang="en-US" sz="1800">
              <a:latin typeface="Arial" charset="0"/>
            </a:endParaRPr>
          </a:p>
        </p:txBody>
      </p:sp>
      <p:sp>
        <p:nvSpPr>
          <p:cNvPr id="1432747" name="Text Box 171"/>
          <p:cNvSpPr txBox="1">
            <a:spLocks noChangeArrowheads="1"/>
          </p:cNvSpPr>
          <p:nvPr/>
        </p:nvSpPr>
        <p:spPr bwMode="auto">
          <a:xfrm>
            <a:off x="3263900" y="5507038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  <a:latin typeface="Courier New" pitchFamily="-107" charset="0"/>
              </a:rPr>
              <a:t>storei r1 r15</a:t>
            </a:r>
          </a:p>
        </p:txBody>
      </p:sp>
      <p:sp>
        <p:nvSpPr>
          <p:cNvPr id="1432748" name="Text Box 172"/>
          <p:cNvSpPr txBox="1">
            <a:spLocks noChangeArrowheads="1"/>
          </p:cNvSpPr>
          <p:nvPr/>
        </p:nvSpPr>
        <p:spPr bwMode="auto">
          <a:xfrm>
            <a:off x="4341813" y="5699125"/>
            <a:ext cx="46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chemeClr val="bg2"/>
                </a:solidFill>
                <a:latin typeface="Arial" charset="0"/>
              </a:rPr>
              <a:t>42</a:t>
            </a:r>
            <a:endParaRPr lang="en-US" sz="14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432749" name="Text Box 173"/>
          <p:cNvSpPr txBox="1">
            <a:spLocks noChangeArrowheads="1"/>
          </p:cNvSpPr>
          <p:nvPr/>
        </p:nvSpPr>
        <p:spPr bwMode="auto">
          <a:xfrm>
            <a:off x="3854450" y="5724525"/>
            <a:ext cx="6445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b="1">
                <a:solidFill>
                  <a:schemeClr val="bg2"/>
                </a:solidFill>
                <a:latin typeface="Arial" charset="0"/>
              </a:rPr>
              <a:t>aliens</a:t>
            </a:r>
          </a:p>
        </p:txBody>
      </p:sp>
      <p:sp>
        <p:nvSpPr>
          <p:cNvPr id="1432750" name="Text Box 174"/>
          <p:cNvSpPr txBox="1">
            <a:spLocks noChangeArrowheads="1"/>
          </p:cNvSpPr>
          <p:nvPr/>
        </p:nvSpPr>
        <p:spPr bwMode="auto">
          <a:xfrm>
            <a:off x="4406900" y="2092325"/>
            <a:ext cx="46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rgbClr val="FF0515"/>
                </a:solidFill>
                <a:latin typeface="Arial" charset="0"/>
              </a:rPr>
              <a:t>42</a:t>
            </a:r>
            <a:endParaRPr lang="en-US" sz="1400" b="1">
              <a:latin typeface="Arial" charset="0"/>
            </a:endParaRPr>
          </a:p>
        </p:txBody>
      </p:sp>
      <p:sp>
        <p:nvSpPr>
          <p:cNvPr id="1432751" name="Text Box 175"/>
          <p:cNvSpPr txBox="1">
            <a:spLocks noChangeArrowheads="1"/>
          </p:cNvSpPr>
          <p:nvPr/>
        </p:nvSpPr>
        <p:spPr bwMode="auto">
          <a:xfrm>
            <a:off x="3400425" y="1884363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Courier New" pitchFamily="-107" charset="0"/>
              </a:rPr>
              <a:t>loadi r1 r15</a:t>
            </a:r>
          </a:p>
        </p:txBody>
      </p:sp>
      <p:sp>
        <p:nvSpPr>
          <p:cNvPr id="1432752" name="Text Box 176"/>
          <p:cNvSpPr txBox="1">
            <a:spLocks noChangeArrowheads="1"/>
          </p:cNvSpPr>
          <p:nvPr/>
        </p:nvSpPr>
        <p:spPr bwMode="auto">
          <a:xfrm>
            <a:off x="3860800" y="2101850"/>
            <a:ext cx="7080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b="1">
                <a:solidFill>
                  <a:srgbClr val="FF0515"/>
                </a:solidFill>
                <a:latin typeface="Arial" charset="0"/>
              </a:rPr>
              <a:t>aliens</a:t>
            </a:r>
            <a:endParaRPr lang="en-US" sz="800" b="1">
              <a:latin typeface="Arial" charset="0"/>
            </a:endParaRPr>
          </a:p>
        </p:txBody>
      </p:sp>
      <p:sp>
        <p:nvSpPr>
          <p:cNvPr id="1432753" name="AutoShape 177"/>
          <p:cNvSpPr>
            <a:spLocks noChangeArrowheads="1"/>
          </p:cNvSpPr>
          <p:nvPr/>
        </p:nvSpPr>
        <p:spPr bwMode="auto">
          <a:xfrm>
            <a:off x="8267700" y="4551363"/>
            <a:ext cx="228600" cy="228600"/>
          </a:xfrm>
          <a:prstGeom prst="star5">
            <a:avLst/>
          </a:prstGeom>
          <a:solidFill>
            <a:srgbClr val="E3DC0D"/>
          </a:solidFill>
          <a:ln w="19050">
            <a:solidFill>
              <a:srgbClr val="D172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2754" name="Rectangle 178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859463" y="3740150"/>
            <a:ext cx="218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load r2 43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2755" name="Rectangle 179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859463" y="4105275"/>
            <a:ext cx="218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.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2756" name="Rectangle 180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861050" y="448627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loadi r1 r15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2757" name="Rectangle 181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859463" y="4859338"/>
            <a:ext cx="2185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.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2758" name="Text Box 182"/>
          <p:cNvSpPr txBox="1">
            <a:spLocks noChangeArrowheads="1"/>
          </p:cNvSpPr>
          <p:nvPr/>
        </p:nvSpPr>
        <p:spPr bwMode="auto">
          <a:xfrm>
            <a:off x="3465513" y="3697288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515"/>
                </a:solidFill>
              </a:rPr>
              <a:t>direct load</a:t>
            </a:r>
          </a:p>
        </p:txBody>
      </p:sp>
      <p:sp>
        <p:nvSpPr>
          <p:cNvPr id="1432759" name="Text Box 183"/>
          <p:cNvSpPr txBox="1">
            <a:spLocks noChangeArrowheads="1"/>
          </p:cNvSpPr>
          <p:nvPr/>
        </p:nvSpPr>
        <p:spPr bwMode="auto">
          <a:xfrm>
            <a:off x="3481388" y="4443413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515"/>
                </a:solidFill>
              </a:rPr>
              <a:t>indirect</a:t>
            </a:r>
            <a:r>
              <a:rPr lang="en-US">
                <a:solidFill>
                  <a:srgbClr val="FF0515"/>
                </a:solidFill>
              </a:rPr>
              <a:t> load</a:t>
            </a:r>
          </a:p>
        </p:txBody>
      </p:sp>
      <p:grpSp>
        <p:nvGrpSpPr>
          <p:cNvPr id="1432760" name="Group 184"/>
          <p:cNvGrpSpPr>
            <a:grpSpLocks/>
          </p:cNvGrpSpPr>
          <p:nvPr>
            <p:custDataLst>
              <p:tags r:id="rId60"/>
            </p:custDataLst>
          </p:nvPr>
        </p:nvGrpSpPr>
        <p:grpSpPr bwMode="auto">
          <a:xfrm>
            <a:off x="2527300" y="1890713"/>
            <a:ext cx="225425" cy="300037"/>
            <a:chOff x="2928" y="1051"/>
            <a:chExt cx="840" cy="957"/>
          </a:xfrm>
        </p:grpSpPr>
        <p:sp>
          <p:nvSpPr>
            <p:cNvPr id="1432761" name="Freeform 185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62" name="Oval 186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63" name="Oval 187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64" name="Oval 188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65" name="Oval 189"/>
            <p:cNvSpPr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66" name="Oval 190"/>
            <p:cNvSpPr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67" name="Oval 191"/>
            <p:cNvSpPr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68" name="Oval 192"/>
            <p:cNvSpPr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69" name="AutoShape 193"/>
            <p:cNvSpPr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70" name="Freeform 194"/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71" name="Freeform 195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72" name="Freeform 196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73" name="Freeform 197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2774" name="Group 198"/>
          <p:cNvGrpSpPr>
            <a:grpSpLocks/>
          </p:cNvGrpSpPr>
          <p:nvPr>
            <p:custDataLst>
              <p:tags r:id="rId61"/>
            </p:custDataLst>
          </p:nvPr>
        </p:nvGrpSpPr>
        <p:grpSpPr bwMode="auto">
          <a:xfrm>
            <a:off x="1920875" y="1890713"/>
            <a:ext cx="225425" cy="300037"/>
            <a:chOff x="2928" y="1051"/>
            <a:chExt cx="840" cy="957"/>
          </a:xfrm>
        </p:grpSpPr>
        <p:sp>
          <p:nvSpPr>
            <p:cNvPr id="1432775" name="Freeform 199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76" name="Oval 200"/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77" name="Oval 201"/>
            <p:cNvSpPr>
              <a:spLocks noChangeArrowheads="1"/>
            </p:cNvSpPr>
            <p:nvPr>
              <p:custDataLst>
                <p:tags r:id="rId14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78" name="Oval 202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79" name="Oval 203"/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80" name="Oval 204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81" name="Oval 205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82" name="Oval 206"/>
            <p:cNvSpPr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83" name="AutoShape 207"/>
            <p:cNvSpPr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84" name="Freeform 208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85" name="Freeform 209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86" name="Freeform 210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87" name="Freeform 211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2788" name="Group 212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1639888" y="1890713"/>
            <a:ext cx="225425" cy="300037"/>
            <a:chOff x="2928" y="1051"/>
            <a:chExt cx="840" cy="957"/>
          </a:xfrm>
        </p:grpSpPr>
        <p:sp>
          <p:nvSpPr>
            <p:cNvPr id="1432789" name="Freeform 213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90" name="Oval 214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91" name="Oval 215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92" name="Oval 216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93" name="Oval 217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94" name="Oval 218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95" name="Oval 219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96" name="Oval 220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97" name="AutoShape 221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98" name="Freeform 222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99" name="Freeform 223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800" name="Freeform 224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801" name="Freeform 225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2802" name="Group 226"/>
          <p:cNvGrpSpPr>
            <a:grpSpLocks/>
          </p:cNvGrpSpPr>
          <p:nvPr>
            <p:custDataLst>
              <p:tags r:id="rId63"/>
            </p:custDataLst>
          </p:nvPr>
        </p:nvGrpSpPr>
        <p:grpSpPr bwMode="auto">
          <a:xfrm>
            <a:off x="2209800" y="1905000"/>
            <a:ext cx="234950" cy="273050"/>
            <a:chOff x="1824" y="4512"/>
            <a:chExt cx="528" cy="241"/>
          </a:xfrm>
        </p:grpSpPr>
        <p:sp>
          <p:nvSpPr>
            <p:cNvPr id="1432803" name="Freeform 227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04" name="Oval 228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05" name="Oval 229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06" name="Oval 230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07" name="Oval 231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08" name="Oval 232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09" name="Oval 233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10" name="Oval 234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11" name="Freeform 235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12" name="Freeform 236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13" name="AutoShape 237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14" name="AutoShape 238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2815" name="Group 239"/>
          <p:cNvGrpSpPr>
            <a:grpSpLocks/>
          </p:cNvGrpSpPr>
          <p:nvPr>
            <p:custDataLst>
              <p:tags r:id="rId64"/>
            </p:custDataLst>
          </p:nvPr>
        </p:nvGrpSpPr>
        <p:grpSpPr bwMode="auto">
          <a:xfrm>
            <a:off x="7848600" y="5943600"/>
            <a:ext cx="225425" cy="300038"/>
            <a:chOff x="2928" y="1051"/>
            <a:chExt cx="840" cy="957"/>
          </a:xfrm>
        </p:grpSpPr>
        <p:sp>
          <p:nvSpPr>
            <p:cNvPr id="1432816" name="Freeform 240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17" name="Oval 241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18" name="Oval 242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19" name="Oval 243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20" name="Oval 244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21" name="Oval 245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22" name="Oval 246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23" name="Oval 247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24" name="AutoShape 248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25" name="Freeform 249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826" name="Freeform 250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827" name="Freeform 251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828" name="Freeform 252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2829" name="Group 253"/>
          <p:cNvGrpSpPr>
            <a:grpSpLocks/>
          </p:cNvGrpSpPr>
          <p:nvPr>
            <p:custDataLst>
              <p:tags r:id="rId65"/>
            </p:custDataLst>
          </p:nvPr>
        </p:nvGrpSpPr>
        <p:grpSpPr bwMode="auto">
          <a:xfrm>
            <a:off x="7543800" y="5943600"/>
            <a:ext cx="225425" cy="300038"/>
            <a:chOff x="2928" y="1051"/>
            <a:chExt cx="840" cy="957"/>
          </a:xfrm>
        </p:grpSpPr>
        <p:sp>
          <p:nvSpPr>
            <p:cNvPr id="1432830" name="Freeform 254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31" name="Oval 255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32" name="Oval 256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33" name="Oval 257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34" name="Oval 258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35" name="Oval 259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36" name="Oval 260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37" name="Oval 261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38" name="AutoShape 262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39" name="Freeform 263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840" name="Freeform 264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841" name="Freeform 265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842" name="Freeform 266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2843" name="Group 267"/>
          <p:cNvGrpSpPr>
            <a:grpSpLocks/>
          </p:cNvGrpSpPr>
          <p:nvPr>
            <p:custDataLst>
              <p:tags r:id="rId66"/>
            </p:custDataLst>
          </p:nvPr>
        </p:nvGrpSpPr>
        <p:grpSpPr bwMode="auto">
          <a:xfrm>
            <a:off x="2514600" y="2514600"/>
            <a:ext cx="225425" cy="300038"/>
            <a:chOff x="2928" y="1051"/>
            <a:chExt cx="840" cy="957"/>
          </a:xfrm>
        </p:grpSpPr>
        <p:sp>
          <p:nvSpPr>
            <p:cNvPr id="1432844" name="Freeform 268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45" name="Oval 269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46" name="Oval 270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47" name="Oval 271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48" name="Oval 272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49" name="Oval 273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50" name="Oval 274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51" name="Oval 275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52" name="AutoShape 276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53" name="Freeform 277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854" name="Freeform 278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855" name="Freeform 279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856" name="Freeform 280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2857" name="Group 281"/>
          <p:cNvGrpSpPr>
            <a:grpSpLocks/>
          </p:cNvGrpSpPr>
          <p:nvPr>
            <p:custDataLst>
              <p:tags r:id="rId67"/>
            </p:custDataLst>
          </p:nvPr>
        </p:nvGrpSpPr>
        <p:grpSpPr bwMode="auto">
          <a:xfrm>
            <a:off x="2209800" y="2514600"/>
            <a:ext cx="225425" cy="300038"/>
            <a:chOff x="2928" y="1051"/>
            <a:chExt cx="840" cy="957"/>
          </a:xfrm>
        </p:grpSpPr>
        <p:sp>
          <p:nvSpPr>
            <p:cNvPr id="1432858" name="Freeform 282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59" name="Oval 283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60" name="Oval 284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61" name="Oval 285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62" name="Oval 286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63" name="Oval 287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64" name="Oval 288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65" name="Oval 289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66" name="AutoShape 290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67" name="Freeform 291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868" name="Freeform 292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869" name="Freeform 293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870" name="Freeform 294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2871" name="Text Box 295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457200" y="24384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r2</a:t>
            </a:r>
          </a:p>
        </p:txBody>
      </p:sp>
    </p:spTree>
    <p:extLst>
      <p:ext uri="{BB962C8B-B14F-4D97-AF65-F5344CB8AC3E}">
        <p14:creationId xmlns:p14="http://schemas.microsoft.com/office/powerpoint/2010/main" val="37314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6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1201738"/>
            <a:ext cx="8289925" cy="180975"/>
            <a:chOff x="295" y="1311"/>
            <a:chExt cx="5177" cy="114"/>
          </a:xfrm>
        </p:grpSpPr>
        <p:sp>
          <p:nvSpPr>
            <p:cNvPr id="1434627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28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629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70100" y="258763"/>
            <a:ext cx="47117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 b="1">
                <a:solidFill>
                  <a:schemeClr val="tx2"/>
                </a:solidFill>
                <a:latin typeface="Courier New" pitchFamily="-107" charset="0"/>
              </a:rPr>
              <a:t>call</a:t>
            </a:r>
            <a:endParaRPr lang="en-US" sz="4200">
              <a:solidFill>
                <a:schemeClr val="tx2"/>
              </a:solidFill>
              <a:latin typeface="Times New Roman" pitchFamily="-107" charset="0"/>
            </a:endParaRPr>
          </a:p>
        </p:txBody>
      </p:sp>
      <p:sp>
        <p:nvSpPr>
          <p:cNvPr id="143463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1950" y="1614488"/>
            <a:ext cx="3352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A04E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A function call in </a:t>
            </a:r>
            <a:r>
              <a:rPr lang="en-US" dirty="0" smtClean="0"/>
              <a:t>Racket:</a:t>
            </a:r>
            <a:endParaRPr lang="en-US" dirty="0"/>
          </a:p>
        </p:txBody>
      </p:sp>
      <p:sp>
        <p:nvSpPr>
          <p:cNvPr id="1434632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3600" y="1676400"/>
            <a:ext cx="2344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A04E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Hmmm's </a:t>
            </a:r>
            <a:r>
              <a:rPr lang="en-US" b="1">
                <a:latin typeface="Courier New" pitchFamily="-107" charset="0"/>
              </a:rPr>
              <a:t>call</a:t>
            </a:r>
            <a:r>
              <a:rPr lang="en-US"/>
              <a:t> operation:</a:t>
            </a:r>
          </a:p>
        </p:txBody>
      </p:sp>
      <p:sp>
        <p:nvSpPr>
          <p:cNvPr id="1434633" name="Rectangle 9"/>
          <p:cNvSpPr>
            <a:spLocks noChangeArrowheads="1"/>
          </p:cNvSpPr>
          <p:nvPr/>
        </p:nvSpPr>
        <p:spPr bwMode="auto">
          <a:xfrm>
            <a:off x="5975350" y="3292475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F02E4"/>
                </a:solidFill>
                <a:latin typeface="Courier New" pitchFamily="-107" charset="0"/>
              </a:rPr>
              <a:t>call r14 4</a:t>
            </a:r>
          </a:p>
        </p:txBody>
      </p:sp>
      <p:sp>
        <p:nvSpPr>
          <p:cNvPr id="1434634" name="Text Box 10"/>
          <p:cNvSpPr txBox="1">
            <a:spLocks noChangeArrowheads="1"/>
          </p:cNvSpPr>
          <p:nvPr/>
        </p:nvSpPr>
        <p:spPr bwMode="auto">
          <a:xfrm>
            <a:off x="5637213" y="4421188"/>
            <a:ext cx="3094037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>
                <a:solidFill>
                  <a:srgbClr val="0F02E4"/>
                </a:solidFill>
              </a:rPr>
              <a:t>puts NEXT line # into </a:t>
            </a:r>
            <a:r>
              <a:rPr lang="en-US" sz="1800" b="1">
                <a:solidFill>
                  <a:srgbClr val="0F02E4"/>
                </a:solidFill>
                <a:latin typeface="Courier New" pitchFamily="-107" charset="0"/>
              </a:rPr>
              <a:t>r14</a:t>
            </a:r>
            <a:r>
              <a:rPr lang="en-US" sz="1800">
                <a:solidFill>
                  <a:srgbClr val="0F02E4"/>
                </a:solidFill>
              </a:rPr>
              <a:t>,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>
                <a:solidFill>
                  <a:srgbClr val="0F02E4"/>
                </a:solidFill>
              </a:rPr>
              <a:t>then jumps to line 4</a:t>
            </a:r>
          </a:p>
        </p:txBody>
      </p:sp>
      <p:sp>
        <p:nvSpPr>
          <p:cNvPr id="1434635" name="Rectangle 11"/>
          <p:cNvSpPr>
            <a:spLocks noChangeArrowheads="1"/>
          </p:cNvSpPr>
          <p:nvPr/>
        </p:nvSpPr>
        <p:spPr bwMode="auto">
          <a:xfrm>
            <a:off x="5738813" y="4262438"/>
            <a:ext cx="2913062" cy="690562"/>
          </a:xfrm>
          <a:prstGeom prst="rect">
            <a:avLst/>
          </a:prstGeom>
          <a:noFill/>
          <a:ln w="19050">
            <a:solidFill>
              <a:srgbClr val="0F02E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636" name="Line 12"/>
          <p:cNvSpPr>
            <a:spLocks noChangeShapeType="1"/>
          </p:cNvSpPr>
          <p:nvPr/>
        </p:nvSpPr>
        <p:spPr bwMode="auto">
          <a:xfrm flipV="1">
            <a:off x="7199313" y="3778250"/>
            <a:ext cx="0" cy="484188"/>
          </a:xfrm>
          <a:prstGeom prst="line">
            <a:avLst/>
          </a:prstGeom>
          <a:noFill/>
          <a:ln w="19050">
            <a:solidFill>
              <a:srgbClr val="0F02E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61950" y="2633911"/>
            <a:ext cx="457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 dirty="0" smtClean="0">
                <a:latin typeface="Courier New" pitchFamily="-107" charset="0"/>
              </a:rPr>
              <a:t>(define (main)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</a:t>
            </a:r>
            <a:r>
              <a:rPr lang="en-US" sz="1600" b="1" dirty="0" smtClean="0">
                <a:latin typeface="Courier New" pitchFamily="-107" charset="0"/>
              </a:rPr>
              <a:t>(let* ((r1 (read-line)))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</a:t>
            </a:r>
            <a:r>
              <a:rPr lang="en-US" sz="1600" b="1" dirty="0" smtClean="0">
                <a:latin typeface="Courier New" pitchFamily="-107" charset="0"/>
              </a:rPr>
              <a:t>      (result (demo r1)))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  (display result)))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74700" y="4421188"/>
            <a:ext cx="32766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latin typeface="Courier New" pitchFamily="-107" charset="0"/>
              </a:rPr>
              <a:t>(define (demo x)</a:t>
            </a:r>
            <a:endParaRPr lang="en-US" sz="1600" b="1" dirty="0"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(+ x (f x)))  </a:t>
            </a:r>
            <a:endParaRPr lang="en-US" sz="1600" b="1" dirty="0">
              <a:latin typeface="Courier New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6434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42643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643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26437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How functions REALLY work…</a:t>
            </a:r>
          </a:p>
        </p:txBody>
      </p:sp>
      <p:sp>
        <p:nvSpPr>
          <p:cNvPr id="1426440" name="Text Box 8"/>
          <p:cNvSpPr txBox="1">
            <a:spLocks noChangeArrowheads="1"/>
          </p:cNvSpPr>
          <p:nvPr/>
        </p:nvSpPr>
        <p:spPr bwMode="auto">
          <a:xfrm>
            <a:off x="457200" y="57912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1426443" name="AutoShape 11"/>
          <p:cNvSpPr>
            <a:spLocks noChangeArrowheads="1"/>
          </p:cNvSpPr>
          <p:nvPr/>
        </p:nvSpPr>
        <p:spPr bwMode="auto">
          <a:xfrm>
            <a:off x="838200" y="2819400"/>
            <a:ext cx="2133600" cy="533400"/>
          </a:xfrm>
          <a:prstGeom prst="wedgeRectCallout">
            <a:avLst>
              <a:gd name="adj1" fmla="val -36458"/>
              <a:gd name="adj2" fmla="val 8035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</a:t>
            </a:r>
            <a:r>
              <a:rPr lang="en-US" sz="1400" b="1"/>
              <a:t>r1</a:t>
            </a:r>
            <a:r>
              <a:rPr lang="en-US" sz="1400"/>
              <a:t>, and I'll put my output in </a:t>
            </a:r>
            <a:r>
              <a:rPr lang="en-US" sz="1400" b="1"/>
              <a:t>r13</a:t>
            </a:r>
          </a:p>
        </p:txBody>
      </p:sp>
      <p:sp>
        <p:nvSpPr>
          <p:cNvPr id="1426444" name="AutoShape 12"/>
          <p:cNvSpPr>
            <a:spLocks noChangeArrowheads="1"/>
          </p:cNvSpPr>
          <p:nvPr/>
        </p:nvSpPr>
        <p:spPr bwMode="auto">
          <a:xfrm>
            <a:off x="685800" y="4191000"/>
            <a:ext cx="2133600" cy="533400"/>
          </a:xfrm>
          <a:prstGeom prst="wedgeRectCallout">
            <a:avLst>
              <a:gd name="adj1" fmla="val -40028"/>
              <a:gd name="adj2" fmla="val 7589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</a:t>
            </a:r>
            <a:r>
              <a:rPr lang="en-US" sz="1400" b="1"/>
              <a:t>r1</a:t>
            </a:r>
            <a:r>
              <a:rPr lang="en-US" sz="1400"/>
              <a:t>, and I'll put my output in</a:t>
            </a:r>
            <a:r>
              <a:rPr lang="en-US" sz="1400" b="1"/>
              <a:t> r13</a:t>
            </a:r>
          </a:p>
        </p:txBody>
      </p:sp>
      <p:sp>
        <p:nvSpPr>
          <p:cNvPr id="1426445" name="AutoShape 13"/>
          <p:cNvSpPr>
            <a:spLocks noChangeArrowheads="1"/>
          </p:cNvSpPr>
          <p:nvPr/>
        </p:nvSpPr>
        <p:spPr bwMode="auto">
          <a:xfrm>
            <a:off x="609600" y="5486400"/>
            <a:ext cx="2133600" cy="533400"/>
          </a:xfrm>
          <a:prstGeom prst="wedgeRectCallout">
            <a:avLst>
              <a:gd name="adj1" fmla="val -36606"/>
              <a:gd name="adj2" fmla="val 8958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</a:t>
            </a:r>
            <a:r>
              <a:rPr lang="en-US" sz="1400" b="1"/>
              <a:t>r1</a:t>
            </a:r>
            <a:r>
              <a:rPr lang="en-US" sz="1400"/>
              <a:t>, and I'll put my output in </a:t>
            </a:r>
            <a:r>
              <a:rPr lang="en-US" sz="1400" b="1"/>
              <a:t>r13</a:t>
            </a:r>
          </a:p>
        </p:txBody>
      </p:sp>
      <p:sp>
        <p:nvSpPr>
          <p:cNvPr id="1426448" name="Rectangle 16"/>
          <p:cNvSpPr>
            <a:spLocks noChangeArrowheads="1"/>
          </p:cNvSpPr>
          <p:nvPr/>
        </p:nvSpPr>
        <p:spPr bwMode="auto">
          <a:xfrm>
            <a:off x="3810000" y="1676400"/>
            <a:ext cx="53340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>
                <a:latin typeface="Courier New" pitchFamily="-107" charset="0"/>
              </a:rPr>
              <a:t>00 read r1        # Get the user's input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01 loadn r15 </a:t>
            </a:r>
            <a:r>
              <a:rPr lang="en-US" sz="1400" b="1">
                <a:solidFill>
                  <a:srgbClr val="0F02E4"/>
                </a:solidFill>
                <a:latin typeface="Courier New" pitchFamily="-107" charset="0"/>
              </a:rPr>
              <a:t>SA</a:t>
            </a:r>
            <a:r>
              <a:rPr lang="en-US" sz="1400" b="1">
                <a:latin typeface="Courier New" pitchFamily="-107" charset="0"/>
              </a:rPr>
              <a:t>   # Store the top of the stack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02 call r14 </a:t>
            </a:r>
            <a:r>
              <a:rPr lang="en-US" sz="1400" b="1">
                <a:solidFill>
                  <a:srgbClr val="0F02E4"/>
                </a:solidFill>
                <a:latin typeface="Courier New" pitchFamily="-107" charset="0"/>
              </a:rPr>
              <a:t>DEMO</a:t>
            </a:r>
            <a:r>
              <a:rPr lang="en-US" sz="1400" b="1">
                <a:latin typeface="Courier New" pitchFamily="-107" charset="0"/>
              </a:rPr>
              <a:t>  # Call demo, starts at line ??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03 write r13      # Demo has returned,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# so just write and halt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04 halt</a:t>
            </a:r>
          </a:p>
        </p:txBody>
      </p:sp>
      <p:sp>
        <p:nvSpPr>
          <p:cNvPr id="1426450" name="Rectangle 18"/>
          <p:cNvSpPr>
            <a:spLocks noChangeArrowheads="1"/>
          </p:cNvSpPr>
          <p:nvPr/>
        </p:nvSpPr>
        <p:spPr bwMode="auto">
          <a:xfrm>
            <a:off x="228600" y="1371600"/>
            <a:ext cx="3348038" cy="1219200"/>
          </a:xfrm>
          <a:prstGeom prst="rect">
            <a:avLst/>
          </a:prstGeom>
          <a:noFill/>
          <a:ln w="19050">
            <a:solidFill>
              <a:srgbClr val="FF051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26451" name="Rectangle 19"/>
          <p:cNvSpPr>
            <a:spLocks noChangeArrowheads="1"/>
          </p:cNvSpPr>
          <p:nvPr/>
        </p:nvSpPr>
        <p:spPr bwMode="auto">
          <a:xfrm>
            <a:off x="3733800" y="1600200"/>
            <a:ext cx="5410200" cy="1447800"/>
          </a:xfrm>
          <a:prstGeom prst="rect">
            <a:avLst/>
          </a:prstGeom>
          <a:noFill/>
          <a:ln w="19050">
            <a:solidFill>
              <a:srgbClr val="FF051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6452" name="Text Box 20"/>
          <p:cNvSpPr txBox="1">
            <a:spLocks noChangeArrowheads="1"/>
          </p:cNvSpPr>
          <p:nvPr/>
        </p:nvSpPr>
        <p:spPr bwMode="auto">
          <a:xfrm>
            <a:off x="5486400" y="39624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TBD</a:t>
            </a:r>
          </a:p>
        </p:txBody>
      </p:sp>
      <p:sp>
        <p:nvSpPr>
          <p:cNvPr id="1426453" name="Line 21"/>
          <p:cNvSpPr>
            <a:spLocks noChangeShapeType="1"/>
          </p:cNvSpPr>
          <p:nvPr/>
        </p:nvSpPr>
        <p:spPr bwMode="auto">
          <a:xfrm flipH="1" flipV="1">
            <a:off x="5334000" y="2362200"/>
            <a:ext cx="457200" cy="1600200"/>
          </a:xfrm>
          <a:prstGeom prst="line">
            <a:avLst/>
          </a:prstGeom>
          <a:noFill/>
          <a:ln w="19050">
            <a:solidFill>
              <a:srgbClr val="0F02E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26454" name="Line 22"/>
          <p:cNvSpPr>
            <a:spLocks noChangeShapeType="1"/>
          </p:cNvSpPr>
          <p:nvPr/>
        </p:nvSpPr>
        <p:spPr bwMode="auto">
          <a:xfrm flipH="1" flipV="1">
            <a:off x="5562600" y="2133600"/>
            <a:ext cx="457200" cy="1752600"/>
          </a:xfrm>
          <a:prstGeom prst="line">
            <a:avLst/>
          </a:prstGeom>
          <a:noFill/>
          <a:ln w="19050">
            <a:solidFill>
              <a:srgbClr val="0F02E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26455" name="Line 23"/>
          <p:cNvSpPr>
            <a:spLocks noChangeShapeType="1"/>
          </p:cNvSpPr>
          <p:nvPr/>
        </p:nvSpPr>
        <p:spPr bwMode="auto">
          <a:xfrm>
            <a:off x="3576638" y="2057400"/>
            <a:ext cx="157162" cy="76200"/>
          </a:xfrm>
          <a:prstGeom prst="line">
            <a:avLst/>
          </a:prstGeom>
          <a:noFill/>
          <a:ln w="19050">
            <a:solidFill>
              <a:srgbClr val="FF05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08744" y="1463923"/>
            <a:ext cx="457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 dirty="0" smtClean="0">
                <a:latin typeface="Courier New" pitchFamily="-107" charset="0"/>
              </a:rPr>
              <a:t>(define (main)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</a:t>
            </a:r>
            <a:r>
              <a:rPr lang="en-US" sz="1600" b="1" dirty="0" smtClean="0">
                <a:latin typeface="Courier New" pitchFamily="-107" charset="0"/>
              </a:rPr>
              <a:t>(let* ((r1 (read-line)))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</a:t>
            </a:r>
            <a:r>
              <a:rPr lang="en-US" sz="1600" b="1" dirty="0" smtClean="0">
                <a:latin typeface="Courier New" pitchFamily="-107" charset="0"/>
              </a:rPr>
              <a:t>      (result (demo r1)))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  (display result)))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52400" y="3592645"/>
            <a:ext cx="32766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latin typeface="Courier New" pitchFamily="-107" charset="0"/>
              </a:rPr>
              <a:t>(define (demo x)</a:t>
            </a:r>
            <a:endParaRPr lang="en-US" sz="1600" b="1" dirty="0"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(+ x (f x)))  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7000" y="4724400"/>
            <a:ext cx="4572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(define (f x)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    (+ (* 11 (g x))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       (g (/ x 2)))) 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28600" y="6248400"/>
            <a:ext cx="26670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(define (g x)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(* -1 x)) 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32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6452" grpId="0"/>
      <p:bldP spid="1426453" grpId="0" animBg="1"/>
      <p:bldP spid="142645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6674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43667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67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6677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How functions REALLY work…</a:t>
            </a:r>
          </a:p>
        </p:txBody>
      </p:sp>
      <p:sp>
        <p:nvSpPr>
          <p:cNvPr id="1436680" name="Text Box 8"/>
          <p:cNvSpPr txBox="1">
            <a:spLocks noChangeArrowheads="1"/>
          </p:cNvSpPr>
          <p:nvPr/>
        </p:nvSpPr>
        <p:spPr bwMode="auto">
          <a:xfrm>
            <a:off x="457200" y="57912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1436682" name="AutoShape 10"/>
          <p:cNvSpPr>
            <a:spLocks noChangeArrowheads="1"/>
          </p:cNvSpPr>
          <p:nvPr/>
        </p:nvSpPr>
        <p:spPr bwMode="auto">
          <a:xfrm>
            <a:off x="838200" y="2819400"/>
            <a:ext cx="2133600" cy="533400"/>
          </a:xfrm>
          <a:prstGeom prst="wedgeRectCallout">
            <a:avLst>
              <a:gd name="adj1" fmla="val -36458"/>
              <a:gd name="adj2" fmla="val 8035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</a:t>
            </a:r>
            <a:r>
              <a:rPr lang="en-US" sz="1400" b="1"/>
              <a:t>r1</a:t>
            </a:r>
            <a:r>
              <a:rPr lang="en-US" sz="1400"/>
              <a:t>, and I'll put my output in </a:t>
            </a:r>
            <a:r>
              <a:rPr lang="en-US" sz="1400" b="1"/>
              <a:t>r13</a:t>
            </a:r>
          </a:p>
        </p:txBody>
      </p:sp>
      <p:sp>
        <p:nvSpPr>
          <p:cNvPr id="1436683" name="AutoShape 11"/>
          <p:cNvSpPr>
            <a:spLocks noChangeArrowheads="1"/>
          </p:cNvSpPr>
          <p:nvPr/>
        </p:nvSpPr>
        <p:spPr bwMode="auto">
          <a:xfrm>
            <a:off x="685800" y="4191000"/>
            <a:ext cx="2133600" cy="533400"/>
          </a:xfrm>
          <a:prstGeom prst="wedgeRectCallout">
            <a:avLst>
              <a:gd name="adj1" fmla="val -40028"/>
              <a:gd name="adj2" fmla="val 7589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</a:t>
            </a:r>
            <a:r>
              <a:rPr lang="en-US" sz="1400" b="1"/>
              <a:t>r1</a:t>
            </a:r>
            <a:r>
              <a:rPr lang="en-US" sz="1400"/>
              <a:t>, and I'll put my output in</a:t>
            </a:r>
            <a:r>
              <a:rPr lang="en-US" sz="1400" b="1"/>
              <a:t> r13</a:t>
            </a:r>
          </a:p>
        </p:txBody>
      </p:sp>
      <p:sp>
        <p:nvSpPr>
          <p:cNvPr id="1436684" name="AutoShape 12"/>
          <p:cNvSpPr>
            <a:spLocks noChangeArrowheads="1"/>
          </p:cNvSpPr>
          <p:nvPr/>
        </p:nvSpPr>
        <p:spPr bwMode="auto">
          <a:xfrm>
            <a:off x="609600" y="5486400"/>
            <a:ext cx="2133600" cy="533400"/>
          </a:xfrm>
          <a:prstGeom prst="wedgeRectCallout">
            <a:avLst>
              <a:gd name="adj1" fmla="val -36606"/>
              <a:gd name="adj2" fmla="val 8958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</a:t>
            </a:r>
            <a:r>
              <a:rPr lang="en-US" sz="1400" b="1"/>
              <a:t>r1</a:t>
            </a:r>
            <a:r>
              <a:rPr lang="en-US" sz="1400"/>
              <a:t>, and I'll put my output in </a:t>
            </a:r>
            <a:r>
              <a:rPr lang="en-US" sz="1400" b="1"/>
              <a:t>r13</a:t>
            </a:r>
          </a:p>
        </p:txBody>
      </p:sp>
      <p:sp>
        <p:nvSpPr>
          <p:cNvPr id="1436685" name="Rectangle 13"/>
          <p:cNvSpPr>
            <a:spLocks noChangeArrowheads="1"/>
          </p:cNvSpPr>
          <p:nvPr/>
        </p:nvSpPr>
        <p:spPr bwMode="auto">
          <a:xfrm>
            <a:off x="3810000" y="1676400"/>
            <a:ext cx="53340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 dirty="0">
                <a:latin typeface="Courier New" pitchFamily="-107" charset="0"/>
              </a:rPr>
              <a:t>00 read r1        # Get the user's input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01 </a:t>
            </a:r>
            <a:r>
              <a:rPr lang="en-US" sz="1400" b="1" dirty="0" err="1">
                <a:latin typeface="Courier New" pitchFamily="-107" charset="0"/>
              </a:rPr>
              <a:t>loadn</a:t>
            </a:r>
            <a:r>
              <a:rPr lang="en-US" sz="1400" b="1" dirty="0">
                <a:latin typeface="Courier New" pitchFamily="-107" charset="0"/>
              </a:rPr>
              <a:t> r15 </a:t>
            </a:r>
            <a:r>
              <a:rPr lang="en-US" sz="1400" b="1" dirty="0">
                <a:solidFill>
                  <a:srgbClr val="0F02E4"/>
                </a:solidFill>
                <a:latin typeface="Courier New" pitchFamily="-107" charset="0"/>
              </a:rPr>
              <a:t>SA</a:t>
            </a:r>
            <a:r>
              <a:rPr lang="en-US" sz="1400" b="1" dirty="0">
                <a:latin typeface="Courier New" pitchFamily="-107" charset="0"/>
              </a:rPr>
              <a:t>   # Store the top of the stack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02 call r14 </a:t>
            </a:r>
            <a:r>
              <a:rPr lang="en-US" sz="1400" b="1" dirty="0">
                <a:solidFill>
                  <a:srgbClr val="0F02E4"/>
                </a:solidFill>
                <a:latin typeface="Courier New" pitchFamily="-107" charset="0"/>
              </a:rPr>
              <a:t>DEMO</a:t>
            </a:r>
            <a:r>
              <a:rPr lang="en-US" sz="1400" b="1" dirty="0">
                <a:latin typeface="Courier New" pitchFamily="-107" charset="0"/>
              </a:rPr>
              <a:t>  # Call demo, starts at line ??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03 write r13      # Demo has returned,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                  # so just write and halt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04 halt</a:t>
            </a:r>
          </a:p>
          <a:p>
            <a:pPr algn="l"/>
            <a:r>
              <a:rPr lang="en-US" sz="1400" dirty="0">
                <a:latin typeface="Courier New" pitchFamily="-107" charset="0"/>
              </a:rPr>
              <a:t>                  </a:t>
            </a:r>
            <a:r>
              <a:rPr lang="en-US" sz="1400" b="1" dirty="0">
                <a:latin typeface="Courier New" pitchFamily="-107" charset="0"/>
              </a:rPr>
              <a:t># ** demo begins here **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                  # First calculate f(x)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                  # Prepare: store data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05 </a:t>
            </a:r>
            <a:r>
              <a:rPr lang="en-US" sz="1400" b="1" dirty="0" err="1">
                <a:latin typeface="Courier New" pitchFamily="-107" charset="0"/>
              </a:rPr>
              <a:t>storei</a:t>
            </a:r>
            <a:r>
              <a:rPr lang="en-US" sz="1400" b="1" dirty="0">
                <a:latin typeface="Courier New" pitchFamily="-107" charset="0"/>
              </a:rPr>
              <a:t> r1 r15  # Store x on the stack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06 </a:t>
            </a:r>
            <a:r>
              <a:rPr lang="en-US" sz="1400" b="1" dirty="0" err="1">
                <a:latin typeface="Courier New" pitchFamily="-107" charset="0"/>
              </a:rPr>
              <a:t>addn</a:t>
            </a:r>
            <a:r>
              <a:rPr lang="en-US" sz="1400" b="1" dirty="0">
                <a:latin typeface="Courier New" pitchFamily="-107" charset="0"/>
              </a:rPr>
              <a:t> r15 1     # Increment stack pointer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07 </a:t>
            </a:r>
            <a:r>
              <a:rPr lang="en-US" sz="1400" b="1" dirty="0" err="1">
                <a:latin typeface="Courier New" pitchFamily="-107" charset="0"/>
              </a:rPr>
              <a:t>storei</a:t>
            </a:r>
            <a:r>
              <a:rPr lang="en-US" sz="1400" b="1" dirty="0">
                <a:latin typeface="Courier New" pitchFamily="-107" charset="0"/>
              </a:rPr>
              <a:t> r14 r15 # Store our return address 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08 </a:t>
            </a:r>
            <a:r>
              <a:rPr lang="en-US" sz="1400" b="1" dirty="0" err="1">
                <a:latin typeface="Courier New" pitchFamily="-107" charset="0"/>
              </a:rPr>
              <a:t>addn</a:t>
            </a:r>
            <a:r>
              <a:rPr lang="en-US" sz="1400" b="1" dirty="0">
                <a:latin typeface="Courier New" pitchFamily="-107" charset="0"/>
              </a:rPr>
              <a:t> r15 1     # increment the stack pointer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                  # Prepare input: r1 already 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                  # contains x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09 call r14 </a:t>
            </a:r>
            <a:r>
              <a:rPr lang="en-US" sz="1400" b="1" dirty="0">
                <a:solidFill>
                  <a:srgbClr val="0F02E4"/>
                </a:solidFill>
                <a:latin typeface="Courier New" pitchFamily="-107" charset="0"/>
              </a:rPr>
              <a:t>F</a:t>
            </a:r>
            <a:r>
              <a:rPr lang="en-US" sz="1400" b="1" dirty="0">
                <a:latin typeface="Courier New" pitchFamily="-107" charset="0"/>
              </a:rPr>
              <a:t>     # Call f(x)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10 </a:t>
            </a:r>
            <a:r>
              <a:rPr lang="en-US" sz="1400" b="1" dirty="0" err="1">
                <a:latin typeface="Courier New" pitchFamily="-107" charset="0"/>
              </a:rPr>
              <a:t>addn</a:t>
            </a:r>
            <a:r>
              <a:rPr lang="en-US" sz="1400" b="1" dirty="0">
                <a:latin typeface="Courier New" pitchFamily="-107" charset="0"/>
              </a:rPr>
              <a:t> r15 -1    # F has returned. </a:t>
            </a:r>
            <a:r>
              <a:rPr lang="en-US" sz="1400" b="1" dirty="0" err="1">
                <a:latin typeface="Courier New" pitchFamily="-107" charset="0"/>
              </a:rPr>
              <a:t>decr</a:t>
            </a:r>
            <a:r>
              <a:rPr lang="en-US" sz="1400" b="1" dirty="0">
                <a:latin typeface="Courier New" pitchFamily="-107" charset="0"/>
              </a:rPr>
              <a:t> </a:t>
            </a:r>
            <a:r>
              <a:rPr lang="en-US" sz="1400" b="1" dirty="0" err="1">
                <a:latin typeface="Courier New" pitchFamily="-107" charset="0"/>
              </a:rPr>
              <a:t>sp</a:t>
            </a:r>
            <a:endParaRPr lang="en-US" sz="1400" b="1" dirty="0">
              <a:latin typeface="Courier New" pitchFamily="-107" charset="0"/>
            </a:endParaRPr>
          </a:p>
          <a:p>
            <a:pPr algn="l"/>
            <a:r>
              <a:rPr lang="en-US" sz="1400" b="1" dirty="0">
                <a:latin typeface="Courier New" pitchFamily="-107" charset="0"/>
              </a:rPr>
              <a:t>11 </a:t>
            </a:r>
            <a:r>
              <a:rPr lang="en-US" sz="1400" b="1" dirty="0" err="1">
                <a:latin typeface="Courier New" pitchFamily="-107" charset="0"/>
              </a:rPr>
              <a:t>loadi</a:t>
            </a:r>
            <a:r>
              <a:rPr lang="en-US" sz="1400" b="1" dirty="0">
                <a:latin typeface="Courier New" pitchFamily="-107" charset="0"/>
              </a:rPr>
              <a:t> r14 r15  # Get our return address 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12 </a:t>
            </a:r>
            <a:r>
              <a:rPr lang="en-US" sz="1400" b="1" dirty="0" err="1">
                <a:latin typeface="Courier New" pitchFamily="-107" charset="0"/>
              </a:rPr>
              <a:t>addn</a:t>
            </a:r>
            <a:r>
              <a:rPr lang="en-US" sz="1400" b="1" dirty="0">
                <a:latin typeface="Courier New" pitchFamily="-107" charset="0"/>
              </a:rPr>
              <a:t> r15 -1    # decrement the stack pointer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13 </a:t>
            </a:r>
            <a:r>
              <a:rPr lang="en-US" sz="1400" b="1" dirty="0" err="1">
                <a:latin typeface="Courier New" pitchFamily="-107" charset="0"/>
              </a:rPr>
              <a:t>loadi</a:t>
            </a:r>
            <a:r>
              <a:rPr lang="en-US" sz="1400" b="1" dirty="0">
                <a:latin typeface="Courier New" pitchFamily="-107" charset="0"/>
              </a:rPr>
              <a:t> r1 r15   # Get x back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14 add r13 </a:t>
            </a:r>
            <a:r>
              <a:rPr lang="en-US" sz="1400" b="1" dirty="0" err="1">
                <a:latin typeface="Courier New" pitchFamily="-107" charset="0"/>
              </a:rPr>
              <a:t>r13</a:t>
            </a:r>
            <a:r>
              <a:rPr lang="en-US" sz="1400" b="1" dirty="0">
                <a:latin typeface="Courier New" pitchFamily="-107" charset="0"/>
              </a:rPr>
              <a:t> r1 # r13 = f(x) + x 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15 </a:t>
            </a:r>
            <a:r>
              <a:rPr lang="en-US" sz="1400" b="1" dirty="0" err="1">
                <a:latin typeface="Courier New" pitchFamily="-107" charset="0"/>
              </a:rPr>
              <a:t>jumpi</a:t>
            </a:r>
            <a:r>
              <a:rPr lang="en-US" sz="1400" b="1" dirty="0">
                <a:latin typeface="Courier New" pitchFamily="-107" charset="0"/>
              </a:rPr>
              <a:t> r14      # Demo is done so return</a:t>
            </a:r>
          </a:p>
        </p:txBody>
      </p:sp>
      <p:sp>
        <p:nvSpPr>
          <p:cNvPr id="1436687" name="Rectangle 15"/>
          <p:cNvSpPr>
            <a:spLocks noChangeArrowheads="1"/>
          </p:cNvSpPr>
          <p:nvPr/>
        </p:nvSpPr>
        <p:spPr bwMode="auto">
          <a:xfrm>
            <a:off x="228600" y="3505200"/>
            <a:ext cx="3048000" cy="609600"/>
          </a:xfrm>
          <a:prstGeom prst="rect">
            <a:avLst/>
          </a:prstGeom>
          <a:noFill/>
          <a:ln w="19050">
            <a:solidFill>
              <a:srgbClr val="FF051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6693" name="Rectangle 21"/>
          <p:cNvSpPr>
            <a:spLocks noChangeArrowheads="1"/>
          </p:cNvSpPr>
          <p:nvPr/>
        </p:nvSpPr>
        <p:spPr bwMode="auto">
          <a:xfrm>
            <a:off x="3810000" y="2971800"/>
            <a:ext cx="5181600" cy="3505200"/>
          </a:xfrm>
          <a:prstGeom prst="rect">
            <a:avLst/>
          </a:prstGeom>
          <a:noFill/>
          <a:ln w="19050">
            <a:solidFill>
              <a:srgbClr val="FF051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6694" name="Line 22"/>
          <p:cNvSpPr>
            <a:spLocks noChangeShapeType="1"/>
          </p:cNvSpPr>
          <p:nvPr/>
        </p:nvSpPr>
        <p:spPr bwMode="auto">
          <a:xfrm>
            <a:off x="3276600" y="3886200"/>
            <a:ext cx="533400" cy="0"/>
          </a:xfrm>
          <a:prstGeom prst="line">
            <a:avLst/>
          </a:prstGeom>
          <a:noFill/>
          <a:ln w="19050">
            <a:solidFill>
              <a:srgbClr val="FF05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200" y="1447800"/>
            <a:ext cx="457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 dirty="0" smtClean="0">
                <a:latin typeface="Courier New" pitchFamily="-107" charset="0"/>
              </a:rPr>
              <a:t>(define (main)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</a:t>
            </a:r>
            <a:r>
              <a:rPr lang="en-US" sz="1600" b="1" dirty="0" smtClean="0">
                <a:latin typeface="Courier New" pitchFamily="-107" charset="0"/>
              </a:rPr>
              <a:t>(let* ((r1 (read-line)))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</a:t>
            </a:r>
            <a:r>
              <a:rPr lang="en-US" sz="1600" b="1" dirty="0" smtClean="0">
                <a:latin typeface="Courier New" pitchFamily="-107" charset="0"/>
              </a:rPr>
              <a:t>      (result (demo r1)))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  (display result)))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52400" y="3592645"/>
            <a:ext cx="32766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latin typeface="Courier New" pitchFamily="-107" charset="0"/>
              </a:rPr>
              <a:t>(define (demo x)</a:t>
            </a:r>
            <a:endParaRPr lang="en-US" sz="1600" b="1" dirty="0"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(+ x (f x)))  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000" y="4724400"/>
            <a:ext cx="4572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(define (f x)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    (+ (* 11 (g x))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       (g (/ x 2)))) 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28600" y="6248400"/>
            <a:ext cx="26670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(define (g x)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(* -1 x)) 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02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632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00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loadn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r1 21         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01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loadn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r2 2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02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mul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r3 r1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r2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03 add r4 r3 r0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04 sub r5 r1 r2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05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jltz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r5 7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06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addn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r2 42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07 halt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599" y="3517900"/>
            <a:ext cx="52116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this code completes, what is in register r5?</a:t>
            </a:r>
          </a:p>
          <a:p>
            <a:pPr marL="342900" indent="-342900">
              <a:buAutoNum type="alphaUcPeriod"/>
            </a:pPr>
            <a:r>
              <a:rPr lang="en-US" dirty="0" smtClean="0"/>
              <a:t>40</a:t>
            </a:r>
          </a:p>
          <a:p>
            <a:pPr marL="342900" indent="-342900">
              <a:buAutoNum type="alphaUcPeriod"/>
            </a:pPr>
            <a:r>
              <a:rPr lang="en-US" dirty="0" smtClean="0"/>
              <a:t>-40</a:t>
            </a:r>
          </a:p>
          <a:p>
            <a:pPr marL="342900" indent="-342900">
              <a:buAutoNum type="alphaUcPeriod"/>
            </a:pPr>
            <a:r>
              <a:rPr lang="en-US" dirty="0" smtClean="0"/>
              <a:t>19</a:t>
            </a:r>
          </a:p>
          <a:p>
            <a:pPr marL="342900" indent="-342900">
              <a:buAutoNum type="alphaUcPeriod"/>
            </a:pPr>
            <a:r>
              <a:rPr lang="en-US" dirty="0" smtClean="0"/>
              <a:t>-19</a:t>
            </a:r>
          </a:p>
          <a:p>
            <a:pPr marL="342900" indent="-342900">
              <a:buAutoNum type="alphaUcPeriod"/>
            </a:pPr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528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733" name="Rectangle 13"/>
          <p:cNvSpPr>
            <a:spLocks noChangeArrowheads="1"/>
          </p:cNvSpPr>
          <p:nvPr/>
        </p:nvSpPr>
        <p:spPr bwMode="auto">
          <a:xfrm>
            <a:off x="3810000" y="457200"/>
            <a:ext cx="533400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>
                <a:latin typeface="Courier New" pitchFamily="-107" charset="0"/>
              </a:rPr>
              <a:t>00 read r1        # Get the user's input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01 loadn r15 </a:t>
            </a:r>
            <a:r>
              <a:rPr lang="en-US" sz="1400" b="1">
                <a:solidFill>
                  <a:srgbClr val="0F02E4"/>
                </a:solidFill>
                <a:latin typeface="Courier New" pitchFamily="-107" charset="0"/>
              </a:rPr>
              <a:t>SA</a:t>
            </a:r>
            <a:r>
              <a:rPr lang="en-US" sz="1400" b="1">
                <a:latin typeface="Courier New" pitchFamily="-107" charset="0"/>
              </a:rPr>
              <a:t>   # Store the top of the stack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02 call r14 </a:t>
            </a:r>
            <a:r>
              <a:rPr lang="en-US" sz="1400" b="1">
                <a:solidFill>
                  <a:srgbClr val="0F02E4"/>
                </a:solidFill>
                <a:latin typeface="Courier New" pitchFamily="-107" charset="0"/>
              </a:rPr>
              <a:t>DEMO</a:t>
            </a:r>
            <a:r>
              <a:rPr lang="en-US" sz="1400" b="1">
                <a:latin typeface="Courier New" pitchFamily="-107" charset="0"/>
              </a:rPr>
              <a:t>  # Call demo, starts at line ??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03 write r13      # Demo has returned,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# so just write and halt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04 halt</a:t>
            </a:r>
          </a:p>
          <a:p>
            <a:pPr algn="l"/>
            <a:r>
              <a:rPr lang="en-US" sz="1400">
                <a:latin typeface="Courier New" pitchFamily="-107" charset="0"/>
              </a:rPr>
              <a:t>                  </a:t>
            </a:r>
            <a:r>
              <a:rPr lang="en-US" sz="1400" b="1">
                <a:latin typeface="Courier New" pitchFamily="-107" charset="0"/>
              </a:rPr>
              <a:t># ** demo begins here **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# First calculate f(x)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# Prepare: store data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05 storei r1 r15  # Store x on the stack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06 addn r15 1     # Increment stack pointer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07 storei r14 r15 # Store our return address 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08 addn r15 1     # increment the stack pointer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# Prepare input: r1 already 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# contains x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09 call r14 </a:t>
            </a:r>
            <a:r>
              <a:rPr lang="en-US" sz="1400" b="1">
                <a:solidFill>
                  <a:srgbClr val="0F02E4"/>
                </a:solidFill>
                <a:latin typeface="Courier New" pitchFamily="-107" charset="0"/>
              </a:rPr>
              <a:t>F</a:t>
            </a:r>
            <a:r>
              <a:rPr lang="en-US" sz="1400" b="1">
                <a:latin typeface="Courier New" pitchFamily="-107" charset="0"/>
              </a:rPr>
              <a:t>     # Call f(x)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10 addn r15 -1    # F has returned. decr sp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11 loadi r14 r15  # Get our return address 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12 addn r15 -1    # decrement the stack pointer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13 loadi r1 r15   # Get x back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14 add r13 r13 r1 # r13 = f(x) + x 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15 jumpi r14      # Demo is done so return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… [MORE CODE HERE]</a:t>
            </a:r>
          </a:p>
          <a:p>
            <a:pPr algn="l"/>
            <a:endParaRPr lang="en-US" sz="1400" b="1">
              <a:latin typeface="Courier New" pitchFamily="-107" charset="0"/>
            </a:endParaRPr>
          </a:p>
          <a:p>
            <a:pPr algn="l"/>
            <a:r>
              <a:rPr lang="en-US" sz="1400" b="1">
                <a:latin typeface="Courier New" pitchFamily="-107" charset="0"/>
              </a:rPr>
              <a:t>50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51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52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53</a:t>
            </a:r>
          </a:p>
        </p:txBody>
      </p:sp>
      <p:sp>
        <p:nvSpPr>
          <p:cNvPr id="1438738" name="Text Box 18"/>
          <p:cNvSpPr txBox="1">
            <a:spLocks noChangeArrowheads="1"/>
          </p:cNvSpPr>
          <p:nvPr/>
        </p:nvSpPr>
        <p:spPr bwMode="auto">
          <a:xfrm>
            <a:off x="381000" y="5715000"/>
            <a:ext cx="31924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/>
              <a:t>Let's say SA is 50…</a:t>
            </a:r>
          </a:p>
          <a:p>
            <a:pPr algn="l"/>
            <a:r>
              <a:rPr lang="en-US" sz="1600"/>
              <a:t>(We can't really know until we know</a:t>
            </a:r>
            <a:br>
              <a:rPr lang="en-US" sz="1600"/>
            </a:br>
            <a:r>
              <a:rPr lang="en-US" sz="1600"/>
              <a:t> how much code we have)</a:t>
            </a:r>
          </a:p>
        </p:txBody>
      </p:sp>
      <p:sp>
        <p:nvSpPr>
          <p:cNvPr id="1438739" name="Line 19"/>
          <p:cNvSpPr>
            <a:spLocks noChangeShapeType="1"/>
          </p:cNvSpPr>
          <p:nvPr/>
        </p:nvSpPr>
        <p:spPr bwMode="auto">
          <a:xfrm flipV="1">
            <a:off x="1981200" y="914400"/>
            <a:ext cx="3352800" cy="487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8740" name="Line 20"/>
          <p:cNvSpPr>
            <a:spLocks noChangeShapeType="1"/>
          </p:cNvSpPr>
          <p:nvPr/>
        </p:nvSpPr>
        <p:spPr bwMode="auto">
          <a:xfrm flipV="1">
            <a:off x="1981200" y="5715000"/>
            <a:ext cx="19050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8741" name="Text Box 21"/>
          <p:cNvSpPr txBox="1">
            <a:spLocks noChangeArrowheads="1"/>
          </p:cNvSpPr>
          <p:nvPr/>
        </p:nvSpPr>
        <p:spPr bwMode="auto">
          <a:xfrm>
            <a:off x="4495800" y="0"/>
            <a:ext cx="289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F02E4"/>
                </a:solidFill>
              </a:rPr>
              <a:t>Main memory (RAM)</a:t>
            </a:r>
          </a:p>
        </p:txBody>
      </p:sp>
      <p:sp>
        <p:nvSpPr>
          <p:cNvPr id="1438742" name="Rectangle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781175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743" name="Rectangle 2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2619375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744" name="Text Box 2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7838" y="10033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B907D1"/>
                </a:solidFill>
                <a:latin typeface="Comic Sans MS" pitchFamily="-107" charset="0"/>
              </a:rPr>
              <a:t>r0</a:t>
            </a:r>
          </a:p>
        </p:txBody>
      </p:sp>
      <p:sp>
        <p:nvSpPr>
          <p:cNvPr id="1438745" name="Rectangle 2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990600"/>
            <a:ext cx="2244725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746" name="Text Box 2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9263" y="18288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B907D1"/>
                </a:solidFill>
                <a:latin typeface="Comic Sans MS" pitchFamily="-107" charset="0"/>
              </a:rPr>
              <a:t>r1</a:t>
            </a:r>
          </a:p>
        </p:txBody>
      </p:sp>
      <p:sp>
        <p:nvSpPr>
          <p:cNvPr id="1438747" name="Text Box 2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6250" y="2640013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B907D1"/>
                </a:solidFill>
                <a:latin typeface="Comic Sans MS" pitchFamily="-107" charset="0"/>
              </a:rPr>
              <a:t>r13</a:t>
            </a:r>
          </a:p>
        </p:txBody>
      </p:sp>
      <p:sp>
        <p:nvSpPr>
          <p:cNvPr id="1438748" name="Text Box 28"/>
          <p:cNvSpPr txBox="1">
            <a:spLocks noChangeArrowheads="1"/>
          </p:cNvSpPr>
          <p:nvPr/>
        </p:nvSpPr>
        <p:spPr bwMode="auto">
          <a:xfrm>
            <a:off x="1679575" y="1560513"/>
            <a:ext cx="1789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Input value: x</a:t>
            </a:r>
          </a:p>
        </p:txBody>
      </p:sp>
      <p:sp>
        <p:nvSpPr>
          <p:cNvPr id="1438749" name="Text Box 29"/>
          <p:cNvSpPr txBox="1">
            <a:spLocks noChangeArrowheads="1"/>
          </p:cNvSpPr>
          <p:nvPr/>
        </p:nvSpPr>
        <p:spPr bwMode="auto">
          <a:xfrm>
            <a:off x="847725" y="2411413"/>
            <a:ext cx="2614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Final result - </a:t>
            </a:r>
            <a:r>
              <a:rPr lang="en-US" sz="1000" b="1">
                <a:solidFill>
                  <a:srgbClr val="FF0515"/>
                </a:solidFill>
                <a:latin typeface="Arial" charset="0"/>
              </a:rPr>
              <a:t>return value</a:t>
            </a:r>
            <a:r>
              <a:rPr lang="en-US" sz="1000" b="1">
                <a:latin typeface="Arial" charset="0"/>
              </a:rPr>
              <a:t> - </a:t>
            </a:r>
            <a:r>
              <a:rPr lang="en-US" sz="1000" b="1" i="1">
                <a:latin typeface="Arial" charset="0"/>
              </a:rPr>
              <a:t>in progress</a:t>
            </a:r>
            <a:endParaRPr lang="en-US" sz="1000" b="1">
              <a:latin typeface="Arial" charset="0"/>
            </a:endParaRPr>
          </a:p>
        </p:txBody>
      </p:sp>
      <p:sp>
        <p:nvSpPr>
          <p:cNvPr id="1438750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70188" y="10001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>
                <a:latin typeface="Comic Sans MS" pitchFamily="-107" charset="0"/>
              </a:rPr>
              <a:t>0</a:t>
            </a:r>
            <a:endParaRPr lang="en-US" sz="1800">
              <a:latin typeface="Comic Sans MS" pitchFamily="-107" charset="0"/>
            </a:endParaRPr>
          </a:p>
        </p:txBody>
      </p:sp>
      <p:sp>
        <p:nvSpPr>
          <p:cNvPr id="1438751" name="Rectangle 3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46175" y="3457575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752" name="Text Box 3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9425" y="3478213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B907D1"/>
                </a:solidFill>
                <a:latin typeface="Comic Sans MS" pitchFamily="-107" charset="0"/>
              </a:rPr>
              <a:t>r14</a:t>
            </a:r>
          </a:p>
        </p:txBody>
      </p:sp>
      <p:sp>
        <p:nvSpPr>
          <p:cNvPr id="1438753" name="Text Box 33"/>
          <p:cNvSpPr txBox="1">
            <a:spLocks noChangeArrowheads="1"/>
          </p:cNvSpPr>
          <p:nvPr/>
        </p:nvSpPr>
        <p:spPr bwMode="auto">
          <a:xfrm>
            <a:off x="1676400" y="3249613"/>
            <a:ext cx="1789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location / line to return TO</a:t>
            </a:r>
          </a:p>
        </p:txBody>
      </p:sp>
      <p:sp>
        <p:nvSpPr>
          <p:cNvPr id="1438754" name="Rectangle 3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43000" y="4267200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755" name="Text Box 3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6250" y="4287838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B907D1"/>
                </a:solidFill>
                <a:latin typeface="Comic Sans MS" pitchFamily="-107" charset="0"/>
              </a:rPr>
              <a:t>r15</a:t>
            </a:r>
          </a:p>
        </p:txBody>
      </p:sp>
      <p:sp>
        <p:nvSpPr>
          <p:cNvPr id="1438756" name="Text Box 36"/>
          <p:cNvSpPr txBox="1">
            <a:spLocks noChangeArrowheads="1"/>
          </p:cNvSpPr>
          <p:nvPr/>
        </p:nvSpPr>
        <p:spPr bwMode="auto">
          <a:xfrm>
            <a:off x="1673225" y="4059238"/>
            <a:ext cx="1789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Stack pointer</a:t>
            </a:r>
          </a:p>
        </p:txBody>
      </p:sp>
      <p:sp>
        <p:nvSpPr>
          <p:cNvPr id="1438757" name="Text Box 37"/>
          <p:cNvSpPr txBox="1">
            <a:spLocks noChangeArrowheads="1"/>
          </p:cNvSpPr>
          <p:nvPr/>
        </p:nvSpPr>
        <p:spPr bwMode="auto">
          <a:xfrm>
            <a:off x="939800" y="152400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F02E4"/>
                </a:solidFill>
              </a:rPr>
              <a:t>CPU (registers)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3875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4325" y="1847850"/>
              <a:ext cx="39688" cy="15875"/>
            </p14:xfrm>
          </p:contentPart>
        </mc:Choice>
        <mc:Fallback xmlns="">
          <p:pic>
            <p:nvPicPr>
              <p:cNvPr id="143875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14944" y="1838469"/>
                <a:ext cx="58450" cy="3463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4178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738" grpId="0"/>
      <p:bldP spid="1438739" grpId="0" animBg="1"/>
      <p:bldP spid="143874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770" name="Rectangle 2"/>
          <p:cNvSpPr>
            <a:spLocks noChangeArrowheads="1"/>
          </p:cNvSpPr>
          <p:nvPr/>
        </p:nvSpPr>
        <p:spPr bwMode="auto">
          <a:xfrm>
            <a:off x="3810000" y="457200"/>
            <a:ext cx="533400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 dirty="0">
                <a:latin typeface="Courier New" pitchFamily="-107" charset="0"/>
              </a:rPr>
              <a:t>00 read r1        # Get the user's input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01 </a:t>
            </a:r>
            <a:r>
              <a:rPr lang="en-US" sz="1400" b="1" dirty="0" err="1">
                <a:latin typeface="Courier New" pitchFamily="-107" charset="0"/>
              </a:rPr>
              <a:t>loadn</a:t>
            </a:r>
            <a:r>
              <a:rPr lang="en-US" sz="1400" b="1" dirty="0">
                <a:latin typeface="Courier New" pitchFamily="-107" charset="0"/>
              </a:rPr>
              <a:t> r15 </a:t>
            </a:r>
            <a:r>
              <a:rPr lang="en-US" sz="1400" b="1" dirty="0">
                <a:solidFill>
                  <a:srgbClr val="0F02E4"/>
                </a:solidFill>
                <a:latin typeface="Courier New" pitchFamily="-107" charset="0"/>
              </a:rPr>
              <a:t>50</a:t>
            </a:r>
            <a:r>
              <a:rPr lang="en-US" sz="1400" b="1" dirty="0">
                <a:latin typeface="Courier New" pitchFamily="-107" charset="0"/>
              </a:rPr>
              <a:t>   # Store the top of the stack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02 call r14 </a:t>
            </a:r>
            <a:r>
              <a:rPr lang="en-US" sz="1400" b="1" dirty="0">
                <a:solidFill>
                  <a:srgbClr val="0F02E4"/>
                </a:solidFill>
                <a:latin typeface="Courier New" pitchFamily="-107" charset="0"/>
              </a:rPr>
              <a:t>5   </a:t>
            </a:r>
            <a:r>
              <a:rPr lang="en-US" sz="1400" b="1" dirty="0">
                <a:latin typeface="Courier New" pitchFamily="-107" charset="0"/>
              </a:rPr>
              <a:t>  # Call demo, starts at line 9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03 write r13      # Demo has returned,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                  # so just write and halt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04 halt</a:t>
            </a:r>
          </a:p>
          <a:p>
            <a:pPr algn="l"/>
            <a:r>
              <a:rPr lang="en-US" sz="1400" dirty="0">
                <a:latin typeface="Courier New" pitchFamily="-107" charset="0"/>
              </a:rPr>
              <a:t>                  </a:t>
            </a:r>
            <a:r>
              <a:rPr lang="en-US" sz="1400" b="1" dirty="0">
                <a:latin typeface="Courier New" pitchFamily="-107" charset="0"/>
              </a:rPr>
              <a:t># ** demo begins here **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                  # First calculate f(x)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                  # Prepare: store data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05 </a:t>
            </a:r>
            <a:r>
              <a:rPr lang="en-US" sz="1400" b="1" dirty="0" err="1">
                <a:latin typeface="Courier New" pitchFamily="-107" charset="0"/>
              </a:rPr>
              <a:t>storei</a:t>
            </a:r>
            <a:r>
              <a:rPr lang="en-US" sz="1400" b="1" dirty="0">
                <a:latin typeface="Courier New" pitchFamily="-107" charset="0"/>
              </a:rPr>
              <a:t> r1 r15  # Store x on the stack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06 </a:t>
            </a:r>
            <a:r>
              <a:rPr lang="en-US" sz="1400" b="1" dirty="0" err="1">
                <a:latin typeface="Courier New" pitchFamily="-107" charset="0"/>
              </a:rPr>
              <a:t>addn</a:t>
            </a:r>
            <a:r>
              <a:rPr lang="en-US" sz="1400" b="1" dirty="0">
                <a:latin typeface="Courier New" pitchFamily="-107" charset="0"/>
              </a:rPr>
              <a:t> r15 1     # Increment stack pointer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07 </a:t>
            </a:r>
            <a:r>
              <a:rPr lang="en-US" sz="1400" b="1" dirty="0" err="1">
                <a:latin typeface="Courier New" pitchFamily="-107" charset="0"/>
              </a:rPr>
              <a:t>storei</a:t>
            </a:r>
            <a:r>
              <a:rPr lang="en-US" sz="1400" b="1" dirty="0">
                <a:latin typeface="Courier New" pitchFamily="-107" charset="0"/>
              </a:rPr>
              <a:t> r14 r15 # Store our return address 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08 </a:t>
            </a:r>
            <a:r>
              <a:rPr lang="en-US" sz="1400" b="1" dirty="0" err="1">
                <a:latin typeface="Courier New" pitchFamily="-107" charset="0"/>
              </a:rPr>
              <a:t>addn</a:t>
            </a:r>
            <a:r>
              <a:rPr lang="en-US" sz="1400" b="1" dirty="0">
                <a:latin typeface="Courier New" pitchFamily="-107" charset="0"/>
              </a:rPr>
              <a:t> r15 1     # increment the stack pointer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                  # Prepare input: r1 already 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                  # contains x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09 call r14 </a:t>
            </a:r>
            <a:r>
              <a:rPr lang="en-US" sz="1400" b="1" dirty="0">
                <a:solidFill>
                  <a:srgbClr val="0F02E4"/>
                </a:solidFill>
                <a:latin typeface="Courier New" pitchFamily="-107" charset="0"/>
              </a:rPr>
              <a:t>F</a:t>
            </a:r>
            <a:r>
              <a:rPr lang="en-US" sz="1400" b="1" dirty="0">
                <a:latin typeface="Courier New" pitchFamily="-107" charset="0"/>
              </a:rPr>
              <a:t>     # Call f(x)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10 </a:t>
            </a:r>
            <a:r>
              <a:rPr lang="en-US" sz="1400" b="1" dirty="0" err="1">
                <a:latin typeface="Courier New" pitchFamily="-107" charset="0"/>
              </a:rPr>
              <a:t>addn</a:t>
            </a:r>
            <a:r>
              <a:rPr lang="en-US" sz="1400" b="1" dirty="0">
                <a:latin typeface="Courier New" pitchFamily="-107" charset="0"/>
              </a:rPr>
              <a:t> r15 -1    # F has returned. </a:t>
            </a:r>
            <a:r>
              <a:rPr lang="en-US" sz="1400" b="1" dirty="0" err="1">
                <a:latin typeface="Courier New" pitchFamily="-107" charset="0"/>
              </a:rPr>
              <a:t>decr</a:t>
            </a:r>
            <a:r>
              <a:rPr lang="en-US" sz="1400" b="1" dirty="0">
                <a:latin typeface="Courier New" pitchFamily="-107" charset="0"/>
              </a:rPr>
              <a:t> </a:t>
            </a:r>
            <a:r>
              <a:rPr lang="en-US" sz="1400" b="1" dirty="0" err="1">
                <a:latin typeface="Courier New" pitchFamily="-107" charset="0"/>
              </a:rPr>
              <a:t>sp</a:t>
            </a:r>
            <a:endParaRPr lang="en-US" sz="1400" b="1" dirty="0">
              <a:latin typeface="Courier New" pitchFamily="-107" charset="0"/>
            </a:endParaRPr>
          </a:p>
          <a:p>
            <a:pPr algn="l"/>
            <a:r>
              <a:rPr lang="en-US" sz="1400" b="1" dirty="0">
                <a:latin typeface="Courier New" pitchFamily="-107" charset="0"/>
              </a:rPr>
              <a:t>11 </a:t>
            </a:r>
            <a:r>
              <a:rPr lang="en-US" sz="1400" b="1" dirty="0" err="1">
                <a:latin typeface="Courier New" pitchFamily="-107" charset="0"/>
              </a:rPr>
              <a:t>loadi</a:t>
            </a:r>
            <a:r>
              <a:rPr lang="en-US" sz="1400" b="1" dirty="0">
                <a:latin typeface="Courier New" pitchFamily="-107" charset="0"/>
              </a:rPr>
              <a:t> r14 r15  # Get our return address 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12 </a:t>
            </a:r>
            <a:r>
              <a:rPr lang="en-US" sz="1400" b="1" dirty="0" err="1">
                <a:latin typeface="Courier New" pitchFamily="-107" charset="0"/>
              </a:rPr>
              <a:t>addn</a:t>
            </a:r>
            <a:r>
              <a:rPr lang="en-US" sz="1400" b="1" dirty="0">
                <a:latin typeface="Courier New" pitchFamily="-107" charset="0"/>
              </a:rPr>
              <a:t> r15 -1    # decrement the stack pointer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13 </a:t>
            </a:r>
            <a:r>
              <a:rPr lang="en-US" sz="1400" b="1" dirty="0" err="1">
                <a:latin typeface="Courier New" pitchFamily="-107" charset="0"/>
              </a:rPr>
              <a:t>loadi</a:t>
            </a:r>
            <a:r>
              <a:rPr lang="en-US" sz="1400" b="1" dirty="0">
                <a:latin typeface="Courier New" pitchFamily="-107" charset="0"/>
              </a:rPr>
              <a:t> r1 r15   # Get x back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14 add r13 </a:t>
            </a:r>
            <a:r>
              <a:rPr lang="en-US" sz="1400" b="1" dirty="0" err="1">
                <a:latin typeface="Courier New" pitchFamily="-107" charset="0"/>
              </a:rPr>
              <a:t>r13</a:t>
            </a:r>
            <a:r>
              <a:rPr lang="en-US" sz="1400" b="1" dirty="0">
                <a:latin typeface="Courier New" pitchFamily="-107" charset="0"/>
              </a:rPr>
              <a:t> r1 # r13 = f(x) + x 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15 </a:t>
            </a:r>
            <a:r>
              <a:rPr lang="en-US" sz="1400" b="1" dirty="0" err="1">
                <a:latin typeface="Courier New" pitchFamily="-107" charset="0"/>
              </a:rPr>
              <a:t>jumpi</a:t>
            </a:r>
            <a:r>
              <a:rPr lang="en-US" sz="1400" b="1" dirty="0">
                <a:latin typeface="Courier New" pitchFamily="-107" charset="0"/>
              </a:rPr>
              <a:t> r14      # Demo is done so return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… [MORE CODE HERE]</a:t>
            </a:r>
          </a:p>
          <a:p>
            <a:pPr algn="l"/>
            <a:endParaRPr lang="en-US" sz="1400" b="1" dirty="0">
              <a:latin typeface="Courier New" pitchFamily="-107" charset="0"/>
            </a:endParaRPr>
          </a:p>
          <a:p>
            <a:pPr algn="l"/>
            <a:r>
              <a:rPr lang="en-US" sz="1800" b="1" dirty="0">
                <a:latin typeface="Courier New" pitchFamily="-107" charset="0"/>
              </a:rPr>
              <a:t>50</a:t>
            </a:r>
          </a:p>
          <a:p>
            <a:pPr algn="l"/>
            <a:r>
              <a:rPr lang="en-US" sz="1800" b="1" dirty="0">
                <a:latin typeface="Courier New" pitchFamily="-107" charset="0"/>
              </a:rPr>
              <a:t>51</a:t>
            </a:r>
          </a:p>
          <a:p>
            <a:pPr algn="l"/>
            <a:r>
              <a:rPr lang="en-US" sz="1800" b="1" dirty="0">
                <a:latin typeface="Courier New" pitchFamily="-107" charset="0"/>
              </a:rPr>
              <a:t>52</a:t>
            </a:r>
          </a:p>
          <a:p>
            <a:pPr algn="l"/>
            <a:r>
              <a:rPr lang="en-US" sz="1800" b="1" dirty="0">
                <a:latin typeface="Courier New" pitchFamily="-107" charset="0"/>
              </a:rPr>
              <a:t>53</a:t>
            </a:r>
          </a:p>
        </p:txBody>
      </p:sp>
      <p:sp>
        <p:nvSpPr>
          <p:cNvPr id="1440774" name="Text Box 6"/>
          <p:cNvSpPr txBox="1">
            <a:spLocks noChangeArrowheads="1"/>
          </p:cNvSpPr>
          <p:nvPr/>
        </p:nvSpPr>
        <p:spPr bwMode="auto">
          <a:xfrm>
            <a:off x="4495800" y="0"/>
            <a:ext cx="289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F02E4"/>
                </a:solidFill>
              </a:rPr>
              <a:t>Main memory (RAM)</a:t>
            </a:r>
          </a:p>
        </p:txBody>
      </p:sp>
      <p:sp>
        <p:nvSpPr>
          <p:cNvPr id="1440775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781175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077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2619375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0777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7838" y="10033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B907D1"/>
                </a:solidFill>
                <a:latin typeface="Comic Sans MS" pitchFamily="-107" charset="0"/>
              </a:rPr>
              <a:t>r0</a:t>
            </a:r>
          </a:p>
        </p:txBody>
      </p:sp>
      <p:sp>
        <p:nvSpPr>
          <p:cNvPr id="1440778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990600"/>
            <a:ext cx="2244725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077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9263" y="18288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B907D1"/>
                </a:solidFill>
                <a:latin typeface="Comic Sans MS" pitchFamily="-107" charset="0"/>
              </a:rPr>
              <a:t>r1</a:t>
            </a:r>
          </a:p>
        </p:txBody>
      </p:sp>
      <p:sp>
        <p:nvSpPr>
          <p:cNvPr id="1440780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6250" y="2640013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B907D1"/>
                </a:solidFill>
                <a:latin typeface="Comic Sans MS" pitchFamily="-107" charset="0"/>
              </a:rPr>
              <a:t>r13</a:t>
            </a:r>
          </a:p>
        </p:txBody>
      </p:sp>
      <p:sp>
        <p:nvSpPr>
          <p:cNvPr id="1440781" name="Text Box 13"/>
          <p:cNvSpPr txBox="1">
            <a:spLocks noChangeArrowheads="1"/>
          </p:cNvSpPr>
          <p:nvPr/>
        </p:nvSpPr>
        <p:spPr bwMode="auto">
          <a:xfrm>
            <a:off x="1679575" y="1560513"/>
            <a:ext cx="1789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Input value: x</a:t>
            </a:r>
          </a:p>
        </p:txBody>
      </p:sp>
      <p:sp>
        <p:nvSpPr>
          <p:cNvPr id="1440782" name="Text Box 14"/>
          <p:cNvSpPr txBox="1">
            <a:spLocks noChangeArrowheads="1"/>
          </p:cNvSpPr>
          <p:nvPr/>
        </p:nvSpPr>
        <p:spPr bwMode="auto">
          <a:xfrm>
            <a:off x="847725" y="2411413"/>
            <a:ext cx="2614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Final result - </a:t>
            </a:r>
            <a:r>
              <a:rPr lang="en-US" sz="1000" b="1">
                <a:solidFill>
                  <a:srgbClr val="FF0515"/>
                </a:solidFill>
                <a:latin typeface="Arial" charset="0"/>
              </a:rPr>
              <a:t>return value</a:t>
            </a:r>
            <a:r>
              <a:rPr lang="en-US" sz="1000" b="1">
                <a:latin typeface="Arial" charset="0"/>
              </a:rPr>
              <a:t> - </a:t>
            </a:r>
            <a:r>
              <a:rPr lang="en-US" sz="1000" b="1" i="1">
                <a:latin typeface="Arial" charset="0"/>
              </a:rPr>
              <a:t>in progress</a:t>
            </a:r>
            <a:endParaRPr lang="en-US" sz="1000" b="1">
              <a:latin typeface="Arial" charset="0"/>
            </a:endParaRPr>
          </a:p>
        </p:txBody>
      </p:sp>
      <p:sp>
        <p:nvSpPr>
          <p:cNvPr id="1440783" name="Text 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70188" y="10001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>
                <a:latin typeface="Comic Sans MS" pitchFamily="-107" charset="0"/>
              </a:rPr>
              <a:t>0</a:t>
            </a:r>
            <a:endParaRPr lang="en-US" sz="1800">
              <a:latin typeface="Comic Sans MS" pitchFamily="-107" charset="0"/>
            </a:endParaRPr>
          </a:p>
        </p:txBody>
      </p:sp>
      <p:sp>
        <p:nvSpPr>
          <p:cNvPr id="1440784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46175" y="3457575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0785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9425" y="3478213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B907D1"/>
                </a:solidFill>
                <a:latin typeface="Comic Sans MS" pitchFamily="-107" charset="0"/>
              </a:rPr>
              <a:t>r14</a:t>
            </a:r>
          </a:p>
        </p:txBody>
      </p:sp>
      <p:sp>
        <p:nvSpPr>
          <p:cNvPr id="1440786" name="Text Box 18"/>
          <p:cNvSpPr txBox="1">
            <a:spLocks noChangeArrowheads="1"/>
          </p:cNvSpPr>
          <p:nvPr/>
        </p:nvSpPr>
        <p:spPr bwMode="auto">
          <a:xfrm>
            <a:off x="1676400" y="3249613"/>
            <a:ext cx="1789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location / line to return TO</a:t>
            </a:r>
          </a:p>
        </p:txBody>
      </p:sp>
      <p:sp>
        <p:nvSpPr>
          <p:cNvPr id="1440787" name="Rectangle 1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43000" y="4267200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0788" name="Text Box 2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6250" y="4287838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B907D1"/>
                </a:solidFill>
                <a:latin typeface="Comic Sans MS" pitchFamily="-107" charset="0"/>
              </a:rPr>
              <a:t>r15</a:t>
            </a:r>
          </a:p>
        </p:txBody>
      </p:sp>
      <p:sp>
        <p:nvSpPr>
          <p:cNvPr id="1440789" name="Text Box 21"/>
          <p:cNvSpPr txBox="1">
            <a:spLocks noChangeArrowheads="1"/>
          </p:cNvSpPr>
          <p:nvPr/>
        </p:nvSpPr>
        <p:spPr bwMode="auto">
          <a:xfrm>
            <a:off x="1673225" y="4059238"/>
            <a:ext cx="1789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Stack pointer</a:t>
            </a:r>
          </a:p>
        </p:txBody>
      </p:sp>
      <p:sp>
        <p:nvSpPr>
          <p:cNvPr id="1440790" name="Text Box 22"/>
          <p:cNvSpPr txBox="1">
            <a:spLocks noChangeArrowheads="1"/>
          </p:cNvSpPr>
          <p:nvPr/>
        </p:nvSpPr>
        <p:spPr bwMode="auto">
          <a:xfrm>
            <a:off x="939800" y="152400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F02E4"/>
                </a:solidFill>
              </a:rPr>
              <a:t>CPU (registers)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4079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6538" y="2784475"/>
              <a:ext cx="1587" cy="1588"/>
            </p14:xfrm>
          </p:contentPart>
        </mc:Choice>
        <mc:Fallback xmlns="">
          <p:pic>
            <p:nvPicPr>
              <p:cNvPr id="144079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47483647" y="2147483647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3014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914" name="Rectangle 2"/>
          <p:cNvSpPr>
            <a:spLocks noChangeArrowheads="1"/>
          </p:cNvSpPr>
          <p:nvPr/>
        </p:nvSpPr>
        <p:spPr bwMode="auto">
          <a:xfrm>
            <a:off x="3810000" y="457200"/>
            <a:ext cx="533400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>
                <a:latin typeface="Courier New" pitchFamily="-107" charset="0"/>
              </a:rPr>
              <a:t>00 read r1        # Get the user's input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01 loadn r15 </a:t>
            </a:r>
            <a:r>
              <a:rPr lang="en-US" sz="1400" b="1">
                <a:solidFill>
                  <a:srgbClr val="0F02E4"/>
                </a:solidFill>
                <a:latin typeface="Courier New" pitchFamily="-107" charset="0"/>
              </a:rPr>
              <a:t>50</a:t>
            </a:r>
            <a:r>
              <a:rPr lang="en-US" sz="1400" b="1">
                <a:latin typeface="Courier New" pitchFamily="-107" charset="0"/>
              </a:rPr>
              <a:t>   # Store the top of the stack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02 call r14 </a:t>
            </a:r>
            <a:r>
              <a:rPr lang="en-US" sz="1400" b="1">
                <a:solidFill>
                  <a:srgbClr val="0F02E4"/>
                </a:solidFill>
                <a:latin typeface="Courier New" pitchFamily="-107" charset="0"/>
              </a:rPr>
              <a:t>5   </a:t>
            </a:r>
            <a:r>
              <a:rPr lang="en-US" sz="1400" b="1">
                <a:latin typeface="Courier New" pitchFamily="-107" charset="0"/>
              </a:rPr>
              <a:t>  # Call demo, starts at line 9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03 write r13      # Demo has returned,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# so just write and halt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04 halt</a:t>
            </a:r>
          </a:p>
          <a:p>
            <a:pPr algn="l"/>
            <a:r>
              <a:rPr lang="en-US" sz="1400">
                <a:latin typeface="Courier New" pitchFamily="-107" charset="0"/>
              </a:rPr>
              <a:t>                  </a:t>
            </a:r>
            <a:r>
              <a:rPr lang="en-US" sz="1400" b="1">
                <a:latin typeface="Courier New" pitchFamily="-107" charset="0"/>
              </a:rPr>
              <a:t># ** demo begins here **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# First calculate f(x)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# Prepare: store data</a:t>
            </a:r>
          </a:p>
          <a:p>
            <a:pPr algn="l"/>
            <a:r>
              <a:rPr lang="en-US" sz="1400" b="1">
                <a:solidFill>
                  <a:srgbClr val="0F02E4"/>
                </a:solidFill>
                <a:latin typeface="Courier New" pitchFamily="-107" charset="0"/>
              </a:rPr>
              <a:t>05 storei r1 r15  # Store x on the stack</a:t>
            </a:r>
          </a:p>
          <a:p>
            <a:pPr algn="l"/>
            <a:r>
              <a:rPr lang="en-US" sz="1400" b="1">
                <a:solidFill>
                  <a:srgbClr val="0F02E4"/>
                </a:solidFill>
                <a:latin typeface="Courier New" pitchFamily="-107" charset="0"/>
              </a:rPr>
              <a:t>06 addn r15 1     # Increment stack pointer</a:t>
            </a:r>
          </a:p>
          <a:p>
            <a:pPr algn="l"/>
            <a:r>
              <a:rPr lang="en-US" sz="1400" b="1">
                <a:solidFill>
                  <a:srgbClr val="0F02E4"/>
                </a:solidFill>
                <a:latin typeface="Courier New" pitchFamily="-107" charset="0"/>
              </a:rPr>
              <a:t>07 storei r14 r15 # Store our return address </a:t>
            </a:r>
          </a:p>
          <a:p>
            <a:pPr algn="l"/>
            <a:r>
              <a:rPr lang="en-US" sz="1400" b="1">
                <a:solidFill>
                  <a:srgbClr val="0F02E4"/>
                </a:solidFill>
                <a:latin typeface="Courier New" pitchFamily="-107" charset="0"/>
              </a:rPr>
              <a:t>08 addn r15 1     # increment the stack pointer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</a:t>
            </a:r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Prepare input: r1 already 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                  # contains x</a:t>
            </a:r>
          </a:p>
          <a:p>
            <a:pPr algn="l"/>
            <a:r>
              <a:rPr lang="en-US" sz="1400" b="1">
                <a:solidFill>
                  <a:srgbClr val="FF0515"/>
                </a:solidFill>
                <a:latin typeface="Courier New" pitchFamily="-107" charset="0"/>
              </a:rPr>
              <a:t>09 call r14 F     # Call f(x)</a:t>
            </a:r>
          </a:p>
          <a:p>
            <a:pPr algn="l"/>
            <a:r>
              <a:rPr lang="en-US" sz="1400" b="1">
                <a:solidFill>
                  <a:srgbClr val="B907D1"/>
                </a:solidFill>
                <a:latin typeface="Courier New" pitchFamily="-107" charset="0"/>
              </a:rPr>
              <a:t>10 addn r15 -1    # F has returned. decr sp</a:t>
            </a:r>
          </a:p>
          <a:p>
            <a:pPr algn="l"/>
            <a:r>
              <a:rPr lang="en-US" sz="1400" b="1">
                <a:solidFill>
                  <a:srgbClr val="B907D1"/>
                </a:solidFill>
                <a:latin typeface="Courier New" pitchFamily="-107" charset="0"/>
              </a:rPr>
              <a:t>11 loadi r14 r15  # Get our return address </a:t>
            </a:r>
          </a:p>
          <a:p>
            <a:pPr algn="l"/>
            <a:r>
              <a:rPr lang="en-US" sz="1400" b="1">
                <a:solidFill>
                  <a:srgbClr val="B907D1"/>
                </a:solidFill>
                <a:latin typeface="Courier New" pitchFamily="-107" charset="0"/>
              </a:rPr>
              <a:t>12 addn r15 -1    # decrement the stack pointer</a:t>
            </a:r>
          </a:p>
          <a:p>
            <a:pPr algn="l"/>
            <a:r>
              <a:rPr lang="en-US" sz="1400" b="1">
                <a:solidFill>
                  <a:srgbClr val="B907D1"/>
                </a:solidFill>
                <a:latin typeface="Courier New" pitchFamily="-107" charset="0"/>
              </a:rPr>
              <a:t>13 loadi r1 r15   # Get x back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14 add r13 r13 r1 # r13 = f(x) + x 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15 jumpi r14      # Demo is done so return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… [MORE CODE HERE]</a:t>
            </a:r>
          </a:p>
          <a:p>
            <a:pPr algn="l"/>
            <a:endParaRPr lang="en-US" sz="1400" b="1">
              <a:latin typeface="Courier New" pitchFamily="-107" charset="0"/>
            </a:endParaRPr>
          </a:p>
          <a:p>
            <a:pPr algn="l"/>
            <a:r>
              <a:rPr lang="en-US" sz="1800" b="1">
                <a:latin typeface="Courier New" pitchFamily="-107" charset="0"/>
              </a:rPr>
              <a:t>50</a:t>
            </a:r>
          </a:p>
          <a:p>
            <a:pPr algn="l"/>
            <a:r>
              <a:rPr lang="en-US" sz="1800" b="1">
                <a:latin typeface="Courier New" pitchFamily="-107" charset="0"/>
              </a:rPr>
              <a:t>51</a:t>
            </a:r>
          </a:p>
          <a:p>
            <a:pPr algn="l"/>
            <a:r>
              <a:rPr lang="en-US" sz="1800" b="1">
                <a:latin typeface="Courier New" pitchFamily="-107" charset="0"/>
              </a:rPr>
              <a:t>52</a:t>
            </a:r>
          </a:p>
          <a:p>
            <a:pPr algn="l"/>
            <a:r>
              <a:rPr lang="en-US" sz="1800" b="1">
                <a:latin typeface="Courier New" pitchFamily="-107" charset="0"/>
              </a:rPr>
              <a:t>53</a:t>
            </a:r>
          </a:p>
        </p:txBody>
      </p:sp>
      <p:sp>
        <p:nvSpPr>
          <p:cNvPr id="1446915" name="Text Box 3"/>
          <p:cNvSpPr txBox="1">
            <a:spLocks noChangeArrowheads="1"/>
          </p:cNvSpPr>
          <p:nvPr/>
        </p:nvSpPr>
        <p:spPr bwMode="auto">
          <a:xfrm>
            <a:off x="4495800" y="0"/>
            <a:ext cx="289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F02E4"/>
                </a:solidFill>
              </a:rPr>
              <a:t>Main memory (RAM)</a:t>
            </a:r>
          </a:p>
        </p:txBody>
      </p:sp>
      <p:sp>
        <p:nvSpPr>
          <p:cNvPr id="1446931" name="Text Box 19"/>
          <p:cNvSpPr txBox="1">
            <a:spLocks noChangeArrowheads="1"/>
          </p:cNvSpPr>
          <p:nvPr/>
        </p:nvSpPr>
        <p:spPr bwMode="auto">
          <a:xfrm>
            <a:off x="939800" y="152400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F02E4"/>
                </a:solidFill>
              </a:rPr>
              <a:t>CPU (registers)</a:t>
            </a:r>
          </a:p>
        </p:txBody>
      </p:sp>
      <p:sp>
        <p:nvSpPr>
          <p:cNvPr id="1446932" name="Text Box 20"/>
          <p:cNvSpPr txBox="1">
            <a:spLocks noChangeArrowheads="1"/>
          </p:cNvSpPr>
          <p:nvPr/>
        </p:nvSpPr>
        <p:spPr bwMode="auto">
          <a:xfrm>
            <a:off x="2133600" y="2590800"/>
            <a:ext cx="1409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F02E4"/>
                </a:solidFill>
              </a:rPr>
              <a:t>Store data</a:t>
            </a:r>
          </a:p>
        </p:txBody>
      </p:sp>
      <p:sp>
        <p:nvSpPr>
          <p:cNvPr id="1446933" name="Text Box 21"/>
          <p:cNvSpPr txBox="1">
            <a:spLocks noChangeArrowheads="1"/>
          </p:cNvSpPr>
          <p:nvPr/>
        </p:nvSpPr>
        <p:spPr bwMode="auto">
          <a:xfrm>
            <a:off x="990600" y="3200400"/>
            <a:ext cx="2611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9AC20"/>
                </a:solidFill>
              </a:rPr>
              <a:t>Prepare data to pass</a:t>
            </a:r>
          </a:p>
        </p:txBody>
      </p:sp>
      <p:sp>
        <p:nvSpPr>
          <p:cNvPr id="1446934" name="Text Box 22"/>
          <p:cNvSpPr txBox="1">
            <a:spLocks noChangeArrowheads="1"/>
          </p:cNvSpPr>
          <p:nvPr/>
        </p:nvSpPr>
        <p:spPr bwMode="auto">
          <a:xfrm>
            <a:off x="1752600" y="3581400"/>
            <a:ext cx="178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515"/>
                </a:solidFill>
              </a:rPr>
              <a:t>Call function</a:t>
            </a:r>
          </a:p>
        </p:txBody>
      </p:sp>
      <p:sp>
        <p:nvSpPr>
          <p:cNvPr id="1446935" name="Text Box 23"/>
          <p:cNvSpPr txBox="1">
            <a:spLocks noChangeArrowheads="1"/>
          </p:cNvSpPr>
          <p:nvPr/>
        </p:nvSpPr>
        <p:spPr bwMode="auto">
          <a:xfrm>
            <a:off x="914400" y="4114800"/>
            <a:ext cx="2773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B907D1"/>
                </a:solidFill>
              </a:rPr>
              <a:t>Restore data</a:t>
            </a:r>
            <a:br>
              <a:rPr lang="en-US">
                <a:solidFill>
                  <a:srgbClr val="B907D1"/>
                </a:solidFill>
              </a:rPr>
            </a:br>
            <a:r>
              <a:rPr lang="en-US">
                <a:solidFill>
                  <a:srgbClr val="B907D1"/>
                </a:solidFill>
              </a:rPr>
              <a:t>(in REVERSE order)</a:t>
            </a:r>
          </a:p>
        </p:txBody>
      </p:sp>
      <p:sp>
        <p:nvSpPr>
          <p:cNvPr id="1446936" name="AutoShape 24"/>
          <p:cNvSpPr>
            <a:spLocks/>
          </p:cNvSpPr>
          <p:nvPr/>
        </p:nvSpPr>
        <p:spPr bwMode="auto">
          <a:xfrm>
            <a:off x="3733800" y="2362200"/>
            <a:ext cx="76200" cy="914400"/>
          </a:xfrm>
          <a:prstGeom prst="lef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6937" name="AutoShape 25"/>
          <p:cNvSpPr>
            <a:spLocks/>
          </p:cNvSpPr>
          <p:nvPr/>
        </p:nvSpPr>
        <p:spPr bwMode="auto">
          <a:xfrm>
            <a:off x="3733800" y="3276600"/>
            <a:ext cx="76200" cy="4572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46938" name="Line 26"/>
          <p:cNvSpPr>
            <a:spLocks noChangeShapeType="1"/>
          </p:cNvSpPr>
          <p:nvPr/>
        </p:nvSpPr>
        <p:spPr bwMode="auto">
          <a:xfrm>
            <a:off x="3429000" y="38100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46939" name="AutoShape 27"/>
          <p:cNvSpPr>
            <a:spLocks/>
          </p:cNvSpPr>
          <p:nvPr/>
        </p:nvSpPr>
        <p:spPr bwMode="auto">
          <a:xfrm>
            <a:off x="3733800" y="3886200"/>
            <a:ext cx="76200" cy="914400"/>
          </a:xfrm>
          <a:prstGeom prst="lef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39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824" name="Text Box 8"/>
          <p:cNvSpPr txBox="1">
            <a:spLocks noChangeArrowheads="1"/>
          </p:cNvSpPr>
          <p:nvPr/>
        </p:nvSpPr>
        <p:spPr bwMode="auto">
          <a:xfrm>
            <a:off x="457200" y="57912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1442829" name="Rectangle 13"/>
          <p:cNvSpPr>
            <a:spLocks noChangeArrowheads="1"/>
          </p:cNvSpPr>
          <p:nvPr/>
        </p:nvSpPr>
        <p:spPr bwMode="auto">
          <a:xfrm>
            <a:off x="3810000" y="609600"/>
            <a:ext cx="53340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>
                <a:latin typeface="Courier New" pitchFamily="-107" charset="0"/>
              </a:rPr>
              <a:t>00 read r1        # Get the user's input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01 loadn r15 </a:t>
            </a:r>
            <a:r>
              <a:rPr lang="en-US" sz="1400" b="1">
                <a:solidFill>
                  <a:srgbClr val="0F02E4"/>
                </a:solidFill>
                <a:latin typeface="Courier New" pitchFamily="-107" charset="0"/>
              </a:rPr>
              <a:t>50</a:t>
            </a:r>
            <a:r>
              <a:rPr lang="en-US" sz="1400" b="1">
                <a:latin typeface="Courier New" pitchFamily="-107" charset="0"/>
              </a:rPr>
              <a:t>   # Store the top of the stack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02 call r14 </a:t>
            </a:r>
            <a:r>
              <a:rPr lang="en-US" sz="1400" b="1">
                <a:solidFill>
                  <a:srgbClr val="0F02E4"/>
                </a:solidFill>
                <a:latin typeface="Courier New" pitchFamily="-107" charset="0"/>
              </a:rPr>
              <a:t>9 </a:t>
            </a:r>
            <a:r>
              <a:rPr lang="en-US" sz="1400" b="1">
                <a:latin typeface="Courier New" pitchFamily="-107" charset="0"/>
              </a:rPr>
              <a:t>    # Call demo, starts at line ??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03 write r13      # Demo has returned,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# so just write and halt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04 halt</a:t>
            </a:r>
          </a:p>
          <a:p>
            <a:pPr algn="l"/>
            <a:r>
              <a:rPr lang="en-US" sz="1400">
                <a:latin typeface="Courier New" pitchFamily="-107" charset="0"/>
              </a:rPr>
              <a:t>                  </a:t>
            </a:r>
            <a:r>
              <a:rPr lang="en-US" sz="1400" b="1">
                <a:latin typeface="Courier New" pitchFamily="-107" charset="0"/>
              </a:rPr>
              <a:t># ** demo begins here **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# First calculate f(x)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# Prepare: store data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05 storei r1 r15  # Store x on the stack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06 addn r15 1     # Increment stack pointer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07 storei r14 r15 # Store our return address 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08 addn r15 1     # increment the stack pointer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# Prepare input: r1 already 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# contains x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09 call r14 </a:t>
            </a:r>
            <a:r>
              <a:rPr lang="en-US" sz="1400" b="1">
                <a:solidFill>
                  <a:srgbClr val="0F02E4"/>
                </a:solidFill>
                <a:latin typeface="Courier New" pitchFamily="-107" charset="0"/>
              </a:rPr>
              <a:t>16</a:t>
            </a:r>
            <a:r>
              <a:rPr lang="en-US" sz="1400" b="1">
                <a:latin typeface="Courier New" pitchFamily="-107" charset="0"/>
              </a:rPr>
              <a:t>    # Call f(x)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10 addn r15 -1    # F has returned. decr sp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11 loadi r14 r15  # Get our return address 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12 addn r15 -1    # decrement the stack pointer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13 loadi r1 r15   # Get x back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14 add r13 r13 r1 # r13 = f(x) + x 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15 jumpi r14      # Demo is done so return</a:t>
            </a:r>
          </a:p>
        </p:txBody>
      </p:sp>
      <p:sp>
        <p:nvSpPr>
          <p:cNvPr id="1442834" name="Rectangle 18"/>
          <p:cNvSpPr>
            <a:spLocks noChangeArrowheads="1"/>
          </p:cNvSpPr>
          <p:nvPr/>
        </p:nvSpPr>
        <p:spPr bwMode="auto">
          <a:xfrm>
            <a:off x="3733800" y="457200"/>
            <a:ext cx="5410200" cy="1447800"/>
          </a:xfrm>
          <a:prstGeom prst="rect">
            <a:avLst/>
          </a:prstGeom>
          <a:noFill/>
          <a:ln w="19050">
            <a:solidFill>
              <a:srgbClr val="D1800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2835" name="Rectangle 19"/>
          <p:cNvSpPr>
            <a:spLocks noChangeArrowheads="1"/>
          </p:cNvSpPr>
          <p:nvPr/>
        </p:nvSpPr>
        <p:spPr bwMode="auto">
          <a:xfrm>
            <a:off x="152400" y="609600"/>
            <a:ext cx="3505200" cy="1447800"/>
          </a:xfrm>
          <a:prstGeom prst="rect">
            <a:avLst/>
          </a:prstGeom>
          <a:noFill/>
          <a:ln w="19050">
            <a:solidFill>
              <a:srgbClr val="D1800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42836" name="Rectangle 20"/>
          <p:cNvSpPr>
            <a:spLocks noChangeArrowheads="1"/>
          </p:cNvSpPr>
          <p:nvPr/>
        </p:nvSpPr>
        <p:spPr bwMode="auto">
          <a:xfrm>
            <a:off x="152400" y="3276600"/>
            <a:ext cx="2895600" cy="1143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42837" name="Rectangle 21"/>
          <p:cNvSpPr>
            <a:spLocks noChangeArrowheads="1"/>
          </p:cNvSpPr>
          <p:nvPr/>
        </p:nvSpPr>
        <p:spPr bwMode="auto">
          <a:xfrm>
            <a:off x="3733800" y="1981200"/>
            <a:ext cx="5257800" cy="3429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42838" name="Line 22"/>
          <p:cNvSpPr>
            <a:spLocks noChangeShapeType="1"/>
          </p:cNvSpPr>
          <p:nvPr/>
        </p:nvSpPr>
        <p:spPr bwMode="auto">
          <a:xfrm>
            <a:off x="3048000" y="4191000"/>
            <a:ext cx="685800" cy="0"/>
          </a:xfrm>
          <a:prstGeom prst="line">
            <a:avLst/>
          </a:prstGeom>
          <a:noFill/>
          <a:ln w="19050">
            <a:solidFill>
              <a:srgbClr val="FF05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42839" name="Line 23"/>
          <p:cNvSpPr>
            <a:spLocks noChangeShapeType="1"/>
          </p:cNvSpPr>
          <p:nvPr/>
        </p:nvSpPr>
        <p:spPr bwMode="auto">
          <a:xfrm>
            <a:off x="3657600" y="1219200"/>
            <a:ext cx="76200" cy="0"/>
          </a:xfrm>
          <a:prstGeom prst="line">
            <a:avLst/>
          </a:prstGeom>
          <a:noFill/>
          <a:ln w="19050">
            <a:solidFill>
              <a:srgbClr val="D1800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27000" y="794891"/>
            <a:ext cx="457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 dirty="0" smtClean="0">
                <a:latin typeface="Courier New" pitchFamily="-107" charset="0"/>
              </a:rPr>
              <a:t>(define (main)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</a:t>
            </a:r>
            <a:r>
              <a:rPr lang="en-US" sz="1600" b="1" dirty="0" smtClean="0">
                <a:latin typeface="Courier New" pitchFamily="-107" charset="0"/>
              </a:rPr>
              <a:t>(let* ((r1 (read-line)))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</a:t>
            </a:r>
            <a:r>
              <a:rPr lang="en-US" sz="1600" b="1" dirty="0" smtClean="0">
                <a:latin typeface="Courier New" pitchFamily="-107" charset="0"/>
              </a:rPr>
              <a:t>      (result (demo r1)))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  (display result)))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2400" y="3592645"/>
            <a:ext cx="32766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latin typeface="Courier New" pitchFamily="-107" charset="0"/>
              </a:rPr>
              <a:t>(define (demo x)</a:t>
            </a:r>
            <a:endParaRPr lang="en-US" sz="1600" b="1" dirty="0"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(+ x (f x)))  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000" y="4724400"/>
            <a:ext cx="4572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(define (f x)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    (+ (* 11 (g x))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       (g (/ x 2)))) 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28600" y="6248400"/>
            <a:ext cx="26670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(define (g x)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(* -1 x)) 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859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866" name="Text Box 2"/>
          <p:cNvSpPr txBox="1">
            <a:spLocks noChangeArrowheads="1"/>
          </p:cNvSpPr>
          <p:nvPr/>
        </p:nvSpPr>
        <p:spPr bwMode="auto">
          <a:xfrm>
            <a:off x="152400" y="2349057"/>
            <a:ext cx="3657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(define (f x)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    (+ (* 11 (g x))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       (g (/ x 2))))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1600" b="1" dirty="0">
              <a:solidFill>
                <a:srgbClr val="1E16E4"/>
              </a:solidFill>
              <a:latin typeface="Courier New" pitchFamily="-107" charset="0"/>
            </a:endParaRPr>
          </a:p>
        </p:txBody>
      </p:sp>
      <p:sp>
        <p:nvSpPr>
          <p:cNvPr id="1444867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32766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latin typeface="Courier New" pitchFamily="-107" charset="0"/>
              </a:rPr>
              <a:t>(define (demo x)</a:t>
            </a:r>
            <a:endParaRPr lang="en-US" sz="1600" b="1" dirty="0"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(+ x (f x)))  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1444868" name="Text Box 4"/>
          <p:cNvSpPr txBox="1">
            <a:spLocks noChangeArrowheads="1"/>
          </p:cNvSpPr>
          <p:nvPr/>
        </p:nvSpPr>
        <p:spPr bwMode="auto">
          <a:xfrm>
            <a:off x="457200" y="57912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1444869" name="Text Box 5"/>
          <p:cNvSpPr txBox="1">
            <a:spLocks noChangeArrowheads="1"/>
          </p:cNvSpPr>
          <p:nvPr/>
        </p:nvSpPr>
        <p:spPr bwMode="auto">
          <a:xfrm>
            <a:off x="228600" y="6248400"/>
            <a:ext cx="26670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(define (g x)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(* -1 x)) 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1444871" name="Rectangle 7"/>
          <p:cNvSpPr>
            <a:spLocks noChangeArrowheads="1"/>
          </p:cNvSpPr>
          <p:nvPr/>
        </p:nvSpPr>
        <p:spPr bwMode="auto">
          <a:xfrm>
            <a:off x="152400" y="152400"/>
            <a:ext cx="457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 dirty="0" smtClean="0">
                <a:latin typeface="Courier New" pitchFamily="-107" charset="0"/>
              </a:rPr>
              <a:t>(define (main)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</a:t>
            </a:r>
            <a:r>
              <a:rPr lang="en-US" sz="1600" b="1" dirty="0" smtClean="0">
                <a:latin typeface="Courier New" pitchFamily="-107" charset="0"/>
              </a:rPr>
              <a:t>(let* ((r1 (read-line)))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</a:t>
            </a:r>
            <a:r>
              <a:rPr lang="en-US" sz="1600" b="1" dirty="0" smtClean="0">
                <a:latin typeface="Courier New" pitchFamily="-107" charset="0"/>
              </a:rPr>
              <a:t>      (result (demo r1)))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  (display result)))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1444878" name="Rectangle 14"/>
          <p:cNvSpPr>
            <a:spLocks noChangeArrowheads="1"/>
          </p:cNvSpPr>
          <p:nvPr/>
        </p:nvSpPr>
        <p:spPr bwMode="auto">
          <a:xfrm>
            <a:off x="3733800" y="152400"/>
            <a:ext cx="5257800" cy="648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 b="1">
                <a:latin typeface="Courier New" pitchFamily="-107" charset="0"/>
              </a:rPr>
              <a:t>                  # ****f begins here 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16 storei r1 r15  # store our x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17 addn r15 1     # increment the stack pointer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18 storei r14 r15 # store our return address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19 addn r15 1     # increment the stack pointer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                  # r1 already contains x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20 call r14 44    # Call g(x)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                  # g(x) has returned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21 addn r15 -1    # decrement the stack pointer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22 loadi r14 r15  # get our return address back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23 addn r15 -1    # decrement the stack pointer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24 loadi r1 r15   # get x back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25 loadn r5 11    # load 11 into r5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26 mul r5 r13 r5  # r5 = 11*g(x)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27 storei r1 r15  # store x, prep for g again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28 addn r15 1     # increment stack pointer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29 storei r5 r15  # store our intermediate calculation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30 addn r15 1     # increment stack pointer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31 storei r14 r15 # store our return address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32 addn r15 1     # increment stack pointer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33 loadn r6 2     # prepare input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34 div r1 r1 r6   # x = x / 2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35 call r14 44    # call g(x/2)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36 addn r15 -1    # g is back, decr sp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37 loadi r14 r15  # get the return address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38 addn r15 -1    # decrement sp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39 loadi r5 r15   # get our intermediate value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40 addn r15 -1    # decrement the stack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41 loadi r1 r15   # get x back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42 add r13 r13 r5 # return g(x/2) + 11*g(x) (r13 + r5)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43 jumpi r14      # F is done!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                  # *** g starts here ***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44 loadn r5 -1    # prepare to multiply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45 mul r13 r1 r5  # return -1 * x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46 jumpi r14      # done, so return</a:t>
            </a:r>
          </a:p>
        </p:txBody>
      </p:sp>
      <p:sp>
        <p:nvSpPr>
          <p:cNvPr id="1444879" name="Rectangle 15"/>
          <p:cNvSpPr>
            <a:spLocks noChangeArrowheads="1"/>
          </p:cNvSpPr>
          <p:nvPr/>
        </p:nvSpPr>
        <p:spPr bwMode="auto">
          <a:xfrm>
            <a:off x="228600" y="2320833"/>
            <a:ext cx="3352800" cy="838200"/>
          </a:xfrm>
          <a:prstGeom prst="rect">
            <a:avLst/>
          </a:prstGeom>
          <a:noFill/>
          <a:ln w="19050">
            <a:solidFill>
              <a:srgbClr val="0F02E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44880" name="Rectangle 16"/>
          <p:cNvSpPr>
            <a:spLocks noChangeArrowheads="1"/>
          </p:cNvSpPr>
          <p:nvPr/>
        </p:nvSpPr>
        <p:spPr bwMode="auto">
          <a:xfrm>
            <a:off x="3810000" y="0"/>
            <a:ext cx="5334000" cy="5867400"/>
          </a:xfrm>
          <a:prstGeom prst="rect">
            <a:avLst/>
          </a:prstGeom>
          <a:noFill/>
          <a:ln w="19050">
            <a:solidFill>
              <a:srgbClr val="0F02E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44881" name="Line 17"/>
          <p:cNvSpPr>
            <a:spLocks noChangeShapeType="1"/>
          </p:cNvSpPr>
          <p:nvPr/>
        </p:nvSpPr>
        <p:spPr bwMode="auto">
          <a:xfrm>
            <a:off x="3581400" y="2667000"/>
            <a:ext cx="228600" cy="0"/>
          </a:xfrm>
          <a:prstGeom prst="line">
            <a:avLst/>
          </a:prstGeom>
          <a:noFill/>
          <a:ln w="19050">
            <a:solidFill>
              <a:srgbClr val="0F02E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44882" name="Rectangle 18"/>
          <p:cNvSpPr>
            <a:spLocks noChangeArrowheads="1"/>
          </p:cNvSpPr>
          <p:nvPr/>
        </p:nvSpPr>
        <p:spPr bwMode="auto">
          <a:xfrm>
            <a:off x="152400" y="6019800"/>
            <a:ext cx="3352800" cy="838200"/>
          </a:xfrm>
          <a:prstGeom prst="rect">
            <a:avLst/>
          </a:prstGeom>
          <a:noFill/>
          <a:ln w="19050">
            <a:solidFill>
              <a:srgbClr val="09AC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44883" name="Rectangle 19"/>
          <p:cNvSpPr>
            <a:spLocks noChangeArrowheads="1"/>
          </p:cNvSpPr>
          <p:nvPr/>
        </p:nvSpPr>
        <p:spPr bwMode="auto">
          <a:xfrm>
            <a:off x="3810000" y="5867400"/>
            <a:ext cx="3810000" cy="990600"/>
          </a:xfrm>
          <a:prstGeom prst="rect">
            <a:avLst/>
          </a:prstGeom>
          <a:noFill/>
          <a:ln w="19050">
            <a:solidFill>
              <a:srgbClr val="09AC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44884" name="Line 20"/>
          <p:cNvSpPr>
            <a:spLocks noChangeShapeType="1"/>
          </p:cNvSpPr>
          <p:nvPr/>
        </p:nvSpPr>
        <p:spPr bwMode="auto">
          <a:xfrm>
            <a:off x="3505200" y="6477000"/>
            <a:ext cx="304800" cy="0"/>
          </a:xfrm>
          <a:prstGeom prst="line">
            <a:avLst/>
          </a:prstGeom>
          <a:noFill/>
          <a:ln w="19050">
            <a:solidFill>
              <a:srgbClr val="09AC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46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29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1295400"/>
            <a:ext cx="7440612" cy="180975"/>
            <a:chOff x="295" y="1311"/>
            <a:chExt cx="5177" cy="114"/>
          </a:xfrm>
        </p:grpSpPr>
        <p:sp>
          <p:nvSpPr>
            <p:cNvPr id="1292291" name="Rectangle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2292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2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27100" y="152400"/>
            <a:ext cx="608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Times New Roman" pitchFamily="-107" charset="0"/>
              </a:rPr>
              <a:t>Implementing functions</a:t>
            </a:r>
          </a:p>
        </p:txBody>
      </p:sp>
      <p:sp>
        <p:nvSpPr>
          <p:cNvPr id="129229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1950" y="2770188"/>
            <a:ext cx="4514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A04E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(1) Before the function call,</a:t>
            </a:r>
          </a:p>
        </p:txBody>
      </p:sp>
      <p:sp>
        <p:nvSpPr>
          <p:cNvPr id="1292302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3013" y="7620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i="1">
                <a:solidFill>
                  <a:srgbClr val="09AC20"/>
                </a:solidFill>
                <a:latin typeface="Times New Roman" pitchFamily="-107" charset="0"/>
              </a:rPr>
              <a:t>non-destructively!</a:t>
            </a:r>
            <a:endParaRPr lang="en-US" i="1">
              <a:solidFill>
                <a:srgbClr val="09AC20"/>
              </a:solidFill>
              <a:latin typeface="Times New Roman" pitchFamily="-107" charset="0"/>
            </a:endParaRPr>
          </a:p>
        </p:txBody>
      </p:sp>
      <p:sp>
        <p:nvSpPr>
          <p:cNvPr id="1292303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1188" y="3124200"/>
            <a:ext cx="4514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A04E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>
                <a:solidFill>
                  <a:srgbClr val="0F02E4"/>
                </a:solidFill>
              </a:rPr>
              <a:t>Store all valuable data to the stack</a:t>
            </a:r>
          </a:p>
        </p:txBody>
      </p:sp>
      <p:sp>
        <p:nvSpPr>
          <p:cNvPr id="1292304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7188" y="4038600"/>
            <a:ext cx="6972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A04E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(2) Get </a:t>
            </a:r>
            <a:r>
              <a:rPr lang="en-US" b="1">
                <a:latin typeface="Courier New" pitchFamily="-107" charset="0"/>
              </a:rPr>
              <a:t>r1</a:t>
            </a:r>
            <a:r>
              <a:rPr lang="en-US"/>
              <a:t>, (</a:t>
            </a:r>
            <a:r>
              <a:rPr lang="en-US" b="1">
                <a:latin typeface="Courier New" pitchFamily="-107" charset="0"/>
              </a:rPr>
              <a:t>r2</a:t>
            </a:r>
            <a:r>
              <a:rPr lang="en-US"/>
              <a:t>), (</a:t>
            </a:r>
            <a:r>
              <a:rPr lang="en-US" b="1">
                <a:latin typeface="Courier New" pitchFamily="-107" charset="0"/>
              </a:rPr>
              <a:t>r3</a:t>
            </a:r>
            <a:r>
              <a:rPr lang="en-US"/>
              <a:t>), … ready as function "inputs."</a:t>
            </a:r>
          </a:p>
        </p:txBody>
      </p:sp>
      <p:sp>
        <p:nvSpPr>
          <p:cNvPr id="1292305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1188" y="5181600"/>
            <a:ext cx="4514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A04E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>
                <a:solidFill>
                  <a:srgbClr val="0F02E4"/>
                </a:solidFill>
              </a:rPr>
              <a:t>The result, if any, will be in </a:t>
            </a:r>
            <a:r>
              <a:rPr lang="en-US" b="1">
                <a:solidFill>
                  <a:srgbClr val="0F02E4"/>
                </a:solidFill>
                <a:latin typeface="Courier New" pitchFamily="-107" charset="0"/>
              </a:rPr>
              <a:t>r13</a:t>
            </a:r>
            <a:r>
              <a:rPr lang="en-US" b="1" i="1">
                <a:solidFill>
                  <a:srgbClr val="0F02E4"/>
                </a:solidFill>
              </a:rPr>
              <a:t>.</a:t>
            </a:r>
          </a:p>
        </p:txBody>
      </p:sp>
      <p:sp>
        <p:nvSpPr>
          <p:cNvPr id="1292306" name="Text Box 1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7188" y="4800600"/>
            <a:ext cx="4514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A04E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(3) Make the function call.</a:t>
            </a:r>
          </a:p>
        </p:txBody>
      </p:sp>
      <p:sp>
        <p:nvSpPr>
          <p:cNvPr id="1292307" name="Text 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7188" y="1676400"/>
            <a:ext cx="4514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A04E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(0) Use </a:t>
            </a:r>
            <a:r>
              <a:rPr lang="en-US" b="1">
                <a:latin typeface="Courier New" pitchFamily="-107" charset="0"/>
              </a:rPr>
              <a:t>r15</a:t>
            </a:r>
            <a:r>
              <a:rPr lang="en-US"/>
              <a:t> as the </a:t>
            </a:r>
            <a:r>
              <a:rPr lang="en-US" b="1" i="1"/>
              <a:t>stack pointer</a:t>
            </a:r>
            <a:r>
              <a:rPr lang="en-US"/>
              <a:t>.</a:t>
            </a:r>
          </a:p>
        </p:txBody>
      </p:sp>
      <p:sp>
        <p:nvSpPr>
          <p:cNvPr id="1292308" name="Text Box 20"/>
          <p:cNvSpPr txBox="1">
            <a:spLocks noChangeArrowheads="1"/>
          </p:cNvSpPr>
          <p:nvPr/>
        </p:nvSpPr>
        <p:spPr bwMode="auto">
          <a:xfrm>
            <a:off x="5976938" y="1673225"/>
            <a:ext cx="2867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Courier New" pitchFamily="-107" charset="0"/>
              </a:rPr>
              <a:t>loadn r15 42</a:t>
            </a:r>
          </a:p>
        </p:txBody>
      </p:sp>
      <p:sp>
        <p:nvSpPr>
          <p:cNvPr id="1292309" name="Text Box 21"/>
          <p:cNvSpPr txBox="1">
            <a:spLocks noChangeArrowheads="1"/>
          </p:cNvSpPr>
          <p:nvPr/>
        </p:nvSpPr>
        <p:spPr bwMode="auto">
          <a:xfrm>
            <a:off x="8174038" y="1263650"/>
            <a:ext cx="8937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or some other large-enough value</a:t>
            </a:r>
          </a:p>
        </p:txBody>
      </p:sp>
      <p:sp>
        <p:nvSpPr>
          <p:cNvPr id="1292310" name="Line 22"/>
          <p:cNvSpPr>
            <a:spLocks noChangeShapeType="1"/>
          </p:cNvSpPr>
          <p:nvPr/>
        </p:nvSpPr>
        <p:spPr bwMode="auto">
          <a:xfrm flipH="1">
            <a:off x="8318500" y="1778000"/>
            <a:ext cx="309563" cy="103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92311" name="Text Box 23"/>
          <p:cNvSpPr txBox="1">
            <a:spLocks noChangeArrowheads="1"/>
          </p:cNvSpPr>
          <p:nvPr/>
        </p:nvSpPr>
        <p:spPr bwMode="auto">
          <a:xfrm>
            <a:off x="5976938" y="3094038"/>
            <a:ext cx="28670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7" charset="0"/>
              </a:rPr>
              <a:t>storei r1 r15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7" charset="0"/>
              </a:rPr>
              <a:t>addn r15 1</a:t>
            </a:r>
          </a:p>
        </p:txBody>
      </p:sp>
      <p:sp>
        <p:nvSpPr>
          <p:cNvPr id="1292312" name="Text Box 24"/>
          <p:cNvSpPr txBox="1">
            <a:spLocks noChangeArrowheads="1"/>
          </p:cNvSpPr>
          <p:nvPr/>
        </p:nvSpPr>
        <p:spPr bwMode="auto">
          <a:xfrm>
            <a:off x="7121525" y="2532063"/>
            <a:ext cx="1912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store the return address </a:t>
            </a:r>
            <a:r>
              <a:rPr lang="en-US" sz="1000" b="1">
                <a:latin typeface="Courier New" pitchFamily="-107" charset="0"/>
              </a:rPr>
              <a:t>r14</a:t>
            </a:r>
            <a:r>
              <a:rPr lang="en-US" sz="1000"/>
              <a:t> and the inputs: </a:t>
            </a:r>
            <a:r>
              <a:rPr lang="en-US" sz="1000" b="1">
                <a:latin typeface="Courier New" pitchFamily="-107" charset="0"/>
              </a:rPr>
              <a:t>r1</a:t>
            </a:r>
            <a:r>
              <a:rPr lang="en-US" sz="1000"/>
              <a:t>, (</a:t>
            </a:r>
            <a:r>
              <a:rPr lang="en-US" sz="1000" b="1">
                <a:latin typeface="Courier New" pitchFamily="-107" charset="0"/>
              </a:rPr>
              <a:t>r2</a:t>
            </a:r>
            <a:r>
              <a:rPr lang="en-US" sz="1000"/>
              <a:t>), (</a:t>
            </a:r>
            <a:r>
              <a:rPr lang="en-US" sz="1000" b="1">
                <a:latin typeface="Courier New" pitchFamily="-107" charset="0"/>
              </a:rPr>
              <a:t>r3</a:t>
            </a:r>
            <a:r>
              <a:rPr lang="en-US" sz="1000"/>
              <a:t>)</a:t>
            </a:r>
          </a:p>
        </p:txBody>
      </p:sp>
      <p:sp>
        <p:nvSpPr>
          <p:cNvPr id="1292313" name="Line 25"/>
          <p:cNvSpPr>
            <a:spLocks noChangeShapeType="1"/>
          </p:cNvSpPr>
          <p:nvPr/>
        </p:nvSpPr>
        <p:spPr bwMode="auto">
          <a:xfrm flipH="1">
            <a:off x="7478713" y="2890838"/>
            <a:ext cx="1587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92314" name="Text Box 26"/>
          <p:cNvSpPr txBox="1">
            <a:spLocks noChangeArrowheads="1"/>
          </p:cNvSpPr>
          <p:nvPr/>
        </p:nvSpPr>
        <p:spPr bwMode="auto">
          <a:xfrm>
            <a:off x="7245350" y="3962400"/>
            <a:ext cx="1600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There may or may not be some lines of code necessary to do this.</a:t>
            </a:r>
          </a:p>
        </p:txBody>
      </p:sp>
      <p:sp>
        <p:nvSpPr>
          <p:cNvPr id="1292315" name="Text Box 2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7188" y="5943600"/>
            <a:ext cx="4514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A04E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(4) After the function call,</a:t>
            </a:r>
          </a:p>
        </p:txBody>
      </p:sp>
      <p:sp>
        <p:nvSpPr>
          <p:cNvPr id="1292316" name="Text Box 2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" y="63246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A04E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>
                <a:solidFill>
                  <a:srgbClr val="0F02E4"/>
                </a:solidFill>
              </a:rPr>
              <a:t>Load valuable data back from the stack</a:t>
            </a:r>
          </a:p>
        </p:txBody>
      </p:sp>
      <p:sp>
        <p:nvSpPr>
          <p:cNvPr id="1292317" name="Text Box 29"/>
          <p:cNvSpPr txBox="1">
            <a:spLocks noChangeArrowheads="1"/>
          </p:cNvSpPr>
          <p:nvPr/>
        </p:nvSpPr>
        <p:spPr bwMode="auto">
          <a:xfrm>
            <a:off x="5976938" y="6065838"/>
            <a:ext cx="28670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7" charset="0"/>
              </a:rPr>
              <a:t>addn r15 -1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7" charset="0"/>
              </a:rPr>
              <a:t>loadi r1 r15</a:t>
            </a:r>
          </a:p>
        </p:txBody>
      </p:sp>
      <p:sp>
        <p:nvSpPr>
          <p:cNvPr id="1292318" name="Text Box 30"/>
          <p:cNvSpPr txBox="1">
            <a:spLocks noChangeArrowheads="1"/>
          </p:cNvSpPr>
          <p:nvPr/>
        </p:nvSpPr>
        <p:spPr bwMode="auto">
          <a:xfrm>
            <a:off x="5988050" y="5127625"/>
            <a:ext cx="286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7" charset="0"/>
              </a:rPr>
              <a:t>call r14 #</a:t>
            </a:r>
          </a:p>
        </p:txBody>
      </p:sp>
      <p:sp>
        <p:nvSpPr>
          <p:cNvPr id="1292319" name="Text Box 31"/>
          <p:cNvSpPr txBox="1">
            <a:spLocks noChangeArrowheads="1"/>
          </p:cNvSpPr>
          <p:nvPr/>
        </p:nvSpPr>
        <p:spPr bwMode="auto">
          <a:xfrm>
            <a:off x="8080375" y="4797425"/>
            <a:ext cx="80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line # of the function</a:t>
            </a:r>
          </a:p>
        </p:txBody>
      </p:sp>
      <p:sp>
        <p:nvSpPr>
          <p:cNvPr id="1292320" name="Line 32"/>
          <p:cNvSpPr>
            <a:spLocks noChangeShapeType="1"/>
          </p:cNvSpPr>
          <p:nvPr/>
        </p:nvSpPr>
        <p:spPr bwMode="auto">
          <a:xfrm flipH="1">
            <a:off x="7978775" y="5035550"/>
            <a:ext cx="21431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92321" name="Text Box 33"/>
          <p:cNvSpPr txBox="1">
            <a:spLocks noChangeArrowheads="1"/>
          </p:cNvSpPr>
          <p:nvPr/>
        </p:nvSpPr>
        <p:spPr bwMode="auto">
          <a:xfrm>
            <a:off x="8285163" y="6143625"/>
            <a:ext cx="80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for each item stored</a:t>
            </a:r>
          </a:p>
        </p:txBody>
      </p:sp>
    </p:spTree>
    <p:extLst>
      <p:ext uri="{BB962C8B-B14F-4D97-AF65-F5344CB8AC3E}">
        <p14:creationId xmlns:p14="http://schemas.microsoft.com/office/powerpoint/2010/main" val="1608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632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00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loadn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r1 21         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01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loadn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r2 2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02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mul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r3 r1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r2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03 add r4 r3 r0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04 sub r5 r1 r2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05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jltz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r5 7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06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addn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r2 42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07 halt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599" y="3517900"/>
            <a:ext cx="52116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this code completes, what is in register r1?</a:t>
            </a:r>
          </a:p>
          <a:p>
            <a:pPr marL="342900" indent="-342900">
              <a:buAutoNum type="alphaUcPeriod"/>
            </a:pPr>
            <a:r>
              <a:rPr lang="en-US" dirty="0" smtClean="0"/>
              <a:t>21</a:t>
            </a:r>
          </a:p>
          <a:p>
            <a:pPr marL="342900" indent="-342900">
              <a:buAutoNum type="alphaUcPeriod"/>
            </a:pPr>
            <a:r>
              <a:rPr lang="en-US" dirty="0" smtClean="0"/>
              <a:t>42</a:t>
            </a:r>
          </a:p>
          <a:p>
            <a:pPr marL="342900" indent="-342900">
              <a:buAutoNum type="alphaUcPeriod"/>
            </a:pPr>
            <a:r>
              <a:rPr lang="en-US" dirty="0" smtClean="0"/>
              <a:t>84</a:t>
            </a:r>
          </a:p>
          <a:p>
            <a:pPr marL="342900" indent="-342900">
              <a:buAutoNum type="alphaUcPeriod"/>
            </a:pPr>
            <a:r>
              <a:rPr lang="en-US" dirty="0" smtClean="0"/>
              <a:t>2</a:t>
            </a:r>
          </a:p>
          <a:p>
            <a:pPr marL="342900" indent="-342900">
              <a:buAutoNum type="alphaUcPeriod"/>
            </a:pPr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146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632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00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loadn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r1 21         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01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loadn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r2 2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02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mul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r3 r1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r2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03 add r4 r3 r0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04 sub r5 r1 r2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05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jltz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r5 7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06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addn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r2 42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07 halt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599" y="3517900"/>
            <a:ext cx="52116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this code completes, what is in register r3?</a:t>
            </a:r>
          </a:p>
          <a:p>
            <a:pPr marL="342900" indent="-342900">
              <a:buAutoNum type="alphaUcPeriod"/>
            </a:pPr>
            <a:r>
              <a:rPr lang="en-US" dirty="0" smtClean="0"/>
              <a:t>21</a:t>
            </a:r>
          </a:p>
          <a:p>
            <a:pPr marL="342900" indent="-342900">
              <a:buAutoNum type="alphaUcPeriod"/>
            </a:pPr>
            <a:r>
              <a:rPr lang="en-US" dirty="0" smtClean="0"/>
              <a:t>42</a:t>
            </a:r>
          </a:p>
          <a:p>
            <a:pPr marL="342900" indent="-342900">
              <a:buAutoNum type="alphaUcPeriod"/>
            </a:pPr>
            <a:r>
              <a:rPr lang="en-US" dirty="0" smtClean="0"/>
              <a:t>84</a:t>
            </a:r>
          </a:p>
          <a:p>
            <a:pPr marL="342900" indent="-342900">
              <a:buAutoNum type="alphaUcPeriod"/>
            </a:pPr>
            <a:r>
              <a:rPr lang="en-US" dirty="0" smtClean="0"/>
              <a:t>2</a:t>
            </a:r>
          </a:p>
          <a:p>
            <a:pPr marL="342900" indent="-342900">
              <a:buAutoNum type="alphaUcPeriod"/>
            </a:pPr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770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002060"/>
          </a:solidFill>
        </a:ln>
      </a:spPr>
      <a:bodyPr wrap="square" rtlCol="0" anchor="ctr">
        <a:spAutoFit/>
      </a:bodyPr>
      <a:lstStyle>
        <a:defPPr algn="ctr">
          <a:defRPr sz="1800" dirty="0" smtClean="0">
            <a:latin typeface="Courier New" pitchFamily="49" charset="0"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10960</TotalTime>
  <Words>6088</Words>
  <Application>Microsoft Office PowerPoint</Application>
  <PresentationFormat>On-screen Show (4:3)</PresentationFormat>
  <Paragraphs>1638</Paragraphs>
  <Slides>75</Slides>
  <Notes>57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Counting in base b</vt:lpstr>
      <vt:lpstr>Is There Such a Thing as Base 1?</vt:lpstr>
      <vt:lpstr>Comparing Representations in Different Bases</vt:lpstr>
      <vt:lpstr>PowerPoint Presentation</vt:lpstr>
      <vt:lpstr>Addition</vt:lpstr>
      <vt:lpstr>Addition</vt:lpstr>
      <vt:lpstr>Addition</vt:lpstr>
      <vt:lpstr>Addition</vt:lpstr>
      <vt:lpstr>Addition</vt:lpstr>
      <vt:lpstr>Multiplication</vt:lpstr>
      <vt:lpstr>Multiplication</vt:lpstr>
      <vt:lpstr>Multiplication</vt:lpstr>
      <vt:lpstr>Multiplication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alvarado</dc:creator>
  <cp:lastModifiedBy>alvarado</cp:lastModifiedBy>
  <cp:revision>676</cp:revision>
  <cp:lastPrinted>2010-09-28T19:52:46Z</cp:lastPrinted>
  <dcterms:created xsi:type="dcterms:W3CDTF">2007-09-03T22:32:38Z</dcterms:created>
  <dcterms:modified xsi:type="dcterms:W3CDTF">2010-09-28T22:14:30Z</dcterms:modified>
</cp:coreProperties>
</file>