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0C0E-09C1-4B80-A6BC-695EDE535398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69A1-39C8-4BFA-8079-39ECD1D4E7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Processing Fun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image</a:t>
            </a:r>
            <a:endParaRPr lang="en-US" dirty="0"/>
          </a:p>
        </p:txBody>
      </p:sp>
      <p:pic>
        <p:nvPicPr>
          <p:cNvPr id="4" name="Picture 3" descr="samp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2438134" cy="33379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 with it</a:t>
            </a:r>
            <a:endParaRPr lang="en-US" dirty="0"/>
          </a:p>
        </p:txBody>
      </p:sp>
      <p:pic>
        <p:nvPicPr>
          <p:cNvPr id="4" name="Picture 3" descr="o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1892411" cy="2590800"/>
          </a:xfrm>
          <a:prstGeom prst="rect">
            <a:avLst/>
          </a:prstGeom>
        </p:spPr>
      </p:pic>
      <p:pic>
        <p:nvPicPr>
          <p:cNvPr id="5" name="Picture 4" descr="cartoonif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219200"/>
            <a:ext cx="1905000" cy="2608035"/>
          </a:xfrm>
          <a:prstGeom prst="rect">
            <a:avLst/>
          </a:prstGeom>
        </p:spPr>
      </p:pic>
      <p:pic>
        <p:nvPicPr>
          <p:cNvPr id="6" name="Picture 5" descr="mosaic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8627" y="1219200"/>
            <a:ext cx="1892411" cy="2590800"/>
          </a:xfrm>
          <a:prstGeom prst="rect">
            <a:avLst/>
          </a:prstGeom>
        </p:spPr>
      </p:pic>
      <p:pic>
        <p:nvPicPr>
          <p:cNvPr id="7" name="Picture 6" descr="embos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038600"/>
            <a:ext cx="1855038" cy="2539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results</a:t>
            </a:r>
            <a:endParaRPr lang="en-US" dirty="0"/>
          </a:p>
        </p:txBody>
      </p:sp>
      <p:pic>
        <p:nvPicPr>
          <p:cNvPr id="4" name="Picture 3" descr="o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1892411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971800"/>
            <a:ext cx="2117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shrink</a:t>
            </a:r>
          </a:p>
          <a:p>
            <a:r>
              <a:rPr lang="en-US" dirty="0" smtClean="0"/>
              <a:t>smudge boundaries</a:t>
            </a:r>
          </a:p>
          <a:p>
            <a:r>
              <a:rPr lang="en-US" dirty="0" smtClean="0"/>
              <a:t>reduce contrast</a:t>
            </a:r>
          </a:p>
          <a:p>
            <a:r>
              <a:rPr lang="en-US" dirty="0" smtClean="0"/>
              <a:t>decrease blue/green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 “fun filter” for project 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I’ll take your pictures for next </a:t>
            </a:r>
            <a:r>
              <a:rPr lang="en-US" smtClean="0"/>
              <a:t>Tuesday’s morphing lab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Image Processing Fun</vt:lpstr>
      <vt:lpstr>Today</vt:lpstr>
      <vt:lpstr>Step 1</vt:lpstr>
      <vt:lpstr>Step 2</vt:lpstr>
      <vt:lpstr>Step 3</vt:lpstr>
      <vt:lpstr>Step 4</vt:lpstr>
      <vt:lpstr>Meanwhile</vt:lpstr>
    </vt:vector>
  </TitlesOfParts>
  <Company>Harvey Mudd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 Fun</dc:title>
  <dc:creator>z</dc:creator>
  <cp:lastModifiedBy>z</cp:lastModifiedBy>
  <cp:revision>2</cp:revision>
  <dcterms:created xsi:type="dcterms:W3CDTF">2011-09-08T20:09:27Z</dcterms:created>
  <dcterms:modified xsi:type="dcterms:W3CDTF">2011-09-08T20:20:03Z</dcterms:modified>
</cp:coreProperties>
</file>