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tags/tag546.xml" ContentType="application/vnd.openxmlformats-officedocument.presentationml.tags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0.xml" ContentType="application/vnd.openxmlformats-officedocument.presentationml.tags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ink/ink6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5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6T21:07:10.480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716 40 22,'16'4'34,"2"-5"2,12 3-3,0-11-12,11 12-13,-2 2-13,1-5-26,-1 2-2,-6 0-3,-2 1 1</inkml:trace>
  <inkml:trace contextRef="#ctx0" brushRef="#br0" timeOffset="577">158 573 46,'0'0'37,"0"0"0,18 3-3,-9-10-25,16 7-2,2-3-7,2-4-11,9 8-24,-3-6-1,1 4-1,-9-2-1</inkml:trace>
  <inkml:trace contextRef="#ctx0" brushRef="#br0" timeOffset="967">90 1026 17,'0'0'34,"16"-1"3,-1-8-1,16 9-16,-7-14-6,16 11-6,4 0-36,-4-5-4,4 1-5,-5-3 0</inkml:trace>
  <inkml:trace contextRef="#ctx0" brushRef="#br0" timeOffset="14430">88 554 22,'0'0'24,"0"0"-3,-15-10-3,15 10-3,0 0-3,0 0 0,0 0-3,0 0-2,0 0-2,0 0 0,10 4 0,0 2-1,-10-6 0,22 8 0,-7-6 1,9 3-2,0-4 1,8 2-2,3-1 0,5-1 0,2-1 0,4 1-1,-1-1-1,3-1 1,2 1-1,-1 0 1,1 1 0,2-1-1,1 0 1,0-1-1,0 1 1,0 0-2,0 0 2,-1-1-1,-3 0 0,0 1 1,-2-1-1,-2 1 1,-1 0 0,-1 1 0,0-2 0,-1 1-1,1 0 1,-4-1-2,1-1 1,0 1-1,-1-2 1,-1 0 0,-1 3 0,-3-2-1,0 1 0,-1 1 1,0-1 0,-2 1 1,2-1 0,0 1-1,1-3 1,1 1 0,1 0 0,1 0-1,1 0 1,1 0-1,-2 1 0,-2 1 1,-2-1-1,-1 0 0,-3 0-1,0 0 1,-2 0 0,-4 0 0,1-1-1,0-2 1,1-1-1,-2 1 1,4-3 1,-3 1 0,0-3 0,-1 0 0,-1 0 1,-2-1-1,-2 2 1,2-2-1,-5 4-1,1-3 0,-2 2 0,2 0 0,-1-1 0,0 1 0,-2 0 0,0-2 0,-2 1 0,0-1 0,-2 2 1,-9 7-1,12-15 0,-12 15 1,7-14-1,-7 14 1,-3-17 0,-4 8 0,1-4-1,-2 1 1,-2-3-1,-1-3 1,-1 0-1,-1-1 1,0-2-1,-1 1 0,2 1 1,-2 3-1,2-1 0,-1 5 0,2 1 0,0 3 0,-5 1-1,-2 1 1,-1 2-2,-1 3 1,-3-1 1,-1-2-1,-4 3 0,0-1 0,0 1 1,-2-1 0,-4-1 1,-3 0-1,-5 0 0,-1 1 0,-3 0 1,-2-1-1,1 2 0,-3 1 0,1 1-1,0-1 1,2 2 0,-1 0-1,-1 1 1,4-1-1,-5-1 1,1 2 0,-2-2 0,1 2 0,0-2 0,-1 1 0,1-2-1,-3 2 1,5 1-1,-1-1 0,-1 1 1,-1-2-1,-1 0 1,-2 0-1,-2 1 1,-3-4 0,1 0-1,0-1 1,1-1-1,3-2 0,1-2 1,3 1-1,3-2 0,3 0 0,2 1 1,5 0 0,1 0-1,2 2 1,3 3 0,1 1 0,2 2 0,2 1 0,2 1 0,1 3 0,3-1 0,1 1 0,4 1 0,2-1 0,3 0 0,10-5 0,-16 9 0,16-9 0,-9 4 0,9-4 0,0 0 0,-10 9 0,10-9 0,-7 10 0,7-10 0,-9 15 0,4-5 0,-1 2 1,1 2-2,-1 4 2,1 1-1,1 2 0,0 1 0,3 3 0,2 1 1,1 2-1,3-2 0,2 0 1,0-1-1,3-1 1,-2-1-1,1 3 0,-1-4 1,-2-2-2,-2-1 1,-1-3 0,0-4-1,-2-2 0,-1-10-1,-1 11-4,7 1-24,-6-12-10,-11 3 0,2-6-2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16:48.419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0 728 42,'0'0'37,"-12"-10"2,12 10-1,0 0-21,26 8-4,-11 0-5,12 9-2,3 0-2,9 9 1,4 0-2,8 7 0,4 0 0,6 5-1,1-1 0,-1 2 0,-1-5 0,-1-2-1,-7 1 0,-5-8-1,-9-4 1,-6-4-1,-10-6 1,-5-4-1,-6-3 0,-11-4-1,0 0-1,-1-14 0,1 14-1,-19-21-3,19 21-12,-28-24-24,16 5-1,-4-6 1,7-1 1</inkml:trace>
  <inkml:trace contextRef="#ctx0" brushRef="#br0" timeOffset="359">677 761 64,'-20'10'40,"0"10"1,-12-3 0,1 12-28,-12-2-6,-1 10-2,-8 3-1,-2 5-1,-4 1 0,4 4-1,-1-2-1,5 1 0,6-7-1,5-4 0,9-9-1,6-11-2,15-1-5,-4-25-21,24-1-13,2-13-1,13-8-1</inkml:trace>
  <inkml:trace contextRef="#ctx0" brushRef="#br0" timeOffset="796">1299 578 47,'-11'1'39,"1"-4"0,10 3-1,-18 2-20,18-2-10,-20 15-3,9 0-1,-2 3-1,3 7 0,-1 3 0,6 6-1,4 2 0,9 5 1,7-3 0,9 0-1,8-4 0,8-4 0,9-9 1,8-8-2,3-11 0,3-6 0,-4-13-1,-2-7 0,-9-9 0,-9-8-1,-14-6 1,-14-6-1,-17-2 1,-11 1-1,-12 2 0,-11 5 1,-7 7-1,-6 10 1,-4 11 0,2 11 0,2 8-2,3 7 0,6 16-5,-7-10-19,18 12-16,5-5-1,13 3-1,5-5 0</inkml:trace>
  <inkml:trace contextRef="#ctx0" brushRef="#br0" timeOffset="14150">1119 316 68,'-9'-13'42,"9"13"-2,6 16 1,18 7-34,-6 3-1,17 16 0,8 5-2,15 10 0,7 0-1,11 4-1,2-1 0,2-1 0,-4-5-1,-6-7 1,-10-8-1,-10-6 0,-11-5-1,-11-8 0,-9-7-2,-9-12-1,-10-1-4,0-22-18,-3 4-19,-11-11 1,5-3-1,-7-9 0</inkml:trace>
  <inkml:trace contextRef="#ctx0" brushRef="#br0" timeOffset="14446">1835 433 76,'-46'36'43,"-28"8"-2,-11 16 2,-22-1-36,-8 11-1,-9-1-1,7 1-2,12-10-1,18-9-1,24-14-2,20-16-2,30-7-9,12-26-29,32-13-3,7-18-1,20-7 1</inkml:trace>
  <inkml:trace contextRef="#ctx0" brushRef="#br0" timeOffset="14727">2530 6 50,'5'-14'41,"5"11"-1,-10 3 1,17 26-19,-14 5-17,4 19 1,-3 11-3,1 16 1,-1 7-1,1 7-1,0-1-4,-11-16-21,10-6-19,-2-23-1,9-18-1,6-25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6T21:13:03.508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20 1 34,'0'0'31,"-11"1"3,11-1-12,-9-2-7,9 2-4,0 0-3,0 0-2,9 1-1,2 2 0,3-3-1,12 4-1,5-1 0,11 2 0,10-3 1,12 4-1,4-2-1,8 4 1,1-2-1,1 1-1,-3 1 1,-4 0-1,-5-2 0,-11 1-1,-9-2 1,-8-1-2,-9 0-1,-11-6-6,0 9-30,-18-7-1,10-2-1,-10 2-1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0:13.975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507 409 31,'14'6'36,"-14"-6"0,-18 8-2,-12-4-27,-19-7 2,-3 6-2,-11-4-3,1 3-1,-1 1 0,6 1-2,7 1 1,10 2-1,16 3-1,11 2 0,13 2 0,13-1 1,11 0-1,18-1 1,10 1-1,10 2 2,6 0-1,-1 3 0,-5 5 0,-9 9 0,-15 4 0,-17 9 0,-20 1-1,-14 0 0,-15-4 0,-9-4 0,-11-14 0,-4-15-2,2-12-2,0-31-18,20-5-14,7-21-2,15-9 0,9-14-1</inkml:trace>
  <inkml:trace contextRef="#ctx0" brushRef="#br0" timeOffset="359">601 0 40,'33'27'36,"-2"27"3,-9 11-2,0 22-23,-8 5-4,7 14-5,-4-4-3,1-9-2,6-7-9,-9-21-29,10-12 1,-8-24-2,1-17 0</inkml:trace>
  <inkml:trace contextRef="#ctx0" brushRef="#br0" timeOffset="562">619 376 48,'0'0'39,"0"0"-2,0 0 1,20-9-30,11 16-3,4-3-2,11 1-1,8 1-2,3-6-5,9 12-13,-10-9-18,2 6-2,-7-3 1,-1 5 0</inkml:trace>
  <inkml:trace contextRef="#ctx0" brushRef="#br0" timeOffset="718">1396 543 22,'28'11'36,"-6"-8"3,4-3-2,-11-17-17,6 10-4,-20-14-8,1 3-3,-10-3-2,-7 2-2,-10 2-1,-9 6 1,-5 7-1,-4 6-1,0 10 1,0 10 0,5 10 0,7 9 0,9 8-1,11 4 2,11 2-2,10 0 2,11-4-1,9-7 1,7-9-1,6-8 1,3-12-1,2-9 1,-3-11 0,-5-8 0,-7-8 0,-7-5-1,-8-9 1,-8-1-1,-8 1 1,-6 3-2,-4 4 1,-1 7-1,1 9 0,8 12 1,0 0-1,-5 25 1,13 0 0,4 1-1,5 3 0,5-6 0,10 0-4,-2-20-13,12 2-20,-4-17 0,6-8-1,-6-14 0</inkml:trace>
  <inkml:trace contextRef="#ctx0" brushRef="#br0" timeOffset="1202">1806 93 58,'-25'-4'38,"7"18"0,2 7 0,13 16-31,2 9-2,11 9-1,1 3 0,9 5-2,2-4 0,0-6-1,0-5 0,-1-7-1,-3-10 0,-2-11 0,-2-9 0,-3-11 0,-1-8 0,0-3-1,2-4 1,2-2-2,6 1 1,2 3 0,5 8 0,4 5 0,3 10 1,3 4 0,-4 8-1,-5 8 1,-7 5 0,-10 2 1,-8-2-1,-11 0 1,-9-7-1,-7-5 1,-6-7-1,-5-11-1,1-5-2,-5-15-9,8 3-27,-6-13 0,11 1-2,0-11 2</inkml:trace>
  <inkml:trace contextRef="#ctx0" brushRef="#br0" timeOffset="1638">2320 170 62,'1'32'41,"-5"1"-2,7 15 2,-11 1-35,14 18 0,-1 3-2,6 6-1,4 2-1,8-3-1,5-8 0,5-7 0,6-13-1,5-14 0,5-15 0,2-14 1,2-15-2,-2-11 1,-2-11 0,-3-10-1,-8-9 0,-10-5 0,-13-3 0,-12 4 0,-6 7 0,-10 10 0,-8 14 0,-5 14 1,-2 19 0,2 14 0,6 16 1,9 11 0,6 9 0,8 3 1,13 1-2,12-3-1,13 0-5,1-9-34,20-5 0,-1-15-3,8-5 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0:32.27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9 2,'0'0'26,"13"-7"1,-2 6-3,3-5-9,14 11-5,4-6-2,18 8-1,2-6-1,13 8 0,-1-3-2,8 4-1,-3-1-5,-4-2-1,-3 6-7,-14-7-15,-3 3-7,-5-2 1,-4-3-1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0:17.595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102 558 3,'-9'-1'31,"9"1"2,0 0 0,-9-9-15,9 9-4,0 0-5,14 1-2,-14-1-4,21 0 0,-4-1 0,8 2 0,5-1-1,10 3-1,2-1 1,6 1-1,0 0 1,1 2-2,-5 1-2,-9-6-13,-5 9-20,-13-3-2,-7-1 0,-10-5 1</inkml:trace>
  <inkml:trace contextRef="#ctx0" brushRef="#br0" timeOffset="15834">299 87 9,'0'0'32,"-2"-9"1,2 9 2,-4-16-18,4 16-3,0 0-5,0 0-3,-4-11 0,4 11-2,0 0-1,-11 1 1,11-1-1,-11 3-1,11-3 0,-14 10 0,5-1-1,2 3 1,-3 3-1,1 2 0,0 2 0,0 2 0,-1 2-1,3 3 2,0-2-2,3 1 1,1 0 0,1 0 0,4 3 0,2-3 0,5 1 0,2-1 0,5-2 1,2-1-2,2-3 2,4-1-1,-1-5 1,1-2-2,-3-3 2,2-4-1,-1-3-1,1-2 1,-2-4-1,2-3 1,0-2-1,-1-2 1,-1-4-1,0 0 0,-2-2 0,-3-1 0,-2-2 0,-3 1-1,-2-2 2,0-1-2,-5 1 1,-2-2 0,-3-1 1,-5 0-1,-5-1 0,-1-1 0,-7 1-1,-1 1 1,-5 2 0,-2 2-1,-2 2 1,-1 5 0,-1 5-1,1 4 1,0 4 0,2 4-1,-1 6 1,1 3 0,2 5 0,2 3 0,1 4-1,4 1 1,1 3 0,2 0 0,5 2 0,4 0 0,3 0-1,4 1 1,5-2 0,3-1 1,5-3-1,3 0 1,5-5 0,3-3-1,2-2 2,1-5-2,2-3 1,0-2-1,2-3 0,1-5 0,0-3 0,-1-4 1,-1-3-1,-1-4 0,-3-1-1,-5-4 2,-2-2 0,-6-1-1,-5-3 0,-6 0-1,-5-1 1,-5-2 0,-4 1 0,-4 0 0,-4 2 0,-5 2-1,-2 2 1,-2 3-1,-1 3 1,0 5-1,1 2 1,-1 3 0,1 5-1,3 3 1,1 8 0,2 4 0,-1 5-1,2 4 1,1 7 0,3 3 0,3 5 0,3 2 0,5 2-1,4 2 2,8-1-2,6-2 1,9-2 1,7-3-1,8-4 1,6-7 0,9-8 0,4-8 0,-1-9 0,2-7 0,-3-11-2,-5-6 2,-9-7-2,-9-6 1,-14-4-1,-10-6 1,-14-2 0,-9 0-1,-11 2 0,-9 4 0,-4 3 1,-4 6-1,-3 9 1,-1 8-2,1 12 0,1 5-3,13 20-16,-7-12-19,14 12 0,1-8-2,16 6 0</inkml:trace>
  <inkml:trace contextRef="#ctx0" brushRef="#br0" timeOffset="86018">194 50 43,'-4'-20'38,"4"20"0,-10-20-6,10 20-16,-11-9-3,11 9-5,0 0-2,0 0-1,0 0-1,0 0-1,6 22 0,11 4-1,10 7 1,10 7-1,9 6 0,9 8 0,6-1 1,6 1-1,1-4 0,-4-5 0,-5-6 0,-8-4-1,-10-5 0,-8-7-1,-9-5 1,-7-4-2,-17-14 0,12 11-1,-12-11-2,-11-8-2,11 8-15,-16-20-23,4 4 1,-7-14-1,4 3 1</inkml:trace>
  <inkml:trace contextRef="#ctx0" brushRef="#br0" timeOffset="86408">714 116 75,'-18'11'42,"-14"-3"0,-1 13 0,-9-2-35,-4 9-2,-9 3-1,-1 6-1,-2 0-1,0 1 0,1-1-1,5 0 0,3-4 1,6-5-3,7-3 1,5-10-4,11 2-4,-4-11-34,24-6-2,-7-17 0,19-1-1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1:44.767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25 1 66,'-9'-10'42,"11"20"-1,-9 1 1,11 16-31,-10 3-4,6 15-2,-3 5-1,3 11 0,-4 4-1,3 2 0,1-3-1,1-5 0,0-7 0,-1-7-2,1-9 0,-2-10-3,5 3-15,-4-29-25,0 0-2,-10-6-2,13-14 1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0:18.780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92 660 0,'0'0'28,"0"0"1,-10-3-9,10 3-3,0 0-4,0 0-3,0 0-2,0 0-1,0 0-2,21 9-1,-6-7 0,10 2-1,2-2 0,11 2 1,2-3-2,6 0 0,-3-3 0,2 2 0,-5-3-1,-5 2 0,-6-1-1,-6 2 1,-9 0-1,-14 0 0,0 0 1,0 0-1,-17 5 0,-5-5 0,-7-1 1,-4-1-1,-7-2 0,-4 1 0,-1-1 0,-1-2 0,1 3 0,3-1 0,5 3 0,5 0-2,10 7-6,-3-4-26,14 0-1,11-2 0,0 0-1</inkml:trace>
  <inkml:trace contextRef="#ctx0" brushRef="#br0" timeOffset="17347">374 330 13,'11'-12'32,"-11"12"1,8-13-4,-10-3-10,12 13-4,-16-12-3,6 15-3,-1-16 1,1 16-4,-9-10 0,9 10-2,-21-2 0,6 6 0,-4 2-1,1 3-1,-3 3 0,1 6 0,-1 2 0,3 7-1,3 3 1,6 5-1,4 4 1,7 3-1,7 1 0,7 0 0,5-4 1,9-4-1,6-9 0,5-6 0,5-12 0,5-8 0,0-11 1,5-8-1,-3-7 0,-3-7 0,-10-7-1,-5-2 0,-11-3 0,-12 0 0,-14-1-1,-9 2 1,-10 1 0,-8 4-1,-5 4 1,-6 6 0,-4 5 0,-1 3 0,1 7 0,0 4 0,1 5 0,4 5 0,2 7 0,3 4 0,6 7 0,3 4 0,4 5 0,3 3 0,3 4-1,3 1 1,3-1 0,2 1 0,4 0 1,6 0-1,6-1 1,5-1-1,8 0 1,8-3 0,4-3 0,4-2-1,2-8 1,2-1-1,-4-7 0,1-5 0,-3-6 1,-4-6-1,-3-6 1,-4-7-1,-3-6-1,-6-8 2,-1-4-2,-5-4 0,-8-3 1,-8-1-1,-5-2 0,-9 3 0,-8 3 1,-6 6-1,-7 5 1,-4 9-1,-2 6 1,-1 10 0,3 7 0,2 8 0,4 9 0,5 5 0,3 7-1,7 3 1,4 4 0,8 3 0,5 1 1,10-3-1,5 1 1,6-5-2,5-1 0,1-8-4,11 9-15,-17-18-22,7-2-1,-9-11 0,2-3-1</inkml:trace>
  <inkml:trace contextRef="#ctx0" brushRef="#br0" timeOffset="87657">49 29 71,'0'0'40,"-14"-22"-9,14 22 5,-17-7-22,17 7-4,-6 10-3,8 3-1,0 2-1,11 9-1,5 4 0,12 7-1,7 4 0,12 5 0,5 2-1,8 5 0,1-1 0,2-3 0,-2 0 0,-4-1 0,-3-3-1,-6-2 0,-5-3 1,-5-5 0,-5-3-2,-8-6 0,-5-5 0,-8-7-2,-14-12 1,10 5-2,-10-5 0,-11-21-4,11 21-18,-16-27-19,6 5-2,-3-8 0,5 2 2</inkml:trace>
  <inkml:trace contextRef="#ctx0" brushRef="#br0" timeOffset="88047">820 169 89,'0'0'43,"-27"7"1,4 8-2,-14 1-37,-9 7-1,-12 3-2,-8 9 0,-8 1 0,-4 1 0,-2 0 0,4-3-1,7-2 0,9-4-1,10-5-1,9-10-3,18 5-6,-1-12-32,24-6-2,0 0 0,12-5-1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1:47.388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21 19 57,'0'0'40,"4"-19"-2,-4 19 1,0 0-26,0 0-5,0 17-2,1 11-2,-3 4 1,2 10-1,-2 4 0,0 8 0,-2-1 0,1-1-1,-1-4 0,2-6 0,-2-9-3,2-7-1,2-8 0,-1-9-4,6 8-13,-5-17-26,0 0 1,1-12-1,1 1 1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0:26.767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681 218 30,'0'0'33,"0"0"0,4-15 1,-4 15-15,0 0-5,1 10-4,-1-10-3,0 25-2,3-4-1,8 7 0,1 2-1,10 7 0,2 2 0,5 3 0,3-2-1,4-1 0,-1-2-1,-1-2 1,-4-3-1,0-2-1,-9-6 1,2-4-1,-6-3 0,-5-4-1,-2-4 0,-10-9-2,12 4-3,-19-17-5,7 13-30,-2-23 1,0 10-1,-7-9 1</inkml:trace>
  <inkml:trace contextRef="#ctx0" brushRef="#br0" timeOffset="375">1069 268 40,'0'0'38,"-16"-4"0,16 4 0,-27 8-17,9 12-15,-11-1 1,1 12-1,-11 0-1,-2 8-1,-4-4-1,2 3 0,0-7-1,5-3 0,6-6-2,6-4-1,10-6-2,1-9-4,15-3-33,-9-2 0,9 2-2,-5-19 2</inkml:trace>
  <inkml:trace contextRef="#ctx0" brushRef="#br0" timeOffset="905">88 82 38,'0'0'34,"0"0"2,-8-10-2,8 10-20,0 0-3,1 19-2,-4-8-4,5 10 0,-2 1-1,2 8 0,-2-1-1,4 7 1,-2-2-2,1-2 0,0-3 0,0-2-1,0-5 1,0-2-2,0-2 1,-1-5 0,0-1-1,-1-1-1,2-1-2,-3-10-10,0 0-28,0 0 1,0 0-3,4-28 2</inkml:trace>
  <inkml:trace contextRef="#ctx0" brushRef="#br0" timeOffset="41434">147 83 21,'0'0'28,"0"0"0,0 0-9,-13 0-5,13 0-2,0 0-4,0 0-1,0 0-2,0 0-1,0 0 0,0 0-1,0 0 0,0 0 0,0 0 0,0 0 0,0 0 2,0 0-2,0 0-1,0 0 0,0 0 0,0 0 0,0 0-2,0 0 1,0 0 0,0 0 0,0 0 0,0 0 0,0 0-1,0 0 1,0 0 0,0 0-1,0 0 1,0 0-1,0 0 1,0 0-1,0 0 0,0 0 1,0 0-1,0 0 1,-9-3-1,9 3 0,0 0 1,0 0-1,0 0 0,-10 15 0,10-15 0,-11 20 0,5-7 1,-1 4-1,0 1 0,1 1 0,-1 3 1,4 2-1,1 2 1,3 2-1,2-2 1,1 3 0,3-2 0,2 1 0,2-5 1,3 0-1,1-6 1,4-1-1,1-6 0,4-2 0,2-7 1,1-4-1,1-5 1,0-3-1,-2-3 0,-2-6 0,-4-3-1,-2-3 1,-7-1-1,-2-1 0,-7-2 0,-4 1 0,-4-2 0,-4 1-1,-3 1 1,-3 1 0,-3 1 0,-3 1-1,-2 3 1,0 2-1,0 3 2,0 4-2,3 2 1,1 4 0,0 5 0,4 1 0,-1 6-1,3 1 1,-1 4-1,0 3 0,0 4-1,-2 0-1,4 5-1,-4-7-5,16 13-30,-12-11 0,7 5 0,-2-6-1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0:41.431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99 26,'12'7'33,"-12"-7"3,15 3-7,-15-3-12,18 1-2,-18-1-4,22 6-1,-13-1-2,10 9-2,-3-1 0,5 8-1,0-2-1,8 6 0,1 0-1,4 1 0,3 1-1,0 0 0,-1-2-1,1 0 0,-2-3 0,-4-3 0,-5-2 0,-3-3-1,-4-3 1,-5-3-1,-2-3-1,-12-5 0,9 2-1,-9-2-2,0 0-3,-12-25-7,12 25-27,-7-25-1,0 11 0,-4-8 2</inkml:trace>
  <inkml:trace contextRef="#ctx0" brushRef="#br0" timeOffset="375">496 74 53,'0'0'39,"0"0"0,-21 8 1,4 19-27,-16-8-4,3 12-2,-10-1-3,0 4 1,-7 1-2,4 1-1,0-3 0,6-4 0,4-4 0,5-5-1,4-3 0,5-6-1,8-3 0,1-5-2,10-3-4,-15-2-22,15 2-13,0 0-1,-4-10 0,4 10-1</inkml:trace>
  <inkml:trace contextRef="#ctx0" brushRef="#br0" timeOffset="968">915 11 29,'0'0'35,"-4"-15"2,4 15-10,0 0-6,0 0-4,0 0-5,0 0-3,0 0-2,4 17-2,-7-1 0,4 7-1,-2 5 0,2 7-1,-1 2-1,1 5 1,0 2-1,4-1 0,-2-4-1,1-1 0,0-6 0,1-5 0,-2-6 0,0-5 0,0-4-1,-3-12 1,0 0-2,0 0-1,0 0-3,-9-3-9,9 3-27,-6-15-2,6 15-1,-13-24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6T21:07:23.693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7 30 19,'0'0'19,"-8"-10"-10,8 10-4,0 0-3,0-10-3,0 10-1,0 0-4,5-10-14,-5 10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0:44.22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124 29 15,'-2'-14'34,"2"14"2,0 0 0,-4-15-14,13 28-3,-9-13-5,3 19-5,-1-4-1,9 12-3,-3 0 1,10 9-2,1-1 0,8 7-1,2-2-1,7 0 0,2-2 0,-1-3-1,-1-5-1,-1-4 1,-4-5 0,-4-4-1,-5-5 0,-6-3 1,-4-4-1,-12-5 1,12 6-1,-12-6-1,0 0-1,-9-9 0,9 9-4,-21-19-5,21 19-28,-19-27-2,10 11-2,-7-8 3</inkml:trace>
  <inkml:trace contextRef="#ctx0" brushRef="#br0" timeOffset="374">462 107 70,'-4'-11'41,"4"11"-2,-22 3 2,7 9-34,-13-1-1,0 9-1,-9 2-2,0 5 0,-6-1-2,2 4 1,1-4-1,3 0 0,5-3-1,5-4 0,5-3-1,2-4-3,11 2-2,-6-18-16,15 4-19,0 0 0,0 0-2,-4-20 2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0:45.253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938 51 22,'0'0'35,"0"0"1,0 0-1,2-17-13,-2 17-5,2 13-5,3 8-4,-8-2-1,7 12-1,-4 5-1,4 8 0,-4 1-1,4 5 0,-3-4-1,4-3-1,-3-5-1,0-3 0,0-8-1,-1-6 1,2-7-1,-3-4 1,0-10-1,-2 10 0,2-10-1,0 0-3,0 0-8,-15 4-30,15-4 1,-11-10-3,10 1 1</inkml:trace>
  <inkml:trace contextRef="#ctx0" brushRef="#br0" timeOffset="54304">731 157 39,'6'-10'22,"-9"-8"0,3 18 3,-2-18-3,2 18-2,-3-15-3,3 15-3,0 0-3,0 0-4,0 0-2,10 5 0,-3 6-2,8 6 0,3 4-1,6 7 0,4 3 0,5 5-1,2 2 1,0-3-1,1-3 0,-4 1 0,-3-3-1,-1-4 1,-7-8-1,-4-2 0,-2-6 0,-6-5-2,0-1-2,-8-14-4,11 5-25,-20-17-9,7-1-1,-8-12 0</inkml:trace>
  <inkml:trace contextRef="#ctx0" brushRef="#br0" timeOffset="54694">1154 0 82,'-15'24'42,"-15"2"-2,-4 11 2,-8 1-38,-10 8 0,-8 4-1,-1 2-2,3 0 0,5-8-1,10-2-4,2-20-18,18-2-19,8-16 0,15-4-2,-1-27 1</inkml:trace>
  <inkml:trace contextRef="#ctx0" brushRef="#br0" timeOffset="55224">187 69 36,'-6'-17'36,"6"17"3,-13-14-2,13 14-13,-31-2-13,20 10-2,-8 0-3,3 11-1,-3 3 0,0 8-1,0 2 0,5 6-1,2 3-1,5 5 1,8-2-1,10-1 1,10-7-2,11-4 0,10-11 0,9-12 0,5-11 1,7-12-1,-3-12 0,-4-10 0,-11-6-1,-10-7 0,-13 1 0,-18 1-1,-12 2 0,-14 5 1,-9 6-1,-6 7 0,-3 6 0,-3 11-1,3 8 1,3 3-3,6 18-11,-6-11-23,17 7-5,3 0 0,10 2-1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0:56.735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155 85 52,'-8'-14'39,"-3"-1"-1,11 15-1,-27-23-23,27 23-4,-32 2-3,13 14-2,-1 10-1,3 16-1,3 9-1,9 11 0,6 7-1,7 4 0,17 1 0,10-4 0,9-8 0,10-12 0,7-14 1,2-13 0,2-18 0,2-12 1,-8-17-2,-4-14 0,-13-15 0,-10-10 0,-15-11-1,-18-6 0,-21 1 1,-16 2-1,-16 8-2,-10 10 2,-4 18-1,-5 16 0,5 18-1,5 15 0,9 14 0,9 6-3,28 19-16,2-10-21,18 5 0,5-6 0,17 3 0</inkml:trace>
  <inkml:trace contextRef="#ctx0" brushRef="#br0" timeOffset="484">231 481 66,'2'16'42,"4"-3"-2,19 8 2,-1-3-32,18 7-2,5-2-2,8 1-2,2 0-1,2 0-2,-3-1 0,-8-3-3,-1 1-4,-21-11-31,3 1-6,-14-11 1,0-5-2</inkml:trace>
  <inkml:trace contextRef="#ctx0" brushRef="#br0" timeOffset="1045">1351 160 59,'-5'-24'39,"0"6"-2,5 18 2,-5 16-32,11 22-2,2 13-2,5 16 1,1 8-1,4 10 1,-1-3 0,2-5 0,-2-13-1,0-13 0,-2-19 0,-1-15-2,-2-19 0,0-14 0,-4-12-2,0-7 0,0-5 0,0 0 0,3 6-1,5 7 1,7 13 0,2 14-1,6 13 2,0 13 0,0 9 1,-2 6-1,-7 4 1,-11 1 0,-10-5 0,-10-7 0,-10-8-1,-6-7 0,-6-9 0,-5-8-1,-2-6 0,0-3 0,4-1 0,5 1 0,9 4 0,9 3 0,11 0 1,16 12 0,14-2 0,14 0 1,13-3 0,12-3 0,6-7 1,6-5 0,-2-6 0,-3-9 0,-12-3-1,-12-6 0,-15-3-1,-19-2 0,-17 2-1,-15 2 0,-13 5 0,-8 6 0,-4 9 0,-1 10 1,3 9 0,7 9 0,10 7 2,13 7-2,12 3 2,11 4-1,12 2 0,10-2 0,7 1 0,3-1-2,5-2-2,-7-11-3,9 9-21,-17-22-16,-1-3 1,-10-14-1,0-5 0</inkml:trace>
  <inkml:trace contextRef="#ctx0" brushRef="#br0" timeOffset="1794">2697 781 66,'12'-14'40,"-7"-5"-1,0 4 1,-16-13-31,3 15-4,-9 1-2,-3 8-1,-4 7-1,-1 5 0,-1 9 0,4 5 0,5 5 1,6 4-1,6 1 0,9 0 0,10-2-1,7-2 0,8-5 0,9-5-1,5-6-1,2-10 0,7-2-3,-8-13-2,9 7-18,-14-19-16,1-1 2,-10-7-2,-4 3 2</inkml:trace>
  <inkml:trace contextRef="#ctx0" brushRef="#br0" timeOffset="2044">3051 717 70,'-13'0'40,"8"13"-2,5-13-2,-4 27-28,-2-9-2,8 7-1,3 1-2,7 2-1,4-3 1,6 1-1,4-8-1,4-2 1,0-7-1,0-8 0,-4-9 0,-3-5 0,-7-5-1,-5-6-1,-10-1 0,-13-1-1,-5 0 1,-8 2-1,-3 4 0,-1 3 1,-1 3 0,3 2 0,4 2 1,9 0 0,8-1-1,8-1 1,11-1-1,7 2 0,8-1 1,8 4 0,5 4-1,4 6 2,-2 6 1,-1 10 0,-7 6 0,-8 6 0,-9 5 0,-5 2 0,-7-2 0,-4-2-2,-4-6 1,-1-7 0,-2-10 0,5-10 0,-6-10-1,5-8 0,2-9 1,1-5-1,5-5-1,3-1 1,5 1-1,4 2-1,2 9 1,5 7 0,0 10 0,0 9 1,-1 9 1,-4 8-1,-5 6 0,-1 3 1,-3 2 0,-4-2 0,0-3 0,-1-5-1,2-10 0,1-5 0,4-9 0,1-7 1,3-7-2,3-7 0,1-2 0,5-2 1,0 4-1,0 5 0,-2 5 1,-1 10-1,-1 8 1,-2 8 0,-2 8 1,-1 6 0,0 3 0,2 4 0,1-2 0,3-1 0,-1-5 0,4-4-1,-1-5 1,0-8-1,-1-8 0,-2-7-1,-2-6 1,-3-10-1,-4-2-1,-5-2 1,-2 1-1,-7 3 1,-4 6 0,-3 7-1,-5 9 1,-2 7 1,1 9 0,0 8 0,2 3 1,5 6-1,6 2 2,5 1-2,9-2 2,4 1-2,6-6 1,4-6-1,3-7 1,2-8-1,0-9 0,-1-10 0,0-6 0,-1-9-1,0-2 1,1-1 0,-1 1-1,-1 7-1,0 10 2,-1 8 0,-2 14 0,-4 9-1,-4 12 2,-4 9-2,-5 3 2,-7 2 0,-7-2-1,-7-5 0,-6-9 0,-6-9 0,-4-9-1,-5-12 0,-2-5 0,1-11-2,4 1-2,-6-15-16,22 9-20,-2-4 1,13 5-1,6-1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1:00.1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4 0 55,'-12'41'42,"20"13"0,-2 8 2,9 21-20,-7-2-18,6 7-1,-5-4-3,-2-11-3,9 0-20,-13-26-20,5-15-2,-4-19 0,6-16-1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1:11.883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17 5 16,'0'0'33,"0"0"0,0 0 1,-10-7-19,10 7-4,0 0-7,0 0-31,0 0-4,-7 13-3,7-13-1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1:17.249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159 440 57,'-9'-13'38,"-7"1"-1,3 12-6,-14-4-19,12 22-4,-8 4-3,5 13-1,0 10-2,5 11 0,6 6-1,10 2 1,10-3-1,10-4 1,8-12-1,10-11 1,5-17-1,7-15 1,-2-19-1,1-10 0,-7-11 1,-7-7-1,-12-9 1,-11 0-1,-12-4 0,-14 2 0,-10 4 0,-10 4-1,-5 4 1,-2 8-1,2 6 0,4 7 0,5 6 1,6 6-1,6 5-1,6 4 1,9 2-1,0 0 1,19 4-1,2-4 0,9 0 0,6-1 0,9 4 1,3 1-1,2 7 1,-1 8-1,-2 11 1,-7 10 0,-7 7 0,-6 7 1,-10 0-1,-3-2 1,-6-6 0,-4-9 0,-2-11 0,-1-11 0,-1-15 0,0 0-1,7-27 1,-2-2-1,4-12 1,3-6-1,2-4 0,4 1 0,1 5 0,1 6 0,3 12 0,-1 15-1,-1 18 1,-2 13 0,-3 14-1,-1 8 1,-2 7 0,-2 4 0,-2-1 1,-1-1-1,-2-9 0,2-6-1,-2-8-2,-2-17-5,11-3-31,-11-18-4,5-5 2,-3-19-2</inkml:trace>
  <inkml:trace contextRef="#ctx0" brushRef="#br0" timeOffset="764">1192 4 76,'12'-13'41,"-12"13"-2,10 1 2,-15 16-36,7 20-2,-3 13-1,1 18 0,1 10 0,2 12 0,2-1 0,6-3-1,4-13 0,5-6 0,4-17 0,3-16 0,2-17-1,2-17 1,0-15 0,-2-9-1,-4-11 1,-3-5-1,-2-4 1,-7 1-1,-1 7 0,-5 3-1,-2 17 1,-5 16-1,0 0 0,7 31 1,-4 2-1,4 7 1,3 3 0,5 4 0,6-5 0,5-5 0,4-11 0,5-7 1,5-11-1,-2-9 1,0-12-1,-1-9 1,-4-10 0,-4-8-1,-5-3 1,-6 1-1,-4 1 1,-4 6-1,-2 13-1,-8 22 1,12 4 0,-3 23 0,3 19-1,2 17 1,4 18 0,0 15 0,-3 14 0,-4 4 1,-5 1-2,-8-6 2,-7-7-2,-6-14 1,-9-17 0,-5-25-1,-3-23 0,-3-20 1,0-20-1,1-15 2,4-13-1,3-11 0,9-7 1,8-6 0,8 1 0,8 0 0,8 6-1,4 3 0,3 14-5,-8-5-21,8 19-17,-3 1 1,4 11-3,-2-2 2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1:19.24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447 124 62,'22'-20'40,"1"1"0,-13-5 0,-4 7-27,-26-4-7,-8 9-1,-16 4-3,-14 5-2,-6 6 1,-4 5-1,0 5-1,8 7 1,10 5 1,15 3-1,22 4 1,22 2-1,24 0 0,19 5 0,17 3 1,11 3 0,6 4-1,2 5 1,-12 2-1,-15 6 1,-22 0-1,-20 2 1,-25-5-1,-17-8 1,-16-9 0,-15-13 0,-11-12-1,-6-15 1,-2-9-2,2-12-1,11-2-7,-1-12-33,20 4 2,10-6-3,23 6 2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1:26.01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302 474 67,'1'-15'39,"2"2"-1,-5-17-10,5 13-18,-12-9-1,4 7-3,-10-2-2,-1 3-1,-10 5-2,-3 5 0,-5 7 0,-1 10-1,-2 12 0,3 12-1,5 14 1,7 8-1,9 12 1,13 5 0,12 2-1,13-2 1,12-8 0,8-12 0,10-16 0,8-17 1,3-22-1,-1-19 0,-3-19 0,-8-17 0,-8-19 0,-7-11 0,-12-7 0,-10-4 0,-11 0-1,-9 6 1,-4 10 0,-3 13 0,-2 20-1,1 20 2,1 24-1,3 22 0,6 26 2,4 22-2,5 17 2,3 11-1,3 8 1,5 2-1,3-12 0,2-7 0,1-19 0,3-17 0,0-23 0,0-19-1,-1-20 1,-1-13-1,-3-13 1,2-7-1,-1-5 1,-2 5-1,1 8-1,-1 13 2,2 15-2,-2 17 1,-1 16 0,2 18 1,-2 10-2,-1 8 1,1 5 0,1-1 0,2-1-4,2-17-4,19 0-27,-10-28-7,12-8 0,1-20 0</inkml:trace>
  <inkml:trace contextRef="#ctx0" brushRef="#br0" timeOffset="640">1820 706 89,'0'0'40,"-3"-14"1,-7-14-13,2 7-21,-11-8-2,-2 0-3,-11-1-1,-7 7 0,-6 5-1,-5 13 0,0 10 0,0 13 0,4 12 0,6 14 1,12 6-1,14 6 0,11 2 0,15-1 2,13-5-2,10-9 1,10-8-1,6-15 1,6-13-1,-1-12 1,-1-15 0,-9-12-1,-8-10 0,-11-5 0,-9-1 0,-12 0 0,-11 6 0,-3 7 0,-6 10 0,1 12 0,-1 15 0,7 15 1,2 10-1,8 8 1,5 6-1,5 3 0,5 0 1,5-3-1,4-8 0,2-10 0,2-10 0,-2-9 0,0-9 0,-3-9 0,-4-5 0,-3-8-1,-5-6 1,-4-3 0,-5 1-1,0 1 1,-3 3 0,0 4-1,2 8 1,1 8 0,-5 11 0,17 18 1,-5 6 0,3 10 0,1 5-1,3 6 1,-1-2 0,1-1 0,0-8 0,-1-11-1,0-11 0,-1-13 1,1-12-1,-1-11 0,-1-14 1,4-8-1,0-3 1,1 0-1,1 6 0,0 7-1,1 13 1,2 10 0,-1 19-1,-3 13 2,0 11-2,0 9 1,1 7 0,1 3 0,3-1-1,3-5-1,9-4 0,3-13-3,10-9 0,1-16-1,7-8 0,-3-17 0,4-8 3,-5-12 1,-5-10 3,-8-3 2,-12-1 2,-7 6 0,-16 1 0,-4 10 0,-16 7-1,-9 13-2,-10 11 0,-6 10-1,-5 10 0,1 7 0,0 10-1,1 6 1,8 3 0,9 5 0,12 4-1,12 1 1,12-2-1,12-3 1,10-6-1,9-9 0,2-8 0,2-10 0,-3-12 0,-4-10-1,-6-7 1,-9-8 0,-8-3-1,-8 0 1,-4 3 0,-5 5-1,-3 7 1,3 17 0,-11-1 0,8 18 0,2 13 0,7 13 0,3 14 0,5 14 1,1 11 0,2 6-1,-2 4 1,2-2-1,-5-6 1,-6-9-2,-6-15 1,-8-18-2,-5-19 0,-5-19 0,-4-14 1,-4-15-1,3-9 0,-1-7 1,4-4 1,7 0 1,10-1 0,10-2 1,12 1-1,10 0 2,12-4-1,10-5-1,11-6 1,7-7-2,4-5 2,-3-1-2,-4-6 1,-10 0-1,-11 1 0,-17 10 0,-12 10 0,-13 14 0,-13 15 0,-9 16-1,-4 19 1,1 19 0,-1 14-1,6 8 2,5 6-1,5 6 1,7 1-1,6-5 1,7-4-1,4-7 1,6-8-1,3-11 1,6-9-2,5-13 1,4-10 1,6-8-1,4-6 0,3-4 0,1-1 0,-2 2 0,-3 4 0,-6 7 0,-5 8 0,-9 9 1,-12 7-1,-4 8 0,-6 6 0,-4 2 0,-6 3 0,0 1 0,-5-3 0,-2-4-1,-1-2 0,-8-9 0,-3-4 1,-9-5-1,-5-5 1,-7-4-1,-3-3 1,-4 0-1,1 0 1,1 2 0,7 3-1,8 5 1,14 5 0,13 6 0,18 4 1,13 4-1,14 1 0,12 2 1,12-6 0,9-3-1,6-11 1,4-9 0,1-10-1,0-10 0,2-7 1,-3-6-2,-8 1-3,-16-8-12,1 12-22,-22-3-8,-7 3 2,-11-3-3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1:56.358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137 117 29,'2'-25'35,"3"3"3,-11-7-2,5 16-14,-15-13-5,16 26-5,-21-13-5,6 22-3,-5 9-2,1 14 0,0 17-2,4 15 0,5 12 0,10 8 0,13 4 1,13-1 0,12-6 0,10-10-1,6-15 2,3-17-1,1-20 1,-2-16-1,-7-17 0,-8-15 0,-9-19 0,-9-13 0,-11-12 0,-11-8 1,-14-2-2,-15-1 1,-13 6 1,-8 11-1,-7 16-1,-4 16-1,0 20 0,3 15-3,10 20-1,6 6-6,27 21-27,-4-10-3,22 9 0,1-7 0</inkml:trace>
  <inkml:trace contextRef="#ctx0" brushRef="#br0" timeOffset="421">359 513 51,'0'0'39,"1"10"-2,8 4 1,1-4-14,8 17-21,5 2-1,5 5-2,4 3 0,5-2-3,5 0-2,-6-17-13,8 1-19,-8-16 0,4-4-2,-12-17 0</inkml:trace>
  <inkml:trace contextRef="#ctx0" brushRef="#br0" timeOffset="640">759 379 69,'-4'23'40,"-6"1"-3,14 11 2,-11-4-34,20 7-2,1-5 0,9-2-1,4-8 0,5-3-1,1-11 0,2-4 0,-2-9 0,-4-5 0,-4-5 0,-4-5-1,-6-2 1,-2-4-1,-6 3 1,-3 2-1,-2 3 0,-2 1 0,0 6 0,0 10-1,0 0 1,0 0-1,0 0 1,0 0-1,-1 14 1,1-14-1,2 16 1,-2-16-2,3 10-1,-3-10-3,0 0-29,0 0-4,0 0 0,-11 0-1</inkml:trace>
  <inkml:trace contextRef="#ctx0" brushRef="#br0" timeOffset="1576">608 672 12,'-4'11'32,"4"-11"0,0 0 2,0 0-19,16 14-3,-16-14 0,9 7-5,-9-7-1,10 3-3,-10-3-1,22-5 3,-9-5-4,10 1 2,2-4-2,6 0 2,1-3-2,2 2 2,-3-1-1,-1 2 0,-3 0-1,-2-3 0,-5 1 0,-4-2-1,-3-1 1,0 2-1,-3 0 0,-2 3 0,-8 13 0,13-14 0,-13 14 0,0 0 0,3 17 0,-7-4 1,-6 3-1,-2 1 1,-7 2-2,-5-2 1,-5 3-2,-6-2-2,5 10-9,-7-13-26,10 2 2,-1-9-3,12-3 2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1:58.573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143 0 69,'-14'8'40,"-11"4"-1,9 20 1,-14 2-31,14 17-3,0 5-1,5 8-2,2 3 0,6-1-2,3-4 0,3-8 0,3-11 0,0-9-1,1-13 1,2-13-1,3-14 1,0-8-1,3-7 0,8-1 0,4-3 0,6 3 0,5 9-1,2 9 1,1 14-1,-5 13 1,-6 12-1,-13 8 1,-10 8 0,-12 2 0,-11-5 0,-12-5 0,-8-9 0,-5-13 0,-3-10-1,2-9 1,3-8-1,4-6 1,8 1 0,7-3-1,12 3 1,8 11-1,17-16 1,10 11 0,8 1 0,11 1 1,10-2-1,7-2 1,7-3 0,3-3 0,0-8 0,-5-2 0,-5-8 0,-7-2-1,-14-4 1,-13 1-1,-13-1 0,-15 7 0,-12 4 0,-8 8 0,-8 12 0,-3 7 0,0 9-1,3 10 1,6 10 0,8 5 0,10 3 0,10 3 0,10 0-1,7 0 1,9-2 0,6-8-2,7-6-2,0-9-1,10 4-14,-12-22-23,10 0 2,-7-18-2,8 1 2</inkml:trace>
  <inkml:trace contextRef="#ctx0" brushRef="#br0" timeOffset="656">1297 550 80,'-4'-21'41,"4"21"0,-32-3 0,15 7-35,-14 5-3,0 4-1,-3 6 0,3 1-1,3 4-1,5 0 1,9 5-1,10 1 0,10-2 1,14-1-1,14-4 0,11-5 0,9-5 0,8-8 0,3-8 0,-1-8-1,-5-9 1,-8-5-1,-12-5 2,-10-2-2,-13 1 1,-10 1 0,-11 5 0,-6 4 0,-7 7 0,-1 7 0,-3 7 0,2 6 0,1 6-1,3 5 1,3 8 0,5 4 1,6 2-2,6 2 2,7-1-1,7 0 0,6-4 0,5-3 1,5-8-1,2-8 0,0-7 1,-5-6-1,-5-9 0,-6-4 0,-7-7 1,-9-8-2,-7-5 2,-7-3-2,-2 0 1,1-4-1,0 5 1,4 2 0,5 4-1,7 8 0,5 6 1,4 8 0,4 10-1,3 10 1,1 11 0,-2 11 0,-3 13 1,-4 6-1,-2 8 0,-2 1 0,-3-1 1,-1-6-1,0-9 1,0-13 0,1-17-1,-6-13 0,18-17 0,-4-11 1,3-13-2,4-9 2,5-6-1,5-3 0,3 4 1,2 5-1,-1 10 1,-2 12-1,-4 15 1,-6 16-1,-8 13 1,-8 9-1,-4 6 1,-2 2-1,-1-1 1,0-4-1,1-12 0,-1-16 0,14-5 0,-1-15 0,2-9 0,3-7 0,2-4-1,2 1 1,-3 4 0,0 6-1,-4 13 1,-1 9 0,-5 11-1,-1 12 1,-2 8 0,0 7 1,2 8-1,4 3 0,6-2 0,5-2 1,9-7-1,6-9 1,3-12-1,5-11 0,2-16 0,-5-14 0,-4-7 1,-7-10-1,-9 0 0,-10-2 0,-7 5 0,-9 6 0,-8 8 0,1 9-1,-5 10 1,3 9 0,1 9 0,6 12 1,0 7-1,9 8 0,4 5 0,2 3 0,5 2 0,0-2 0,5-6 0,-4-7 0,3-12-1,-3-11 1,0-12-1,-2-10 0,1-8 1,0-7-1,3-3 1,2-1-1,3 7 1,3 10 0,2 12 0,3 13 1,1 17-1,-1 12 1,-3 12-1,-3 8 0,-5 3 0,-6 1 1,-6-6-1,-8-8 0,-9-15 0,-5-11 0,-7-13 0,-5-10 0,-2-12 0,-1-8 1,0-2-1,2-3 0,4 3 1,5 5-1,5 6-1,7 5 1,6 10-2,9 0-4,19 17-15,-8-14-22,22 7 0,2-9-2,20 1 2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15:26.691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7118 718 73,'0'0'36,"10"-13"1,-11 3-9,11 15-21,-10-5-2,16 17-1,-9-4-1,3 8 0,-2 4 1,1 9-1,-4 1 0,-1 9 0,-6 2 0,-2 6-1,-6 1 1,-3 4-1,-6-2-1,-2 0 1,-7-2-2,-3-3 1,-8-1 0,-5 1-1,-6-3 0,-8-3 1,-9-1-1,-6-1 1,-8-1-2,-7 0 2,-6-2-2,-9-1 1,-7-2 0,-4 4 0,-6-1 0,-7 0 0,-6-2 0,-6-1 1,-3-4-2,-3-3 1,-6-5 0,-2-5 0,2-5 0,0-5 0,2-2 0,2-5-1,5-2 1,5-5-1,9-1 1,2-4 0,0-6 0,3-2-1,10-8 1,1-5 0,5-4 0,4-4 0,5-2 0,5-4 0,10 0 0,6-1-1,5-2 2,8 3-2,5 0 1,8 1 0,7-1 0,8 0 0,7-1 0,7-1 0,9-1 0,5 0-1,8-2 1,6 0 0,7 0 0,7 1 0,5 5-2,5 5 2,8 4-1,6 8 0,8 6 0,5 7 0,6 7 0,9 3 1,4 3 1,7 3-1,1 3 2,0-2 0,-3 4 0,-5-4-1,-7 2 1,-14-1-1,-8 0 0,-11 0-1,-12-1 0,-11-2-1,-13-1 0,0 0-2,0 0-3,-16-19-7,16 19-28,-29-22 0,12 9-1,-9-3 1</inkml:trace>
  <inkml:trace contextRef="#ctx0" brushRef="#br0" timeOffset="64958">7901 1192 52,'0'11'37,"0"-11"0,12 22-13,-12-22-6,4 25-5,-8-10-5,9 15-1,-8-1-3,6 10 0,-5 8-1,2 7 0,-1 5-1,-1 6 1,-3 3-1,2 3 0,-2 1 0,0 0 0,0-6-1,2-2 1,-2-7-2,-1-3 1,2-5-1,-2-3 0,0-4 0,-2-3-1,-2-3 2,-2-2-2,0-3 1,-4 0 0,0-2 0,-4-3 0,-3 1 0,-2 0 0,-2 0 0,-5 2 0,-5 0 0,0 0 0,-7 0 0,-3-1 0,-2 2 1,-3-5-1,-4 1 0,1-4 0,-5 2 0,-2-1 0,2 0 0,-4 2 1,-1-4-2,-2 3 2,-6 0-1,0-2 0,0 0 0,-7-2 0,-4 1 0,-6-1 0,-6 1 0,-7 1-1,-4 0 2,-6 2-1,-9-1 0,-4 3 1,-6-2-1,-4 0 0,0 1 0,-4-4 0,-6-2 0,1-2 1,-1-2-2,-2 0 1,-2-5 0,0-3 0,0-4-1,1-5 1,2-4 0,-4-2-1,3-4 1,6-6 0,1-1 0,2-4-1,1 0 1,5-4 0,4 0 0,6-4 0,-1-2 0,5-5 0,4-5 0,9-5 0,4-4 0,6-5-1,6-9 1,5-3 0,6-3 0,6-4 0,4-1 0,4 0 0,5-2 0,3 2 1,7 3-1,5-2 0,8 1 0,4 2 1,8 2-1,4 3 0,6 4 1,3 1-2,4 3 2,3 5-2,3 3 2,2 3-2,1 1 1,3 1-1,1-1 1,3 1-1,2-2 1,0 2 0,4-2 0,0 0 0,4 0 0,2 1 0,2-1-1,4 3 1,0 3 0,4 2-1,0 1 0,0 4 1,0 1-1,1 3 1,-1 2 0,1 1 0,1 1 0,-1 1 0,2 3 0,4 1 0,-2 3 0,-1 5 0,0 2 0,-2 3 0,-2 5 0,-2 1 0,-5 3 0,-4 2 0,-2-1 0,-6 0 0,-2 3 0,-9-3-1,0 0-1,0 0 0,0 0-2,0 0-1,0 0-4,-20-7-8,20 7-24,-12-2 0,12 2 1,-14-7 1</inkml:trace>
  <inkml:trace contextRef="#ctx0" brushRef="#br0" timeOffset="84880">7879 1359 8,'0'0'28,"0"0"3,0 0 1,0 0-16,0 0-2,0 0-1,-3-14 0,3 14-2,0 0-1,0 0-4,0 0-2,6 12-1,-6-12-1,1 14-1,-1-14 0,0 14-3,0-14-33,0 0-2,0 0-1,0 0-1</inkml:trace>
  <inkml:trace contextRef="#ctx0" brushRef="#br0" timeOffset="90340">7841 1225 40,'11'-10'37,"-11"10"1,0 0-1,0 0-13,15 19-12,-19-8-5,7 11-1,-4 1-2,3 6 0,-3 3-2,4 2 0,-3 4-1,0 5 0,0-1 0,-1 4 0,-2 0 0,0 5 1,-3-1-1,0 4 0,-3 1 0,0-1 1,0 1-1,-1 0-1,1-2 1,-2-3-1,-2-2 0,2 0 0,-2-3 0,-4-2 0,-2-1 0,-2-1 0,-5 1 0,-2 1-1,-6 2 2,-9 2-1,-9 5-1,-6 3 1,-10 4 0,-10 4 1,-12 0-2,-8 2 2,-11-2-2,-4-3 1,-7-2-1,-4-2 2,-6-3-2,-2-1 1,-3-3-1,-2 0 2,2-3-1,-4-2 0,2-2 0,-1-4 0,0-5-1,-1-7 1,-3-6 0,1-5 0,0-7 0,3-4 0,0-7 0,-3-3 0,3-6 0,0-3-1,7-3 1,-2-3 0,1-7-1,0-1 1,4-4 0,4-2-1,2-4 1,1-3 0,1-2 1,2-4-1,6 0 0,5-7-1,4-2 1,5-6 1,3-6-1,8-5 0,4-8 0,7-3-1,4-5 1,2 1 1,2 0-1,3 2 0,3-1 0,3 2 1,3 2-1,-1 2 0,2 4 1,2 1-2,4-3 2,4 2-2,6 0 2,4-1-2,7-1 2,3-3-2,8-1 1,3-1 0,7 2 0,7 2-1,6 5 0,6 5 1,6 8-1,9 8 0,6 5 0,5 6 0,4 6 1,0 4 0,0 4 0,1 4 0,-2 7 0,-6-2 0,-1 4 0,-2 5 0,-4 2 0,-4 2 0,-4 3 0,-5 1-1,-3 1 1,-2 2 0,-10 1 1,0 0-2,0 0 1,0 0 0,0 0-1,-10-2-1,1 4 0,-2-1 0,-1 4-1,-2-4 0,2 3 0,-4-3 1,2 0-1,-4-4 2,2-1 0,-3-3 1,0-2 1,1-1 0,-2 0 0,4 1 1,1 2 0,4 1-1,11 6 1,-12-1-1,12 1 1,12 12-1,2-3 0,7 1 0,7 1 0,8-3 1,4 2-1,7-5 0,0 2 0,2-5 0,-4 1 0,-3 2-1,-6-3 0,-9 7 0,-5-2 0,-6 8 1,-9 0-1,-5 5 0,-6 2 0,-7 6 0,-2 2 0,-6 0 1,-2 4-1,-4-3 0,0 1-1,-1-3 0,6 1-3,-1-15-8,16 6-21,-5-17-8,10-4 0,-5-16-2</inkml:trace>
  <inkml:trace contextRef="#ctx0" brushRef="#br0" timeOffset="91993">843 248 27,'-5'-12'35,"2"0"3,3 12-3,-4-23-15,14 25-4,-10-2-5,22 3-2,-2 5-3,12 7-1,4 3-1,12 7 0,4 2 0,5 3-1,3 1-1,0 1 0,-2-5 0,1 1-1,-6-6 0,-6-4 0,-7-5 0,-6-2-1,-10-8 0,-7-4-2,-6-1-1,-10-9-3,-1 11-12,-10-25-24,5 4 0,-6-11-1,3 2 1</inkml:trace>
  <inkml:trace contextRef="#ctx0" brushRef="#br0" timeOffset="92305">1477 0 65,'-17'7'42,"-14"6"-2,-3 15 1,-17 4-29,-4 19-6,-10 7-2,-5 9-1,-4 2-1,2 1 0,6-5-1,8-9-2,13-7-4,5-22-10,24-6-26,4-20 1,12-1-3,9-27 2</inkml:trace>
  <inkml:trace contextRef="#ctx0" brushRef="#br0" timeOffset="92867">88 310 62,'0'0'38,"-20"-1"0,9 6-3,-7-2-27,8 11-2,-4 1-2,6 10-1,1 3-1,7 10 0,4 3 0,8 3 0,9-1-1,10-4 1,8-6 0,8-7 0,5-13 0,9-12 0,1-16 0,-1-12 0,-5-11 0,-9-8-1,-12-4 0,-12-3 0,-18 1 0,-18 4-1,-20 11 0,-16 7 0,-14 9 0,-7 9-1,-1 10-1,-1 4-2,12 16-11,1-11-22,25 8-4,13-6-1,22 1-1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2:00.8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215 46 64,'1'-27'42,"-7"8"0,6 19 0,-14 7-23,7 23-14,-1 11-1,3 16-2,6 9 0,10 8-1,11 0 0,14-2 0,12-10 0,14-11 0,12-18 0,8-19-1,3-21 1,-4-20-1,-9-17 1,-14-15 0,-16-8-1,-24-5 0,-31-2 0,-33 3 0,-29 11-1,-21 16 0,-15 20 1,-8 15-1,1 20 0,8 15-2,25 24-6,17-7-21,40 15-14,19-8 0,31-2-1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1:31.897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697 35 48,'-5'-13'32,"5"13"7,0 0-11,-11-22-8,20 25-2,-9-3-8,14 3-2,-1 6-1,14 11-3,3 3 0,12 6 0,6 3-1,7 3-1,2-1 0,3 2 0,-4-4-1,-2 0 1,-8-6-2,-3-2 1,-10-5-1,-7-4 1,-7-1-2,-6-6 1,-13-8-2,0 0-1,0 0-2,0 0-2,0 0-14,-23-15-22,12 3 2,-6-9-2,4 1 2</inkml:trace>
  <inkml:trace contextRef="#ctx0" brushRef="#br0" timeOffset="359">1131 42 79,'-29'12'43,"-3"13"-1,-13-4-2,9 15-31,-23-4-3,2 9-2,-4 0-1,4-1-2,7-2-1,6-7 0,11-4-4,2-19-9,20 2-29,-5-15 0,16 5 1,-8-24-2</inkml:trace>
  <inkml:trace contextRef="#ctx0" brushRef="#br0" timeOffset="827">81 9 76,'0'0'41,"0"0"0,-7 22 2,-7-4-33,12 15-2,-7 6-3,3 12-1,0 3-1,2 6 0,1-3-2,-2 0 1,3-8-1,-1-7-1,3-9-1,-1-12-3,2 4-11,-10-18-27,9-7-2,0 0 1,-11-15-2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1:36.671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393 22 5,'0'0'34,"0"0"-1,-3-11 4,-6 0-14,9 11-3,0 0-6,0 0-1,0 0-5,10 10-1,-4 1-2,6 8-1,1 2 0,8 9-1,2 2 1,5 6-2,1-1 0,5 1 0,1-1 0,1-1-1,-3-4 0,-1-4 0,-4-2-1,-2-6 1,-4-1 0,-6-3-1,-2-4 0,-5-3 0,-9-9 0,11 8-1,-11-8 0,0 0-2,-2-16-1,-4 0-2,4 5-2,-10-13-5,14 12-19,-13-12-9,7 3 1,-6-4 0</inkml:trace>
  <inkml:trace contextRef="#ctx0" brushRef="#br0" timeOffset="359">715 128 23,'-2'-11'37,"2"11"1,0 0 0,-17-19-14,15 34-5,-22-5-8,7 15-3,-13 1-3,0 7 0,-7 1-2,-1 2 1,-2 0-3,1-3 1,5-5-2,1-5-1,7-5-4,0-10-7,18 3-29,-3-8 0,11-3 0,0 0-1</inkml:trace>
  <inkml:trace contextRef="#ctx0" brushRef="#br0" timeOffset="842">41 946 18,'0'0'36,"8"-17"2,-8 17 0,6-22-14,3 24-6,-15-12-6,6 10-5,0 0-1,-2 11-1,-4-1-2,2 6 1,-2 3-2,2 5 1,0 3-2,3 3 2,3 3-2,7 2 1,5 0 0,6-4-1,7-2 0,7-5 0,7-10 1,4-5-2,5-10 1,0-10 0,1-10-1,-6-6 0,-6-8 1,-10-6-1,-15-2 0,-11-2-1,-14 1 1,-13 2 0,-11 7 0,-5 5 0,-8 9 0,-3 7 0,2 10 1,0 9-1,3 9 0,3 5-1,7 7-1,3-1-4,19 12-19,-6-11-18,16 1 0,3-10-1,11-1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2:27.823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72 189 17,'0'0'33,"-5"14"2,5-14 0,0 17-16,0-17-2,0 0-5,8 10-3,9 0-2,-2-9-1,10 3-1,1-8-1,7-3-1,0-11 0,1-3 0,-4-4-1,-6-7 0,-10 0-2,-8-1 1,-13 4-1,-12 4-1,-13 12 1,-8 7-1,-4 12 0,-3 10 1,3 12-1,4 8 1,9 8-1,10 5 2,14 3-1,12-4 0,12 0 1,11-8 0,11-3-1,5-7 1,7-6-3,-4-6-1,3 5-10,-15-17-29,0 5 2,-15-13-3,-4 7 2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2:28.447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366 185 46,'11'-10'40,"-8"-9"-2,8 7 1,-17-15-20,13 15-8,-10-8-4,1 4-3,-7-3-1,0 4-1,-8 0 0,-5 5-1,-4 3 0,-3 5-1,-1 3 0,-1 4 0,2 4-1,2 3 1,5 5 0,8 0 0,6 4-1,8 0 2,10 5-2,7-1 2,7 2-1,8 2 0,3 0 1,4-1 0,-3 0-1,-4-2 1,-6 0 0,-12-2 0,-9-4 0,-13-2-1,-12-2 1,-11-6-1,-8-4 0,-5-4 0,-4-6-2,-2-4-2,7 4-5,-5-10-32,21 7-1,1-6 0,26 13 0</inkml:trace>
  <inkml:trace contextRef="#ctx0" brushRef="#br0" timeOffset="515">99 819 69,'19'14'42,"-10"-13"-1,10 5 2,-5-11-33,10 4-4,-1-6-2,1-1 0,-4-5-3,-3 0 0,-8-4 0,-5-3-1,-10-2 0,-8 0-1,-5 3 1,-8 2-1,-1 6 0,-2 5 1,-1 9-1,3 7 1,4 10 0,7 5-1,5 6 1,6 3 0,9 5 0,4-1 0,8 0 0,6-2 0,7-3 0,5-6 0,4-4-2,0-7 0,3-2-3,-7-19-15,6 10-21,-10-16-1,0 3 0,-11-8 0</inkml:trace>
  <inkml:trace contextRef="#ctx0" brushRef="#br0" timeOffset="1092">277 1180 54,'0'0'40,"0"0"-1,-2 10 3,5 14-28,-5-2-7,6 15-1,-4 2-1,5 9-1,-3-1-1,2 0 0,-1-4-1,1-5-1,-2-6-2,-2-12-1,2-3-5,-11-22-16,9 5-19,-13-12-1,6 0 0,-11-14 1</inkml:trace>
  <inkml:trace contextRef="#ctx0" brushRef="#br0" timeOffset="1342">35 1332 76,'2'14'44,"-2"-14"-1,33 7 1,4-9-36,18 2-3,3-2-3,2-3-5,12 13-38,-21-9-2,-3 9-1,-15-7-2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2:22.863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120 228 41,'6'13'36,"10"4"2,-4-13-8,14 10-12,-10-17-4,15 5-5,-6-12-2,5 0-2,-5-10-2,-1-4 0,-3-6-1,-5-1-1,-7-2-1,-7 1 1,-8 1-1,-7 5 0,-10 9 0,-7 7 0,-6 12 1,-4 8-2,0 12 1,1 9 0,7 9-1,9 5 1,13 5 0,11-2 0,14-1 0,11-3 0,11-7 0,10-5 1,3-9-1,1-4 0,-4-7-1,-6-5-1,-4-1-4,-21-11-27,4 8-5,-20-3-3,0 0 0</inkml:trace>
  <inkml:trace contextRef="#ctx0" brushRef="#br0" timeOffset="577">193 801 66,'0'0'39,"7"-12"-1,-1 28 1,-12-4-31,10 15-1,-5 8-4,0 8 0,-2 8-1,3 3 0,-3 1 0,1-2 0,0-5-1,0-7 0,2-7 0,0-7-1,1-10-1,-1-17-1,4 10-2,-7-22-13,3 12-23,-4-28-1,3 11 0,-9-14-1</inkml:trace>
  <inkml:trace contextRef="#ctx0" brushRef="#br0" timeOffset="858">0 1098 74,'16'6'41,"19"5"1,4-13-1,19 4-33,-3-5-2,8 0-4,0 3-7,-16-7-34,7 7-3,-13-4-1,-1 0-1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6T21:17:15.573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28 44 21,'-3'-14'35,"0"5"-3,3 9 5,-11-21-18,11 21-5,0 0-5,0 0-1,0 0-2,-6 27-1,3-4-1,3 11 0,-2 2-1,3 7 0,0 0 1,3 4-2,-1-5 1,4-6-1,-2-6-1,1-7 0,1-5-2,-3-8-2,7 6-23,-11-16-15,0 0-1,0-12 0,3-1-1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6T21:17:20.019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42 45,'9'-15'35,"-8"4"4,8 11-13,-15-16-6,16 18-5,-10-2-5,0 0-3,1 12-1,3 10-2,-3 5-1,2 10-1,-1 6 0,2 8 1,-3-2-1,3 2 1,-2-6-2,0-4 0,0-7 0,0-4-1,0-8-2,-4-10-5,12 6-30,-10-18-6,-3 10 2,3-10-3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6T21:17:35.02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84 93 33,'0'0'34,"-3"-11"1,3 11-8,-7-16-9,7 16-4,0 0-3,2-10-3,-2 10-2,0 0-1,-15 5-1,15-5-1,-14 18 0,6-3-1,1 5-1,0 5 1,2 1 0,4 4 0,4-1-1,6 3 0,4-3 0,7 0 0,2-8 0,9-2-1,5-8 1,6-7 0,3-8 0,5-8 0,-2-7 0,-3-6 0,-8-5 0,-6-4-1,-12-2 1,-14 0-1,-17 1 0,-14 4-1,-11 2 1,-10 4 0,-5 5 0,-3 4 0,0 6 0,3 4-1,9 7 0,5 1-4,17 17-23,-1-4-14,11 4 1,7 3-2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6T21:17:40.751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89 50 53,'0'0'38,"-12"-4"-1,12 4-6,0 0-15,-21 6-6,16 7-4,-8 2-1,4 15-2,-3 4 0,3 10-1,2 5 0,8 2 0,4-1-1,11 3 1,5-12-1,10-7 1,7-16-1,10-13 0,3-13 0,5-12 0,-3-11 0,-3-8-1,-10-7 0,-8-4 0,-15 0 1,-15 0-1,-17 2 0,-15 5 0,-11 6 0,-9 7 0,-2 9-1,-3 8 1,6 11-3,2 5-4,19 15-34,-2 2 0,14 5-1,3-2-1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16:03.320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427 904 51,'0'0'39,"0"0"-1,8-15-2,4 19-20,-12-4-5,21 0-3,-4 4-3,13 7 0,1 0-2,11 7 1,3 1-2,7 5 1,2 1-2,3 2 1,-2 1-1,-4 0 0,-3-2 0,-4-1 0,-7-5-1,-7-1 1,-8-7-1,-5-3-1,-4-4 0,-13-5-1,0 0-3,2-15-5,-2 15-27,-5-25-7,-2 9 2,-4-9-1</inkml:trace>
  <inkml:trace contextRef="#ctx0" brushRef="#br0" timeOffset="359">1014 781 74,'-18'16'42,"-1"8"-2,-12-1 2,8 12-35,-25 0 0,-5 8-3,-10 2 0,-2 4-2,0-5-1,4 0 1,8-7-1,8-6-1,11-9-1,10-8-2,12-1-5,-3-21-23,15 8-12,7-24 0,5 6 0</inkml:trace>
  <inkml:trace contextRef="#ctx0" brushRef="#br0" timeOffset="889">1402 426 67,'2'16'40,"-2"-16"0,-9 20 0,1-9-31,3 7-3,-2 2-2,1 5-1,2 4-1,3 0 0,4-1 0,6 1 0,4-4 0,8 0-1,5-7 1,5-1-1,6-7 1,5-3-1,0-8 0,2-6 0,-3-7-1,-5-9 1,-3-6-1,-9-7 0,-10-5 0,-11-4 0,-10 0-1,-11-2 0,-6 5 1,-7 5-1,-5 8 0,-5 7 0,0 10 0,0 4-2,6 15-6,-9-8-24,17 11-10,2-3 1,12 4-2</inkml:trace>
  <inkml:trace contextRef="#ctx0" brushRef="#br0" timeOffset="7800">1256 275 41,'0'0'36,"-1"-18"2,1 18-5,-5-13-16,5 13-2,11 9-7,3 7-1,0 3-3,8 7 0,2 5-1,7 9 1,5 1-2,4 3 1,1 0-1,5-3 0,0-4-1,1-2 0,0-8 1,-1-6-1,-5-5 0,-2-4 0,-6-5-1,-7-3 1,-4-2-1,-7-2-1,-6 1-1,-9-1-1,0 0-2,0-11-2,0 11-13,-14-7-23,14 7 3,-21-27-3,12 8 3</inkml:trace>
  <inkml:trace contextRef="#ctx0" brushRef="#br0" timeOffset="8190">1781 233 69,'-24'8'41,"6"9"-2,-14 3 1,2 13-32,-15 4-2,0 12-1,-6 3-2,-1 2 0,0-1-1,6-3 0,6-7-1,7-8-1,7-9 0,6-11-2,7-4-1,3-11-4,10 0-23,0 0-12,12-17 1,-6 1-1</inkml:trace>
  <inkml:trace contextRef="#ctx0" brushRef="#br0" timeOffset="17160">2281 0 44,'0'0'35,"0"0"1,12 4-2,-12-4-25,0 0-4,0 0-2,0 0-1,0 0 2,0 0-2,0 0 2,0 0-1,0 0 1,0 0 0,0 0 0,0 0-1,0 0 0,0 0 0,0 0-1,0 0 0,0 0-1,0 0 1,0 0-1,0 0 0,0 0 0,0 0 0,0 0-1,0 0 1,0 0 0,0 0-1,0 0 1,0 0 0,0 0-1,0 0 1,0 0-1,0 0 1,0 0-1,0 0 1,0 0-1,0 0 0,0 0 1,0 0-1,0 0 0,0 0 0,0 0 0,0 0 0,0 0 0,0 0 1,0 0-1,0 0 0,0 11 0,0-11 0,0 18 0,-2-3 0,2 4 1,0 5 0,2 5-1,1 6 2,-1 3-2,2 4 2,-1 1-1,2-3 0,-1-1 0,1-1 0,0-7-1,-2-4 1,0-5-1,0-5 0,-2-6 0,1 0 0,-2-11 1,0 0-1,0 0 0,0 0-2,4 11-6,-15-21-30,11 10-7,1-20 2,6 4-3</inkml:trace>
  <inkml:trace contextRef="#ctx0" brushRef="#br0" timeOffset="23993">152 2232 14,'-20'2'35,"-2"4"-2,2 4 0,-6-13-10,13 14-5,-12-13-4,13 11-5,-2-9-3,14 0-1,0 0 0,1 13-2,16-11 0,17 4 0,15-2-1,16 2 1,16-3 0,20 3 0,16-5-1,16-1 0,11-3-2,8-1 2,2-2-2,2 2 0,-4 0-1,-4 2 1,-11 2-1,-11 3 1,-15 3 2,-10 1-3,-20 3 3,-16-2-2,-17 0 1,-14-3-1,-16-2 1,-18-3-2,0 0 1,-26-4 0,-4-3-2,-7 1 2,-10-5-1,-9 2 1,-9-3-1,-9 1 0,-8-1 0,-6 3 1,-8 0 0,-7 3-1,-5 4 1,-5 1 0,2 4-1,-1 2 1,4-1 0,3 3-1,9-2 1,5 1-1,7-1 1,10-3 0,7-2 0,5-2 0,6-1 0,5-4 1,7 3-2,6-4 2,8 2-1,5-1 0,7 5-1,8-4 1,10 6 0,0 0 0,19 1 0,12 4 0,14-3 0,16 0 1,22 0-1,19 1 1,20-1-1,9 2 1,15-1-1,6 0-1,4 1 2,0 3-1,-1 1 0,-7-1 0,-8 0 0,-6-5 0,-10 2 1,-10-6 0,-15-1-1,-9 1 0,-22-4 0,-11 3 0,-18-2 0,-14 3-1,-25 2 1,0 0-1,-10 3 1,-19-3 1,-11 1-1,-14-1 0,-11 0 0,-16-1 0,-9 1 0,-11 1-1,-10 0 1,-7 0 0,-5 3 0,-2-1 1,-2 1-1,0-2 0,0 0 0,3-3 1,6-3-1,3 1-1,7-1 1,5 4-1,11-1 1,14 2-1,10 3 2,10-1-1,12 4 1,13-4-1,10 2 1,13-1 0,10-4 0,29 7-1,8-2 0,14-1 0,10 1 0,8-1 0,5 0-1,0 0 0,-5-1-2,-11-4-2,-4 9-7,-20-14-21,0 7-8,-7-3-1,0 0 1</inkml:trace>
  <inkml:trace contextRef="#ctx0" brushRef="#br0" timeOffset="25365">506 2371 39,'0'0'35,"0"0"3,0 0-9,-9-14-12,9 14-3,0 0-6,0 0-2,0 0-1,5 21-1,-5-7-2,4 10 1,-4 4 0,3 14 0,-1 8-1,2 10 1,-3 7-1,2 11 0,-3 6 1,0 7-1,0 8 1,0 6 0,0-1-1,0 5-1,1 0 2,2-1-1,-1 0-2,-1-1 1,0-6-1,-1-7 1,-1-8-1,0-10 2,0-9-2,-1-11 0,3-13 0,2-12 1,0-11-1,0-9 1,-3-11-1,0 0 0,2-16 0,-2-4-1,-3-8 1,-2-13-1,2-11 0,0-13 0,0-9 0,1-15-1,0-10 2,2-12-2,2-9 2,1-3-2,1-3 2,0 3-1,1 1 0,-2 8 0,0 7 1,0 12-1,0 16 0,-2 11 0,0 16 1,1 10 0,2 14 0,0 10 0,-4 18 0,0 0 0,6 12 0,-6 12 0,-1 9 0,0 9 0,-3 10 0,2 12 0,-2 10 2,1 13-1,3 10 0,1 6 1,0 3-1,4 4 0,1-1 1,0-5 0,1-4-2,4-9 1,-2-11-1,0-9 1,1-11-1,-3-11 1,1-10 0,-3-13-1,-1-13 0,-4-13 0,-5-16 0,1-14 1,-6-13-1,2-13-1,-2-17 2,3-15-2,0-15 1,2-12 0,4-11-1,1-5 0,1-2 0,2-2 0,-1 5 0,1 9 0,-1 17-1,2 15 1,-3 18 1,0 15-1,-1 17 1,0 19-1,0 20 1,-2 24-1,0 16 1,-1 18 0,1 16 0,1 19 0,0 14 2,2 17-1,-2 3 0,5 1 1,-2-2-1,4-7 1,1-10-1,3-14 0,1-15-1,0-20 0,4-13-4,-10-23-12,12-2-21,-17-22-7,0 0-1,-4-22 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6T21:17:46.851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11 208 12,'0'0'28,"0"11"-2,0-11 5,-11 10-18,16 8-2,-10-2-3,10 15 0,-9 1-1,10 12-1,-7 1 0,7 12 0,-4-5-1,7 7 1,-4-4-2,6 3-1,-3-8 1,3 1-1,-2-7-1,1-5-1,-2-5 1,0-4-2,-2-7 2,-1-7-2,-2-3 1,1-3 0,-4-10 0,0 0 0,0 0-1,0 0 1,10 7 0,-10-7 0,10-3-1,-10 3 1,18-5-1,-3 1 0,2 1 0,5 1 0,1-1 0,3 0 0,3 0 0,3-2 0,3 0 0,3 0-1,4-2 1,4 1 0,8-1 0,7-1 0,3 2-1,3 1 1,2-1 1,1 3-1,-1 1 0,-1 1 0,-2 1-1,-4 0 1,0 1 0,1 0 0,-1 2 0,1-1 0,1 2 0,1 0 0,0 0 1,0 0-1,2-1 0,0 0 1,2-2-1,3-1 0,1-2 1,3-1-1,-1 2 1,-2-1-1,-1 2 0,-2-1 1,-4 3-1,1 1 1,-3 2-1,0 1 1,1 0-1,1 1 1,2-1-1,1 4 1,2-3-1,0 3 1,0-3-1,2 1 1,0 0-1,1 0 1,-1-1-1,2 0 0,0-2 1,1 2-1,-1-3 1,-2 0-1,-1-2 1,0 2 0,-4-3-1,1-1 1,-3 1 0,-1-1 0,-1 0 0,1 0-1,1 2 1,1-1 0,0 1-1,2 1 0,-1 0 1,2-2-1,0 3 0,-1-4 1,0 2-1,1-2 1,-1 0-1,0-1 0,0 1 1,-3 2-1,-2-3 0,2 2 1,-3-2-1,-3 2 1,-2-3-1,-1 3 1,-1-3-1,-3 0 0,0 0 1,-3 1-1,-1-1 0,-1 0 0,-2 0 0,-3-2 0,-2 2 1,-2-4-1,-5 2 0,-6-1 1,-3-3-1,-5 0 0,-4-1 0,-5 0 0,-1-2 0,-3 0 0,-2-3 0,0-1 0,0-1 0,-2-3 0,2-3 0,-1-1-1,-1-5 1,0-4 0,-1-2-1,0-4 1,0-5-1,0-3 1,0 0 1,0-4-1,-1-1 0,-1 0 0,-1 1 1,1 3-1,-1 3 0,-1 5 0,-1 1-1,0 7 0,-1 4 0,2 3 1,-1 4-1,-1 5 1,-1 2-1,0 3 1,5 10 0,-13-12 0,4 10 0,-3 2 0,-4-2 0,-4 2 0,-4-1-1,-5 1 1,-6-1 1,-7 1-1,-9-1 0,-6-1 0,-8 1 0,-5-1 0,-6 2 0,-7-2 1,-3 2-1,-4-1 0,-2 1-1,-4-1 1,-2 1 0,-2 1 0,-3-1 0,-1 1 0,-2-1-1,0 0 1,0-2 0,-2 0 0,-1-3-1,-1 1 1,-1 0 0,-3-2 0,-2-1 0,-2 0-1,-3-1 1,-1 2-1,0 0 1,-1-1-1,0 1 0,-1 1 1,2 1-1,2 1 1,4 2 0,3 1-1,1 1 1,3 1-1,4 1 1,5-1 0,4-2 0,0 1 0,6-1 0,5 0 0,2 0 0,1 0 0,4 1 1,2 1-1,1 2-1,3 1 1,-4 3 0,-2-1 0,-2 2-1,-2-1 1,-3 1 0,-1-1 0,1-1 0,4-2 0,5-1 0,7-1 1,9-1-1,10 0 0,8 0 1,7-2-1,3 1 0,6 0 1,2 0-2,4 0 1,-1 0 0,3 0 0,-1 0-1,2 0 1,-1 1-2,1 2 0,1 6-4,-6-11-12,17 10-23,-5-4-1,10-5 0,0 0-1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6T21:17:49.300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100 273 5,'-14'-16'33,"0"-1"2,3-2 0,2 12-13,-3-14-5,12 21-6,-4-17-4,4 17 0,0 0-3,6 21-2,-4 4 1,2 11-2,-1 10 2,3 16-1,-3 5 1,3 8-1,-4-1 0,4-2 0,-3-7 0,2-6 0,-2-10-1,1-13 0,0-10 0,1-4 0,-2-10 0,0-1 0,-3-11 0,4 10 0,-4-10-1,0 0 0,10 3 1,1-3-1,5 1 0,4-1 0,8 1 0,4 1 0,6 2 0,7 0-1,4 2 1,3-3 0,3 4 1,3-4-1,7 3 0,6-4 0,1-1 1,0-1 0,3-1 0,2 1-1,1-4 1,4 1-1,0 0 0,1 2 1,0-2-1,4 4 0,-3-1 1,-1 2-1,-1 3 0,-3-1 0,-1 3 0,-2-1 0,1 1 0,1-1 1,3 0-1,3 0 0,2-1 1,2 2-1,2-1 0,2 2 0,1-1 0,1 1 1,2 1-1,1-1 0,3 2 0,1-1 0,3 1 1,-1-1-1,1 1 0,1 1 0,2-2 0,1 2 1,-2-3-1,1 2 0,-2-1 0,2-1 0,0 1 1,0-2-1,-4 1 0,0 0 0,-2-2 0,-5 2 0,-1-2 1,-4 3-2,-3-3 1,-3 0 1,-3-4-1,-1-1 0,-2 2 1,-1-8-1,-1 0 1,1-6-1,-1 0 1,1-2-1,-2-2 1,-2 1-1,-2-1 0,-3 1 0,-4 3 0,-4 1 0,-7 1 0,-4 0 0,-6 1 1,-3-2-1,-5-1 0,-5-3 0,-2-1 1,-3-6-1,-3 0 0,-3-1 0,-3-7 1,-3 0-1,-2-3 0,-2-4 0,-3-3 0,-3 0-1,-3-10 1,-3-2 0,-3 0 0,-3-2-1,0 1 1,-4 0 0,0 5 0,-1 1 0,0 7 0,-1 3 0,2 5 0,-2 5 1,-3 5-2,2 2 2,-1 4-1,0 3 1,1 4-1,-1 3 0,1 2 0,-2 1 0,0 1 0,-6 2 0,-6-1 0,-7 0 1,-7-1-1,-6 1-1,-8-2 1,-7 1 0,-7-1 0,-6 0 0,-4 1 0,-6 0 0,-10 0 0,-12 0 0,-9 0 0,-8-2 0,-3 1 0,-4-1 0,-3-2-1,1-2 1,5-1 0,7 1-1,3-2 1,6 0 0,0 1-1,1-1 1,4 0 0,1 0 0,1 1-1,-1 0 1,4 1 0,1 0-1,0 2 1,2-1 0,-1 2 0,-4 1-1,3 0 1,2 0 0,1 1 0,1 0 0,2 1 0,0 0 0,2-1 0,0 1-1,1-2 1,-1 1 0,3 0-1,3-1 1,2 1 0,3 0 0,3 2 0,4 1 0,0 2 0,3 0 0,-2 3 1,2-1-1,-3-1 0,-4-2 0,-5-2 0,2-1 0,4-1 1,1-2-1,7 1 0,4 0 0,6 3 0,8 3 1,10 2-1,5 3 0,1 0 0,0 3 1,-4 0-1,1 1 0,-4-2 0,0 0 0,3-3 0,3 0 0,5-2 0,5-2 0,8-2 0,4 1 0,8-1 0,9-1 0,0 0 0,0 0-2,0 0 1,0 0-3,0 0-3,-11-9-13,11 9-21,0 0-2,10-3 0,-10 3 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3:15.357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130 202 36,'0'0'36,"0"0"3,22 10-1,-6-22-20,24 17-4,1-8-4,19 3-3,4-2-2,11 1 0,-1-4-2,3 5-1,-6-3 0,-4 2-1,-11 1 0,-7 2 0,-14-1-1,-7 3 0,-10 0-2,-18-4 0,11 8-4,-21-10-5,10 2-30,-23-5 1,3 2-2,-8-9 1</inkml:trace>
  <inkml:trace contextRef="#ctx0" brushRef="#br0" timeOffset="327">314 0 58,'0'0'37,"0"0"0,11 8-11,-11-8-14,0 0-4,0 0-3,-10 11-1,-3-3-2,-2 4 0,-7 2-1,-4 4 0,-3 2 0,-2 2-1,-2 0 1,3 0 0,1-2-1,5-1 1,2-5-1,8-2 1,0-4-1,14-8 0,-13 12 1,13-12-1,0 0 1,5 16-1,6-7 1,4 3 0,6 3 0,7 1 0,12 4 1,7 0-1,4 1 0,5-1 1,0-2-1,-2 1 0,-3-2-1,-7-2 0,-9 2-5,-14-11-14,-2 10-21,-19-16 0,14 16-2,-14-16 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3:14.187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124 340 19,'3'10'32,"-3"-10"2,-3-11-10,3 11-2,0 0-6,0 0-5,-18-15-3,18 15 0,-10-2-2,10 2-1,-11-2-1,11 2 0,0 0-1,0 0-1,0 0 0,16 3 1,5-4-1,10 1 0,14-3 0,18-3 0,14-6 0,12 0 1,10-4-2,5 2 2,1 1-2,-5 3 1,-10 4-2,-15 9 1,-15 6 1,-10 5-3,-19 3 1,-12 0-2,-11 3 0,-10-9-5,0 10-14,-12-20-21,3-1 0,-11-11-1,4-3 2</inkml:trace>
  <inkml:trace contextRef="#ctx0" brushRef="#br0" timeOffset="468">205 13 44,'14'-6'37,"-5"-1"0,1 7 0,-10 0-22,0 0-5,6 11-3,-8 3-2,-8 3-2,-2 6 0,-8 0-1,-4 6 1,-5 3-1,-2 2-2,-2 0 2,4 0-2,3-3 2,8 0-2,8-3 1,10-3-1,10-6 0,12-1 1,7-6-1,7-1 1,3-3 0,1-2 0,0 1-1,-4-1 0,-3 1-2,-9-2-4,5 10-25,-18-12-10,-11-3 0,11 1-2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4:35.728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1 23,'0'0'36,"0"0"2,0 0 0,11 4-20,-17-14-3,6 10-3,5 10-4,1 9-2,-4 5-2,5 12 0,-3 7-1,2 9-1,0 2 0,1 4 0,0-3 1,-1-2-1,-1-8 0,0-6-1,-1-7 1,0-7-1,-1-6 0,-1-6 0,-2-3 0,0-10-1,0 0-1,0 0-2,0 0-7,0 0-31,5-12-2,-5-10-1,5-2 1</inkml:trace>
  <inkml:trace contextRef="#ctx0" brushRef="#br0" timeOffset="452">61 50 17,'0'0'33,"-10"-12"2,10 12-7,-14-11-8,14 11-3,0 0-4,0 0-2,-5-11-3,5 11-3,0 0 0,0 0-1,15 16-1,4-6 0,5-1-1,9 5-1,7-1 1,8 2 0,7-2 0,6 3-1,2-3 0,-1 1 0,-2 0 0,-6 1-1,-5 0 0,-4 1 1,-10-1-1,-5 1 1,-11 1-1,-3 1 1,-11 2-1,-5-1 0,-9 2 0,-8 2 1,-9 0-1,-8 4 0,-8-2 1,-9 2-1,-5-1 1,-5-1-1,1 1 1,0-3-2,6-1 1,5-3 0,9-2-2,7-4 0,12 0-3,3-10-5,18-3-32,0 0 1,15 0-2,-2-11 2</inkml:trace>
  <inkml:trace contextRef="#ctx0" brushRef="#br0" timeOffset="1107">924 263 36,'-11'-11'37,"11"11"0,-15-10-3,-2-3-19,17 13-2,-18-3-6,18 3-2,-20 9-1,10 2-1,-2 1 0,5 7 0,-1 0-1,6 4 1,3 1-1,8 0 1,4-1-1,9 0-1,6-7 1,7-1 0,3-9-1,7-7 1,-1-7-1,0-5-1,-4-7 1,-7-8 0,-9-1-1,-13-5 0,-12-1 0,-14 2-1,-11 3 1,-10 3-1,-5 6 1,-5 9-1,-1 6 0,2 5-2,9 12-4,-6-7-24,22 11-10,5-3-1,13 2 0</inkml:trace>
  <inkml:trace contextRef="#ctx0" brushRef="#br0" timeOffset="8299">1255 345 25,'0'0'34,"0"0"2,-7-10-1,7 10-17,0 0-6,9 0-1,-9 0-4,0 0-1,13-5-2,0 7 0,2-2-1,8 3 0,4-3 0,7 2-1,4 0 0,4-1 0,5 0-1,5-1 0,5-1 0,2 0-1,4-2 1,4 2-1,3 0 0,3 2 1,1-1-1,6 4 1,-3 0-1,-1 3 0,0 0 1,-3 3-1,0 1 1,0 2-1,-3 2 1,-3 1-1,1 1 2,5 0-2,-1 1 2,5-1-1,-1 2 0,6 0 0,2-2 1,3 0 0,5-1-2,-3 2 1,3 0 0,1-1 0,0 2 0,0 1 0,3-3-1,3 3 1,-2 2-1,2 1 1,2 1 0,-2 3 0,1 1-1,3 2 1,-2 4-1,-5-1 1,3 1-1,-1-1 0,-1 0 0,2 1 0,3-3 0,-4-2 1,-1-4-2,-3-3 2,0-2-1,-5-4 0,-3 0 0,-8-6 0,-5 0 0,-5-4 0,-6 0-1,-7-3 1,-12-2 0,-3-2 0,-9-1 0,-7 0 1,-4-3-1,-4 1 0,-3-1 1,-1 1-1,3 0 1,-2-1-1,2 1 0,1-3 0,0 2 1,0-1-3,0 0 3,-1-1-2,3-2 1,0 3-1,-2-2 1,0 2-1,-2-2 1,0 0 0,-3-1 0,0 0 0,-11 9 0,15-15-1,-15 15 1,11-17-1,-11 17 1,6-12-1,-6 12 0,4-11 0,-4 11-1,-7-11-1,7 11-2,-16-10 0,16 10-1,-22-10-2,13 7 0,-7-7 1,7 7 0,-5-7 0,14 10-10,-16-3-20,7-4 1,9 7 0,-18-10 3</inkml:trace>
  <inkml:trace contextRef="#ctx0" brushRef="#br0" timeOffset="9329">6511 1007 70,'0'0'39,"0"0"-1,0 0-11,0-10-13,12 13-5,-12-3-4,21-8 0,-9 1-1,11 5-1,0-3 1,6 2-1,1-2 0,3 3 0,1-3-1,1 3 0,-2 0-1,-3 1 0,-4-1 0,-4-1-1,-6 4-1,-5-3-2,-11 2-3,0 0-17,0 0-20,-11-3 0,11 3-1,-13-7 1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5:22.341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375 944 21,'2'-20'35,"-5"4"3,-4-14-2,-1 0-14,-5-21-7,11 7-1,-11-12-5,0 6-3,-9-3-2,-2 7 0,-7 9-2,-4 15-1,-5 17-1,-2 22 1,-1 20-1,8 17 0,10 18 0,11 11 0,12 7 0,10 3 1,10-7-1,11-10 1,7-19 0,5-17-1,3-23 2,-2-21 0,-4-22-1,-2-20 1,-4-23-1,-5-19 1,-10-15-1,-6-7 1,-7 0-2,-6 4 1,-4 9-1,-1 13 0,-3 20 0,0 21 0,4 25 0,6 18-1,-3 23 2,7 15-1,2 16 1,4 18-1,2 12 1,2 6 0,2 1 0,3-3-1,0-5 0,5-11-2,4-8-2,-2-25-6,9-8-32,-12-20-1,1-8 0,-9-22-1</inkml:trace>
  <inkml:trace contextRef="#ctx0" brushRef="#br0" timeOffset="561">777 632 73,'13'-17'42,"6"-2"-1,-11-15 0,8 6-33,-16-10-4,0 4-1,-7 6-2,-14 10-1,-3 11 0,-6 14 0,-1 14-1,-3 13 1,2 13 1,7 11-1,7 4 0,6 3 0,8-2 0,8-6 0,7-7 1,7-11-1,9-11 0,5-13 1,2-11 0,5-14 0,-1-14 1,-3-9-1,-5-12 0,-4-7 0,-9-7 1,-9 1-2,-10 0 1,-6 7-1,-5 9 0,1 9 0,2 13 0,10 20-1,-11-5 1,14 18 0,8 9-1,6 5 1,6 5 0,2 4 0,3-4 0,3-6 1,1-11-1,1-11 0,1-14 1,-1-13-1,-3-14 0,1-13-1,-7-12 1,1-7 0,-12-7 0,-5 0 0,-7 0 0,-7 8 0,0 9 0,-8 16 0,2 19 1,-2 21-1,6 22 0,4 19 0,7 20 0,10 12 0,4 9 0,5 4-1,6-5 0,3-9 0,4-10-2,-5-19-5,11-4-24,-26-29-9,2-10-1,-15-20-1</inkml:trace>
  <inkml:trace contextRef="#ctx0" brushRef="#br0" timeOffset="1201">1055 367 75,'0'0'42,"9"-14"-1,18 1 0,3-15-33,18 0-4,3-5-3,4-1-5,14 11-31,-16-3-6,4 16 0,-12 2-2</inkml:trace>
  <inkml:trace contextRef="#ctx0" brushRef="#br0" timeOffset="1404">1906 326 78,'1'-30'42,"5"-1"-2,-9-15 1,0 2-36,-5-6-1,-4 6-2,-11 9-1,-8 12 0,-7 13 0,-2 14-1,-7 17 0,3 10 1,3 13-1,8 8 0,11 1 1,12 0 0,14-5-1,13-5 1,13-9 0,9-10-1,6-10 1,1-13 0,1-10-1,-4-10 0,-8-10-1,-8-5 1,-8-3 0,-9 0 0,-5 4 0,-4 5-1,-2 8 2,1 20-1,0 0 0,0 0 1,0 19-1,11 2 0,5 2 0,6 0 1,8-3-1,4-3-1,8-3-1,5-14-9,18 5-30,-9-13-2,10-1-1,-1-11-1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4:39.737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0 149 22,'-3'-9'19,"3"9"0,0 0-1,0 0-2,-11-15-3,11 15-3,0 0 0,0 0-2,0 0-2,0 0 0,0 0-1,0 0-1,0 0 0,0 0-1,0 0 0,9-9 1,-9 9-2,16-7 0,-5 1 0,8 3-1,2-2 0,7 0 0,7-1 1,4 1-1,5-1 0,6-1 0,4-1 0,3 2 0,2-2-1,3 0 1,3 0-1,3 1 0,0 0 1,4 4-1,-1-2 0,1 1 0,0 2 0,0 2 0,-2 1 1,-1 0-1,0 1 0,1 1 0,0 0 1,4 0-2,0 1 1,2-1 0,-1 0 0,0 0 0,2 1 0,1-1 0,-1 1 0,-3 0 0,1 1 0,-2 0 0,2 0 0,1 1 0,-1-1 0,1 2 0,-1 0 0,2 0 0,-2 0 1,1-1-1,-1-2 1,0 1 0,-1-2-1,1-1 1,2-2 0,3-2 0,6-1 0,4-3 0,7 0-1,6-1 1,8 0-1,5-2 0,7 1 1,4 3-1,2 0-1,-1 2 1,5 3 1,-3 1-1,2 1 0,1 5 0,-4-1 0,2 2 0,-2 1 0,2 1 0,-4 0 0,1-1 1,-5 0-1,-3 1 0,-3-2 0,-6-1 0,-3 0 0,-7 0 0,-6-3 0,-6-1 0,-3 0 0,-4-2 0,-4-2 0,-3-2 0,-1 0 0,0-1 0,-1-2 0,0 2 0,-3-2 0,-4 0 0,1 0 0,-1 3 0,-2 0 1,-3 2-1,1-1 0,-1 4 0,-1 0 0,0 2 0,-1 3 1,-3-1-2,0 2 1,-2 1 0,3 1 1,-2-2-1,0 2 0,2-1 0,1 1 0,3 0 0,1 1 1,1 0-1,-2 0 0,0 1 0,2 0 0,-2 0 0,0 0 0,-1 1 1,-1-1-1,2 1 0,0 0 0,1 0 0,0 1 0,-1-2 0,-1 1 0,0-1 0,0 0 1,1-2-1,-2 1 1,0-2-1,-2 0 1,0 2-1,0-2 1,-2-1-1,-1 1 1,-2-1-1,0 1 0,-1-1-1,-1 1 1,2-1 1,1 1-1,1 2 0,0 0 0,2 2 0,1 0 0,0-1 0,2 1 1,-1 1-1,0-1 0,-1 0 0,-1 1 0,1-1 0,-3 1 0,-2 2 1,-3-1-1,0-1 0,-3 2 1,-1-4-1,1 0 0,-3-2 1,0-3-1,0 1 0,0-2 0,-3 0 1,0-1-1,-2-1 0,-1-1 1,-1-1-1,-2 2 0,-2-2 0,0 0 1,0-2-1,1 2 0,-2 1 0,0-2 0,2 1 0,0 1 0,0-2 0,-1 0 1,0 2-1,-1-1 0,0-2 0,-2 0 0,-1 1 0,-2-1 0,-2 2 1,-1-1-1,-1 1 0,-2-1 0,0 2 0,0-1 0,-2-1 0,0 0 1,0 0-1,-2 0 0,1 0 0,-2 0 0,-1 0 0,-1 1 0,0-1 0,-2 1 1,0-2-1,-11 0 0,17 1 0,-17-1 0,13 0 0,-13 0 0,0 0 0,9-1 0,-9 1 0,0 0 0,0 0-1,0 0-1,0 0-2,0 0-10,-19-5-26,19 5-1,-14-13-2,10 3 0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4:42.607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130 0 15,'0'0'31,"0"0"3,-10-3-1,10 3-18,0 0-2,0 0-4,0 0-3,1 17-1,-1-17-1,-2 22 1,1-7-3,1 7 1,-2 6-1,3 4 0,-2 2 0,1 5-1,1 3 0,0 3 0,1 1 0,2 5 0,1 2 0,1 2 0,1 2-1,0 4 1,-1 4 0,0 1 0,-2 6 0,-1 4 0,-3 3 0,-2 8-1,-3 2 1,-3 5 0,-3 4 0,-2 7 0,-3 4-1,0 6 0,-1 3 0,-1 2 0,2 2 1,1 7-1,3 4 0,2 0 0,4 2 1,3-2-1,5 0 1,5 0-1,1 0 1,1-5-1,3-5 1,1-7 0,-1-4 0,-3-8 0,1-6 0,-3-6-1,0-9 1,0-6-1,1-8 1,0-5-1,1-7 0,1-3-1,1-5 2,1-6-1,0-3 1,0-4 0,-1-1-1,2-3 1,-2 0-1,0-3 1,0-2-1,0 0 0,0-1 0,-2-4 0,2-3 0,-3 1 1,0-3-1,1-3 0,-1-2 0,-8-12 1,12 16-1,-12-16 0,12 14 0,-12-14 0,9 10 0,-9-10 0,9 8 0,-9-8 1,11 9-2,-11-9 1,12 12 0,-12-12 0,15 14 0,-5-6 0,1 2 0,1 0 0,3-2 0,-1 2 0,3 0 0,1 0 1,3-1-1,4 0 0,3 0 1,4-2 0,3 1 0,7-1-1,5-2 1,7 1 0,2-1-1,1 0 1,3-2-2,-1 1 2,0 2-1,-2 1 0,-4-1 0,-2 2 0,-5 1 0,-4 1 0,-4 0 0,-5 0 1,-5-2-1,-5 0 0,-4-2 0,-4-1 1,-5-2-1,-10-3-1,10 3 0,-10-3 0,0 0-1,0 0-3,0 0-13,0 0-25,0 0 2,-7-11-3,7 11 3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5:41.123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350 132 52,'-1'-13'38,"1"13"-1,0 0-10,-11-16-15,11 16-1,1 10-5,2 3-1,-4 2-2,5 8 1,-3 3-1,1 7 0,-2 0 0,2 4-1,-3-4 1,2-1-2,-1-3 0,1-7-4,7 5-20,-6-16-19,-2-11-1,11 3 0,-4-16-1</inkml:trace>
  <inkml:trace contextRef="#ctx0" brushRef="#br0" timeOffset="52822">172 173 20,'-8'-14'35,"-4"-3"1,6 4 0,-15-11-18,21 24-4,-16-24-3,16 24-4,-9-10-1,9 10-2,11 13-1,1 4 0,3 2-1,6 7 0,3 2 0,5 3 1,3-1-1,4 0 0,-2-3 0,1 0 0,-1-1 0,-1-4-1,-3-2 1,-2-4-1,-3-2 0,-3-1 0,-3-2-1,-1-7 0,-7 0-1,1-4 0,-12 0-2,7-10-2,-7 10-7,-11-24-30,7 5 1,-8-8-2,7-1 2</inkml:trace>
  <inkml:trace contextRef="#ctx0" brushRef="#br0" timeOffset="53196">544 0 52,'-20'9'40,"0"11"-1,-9 2 0,-1 9-25,-14-2-8,0 8 0,-7 0-3,0 2 0,0-2-1,4 0 0,4-3 0,6-5-3,9-2-1,3-8-2,13 6-10,0-14-26,12 1-1,0-12 0,0 0-1</inkml:trace>
  <inkml:trace contextRef="#ctx0" brushRef="#br0" timeOffset="53617">299 780 41,'-1'-10'37,"-6"-4"2,7 14-2,-18-27-23,18 27-4,-17-8-5,7 11-1,-3 2 0,-1 9-2,-1 2 0,0 7 0,0 5 0,4 4 0,4 3 0,6 1-1,5 0 1,8-1-1,7-5 0,8-4 1,3-9-1,7-8 1,2-12 0,0-5-1,-2-12 1,-2-9-1,-5-10 1,-8-6-1,-7-4 0,-10-3-1,-10 1 1,-8 2-1,-10 4 0,-6 7 0,-5 10-1,-2 10 0,0 10-1,-1 7-2,11 17-10,-4-6-28,17 8-1,5-7-1,15 3 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5:37.64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74 59 63,'0'0'37,"12"17"0,-15-1-10,10 20-18,-6 3-2,7 13-2,-4 2-1,4 5 0,-3-3-2,2-3 0,0-7-1,-1-10-3,2 1-15,-6-22-23,2-4 0,-4-11-3,-2-10 2</inkml:trace>
  <inkml:trace contextRef="#ctx0" brushRef="#br0" timeOffset="16645">138 87 29,'-4'-12'34,"4"12"1,-3-13-1,3 13-19,0 0-3,0 0-3,-13-2-1,13 2-3,-11 11 0,4-1-2,-2 0 0,1 6-1,-3 2 0,3 5-1,-2 4 1,3 4-1,0 4 0,2 5 0,3 1 0,2 1 0,3 0-1,3-2 1,4-3 0,1-1 0,4-6-1,1-6 1,3-4 0,2-5 0,3-6 0,2-7 0,1-6 0,4-7 0,-1-9 0,-1-3 0,-1-8-1,-3-4 1,-5-4-1,-4-2 1,-3-2-1,-9-2 0,-2 3 1,-4 0-1,-2 4 0,-4 1 0,-4 5-1,-2 1 2,-2 5-2,-2 4 1,-2 3-1,-1 3 1,-2 4-1,-1 4 0,3 5 1,-2 5-1,1 7 2,1 3-1,-2 8 0,1 4 0,0 5 1,1 2-1,1 4 0,3 1 0,1-1 0,6 5 0,3 0 0,5 1 0,5-1 1,3-2-1,4-2 0,4-2 1,4-2 0,1-6-1,4-7 1,1-4-1,3-6 1,0-5-1,1-5 1,3-5-1,-2-6 1,-1-4-1,-2-9 0,-2-2 0,-2-8 0,-4-3 0,-3-5 0,-6-3 0,-4-1 0,-4-1-1,-5 4 1,-4 0 0,-6 3-1,-5 5 1,-4 5-1,-1 6 1,-5 6-2,0 8 2,-2 4-1,-1 9 0,1 6 1,1 5-2,4 9-3,-4-7-17,15 16-20,0-7 0,13 9-1,3-7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15:23.852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247 754 64,'-1'-11'41,"1"11"-2,-11-6 1,11 6-30,-12 5-2,5 5-4,-5 1-1,3 7-1,-1 4 0,2 7-1,2 4 0,1 7 0,5 1 0,7 4 0,4 2 0,7-4 0,2-4 0,7-4 0,3-6 0,5-10 0,3-11-1,-3-7 1,2-12 0,-2-7 0,-5-12-1,-2-8 1,-5-9 1,-7-4-2,-12-4 2,-6-1-2,-10 2 0,-7 4 1,-4 6-1,-9 14 0,-3 5-1,-3 11 1,3 7-1,-3 5 0,4 7 0,1 0-3,7 13-6,-6-11-31,13 7-1,1-6-1,8 5-1</inkml:trace>
  <inkml:trace contextRef="#ctx0" brushRef="#br0" timeOffset="27674">25 682 60,'0'0'39,"-13"-6"0,12 18-7,-10-14-19,18 15-4,-7-13 0,18 27-5,2-7 1,8 9-2,5 2 0,11 6 0,7 1-1,5 5 0,0-2 0,2-1-1,-5-3 0,-4-4 0,-4-5 0,-8-4 0,-7-7-1,-7-3 1,-6-7-1,-8-1 0,-9-6-1,0 0-1,3-10-1,-12-3-1,2 3-5,-15-20-14,11 9-20,-8-9 1,5 3 0,-4-7 1</inkml:trace>
  <inkml:trace contextRef="#ctx0" brushRef="#br0" timeOffset="28017">484 685 67,'0'0'41,"-13"6"-1,6 12 2,-13-3-27,3 17-9,-12 3 0,-2 11-4,-7 4 2,-3 5-2,-3-1-1,3-2 1,0-7-2,5-7 1,6-7-1,5-11 0,10-8-2,4-8-1,11-4-4,-14-13-20,19 3-15,1-11-1,11-3 0,-1-10 0</inkml:trace>
  <inkml:trace contextRef="#ctx0" brushRef="#br0" timeOffset="28735">656 0 46,'0'0'40,"0"0"-1,0 0 1,0 14-17,-5-4-13,6 14-4,-4 3-2,4 13 0,-2 2-1,2 4 0,0 0-1,1 0-1,-1-4-1,1-6-1,1 1-6,-10-20-22,8 5-14,-4-11 1,3-11-2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5:43.66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115 63 34,'0'0'35,"-2"-12"0,2 12-1,0 0-21,-11 0-3,15 12-4,-5-2-1,4 7-1,-3 2-1,3 8 0,-1 2-1,0 4 0,-2 0-1,2 3 1,-1-2-2,2-2 0,1-1-1,-2-5-4,10 5-24,-10-16-9,6 1-1,-8-16-1</inkml:trace>
  <inkml:trace contextRef="#ctx0" brushRef="#br0" timeOffset="13977">208 104 13,'-10'-15'33,"10"15"2,-11-13-1,2-4-14,9 17-4,-14-9-5,14 9-3,-15 1-3,15-1-1,-22 15-1,11-2 0,-4 3-1,2 6 0,0 3-1,4 8 1,3 2-1,6 4 0,3 2 0,7 0 1,4-2-1,4-2 0,5-4 0,6-8 0,2-6 1,3-7-1,2-7 1,0-5-1,-1-8 1,-2-5-1,-4-7 0,-5-6 0,-6-8 0,-7-4 0,-7-2-1,-6-2 0,-6 0 1,-4-1-2,-8 4 2,-3 4-2,-4 8 1,-2 2 0,-2 5 0,-2 2 0,2 5 0,0 4-1,6 3 1,0 3 0,4 5-1,1 3 1,5 7 0,0 6-1,3 8 1,0 2 0,1 7-1,3 5 1,3 3 0,4 1 0,4 1-1,6-4 1,7-4 0,4-3 0,7-7 0,6-6 0,4-9 0,2-7 1,0-8-1,0-6 1,-3-8-1,-6-5 1,-6-9-1,-6-3 0,-9-3 0,-7-2 0,-9-1 0,-8 1 0,-9 3 0,-5 2-1,-6 6 1,-4 3 0,0 5 0,-1 5 0,3 6-1,0 3 1,7 9-1,3 2-2,7 11-2,-2-4-16,16 17-20,-1-4 0,12 10-1,1-3 1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5:44.383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163 133 28,'0'0'35,"0"0"2,12 7-1,-12-7-20,-2 21-3,-3-8-4,9 11-2,-7-2-2,5 7-1,-5-2-1,3 3-1,-2-4-1,0-1-1,3-1-4,-7-13-24,8 4-10,-2-15-2,-2 14 0</inkml:trace>
  <inkml:trace contextRef="#ctx0" brushRef="#br0" timeOffset="53087">280 110 57,'-20'-17'40,"20"17"-2,-25-23-7,25 23-14,-27-12-6,17 10-4,-4-1-3,2 8 0,-1 5-1,2 13-1,0 5 0,2 8 0,0 6-1,3 5 0,1 5 0,5 0 0,3-3-1,3-1 1,3-10 0,6-4 0,4-8-1,3-9 2,4-10-2,4-8 1,0-10-1,0-13 1,-1-6-1,-7-7 0,-3-8 1,-7-2-2,-9-4 1,-6 1 0,-8 1 0,-5 7 0,-5 4 0,-4 6 0,-4 7 0,-2 5-1,1 8 1,2 6 0,0 6 0,0 5 0,4 5 0,4 5-1,3 5 1,5 5 0,3 6 0,4 3 0,6 1 0,4 2-1,4 0 1,2-3 0,4-2 0,6-6 0,2-6 0,5-4 1,2-8-1,0-5 0,2-8 1,-1-6-1,-3-7 1,-4-6-1,-6-5 0,-5-5 0,-7-6 0,-8-4 0,-5 1 0,-7 2-1,-5 2 1,-4 5-1,-4 7 1,-2 4 0,-1 9-1,0 7 1,0 6 0,2 5-1,3 6 1,1 6 0,5 5 0,1 6 0,6 5-1,4 3 1,5 6 0,6 0 0,7 1 0,5-3 0,6-4 0,7-4 0,4-8 0,3-5 1,2-8-1,-2-9 0,-2-8 1,-3-7-1,-4-8 0,-10-8 0,-6-6 0,-10-5 0,-13-4-1,-9 1 1,-7 3-1,-5 6 0,-4 8 1,-2 8-1,1 11 1,2 12 0,7 10 0,5 8-1,7 10-2,-1 0-3,17 14-27,-7-10-10,10 5 1,-1-7-2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5:45.538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0 353 25,'0'0'30,"0"0"-2,0 0 4,11 3-17,-11-3-3,0 0-4,0 0-2,0 0 0,-2-10 0,2 10 0,0 0-1,0 0-1,0 0-1,0 0 1,9 2-2,-9-2 1,19-3-1,-2 0 0,4-4-1,2 4 0,2-5-1,2 4 1,-2 0-1,-2 2 0,-5 2-2,-5 1-1,-4 9-4,-9-10-30,-6 13-1,6-13-1,-15 14 1</inkml:trace>
  <inkml:trace contextRef="#ctx0" brushRef="#br0" timeOffset="421">32 567 53,'11'10'37,"-11"-10"0,17 4-8,-14-15-13,19 13-5,-6-8-5,6 4-2,1-4-3,1 4-2,-1 3-5,-10-9-27,6 8-5,-9-7 0,4 5 0</inkml:trace>
  <inkml:trace contextRef="#ctx0" brushRef="#br0" timeOffset="842">548 177 40,'0'0'35,"0"0"1,4 18 1,-11-6-19,13 15-8,-6-1-3,6 10-1,-6 0 0,5 7-1,-3-3-1,3-2-2,-4-4 1,3-2-2,-4-5 0,0-3-1,1-3-1,-2-8-3,3 2-3,-12-12-27,10-3-5,0 0-1,9-7-1</inkml:trace>
  <inkml:trace contextRef="#ctx0" brushRef="#br0" timeOffset="14898">672 184 35,'-5'-12'34,"5"12"1,-10-12 0,10 12-20,-5-10-3,5 10-4,0 0-2,0 0-1,-16-5-2,16 5 0,-9 11-1,1 0 1,-2 1-1,-1 4 0,-4 0-1,1 7 1,1 0 0,0 2-1,4 2 1,4 0-1,3 3 1,8 1-2,1 0 2,6-1-2,5-3 2,0 0-1,5-6 0,1-1 0,1-7 0,2-3 1,3-8-1,2-7 0,4-7 1,1-7-1,1-5 0,1-5 0,-3-2-1,-3-5 1,-5 0-1,-8 1 0,-6 0 0,-6 2 0,-5 0-1,-7 1 1,-5 1 0,-7 2-1,-2 1 0,-5 3 1,-3 3 0,-2 3-1,-3 5 1,2 2 0,-1 5 0,1 2 0,1 7-1,0 4 1,0 6 0,3 4 0,0 5 0,0 3 0,3 5 0,4 4 0,0 3-1,7 0 2,3 2-1,1-1 0,7-1 0,8 0 0,4-2 0,3 0 0,4-7 0,3-1 1,6-5-2,2-6 2,4-3-1,1-5 0,0-7 1,0-7-1,-2-6 1,1-3-1,-5-8 1,-1-3-1,-6-7-1,-4-2 1,-7-3 0,-3-1-1,-5 2 0,-7-2 0,-4 2 0,-10 3 0,0 2 1,-7 5-1,-2 4 0,-4 3 1,-1 5-1,-3 6 1,1 6-1,0 5 1,-4 7-1,3 6 1,1 7-1,2 5 0,7 6-1,3 2-3,9 13-13,-1-9-22,13 5 0,-3-9-2,11 2 1</inkml:trace>
  <inkml:trace contextRef="#ctx0" brushRef="#br0" timeOffset="57377">883 31 50,'-2'-13'36,"2"13"-1,-16-3 0,16 3-21,-27 7-5,9 2-3,-9 0-2,1 6 0,-5 2-2,1 5 1,-4 2-1,2 5 0,1 3 0,3 5-1,3-1 0,6 2 0,4-1 0,8 2 0,10-2 0,9-1-1,6-5 1,8-2-1,7-5 1,6-5-1,6-7 1,3-9 0,3-8 0,0-10 0,-5-9 0,-1-8-1,-9-9 0,-7-5 1,-10-6-2,-9-4 1,-14 1 0,-11 1-1,-8 4 0,-8 7-1,-5 9 0,-9 5-2,0 17-6,-12 1-30,13 14 1,-2-1-2,10 8 0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5:47.00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0 46 63,'13'-1'40,"-3"-7"-3,9 8-5,-3-15-22,16 10-2,-3-4-3,5 3-2,-3 4-1,-1 5-1,-5 6 0,-8 5-1,-13 5 1,-11 2-1,-10 3 1,-7 3-1,-7 0 2,-3-1-2,-2-3 1,3-5 0,7-2-1,6-5 1,6-6 0,14-5 0,0 0 0,13-16-1,6 4 1,4-2-1,3 1 0,3 0 0,-3 3 0,0 5-1,-9 6 1,-17-1 0,5 19-1,-15 1 1,-8 5 0,-6 1 0,1 2-1,-3 1 2,5-3-1,6-3 0,11-4 0,8-6 0,9-5 1,9-2-1,2-6 0,6-1 0,-1-3 0,-2 1-1,-4 3 0,-6 1-3,-3 17-19,-14-18-18,-5 18 0,-6-11-2,3 3 1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5:48.861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10 0 51,'21'4'39,"1"-3"0,6 8-11,-5-17-7,15 15-5,-12-10-7,8 6-2,-7-2-3,0 2-3,-4 2-1,-3-2-3,-4 7-3,-7-7-5,8 13-19,-17-16-9,6 24 1,-12-14-2</inkml:trace>
  <inkml:trace contextRef="#ctx0" brushRef="#br0" timeOffset="218">0 250 54,'0'0'38,"15"1"-1,5 4-2,-8-11-21,17 12-3,-4-6-4,4 4-2,-2 0-3,-5 1-3,1 4-5,-6-9-15,1 5-17,-3-3-1,3-1 1,-3-5-1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5:49.375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31 1 60,'9'-8'38,"-9"8"0,-3 12 0,-2-1-27,1 21-2,-2 4-4,1 12 0,1 1-2,2 7 1,-2-3-1,4 1-1,-5-11-1,4-7-1,0-7-2,2-11-4,-1-18-27,14 24-7,-14-24-1,11-1-1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6:04.523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3 36 50,'1'-11'38,"-3"-1"-11,2 12 5,-2-13-14,2 13-5,0 0-4,0 0-2,0 0-2,6 12-2,-9 0 1,4 10-1,-2-1 1,4 7-1,-3 0 2,2 2-2,-2-3 0,4 0-1,0-6 1,0-7-3,1-1-2,-5-13-8,10 3-32,-10-3-2,0 0 1,4-14-1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6:05.241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129 55 31,'-1'-10'38,"1"10"0,-2-11 2,2 11-16,-4-11-9,4 11-4,0 0-3,0 0-2,0 0-2,2 22 0,-7-2-1,3 7 0,-2 6 0,2 8-1,-1-1 0,0 1 0,2-4-1,4-4 1,1-6-2,0-10-2,3 2-7,-7-19-34,0 0-1,0 0 0,8-18-2</inkml:trace>
  <inkml:trace contextRef="#ctx0" brushRef="#br0" timeOffset="30981">127 37 54,'0'0'40,"5"-10"0,-5 10 2,0 0-23,0 0-8,0 0-3,0 0-4,-11 8 0,4 5-1,0 6 0,-6 3-1,3 4 0,-1 3-1,2 4 1,2 1-1,3 0 0,3-2-1,3-4 1,5-4 0,3-3-1,4-5 0,4-9 1,3-3-1,4-7 1,1-4-1,2-5 1,1-8-1,1-2 0,-5-5 1,-2 0-1,-6-5 0,-7-1 0,-6 1 1,-6-1-2,-7 4 1,-7 2 0,-3 4-1,-4 3 1,-4 6-1,0 4 1,-1 6 0,0 3-1,1 3 1,2 4 0,1 6 0,2 2 0,3 5 0,2 5 0,5 5 0,1 4 0,6 2 0,5 5 0,5-1 0,5 0 0,4-2 0,4-5 0,3-3 0,7-7 0,2-5 0,3-9 0,0-7 1,3-5-1,0-9 0,-1-6 0,-6-8 1,-7-5-2,-5-5 2,-7-3-2,-9 0 1,-8-1 0,-5 1 0,-12 1-1,-2 8 1,-4 4-1,-2 8 1,-1 5 0,1 6 0,0 6 0,2 8 0,5 6-1,6 4-2,-1 1-2,19 10-25,-6-10-14,9 3 1,3-9-2,10-3 1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6:06.863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13 22 86,'0'0'38,"-13"-2"2,13 2-12,0 0-16,12-1-6,1-3-2,7 2-1,3 0-2,3-1 1,2 1-2,0 0-1,-3 2-2,-5-6-5,8 8-32,-16-2 0,-1 5 0,-11-5-1</inkml:trace>
  <inkml:trace contextRef="#ctx0" brushRef="#br0" timeOffset="250">59 160 78,'13'11'40,"-3"-11"0,9 3 0,-6-10-32,13 5-5,0 2-7,-10-7-34,7 3-1,-6-5 0,2 3-2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6:07.409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5 10 73,'0'0'40,"-6"24"1,3-6 0,10 11-31,-7-1-1,4 7-4,-1 1 0,2 3-1,1-2 0,3 0-2,-3-7 0,0-6-3,0 0-3,-6-24-11,10 25-27,-10-25-1,0 0 0,9-3-1</inkml:trace>
  <inkml:trace contextRef="#ctx0" brushRef="#br0" timeOffset="34538">99 13 51,'-14'-8'37,"14"8"0,-14-8-1,14 8-22,0 0-4,-9 4-3,9-4-2,-7 13-1,0 0-1,4 8 0,-4 3 1,2 6-2,0 2 1,3 6-1,1-1 1,5 2-2,3-3 2,6-6-2,3-6 0,6-4 1,2-9-1,2-8 0,2-8 0,0-7 0,-3-7 0,-4-6 0,-4-6-2,-7-4 1,-4-1-1,-7 1 0,-6 1 0,-8 4 0,-5 2 0,0 5 0,-6 6 1,-1 5-1,-1 4 1,0 4-1,1 4-1,3 1-2,10 12-15,-5-9-23,19-4 2,-12 11-3,12-11 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15:09.001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948 43 44,'-1'-14'36,"1"3"2,-3-7-13,3 18-10,0 0-5,0 0-2,11 10-3,-2 13 0,-3 9-2,4 14 1,-2 4-1,0 9 0,-3 1-1,0 1 0,-3-4 0,-1-2-1,-2-10-1,0-10 0,3-7-2,-5-16-19,8 2-20,-5-14 0,0 0-2,8-12 2</inkml:trace>
  <inkml:trace contextRef="#ctx0" brushRef="#br0" timeOffset="18532">2260 1857 64,'0'0'38,"-15"-1"-1,15 1-11,0 0-11,23 4-5,-4-7-3,13 4-3,3-3 0,8 2-1,3-3-1,2 4 0,-2 2-1,-3 2 0,-6 5 0,-6 3 0,-9 2 0,-7 6-1,-6-2 2,-6 1-2,-4 0 1,-5-4-3,-3 0 1,-8-7-4,6 8-4,-16-14-30,8 2-2,-5-5 0,4 4 0</inkml:trace>
  <inkml:trace contextRef="#ctx0" brushRef="#br0" timeOffset="19047">2586 1152 23,'0'0'35,"0"0"1,10-2-1,-14-13-17,14 12-3,-12-14-4,7 7-4,-8-5-2,3 5 0,-6-1-1,6 11 0,-15-10-1,15 10-1,-20 10 0,10 2 0,1 4-1,4 5 1,0 1-1,6 4 0,4-2 1,5 4-1,7-5 1,6-1 0,2-5 1,8-4-1,0-5 1,2-8 0,-1-6-3,-1-5 2,-6-6-1,-5-4-1,-9-4 0,-7-1 0,-6-3-1,-7 2 1,-13 0-1,-5 3 1,-3 3-1,-7 4 0,1 7-1,-1 6 0,1 8-2,-1 0-4,20 11-33,-6-4-2,11 2 1,4-3-2</inkml:trace>
  <inkml:trace contextRef="#ctx0" brushRef="#br0" timeOffset="46066">2360 997 43,'0'0'36,"0"0"1,-3-21-5,3 21-17,0 0-3,0 0-4,0 0-2,0 0-2,13 6 0,2 7-1,4 4-1,5 5 1,4 2-1,5 6 1,1 0-1,0 4-1,-1-2 2,2-1 0,-6-5-1,1 0 0,-4-7 1,1-1-2,-4-4 2,1-5-1,-5-1-2,-4-3 1,1-1-1,-5-2 0,-11-2-1,12-1-2,-12 1-1,-2-10-3,2 10-21,-4-13-14,-4 1 0,-4-7-1,4 1 1</inkml:trace>
  <inkml:trace contextRef="#ctx0" brushRef="#br0" timeOffset="46456">2791 1008 54,'-1'-9'40,"-3"-3"-1,4 12 0,-11-16-26,11 16-4,-18 10-3,5 4-2,-8 4-1,-3 7-1,-4 2 0,-5 2 0,-4 1-1,4-3 1,1-4-1,0-3 0,3-4-1,4-6-1,1-1-1,6-6-2,4 5-3,-4-13-19,18 5-14,-18-2-2,18 2 1,-19-6 0</inkml:trace>
  <inkml:trace contextRef="#ctx0" brushRef="#br0" timeOffset="47065">1915 1072 41,'-1'-11'37,"1"11"1,0 0-2,-12-18-22,12 18-3,0 0-5,1 12-2,-1-1 0,3 8-1,0 5-1,0 8 0,-1 1 1,2 3-1,1 1 1,-1-2-1,-1-6 0,1-2 0,-2-7-1,1-7 1,0-3-2,-3-10 0,2 10 0,-2-10-2,0 0-6,0 0-24,0 0-10,-12-14 1,9 1-2</inkml:trace>
  <inkml:trace contextRef="#ctx0" brushRef="#br0" timeOffset="57486">1704 1043 41,'-10'-8'37,"10"8"1,-13-18-7,13 18-15,0 0-3,14 10-5,3 1-2,11 11-2,2 1-1,6 8 0,1 2 1,4 4-1,-3-4 0,-2-1 0,-8-5-1,0-2 0,-6-5 0,-3-6 0,-4-3-2,-3-6 0,-2-1 0,-10-4-3,10-7-2,-15-11-9,10 9-29,-15-10 2,3-1-2,-8-5 1</inkml:trace>
  <inkml:trace contextRef="#ctx0" brushRef="#br0" timeOffset="57813">2005 1025 48,'-15'14'38,"-2"7"0,-7 0 1,4 10-27,-14-7-2,6 12-5,-7-7 0,5 3-2,1-4-2,2-4-2,8-1-4,-7-13-24,15 1-10,-1-11 1,12 0-3</inkml:trace>
  <inkml:trace contextRef="#ctx0" brushRef="#br0" timeOffset="58328">1055 1174 51,'0'0'38,"-11"-6"-3,11 6-10,0 0-13,0 0-3,-11 6-4,10 9-2,-2 1 1,1 6-1,1 3 1,3 5-1,2 0 0,7 2 0,5-5 0,6-1-1,5-10 0,6-3 1,0-10-1,4-8 0,0-9 0,-2-6-1,-6-9 0,-3-4 0,-8-3-1,-10-2 0,-9 1-1,-10 0 1,-11 6-1,-8 3-1,-5 8 2,-7 6-2,1 9 1,-1 6-2,8 12-3,-7-7-23,18 14-12,5-3 0,12 1 0</inkml:trace>
  <inkml:trace contextRef="#ctx0" brushRef="#br0" timeOffset="83896">774 1539 36,'-13'-6'36,"0"1"2,2 2 0,-8-11-21,19 14-4,-13-2-4,13 2-3,0 0-2,10 11 0,2-6-1,6 1 0,2 1-1,9 2 0,2-3 0,4 4 0,1-2-1,-1 2 0,-5-1 0,1 5 0,-4-2-1,-6 4 0,-4 1 0,-6-1 1,-5 2-1,-1-1 0,-4 2 0,-9-2 1,-4 4-1,-4-1 0,-6 3 0,-5-1 0,-1 0 0,-4 2 0,1-2-1,2-2-1,7 1-1,0-13-7,18 6-31,4-14-1,-4 14 1,4-14-1</inkml:trace>
  <inkml:trace contextRef="#ctx0" brushRef="#br0" timeOffset="84832">862 1046 45,'0'0'37,"0"0"2,0 0-7,0 0-14,0 0-7,0 0-3,14 21-3,-3-8 0,12 8-1,3 1-1,10 8 0,4 0 1,8 1-1,3-1 0,1 2 0,0-1 0,0-1-1,-5-3 0,-5-2 0,-6-4-1,-5 0-1,-6-5 1,-5 0 0,-6-5-1,-14-11 0,14 15 1,-14-15-1,0 0 0,0 0-1,0 0 0,0 0-1,-13-10-1,13 10-2,-14-10-3,0-5-13,14 15-23,-15-18 2,11 8-1,-3-5 2</inkml:trace>
  <inkml:trace contextRef="#ctx0" brushRef="#br0" timeOffset="85269">1389 1034 40,'-9'-11'36,"9"11"4,-17-17-3,17 17-26,-22 2 1,12 15-3,-16 3-3,-4 12-1,-13 5 0,-6 10 0,-10 1-1,-2 4-1,-1-3 1,4-4-2,6-8 1,10-5-1,8-10-2,10-6-1,9-6-1,3-7-1,12-3-6,-14-1-25,14 1-8,0 0 0,14-12-1</inkml:trace>
  <inkml:trace contextRef="#ctx0" brushRef="#br0" timeOffset="85987">194 1194 35,'0'0'34,"0"-11"4,-6-3-13,6 14-5,0 0-5,4 11-1,-9 1-4,7 11-3,-6 2 0,4 11-2,-2 5 0,1 7-1,-2-1 1,2 4-2,-2-6-1,3-1 0,1-9 0,1-5-1,0-9-1,2-6 0,-4-15-2,9 9-1,1 0-9,-10-9-31,0 0-1,0 0 0,0 0-1</inkml:trace>
  <inkml:trace contextRef="#ctx0" brushRef="#br0" timeOffset="91150">1454 642 30,'0'0'33,"0"0"0,-7-15-12,16 16-6,-9-1-5,23-7-2,-6 4-3,12 5-1,3-5-1,9 5 0,2-3-1,5 3-1,-3-1 2,-1 3-3,-5-1 0,-6 2-1,-3 5-5,-13-7-17,1 4-13,-5-2 0,-4-2-1</inkml:trace>
  <inkml:trace contextRef="#ctx0" brushRef="#br0" timeOffset="91774">14 1942 44,'-7'-15'36,"7"15"0,-3-10 0,-1-3-24,20 11-2,4-9-3,17 4-3,10-4 0,12 3-2,6 1 0,5 0-1,1 4-4,-12-5-10,-8 10-24,-14-2-2,-14 1 0,-11-4-1</inkml:trace>
  <inkml:trace contextRef="#ctx0" brushRef="#br0" timeOffset="92352">1411 680 0,'-15'-2'32,"4"-1"2,11 3 1,-21-15-13,21 15-5,-11-11-4,11 11-3,0 0-2,13-5-2,0 5-1,9 5-1,7-3-1,11 2 0,4-2 0,12 0 0,4-3 0,3 1-1,-1-4-1,-1 3 1,-8-2-1,-7 2 0,-8 1-1,-12 1 1,-10-1-1,-16 0 1,0 0-1,-13-6 0,-14 3 0,-11-1 0,-8-2 0,-9 1 0,-4 1 0,-6 3-1,0 1 1,1 2-1,6 3 0,5 0-1,11 6-5,-4-7-24,19 3-9,5-5-1,22-2-2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6:08.283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54 16 30,'0'0'35,"-19"-7"2,19 7-1,-24-9-15,24 9-3,-3 12-6,15 6-3,7 1-3,9 16 0,7 3-1,7 9-1,4 5 0,5 4 1,-1 1-1,-4 2 0,-2-3 0,-9-5-1,-4-3 0,-8-4-1,-23-44 1,37 68-3,-37-68 0,0 0 0,28 47-1,-28-47-1,0 0-2,0 0-1,0 0-5,21-66-20,-21 66-14,4-57 1,-4 57 0,6-67 2</inkml:trace>
  <inkml:trace contextRef="#ctx0" brushRef="#br0" timeOffset="312">603 168 66,'0'0'40,"0"0"-1,0 0 3,-44-3-26,44 3-5,-58 49-5,16-14-2,2 9-1,-8 1-1,0 3 0,-3-3 0,7-2-2,3-6 0,7-8-1,12-5-1,3-8-2,14-3-2,5-13-27,0 0-11,8-10 3,1 0-3</inkml:trace>
  <inkml:trace contextRef="#ctx0" brushRef="#br0" timeOffset="826">134 1052 63,'0'0'40,"-17"-3"-1,17 3 2,-30 0-29,18 10-3,-5-3-4,3 9-1,-1 1-1,3 10 0,0 0 1,8 5-1,6 1 0,5 1 0,9-2 0,8 0-1,9-7 1,5-7-1,8-9-1,-2-8-1,2-10 3,-46 9-1,79-50-2,-54 13 0,-25 37 0,27-86 0,-29 40-1,-4 3 0,-15 0-1,0 7 0,-9 3 0,0 6 2,-8 9-3,6 6 1,2 12-4,-5-3-33,15 13-5,3-2 1,10 9-1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6:39.51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90 14 63,'0'0'37,"-17"10"1,18 2-3,-14-9-27,7 10-2,-3 1-2,4 6-1,1 3 0,6 5-1,3 2 0,5 3 0,4-1-1,8-2 1,6-6-1,5-5 1,3-8 0,4-8-1,-1-7 1,-1-9 0,-4-8-1,-6-4 0,-7-4 0,-10-2 0,-11-2-1,-10 1 0,-10 2 0,-6 3 0,-10 3-1,-5 4 1,-1 6-1,-1 3 0,1 7 0,4 4-1,5 6-1,3 1-6,17 14-32,-4-5 0,12 8-2,3-4 1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26:40.403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175 147 47,'0'0'39,"-12"-20"-2,12 20 2,-9-29-14,12 19-15,-16-8-5,7 8-1,-6 1-2,-2 7 0,-1 3 0,-3 8 0,-2 6-1,6 8 0,-3 5 1,7 5-1,1 5 1,11 5-1,9-1 2,10-1-2,9-4 2,7-8-1,9-11-1,5-11 1,6-12-1,-3-12 1,-4-10-1,-7-6 0,-11-8-1,-11-2 0,-13-1-1,-14 2 1,-17 6-1,-11 1 0,-13 6-1,-6 5 1,-2 7 1,0 5-1,3 4 1,4 6-1,9 8-2,7 1-2,19 19-20,-1-9-17,13 7 0,2-3-1,11 5 1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6T21:25:05.94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83 0 1,'0'0'19,"-13"6"-2,13-6 12,-10 10-12,-5-15-1,15 5-1,-17 1-2,17-1-1,-14 0-1,14 0-3,-10-1-1,10 1-1,0 0-1,0 0-2,-13-3-1,13 3 0,0 0 0,0 0-1,9 3 1,3 0-1,5-1 1,7 2-1,6-2 1,10 1-1,5-1 1,8 1-1,5-2 0,4 0 1,6-1-2,2 0 1,2 0 0,0 1-1,-1 1 1,-1 0-1,2 3 1,-2-1-1,0 2 0,1 0 0,2 2 0,1-1 0,3-2 0,0 1 0,1-1-1,-2-1 1,-3-2 0,-5-1 0,-7-1-1,-6 0 1,-9-1 0,-6 1 0,-6-2 0,-6 2 0,-5-2 0,-3 2 0,-3 0 1,-1 0-1,0 0 0,-1 2 0,0-2 0,3-2 0,1 1 0,0 0 0,-1-1 0,2 1 0,-2-1 0,0 0 1,-2-1-1,-3 2 0,-2 0-1,-11 1 0,15-2 0,-15 2-1,0 0-3,-12-6-25,12 6-9,-29-3-1,8 1-1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15:44.97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36 58 25,'1'-10'36,"-1"10"2,0 0-3,1-21-14,-1 21-8,0 0-3,0 0-4,0 0-2,17 17-1,-9-3-1,5 6 0,2 3-1,7 7 1,2 3 0,7 5 0,1-1-1,2 1 1,-1-2 0,3 0-1,-2-4 0,-1-3 1,-4-5-1,-3-2-1,-3-4 1,-4-3 0,-2-2-1,-3-4 0,-4-2-1,-10-7 0,13 9-2,-13-9-1,0 0-9,0 0-26,-9-8-1,2-3-2,4 0 2</inkml:trace>
  <inkml:trace contextRef="#ctx0" brushRef="#br0" timeOffset="421">517 33 32,'1'-12'36,"-1"12"2,2-18-1,9 15-18,-11 3-9,0 0-2,-13 0-3,6 14 0,-13 2-2,-1 10 1,-12 7-2,-2 9 1,-10 4-1,-1 5 0,-5-1-1,2-1 0,5-2 0,3-8 0,5-7-1,7-6 0,6-9 0,6-5-1,5-1-3,0-9-3,14 9-26,-2-11-7,0 0 0,1-21-3</inkml:trace>
  <inkml:trace contextRef="#ctx0" brushRef="#br0" timeOffset="1030">835 231 16,'0'0'35,"1"-15"-1,-1 15 3,-5-17-18,5 17-4,0 0-4,0 0-2,-4 13-4,1 3-1,-5 3-1,3 6 0,-1 5-1,4 4 0,2 1 0,6 2 1,4-4-2,5 1 1,7-7-1,6-3 1,3-13 0,8-8-1,0-8 0,2-11 0,-3-8 0,1-10 1,-7-5-1,-6-7-1,-10-2 0,-11 2 0,-12 0 1,-9 3-2,-8 6 2,-9 7-2,-4 6 1,-1 9 0,-3 11-2,2 4-1,8 21-14,-6-10-23,14 8-1,2-2-2,12 4 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15:49.623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64 259 5,'0'0'27,"2"-10"3,-2 10 0,-1-13-14,1 13-2,0 0-2,0 0-1,-17 9 0,13 4-2,-12-9 0,10 10-1,-6-8-2,6 8-1,6-14-1,-5 19 0,5-19-2,13 16 1,0-11-2,9 1 1,5-4 0,7-1-1,4-2 0,5-2 0,1-3 1,0 2-1,-3-1-1,-5 2 1,-6 0-1,-8 3 1,-7 0-1,-15 0 0,10 6 0,-10-6-1,0 0-1,-15-2-2,15 2-2,-18-14-7,18 14-23,-8-11-3,8 11-2,-10-14 3</inkml:trace>
  <inkml:trace contextRef="#ctx0" brushRef="#br0" timeOffset="406">315 159 37,'0'0'32,"-11"-13"4,11 13-8,-16-8-11,16 8-5,-11 1-3,11-1-1,0 0-3,-5 15-1,5-15-1,9 13-1,2-5 0,5 2 0,3 0-1,3 2 0,1 2 0,1 0 0,-1 0 1,-3 1-1,-4 0-1,-4 3 1,-5-2 0,-4 2-1,-6-2 1,-5 2 0,-2 0-1,-4-1 0,-5-1 0,-2-4-1,-1 0-1,-3-5-2,5 11-10,-8-16-25,15 4 0,-2-9-2,15 3 1</inkml:trace>
  <inkml:trace contextRef="#ctx0" brushRef="#br0" timeOffset="34804">237 0 47,'1'-12'35,"-1"12"2,0 0-2,1 24-23,-12-14-3,7 15-3,-3 2-1,4 9-1,-3 5 0,4 9-1,-1 2 0,3 7 0,-2-3-1,1 1 0,-1-7-1,2-3 0,0-10 0,3-8 0,1-10 0,2-7 0,4-10 0,3-4-1,0-6 1,3-2-1,0-3 1,4 0-1,2-2 1,1 1-1,5 1 0,3-1 0,8 3 1,2-3-1,7 4 0,4 1 0,4 6 0,2 2 0,1 2 0,3 5 0,-1 2 1,0 6 0,0-2-1,-1 4 1,2-3-1,2 2 0,3-2 1,-3 0-1,4-2 0,0-2 0,0-1 0,1-3 1,-1-3-1,-2 0 0,-1-2 1,-2-3-1,-5 1-1,-3 0 1,-5 1-1,-8-3 1,-4 3 0,-3-1 0,-4 1 0,-2-1 1,0 0-1,1 0 0,0 1 0,1 0 1,3-1-1,0 1-1,1 0 1,1-1 0,-3 0 0,-1 0 0,-1 0 0,-2-2 0,-3 1 0,-3-2 0,1 1 0,-2-2 0,1 0 0,-2 1 0,1-3 0,0 1 0,-4-1 0,4 2 1,-5-1-1,0 2 1,0 0-1,-2 3 1,0 1 0,-1 1 0,1 1 0,-4 0-1,5 1 0,-3-3 0,-1-1 0,1-2 0,-1-1 0,1-4 0,-1 0 1,0-1-1,-1-1 0,1 0 0,-1-1 1,3-1-1,-2 0 0,1 0 0,-2-1 0,0-3 0,-1 0 0,-3-4 0,-2-1 0,0 0 0,-2-5 1,-1 2-1,1-1 0,-1 0 0,-1 2 0,-1 4 1,1 2-1,-1 3 0,-2 4 0,2 11 0,-6-11 0,6 11 0,0 0 0,-10 7 0,10-7 0,-12 16-1,12-16 1,-18 19 0,8-8 1,-5 1-1,0-2 0,-4 0 0,-4-1 1,-1-2-1,-6-1 0,-3-3 0,-5-2-1,-2 0 1,-4-1 0,-5 0-1,-4 0 1,-5-1-1,-3 2 2,-6 0 0,-5 2-2,-6-1 1,-4-1 0,-4 0 0,-4-1 0,-1-3 0,3-3-1,-2-2 1,7-2-1,3-2 1,6-2-1,1 1 0,7 0 0,1 1 0,0 3 0,2 3 0,-1 2 1,-6 1-1,1 3 0,-2 2 0,-1 2 1,0 1-1,4 0 0,3-1 0,4 1 0,8-2 1,7 0-1,4 0 1,7-1-1,4-1 0,3 1 0,1 0 0,3 2-1,-2-1-2,6 8-5,-10-14-16,17 6-16,-3-9 0,12-4 0,1-10-1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6" units="in"/>
          <inkml:channel name="Y" type="integer" max="18432" units="in"/>
          <inkml:channel name="F" type="integer" max="255" units="dev"/>
        </inkml:traceFormat>
        <inkml:channelProperties>
          <inkml:channelProperty channel="X" name="resolution" value="2540.15503" units="1/in"/>
          <inkml:channelProperty channel="Y" name="resolution" value="2540.24243" units="1/in"/>
          <inkml:channelProperty channel="F" name="resolution" value="0" units="1/dev"/>
        </inkml:channelProperties>
      </inkml:inkSource>
      <inkml:timestamp xml:id="ts0" timeString="2008-10-07T21:15:17.549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  <inkml:brushProperty name="ignorePressure" value="1"/>
    </inkml:brush>
  </inkml:definitions>
  <inkml:trace contextRef="#ctx0" brushRef="#br0">702 22 8,'-4'-11'25,"4"11"0,0 0-8,-3-13-4,3 13-4,0 0-1,0 0-2,0 0 0,0 0 0,0 0-1,0 0 0,0 0 0,0 0-1,0 0 1,0 0 0,0 0-2,0 0 1,0 0-1,-4 14 0,4-14-1,0 0 2,-11 14-2,11-14 0,-13 16-1,8-5 0,-3 0 0,1 1 0,0 1 0,0 2-1,1 0 1,2 1 0,-1-2 0,0 0 0,1-1 0,1 0 0,1 1 0,1 1 0,1 1 0,3 3-1,2 2 2,0 4-2,-1 1 2,1 4-2,0 3 1,-2 6-1,0 1 1,-2 5-1,0 4 0,-1 3 0,-1 2 0,1 1 1,0 1-1,0 0 1,0 1-2,0-3 2,-1-3-1,0-3 1,2 0-1,0-3 1,0-4-1,0-1 0,3-5 1,-1 3-1,1-2 0,0-1 1,-2-4-1,0 1 0,-1 1 0,-1-4 0,0 0 0,-1-5 0,2-2 0,1-1 0,-1-4 0,2-3 0,0-3 0,-3-11 1,9 14-1,-9-14 0,13 3 0,-13-3 0,16-6 0,-16 6 0,20-7 1,-7 2-1,4 3 0,1-1 0,5 2 0,4 1 0,2 0 0,6 1 0,4-1 0,6 1 0,3-1 1,3 0-1,1 1 0,2 0 0,1 1 1,-1 0-1,0-1 0,0 3 1,-2-2-1,0-1 1,-1-1 0,-2-1-1,0-2 1,-1 0 0,-5 0-1,-2-1 1,-3-1 0,-1 1 0,-4-1 0,-3-1 0,-3 0-1,-3 1 1,-5-4 0,-1 0 0,-5-2 0,-3-2-1,-3-3 1,-3-1-1,-2-6 0,0 1 0,-2-5 1,-1-3-1,1-6 1,0-1-1,-1-5 1,1-2-1,0 0 1,-1-8-2,0-2 2,1-4-1,-1 2 1,0-1-1,1-3 0,0 0 1,-1-1 0,3 6 0,-1 2-1,1 1 0,1 5 1,-1 3-1,0 5 0,0 4 1,0 3-1,-2 4 0,3 3 1,-3 3-1,0 2 0,-2 0 1,1 4-1,0 0-1,0 0 1,0 3 0,-1 0 0,0 0 0,-2 2 0,-1 0 0,-1 1 0,-3 0 1,0 0-1,-2 3 0,-5-1-1,1 0 1,-5 1 0,-3 3-1,-4 0 1,-2 0-1,-7 2 0,-3-1 1,-3-2 0,-7 2 0,-2-2 0,-4-2 0,-2-1 0,-5 0-1,1 0 1,0 0-1,-1-1 1,1 1-1,2 0 1,2 1-1,4 1 0,4 4 0,4 0 0,0 2 0,6 4-1,-1 2-1,11 10-5,-9-10-26,17 12-7,-1-11-1,12 4-1</inkml:trace>
  <inkml:trace contextRef="#ctx0" brushRef="#br0" timeOffset="13136">154 840 37,'0'0'37,"-16"12"1,16-12-1,-16 8-15,16-8-14,0 0-2,5 12-1,6-10-2,7 1-1,7 1 0,8 0 1,6-1-1,7 3 0,3-3 0,4 3 0,-2-3-1,-2 1 1,-5 0-2,-3-1 1,-7 0 0,-7 1 0,-6 0-2,-6-3 1,-4 3 0,-11-4-2,11-1-2,-11 1-2,0 0-15,-11-18-20,11 18 2,-15-25-2,9 13 3</inkml:trace>
  <inkml:trace contextRef="#ctx0" brushRef="#br0" timeOffset="13479">522 761 62,'0'0'38,"-14"3"0,14-3-1,0 0-27,-3 10-4,3-10-1,16 6-2,-2-4-1,8 4 1,3 0-2,4 1 0,2 0 0,1 3 1,0 1-1,-2 2 0,-2 3-1,-7 1 0,-3 1 1,-5 3-1,-7-2 0,-3 1 1,-8-3-1,-5-1 0,-5-3 1,-8-2-1,-4-1 0,-5-6 0,-1 4-1,-2-6 1,2 3-2,2-1 0,6 4-5,-5-10-25,18 7-10,0-7 0,12 2 1</inkml:trace>
  <inkml:trace contextRef="#ctx0" brushRef="#br0" timeOffset="88094">79 814 5,'-19'10'33,"3"-1"0,4 1 2,2-11-14,7 12-5,-11-13-4,14 2-2,0 0-1,-5 12-2,5-12-1,0 0-2,20 9 0,1-4 0,6-1-1,12 0 0,7-1-1,10 3 1,3-3-2,2 1 1,-3-1-1,-3 0-1,-9 0 1,-5 1-1,-11-2 0,-7-2-1,-7 0 0,-5-3 0,-1-1-1,-10 4-1,10-13-1,-10 2-4,11 11-20,-12-14-12,1 14 1,4-24-2</inkml:trace>
  <inkml:trace contextRef="#ctx0" brushRef="#br0" timeOffset="88484">499 693 70,'-20'5'39,"20"5"0,0-10-8,12 14-23,0-6-2,12 7-2,5-1-1,7 2 0,3 1 0,3 3-1,-1 0-1,-2 0 0,-4 2 0,-3 1 0,-8-4 0,-4 3-1,-8-1 0,-5-1 1,-10-3-1,-8-3 0,-8-4 1,-9-1-2,-7 0 1,-6-5-1,-1-1 0,-3 0 0,5 1-2,3-4-5,18 13-21,-3-16-13,22 3 2,0 0-3</inkml:trace>
  <inkml:trace contextRef="#ctx0" brushRef="#br0" timeOffset="89513">2903 546 21,'0'0'33,"0"0"1,-13-5 1,14 17-14,-11-12-6,15 24-2,-9-3-5,8 16-2,-5 1-2,5 9 1,-3 2-2,2 5 0,-1-3-1,3-5 0,-3-5-1,0-6 1,1-8-1,-1-5 0,1-6 0,0-6-1,-3-10 0,0 0 0,0 0 1,0 0-1,11-7 0,-11 7-1,20-11 1,-3 5 0,5-4 0,7 1 1,6 0-2,7 2 3,8 0-1,1 3 1,5-1-1,-1 5 0,-2 4 0,-2 3-1,-5 0 1,-8-2-1,-9 0 0,-2-2 0,-9-4 0,-4-3 1,-3-5-1,-6-1 1,-2-1 0,-1 0 0,0-1-1,-4 1 1,2 11-1,-6-18-1,6 18 1,-9-15 1,5 4-1,-1-2 0,0-4 0,2-4 0,0-5 0,1-3 0,1-6 0,2 2 0,0 0 1,1 2-1,-1 3 0,-3 4 0,1 5 0,-3 7 0,4 12 0,-19-11 0,2 6 0,-4 3 0,-5 0 0,-4-2 1,-10 0-2,-3-2 0,-2 2 1,-2 0-1,1 3 0,1 0 0,-2 1 0,2 2 0,2 2 0,1 0 0,2 0 0,-3-2-2,5 5-2,-4-12-9,19 17-24,-7-14-1,12 9-3,2-9 2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58F4-4723-483A-9343-8F0970AC92CB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2367B-B4FA-4EC1-9B36-4085D2DBD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203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58F4-4723-483A-9343-8F0970AC92CB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2367B-B4FA-4EC1-9B36-4085D2DBD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231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58F4-4723-483A-9343-8F0970AC92CB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2367B-B4FA-4EC1-9B36-4085D2DBD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6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58F4-4723-483A-9343-8F0970AC92CB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2367B-B4FA-4EC1-9B36-4085D2DBD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774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58F4-4723-483A-9343-8F0970AC92CB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2367B-B4FA-4EC1-9B36-4085D2DBD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057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58F4-4723-483A-9343-8F0970AC92CB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2367B-B4FA-4EC1-9B36-4085D2DBD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450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58F4-4723-483A-9343-8F0970AC92CB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2367B-B4FA-4EC1-9B36-4085D2DBD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727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58F4-4723-483A-9343-8F0970AC92CB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2367B-B4FA-4EC1-9B36-4085D2DBD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963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58F4-4723-483A-9343-8F0970AC92CB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2367B-B4FA-4EC1-9B36-4085D2DBD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411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58F4-4723-483A-9343-8F0970AC92CB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2367B-B4FA-4EC1-9B36-4085D2DBD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102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58F4-4723-483A-9343-8F0970AC92CB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2367B-B4FA-4EC1-9B36-4085D2DBD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72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558F4-4723-483A-9343-8F0970AC92CB}" type="datetimeFigureOut">
              <a:rPr lang="en-US" smtClean="0"/>
              <a:t>9/27/2010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2367B-B4FA-4EC1-9B36-4085D2DBDB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791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customXml" Target="../ink/ink3.xml"/><Relationship Id="rId3" Type="http://schemas.openxmlformats.org/officeDocument/2006/relationships/tags" Target="../tags/tag3.xml"/><Relationship Id="rId21" Type="http://schemas.openxmlformats.org/officeDocument/2006/relationships/tags" Target="../tags/tag21.xml"/><Relationship Id="rId34" Type="http://schemas.openxmlformats.org/officeDocument/2006/relationships/image" Target="../media/image1.png"/><Relationship Id="rId42" Type="http://schemas.openxmlformats.org/officeDocument/2006/relationships/image" Target="../media/image5.emf"/><Relationship Id="rId47" Type="http://schemas.openxmlformats.org/officeDocument/2006/relationships/customXml" Target="../ink/ink7.xml"/><Relationship Id="rId50" Type="http://schemas.openxmlformats.org/officeDocument/2006/relationships/image" Target="../media/image9.emf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slideLayout" Target="../slideLayouts/slideLayout1.xml"/><Relationship Id="rId38" Type="http://schemas.openxmlformats.org/officeDocument/2006/relationships/image" Target="../media/image3.emf"/><Relationship Id="rId46" Type="http://schemas.openxmlformats.org/officeDocument/2006/relationships/image" Target="../media/image7.emf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tags" Target="../tags/tag20.xml"/><Relationship Id="rId29" Type="http://schemas.openxmlformats.org/officeDocument/2006/relationships/tags" Target="../tags/tag29.xml"/><Relationship Id="rId41" Type="http://schemas.openxmlformats.org/officeDocument/2006/relationships/customXml" Target="../ink/ink4.xml"/><Relationship Id="rId54" Type="http://schemas.openxmlformats.org/officeDocument/2006/relationships/image" Target="../media/image11.emf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customXml" Target="../ink/ink2.xml"/><Relationship Id="rId40" Type="http://schemas.openxmlformats.org/officeDocument/2006/relationships/image" Target="../media/image4.emf"/><Relationship Id="rId45" Type="http://schemas.openxmlformats.org/officeDocument/2006/relationships/customXml" Target="../ink/ink6.xml"/><Relationship Id="rId53" Type="http://schemas.openxmlformats.org/officeDocument/2006/relationships/customXml" Target="../ink/ink10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image" Target="../media/image2.emf"/><Relationship Id="rId49" Type="http://schemas.openxmlformats.org/officeDocument/2006/relationships/customXml" Target="../ink/ink8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image" Target="../media/image6.emf"/><Relationship Id="rId52" Type="http://schemas.openxmlformats.org/officeDocument/2006/relationships/image" Target="../media/image10.emf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customXml" Target="../ink/ink1.xml"/><Relationship Id="rId43" Type="http://schemas.openxmlformats.org/officeDocument/2006/relationships/customXml" Target="../ink/ink5.xml"/><Relationship Id="rId48" Type="http://schemas.openxmlformats.org/officeDocument/2006/relationships/image" Target="../media/image8.emf"/><Relationship Id="rId8" Type="http://schemas.openxmlformats.org/officeDocument/2006/relationships/tags" Target="../tags/tag8.xml"/><Relationship Id="rId51" Type="http://schemas.openxmlformats.org/officeDocument/2006/relationships/customXml" Target="../ink/ink9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tags" Target="../tags/tag458.xml"/><Relationship Id="rId18" Type="http://schemas.openxmlformats.org/officeDocument/2006/relationships/tags" Target="../tags/tag463.xml"/><Relationship Id="rId26" Type="http://schemas.openxmlformats.org/officeDocument/2006/relationships/tags" Target="../tags/tag471.xml"/><Relationship Id="rId39" Type="http://schemas.openxmlformats.org/officeDocument/2006/relationships/tags" Target="../tags/tag484.xml"/><Relationship Id="rId21" Type="http://schemas.openxmlformats.org/officeDocument/2006/relationships/tags" Target="../tags/tag466.xml"/><Relationship Id="rId34" Type="http://schemas.openxmlformats.org/officeDocument/2006/relationships/tags" Target="../tags/tag479.xml"/><Relationship Id="rId42" Type="http://schemas.openxmlformats.org/officeDocument/2006/relationships/tags" Target="../tags/tag487.xml"/><Relationship Id="rId47" Type="http://schemas.openxmlformats.org/officeDocument/2006/relationships/tags" Target="../tags/tag492.xml"/><Relationship Id="rId50" Type="http://schemas.openxmlformats.org/officeDocument/2006/relationships/tags" Target="../tags/tag495.xml"/><Relationship Id="rId55" Type="http://schemas.openxmlformats.org/officeDocument/2006/relationships/tags" Target="../tags/tag500.xml"/><Relationship Id="rId63" Type="http://schemas.openxmlformats.org/officeDocument/2006/relationships/tags" Target="../tags/tag508.xml"/><Relationship Id="rId68" Type="http://schemas.openxmlformats.org/officeDocument/2006/relationships/slideLayout" Target="../slideLayouts/slideLayout1.xml"/><Relationship Id="rId7" Type="http://schemas.openxmlformats.org/officeDocument/2006/relationships/tags" Target="../tags/tag452.xml"/><Relationship Id="rId2" Type="http://schemas.openxmlformats.org/officeDocument/2006/relationships/tags" Target="../tags/tag447.xml"/><Relationship Id="rId16" Type="http://schemas.openxmlformats.org/officeDocument/2006/relationships/tags" Target="../tags/tag461.xml"/><Relationship Id="rId29" Type="http://schemas.openxmlformats.org/officeDocument/2006/relationships/tags" Target="../tags/tag474.xml"/><Relationship Id="rId1" Type="http://schemas.openxmlformats.org/officeDocument/2006/relationships/tags" Target="../tags/tag446.xml"/><Relationship Id="rId6" Type="http://schemas.openxmlformats.org/officeDocument/2006/relationships/tags" Target="../tags/tag451.xml"/><Relationship Id="rId11" Type="http://schemas.openxmlformats.org/officeDocument/2006/relationships/tags" Target="../tags/tag456.xml"/><Relationship Id="rId24" Type="http://schemas.openxmlformats.org/officeDocument/2006/relationships/tags" Target="../tags/tag469.xml"/><Relationship Id="rId32" Type="http://schemas.openxmlformats.org/officeDocument/2006/relationships/tags" Target="../tags/tag477.xml"/><Relationship Id="rId37" Type="http://schemas.openxmlformats.org/officeDocument/2006/relationships/tags" Target="../tags/tag482.xml"/><Relationship Id="rId40" Type="http://schemas.openxmlformats.org/officeDocument/2006/relationships/tags" Target="../tags/tag485.xml"/><Relationship Id="rId45" Type="http://schemas.openxmlformats.org/officeDocument/2006/relationships/tags" Target="../tags/tag490.xml"/><Relationship Id="rId53" Type="http://schemas.openxmlformats.org/officeDocument/2006/relationships/tags" Target="../tags/tag498.xml"/><Relationship Id="rId58" Type="http://schemas.openxmlformats.org/officeDocument/2006/relationships/tags" Target="../tags/tag503.xml"/><Relationship Id="rId66" Type="http://schemas.openxmlformats.org/officeDocument/2006/relationships/tags" Target="../tags/tag511.xml"/><Relationship Id="rId5" Type="http://schemas.openxmlformats.org/officeDocument/2006/relationships/tags" Target="../tags/tag450.xml"/><Relationship Id="rId15" Type="http://schemas.openxmlformats.org/officeDocument/2006/relationships/tags" Target="../tags/tag460.xml"/><Relationship Id="rId23" Type="http://schemas.openxmlformats.org/officeDocument/2006/relationships/tags" Target="../tags/tag468.xml"/><Relationship Id="rId28" Type="http://schemas.openxmlformats.org/officeDocument/2006/relationships/tags" Target="../tags/tag473.xml"/><Relationship Id="rId36" Type="http://schemas.openxmlformats.org/officeDocument/2006/relationships/tags" Target="../tags/tag481.xml"/><Relationship Id="rId49" Type="http://schemas.openxmlformats.org/officeDocument/2006/relationships/tags" Target="../tags/tag494.xml"/><Relationship Id="rId57" Type="http://schemas.openxmlformats.org/officeDocument/2006/relationships/tags" Target="../tags/tag502.xml"/><Relationship Id="rId61" Type="http://schemas.openxmlformats.org/officeDocument/2006/relationships/tags" Target="../tags/tag506.xml"/><Relationship Id="rId10" Type="http://schemas.openxmlformats.org/officeDocument/2006/relationships/tags" Target="../tags/tag455.xml"/><Relationship Id="rId19" Type="http://schemas.openxmlformats.org/officeDocument/2006/relationships/tags" Target="../tags/tag464.xml"/><Relationship Id="rId31" Type="http://schemas.openxmlformats.org/officeDocument/2006/relationships/tags" Target="../tags/tag476.xml"/><Relationship Id="rId44" Type="http://schemas.openxmlformats.org/officeDocument/2006/relationships/tags" Target="../tags/tag489.xml"/><Relationship Id="rId52" Type="http://schemas.openxmlformats.org/officeDocument/2006/relationships/tags" Target="../tags/tag497.xml"/><Relationship Id="rId60" Type="http://schemas.openxmlformats.org/officeDocument/2006/relationships/tags" Target="../tags/tag505.xml"/><Relationship Id="rId65" Type="http://schemas.openxmlformats.org/officeDocument/2006/relationships/tags" Target="../tags/tag510.xml"/><Relationship Id="rId4" Type="http://schemas.openxmlformats.org/officeDocument/2006/relationships/tags" Target="../tags/tag449.xml"/><Relationship Id="rId9" Type="http://schemas.openxmlformats.org/officeDocument/2006/relationships/tags" Target="../tags/tag454.xml"/><Relationship Id="rId14" Type="http://schemas.openxmlformats.org/officeDocument/2006/relationships/tags" Target="../tags/tag459.xml"/><Relationship Id="rId22" Type="http://schemas.openxmlformats.org/officeDocument/2006/relationships/tags" Target="../tags/tag467.xml"/><Relationship Id="rId27" Type="http://schemas.openxmlformats.org/officeDocument/2006/relationships/tags" Target="../tags/tag472.xml"/><Relationship Id="rId30" Type="http://schemas.openxmlformats.org/officeDocument/2006/relationships/tags" Target="../tags/tag475.xml"/><Relationship Id="rId35" Type="http://schemas.openxmlformats.org/officeDocument/2006/relationships/tags" Target="../tags/tag480.xml"/><Relationship Id="rId43" Type="http://schemas.openxmlformats.org/officeDocument/2006/relationships/tags" Target="../tags/tag488.xml"/><Relationship Id="rId48" Type="http://schemas.openxmlformats.org/officeDocument/2006/relationships/tags" Target="../tags/tag493.xml"/><Relationship Id="rId56" Type="http://schemas.openxmlformats.org/officeDocument/2006/relationships/tags" Target="../tags/tag501.xml"/><Relationship Id="rId64" Type="http://schemas.openxmlformats.org/officeDocument/2006/relationships/tags" Target="../tags/tag509.xml"/><Relationship Id="rId69" Type="http://schemas.openxmlformats.org/officeDocument/2006/relationships/image" Target="../media/image64.wmf"/><Relationship Id="rId8" Type="http://schemas.openxmlformats.org/officeDocument/2006/relationships/tags" Target="../tags/tag453.xml"/><Relationship Id="rId51" Type="http://schemas.openxmlformats.org/officeDocument/2006/relationships/tags" Target="../tags/tag496.xml"/><Relationship Id="rId3" Type="http://schemas.openxmlformats.org/officeDocument/2006/relationships/tags" Target="../tags/tag448.xml"/><Relationship Id="rId12" Type="http://schemas.openxmlformats.org/officeDocument/2006/relationships/tags" Target="../tags/tag457.xml"/><Relationship Id="rId17" Type="http://schemas.openxmlformats.org/officeDocument/2006/relationships/tags" Target="../tags/tag462.xml"/><Relationship Id="rId25" Type="http://schemas.openxmlformats.org/officeDocument/2006/relationships/tags" Target="../tags/tag470.xml"/><Relationship Id="rId33" Type="http://schemas.openxmlformats.org/officeDocument/2006/relationships/tags" Target="../tags/tag478.xml"/><Relationship Id="rId38" Type="http://schemas.openxmlformats.org/officeDocument/2006/relationships/tags" Target="../tags/tag483.xml"/><Relationship Id="rId46" Type="http://schemas.openxmlformats.org/officeDocument/2006/relationships/tags" Target="../tags/tag491.xml"/><Relationship Id="rId59" Type="http://schemas.openxmlformats.org/officeDocument/2006/relationships/tags" Target="../tags/tag504.xml"/><Relationship Id="rId67" Type="http://schemas.openxmlformats.org/officeDocument/2006/relationships/tags" Target="../tags/tag512.xml"/><Relationship Id="rId20" Type="http://schemas.openxmlformats.org/officeDocument/2006/relationships/tags" Target="../tags/tag465.xml"/><Relationship Id="rId41" Type="http://schemas.openxmlformats.org/officeDocument/2006/relationships/tags" Target="../tags/tag486.xml"/><Relationship Id="rId54" Type="http://schemas.openxmlformats.org/officeDocument/2006/relationships/tags" Target="../tags/tag499.xml"/><Relationship Id="rId62" Type="http://schemas.openxmlformats.org/officeDocument/2006/relationships/tags" Target="../tags/tag50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520.xml"/><Relationship Id="rId13" Type="http://schemas.openxmlformats.org/officeDocument/2006/relationships/slideLayout" Target="../slideLayouts/slideLayout1.xml"/><Relationship Id="rId3" Type="http://schemas.openxmlformats.org/officeDocument/2006/relationships/tags" Target="../tags/tag515.xml"/><Relationship Id="rId7" Type="http://schemas.openxmlformats.org/officeDocument/2006/relationships/tags" Target="../tags/tag519.xml"/><Relationship Id="rId12" Type="http://schemas.openxmlformats.org/officeDocument/2006/relationships/tags" Target="../tags/tag524.xml"/><Relationship Id="rId2" Type="http://schemas.openxmlformats.org/officeDocument/2006/relationships/tags" Target="../tags/tag514.xml"/><Relationship Id="rId16" Type="http://schemas.openxmlformats.org/officeDocument/2006/relationships/image" Target="../media/image68.png"/><Relationship Id="rId1" Type="http://schemas.openxmlformats.org/officeDocument/2006/relationships/tags" Target="../tags/tag513.xml"/><Relationship Id="rId6" Type="http://schemas.openxmlformats.org/officeDocument/2006/relationships/tags" Target="../tags/tag518.xml"/><Relationship Id="rId11" Type="http://schemas.openxmlformats.org/officeDocument/2006/relationships/tags" Target="../tags/tag523.xml"/><Relationship Id="rId5" Type="http://schemas.openxmlformats.org/officeDocument/2006/relationships/tags" Target="../tags/tag517.xml"/><Relationship Id="rId15" Type="http://schemas.openxmlformats.org/officeDocument/2006/relationships/image" Target="../media/image67.png"/><Relationship Id="rId10" Type="http://schemas.openxmlformats.org/officeDocument/2006/relationships/tags" Target="../tags/tag522.xml"/><Relationship Id="rId4" Type="http://schemas.openxmlformats.org/officeDocument/2006/relationships/tags" Target="../tags/tag516.xml"/><Relationship Id="rId9" Type="http://schemas.openxmlformats.org/officeDocument/2006/relationships/tags" Target="../tags/tag521.xml"/><Relationship Id="rId14" Type="http://schemas.openxmlformats.org/officeDocument/2006/relationships/image" Target="../media/image6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532.xml"/><Relationship Id="rId13" Type="http://schemas.openxmlformats.org/officeDocument/2006/relationships/tags" Target="../tags/tag537.xml"/><Relationship Id="rId18" Type="http://schemas.openxmlformats.org/officeDocument/2006/relationships/tags" Target="../tags/tag542.xml"/><Relationship Id="rId26" Type="http://schemas.openxmlformats.org/officeDocument/2006/relationships/tags" Target="../tags/tag550.xml"/><Relationship Id="rId3" Type="http://schemas.openxmlformats.org/officeDocument/2006/relationships/tags" Target="../tags/tag527.xml"/><Relationship Id="rId21" Type="http://schemas.openxmlformats.org/officeDocument/2006/relationships/tags" Target="../tags/tag545.xml"/><Relationship Id="rId7" Type="http://schemas.openxmlformats.org/officeDocument/2006/relationships/tags" Target="../tags/tag531.xml"/><Relationship Id="rId12" Type="http://schemas.openxmlformats.org/officeDocument/2006/relationships/tags" Target="../tags/tag536.xml"/><Relationship Id="rId17" Type="http://schemas.openxmlformats.org/officeDocument/2006/relationships/tags" Target="../tags/tag541.xml"/><Relationship Id="rId25" Type="http://schemas.openxmlformats.org/officeDocument/2006/relationships/tags" Target="../tags/tag549.xml"/><Relationship Id="rId2" Type="http://schemas.openxmlformats.org/officeDocument/2006/relationships/tags" Target="../tags/tag526.xml"/><Relationship Id="rId16" Type="http://schemas.openxmlformats.org/officeDocument/2006/relationships/tags" Target="../tags/tag540.xml"/><Relationship Id="rId20" Type="http://schemas.openxmlformats.org/officeDocument/2006/relationships/tags" Target="../tags/tag544.xml"/><Relationship Id="rId29" Type="http://schemas.openxmlformats.org/officeDocument/2006/relationships/slideLayout" Target="../slideLayouts/slideLayout1.xml"/><Relationship Id="rId1" Type="http://schemas.openxmlformats.org/officeDocument/2006/relationships/tags" Target="../tags/tag525.xml"/><Relationship Id="rId6" Type="http://schemas.openxmlformats.org/officeDocument/2006/relationships/tags" Target="../tags/tag530.xml"/><Relationship Id="rId11" Type="http://schemas.openxmlformats.org/officeDocument/2006/relationships/tags" Target="../tags/tag535.xml"/><Relationship Id="rId24" Type="http://schemas.openxmlformats.org/officeDocument/2006/relationships/tags" Target="../tags/tag548.xml"/><Relationship Id="rId32" Type="http://schemas.openxmlformats.org/officeDocument/2006/relationships/image" Target="../media/image69.emf"/><Relationship Id="rId5" Type="http://schemas.openxmlformats.org/officeDocument/2006/relationships/tags" Target="../tags/tag529.xml"/><Relationship Id="rId15" Type="http://schemas.openxmlformats.org/officeDocument/2006/relationships/tags" Target="../tags/tag539.xml"/><Relationship Id="rId23" Type="http://schemas.openxmlformats.org/officeDocument/2006/relationships/tags" Target="../tags/tag547.xml"/><Relationship Id="rId28" Type="http://schemas.openxmlformats.org/officeDocument/2006/relationships/tags" Target="../tags/tag552.xml"/><Relationship Id="rId10" Type="http://schemas.openxmlformats.org/officeDocument/2006/relationships/tags" Target="../tags/tag534.xml"/><Relationship Id="rId19" Type="http://schemas.openxmlformats.org/officeDocument/2006/relationships/tags" Target="../tags/tag543.xml"/><Relationship Id="rId31" Type="http://schemas.openxmlformats.org/officeDocument/2006/relationships/customXml" Target="../ink/ink63.xml"/><Relationship Id="rId4" Type="http://schemas.openxmlformats.org/officeDocument/2006/relationships/tags" Target="../tags/tag528.xml"/><Relationship Id="rId9" Type="http://schemas.openxmlformats.org/officeDocument/2006/relationships/tags" Target="../tags/tag533.xml"/><Relationship Id="rId14" Type="http://schemas.openxmlformats.org/officeDocument/2006/relationships/tags" Target="../tags/tag538.xml"/><Relationship Id="rId22" Type="http://schemas.openxmlformats.org/officeDocument/2006/relationships/tags" Target="../tags/tag546.xml"/><Relationship Id="rId27" Type="http://schemas.openxmlformats.org/officeDocument/2006/relationships/tags" Target="../tags/tag551.xml"/><Relationship Id="rId30" Type="http://schemas.openxmlformats.org/officeDocument/2006/relationships/image" Target="../media/image68.png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58.xml"/><Relationship Id="rId21" Type="http://schemas.openxmlformats.org/officeDocument/2006/relationships/tags" Target="../tags/tag53.xml"/><Relationship Id="rId34" Type="http://schemas.openxmlformats.org/officeDocument/2006/relationships/tags" Target="../tags/tag66.xml"/><Relationship Id="rId42" Type="http://schemas.openxmlformats.org/officeDocument/2006/relationships/tags" Target="../tags/tag74.xml"/><Relationship Id="rId47" Type="http://schemas.openxmlformats.org/officeDocument/2006/relationships/slideLayout" Target="../slideLayouts/slideLayout1.xml"/><Relationship Id="rId50" Type="http://schemas.openxmlformats.org/officeDocument/2006/relationships/image" Target="../media/image12.emf"/><Relationship Id="rId55" Type="http://schemas.openxmlformats.org/officeDocument/2006/relationships/customXml" Target="../ink/ink14.xml"/><Relationship Id="rId63" Type="http://schemas.openxmlformats.org/officeDocument/2006/relationships/customXml" Target="../ink/ink18.xml"/><Relationship Id="rId68" Type="http://schemas.openxmlformats.org/officeDocument/2006/relationships/image" Target="../media/image21.emf"/><Relationship Id="rId76" Type="http://schemas.openxmlformats.org/officeDocument/2006/relationships/image" Target="../media/image25.emf"/><Relationship Id="rId84" Type="http://schemas.openxmlformats.org/officeDocument/2006/relationships/image" Target="../media/image29.emf"/><Relationship Id="rId89" Type="http://schemas.openxmlformats.org/officeDocument/2006/relationships/customXml" Target="../ink/ink31.xml"/><Relationship Id="rId97" Type="http://schemas.openxmlformats.org/officeDocument/2006/relationships/customXml" Target="../ink/ink35.xml"/><Relationship Id="rId7" Type="http://schemas.openxmlformats.org/officeDocument/2006/relationships/tags" Target="../tags/tag39.xml"/><Relationship Id="rId71" Type="http://schemas.openxmlformats.org/officeDocument/2006/relationships/customXml" Target="../ink/ink22.xml"/><Relationship Id="rId92" Type="http://schemas.openxmlformats.org/officeDocument/2006/relationships/image" Target="../media/image33.emf"/><Relationship Id="rId2" Type="http://schemas.openxmlformats.org/officeDocument/2006/relationships/tags" Target="../tags/tag34.xml"/><Relationship Id="rId16" Type="http://schemas.openxmlformats.org/officeDocument/2006/relationships/tags" Target="../tags/tag48.xml"/><Relationship Id="rId29" Type="http://schemas.openxmlformats.org/officeDocument/2006/relationships/tags" Target="../tags/tag61.xml"/><Relationship Id="rId11" Type="http://schemas.openxmlformats.org/officeDocument/2006/relationships/tags" Target="../tags/tag43.xml"/><Relationship Id="rId24" Type="http://schemas.openxmlformats.org/officeDocument/2006/relationships/tags" Target="../tags/tag56.xml"/><Relationship Id="rId32" Type="http://schemas.openxmlformats.org/officeDocument/2006/relationships/tags" Target="../tags/tag64.xml"/><Relationship Id="rId37" Type="http://schemas.openxmlformats.org/officeDocument/2006/relationships/tags" Target="../tags/tag69.xml"/><Relationship Id="rId40" Type="http://schemas.openxmlformats.org/officeDocument/2006/relationships/tags" Target="../tags/tag72.xml"/><Relationship Id="rId45" Type="http://schemas.openxmlformats.org/officeDocument/2006/relationships/tags" Target="../tags/tag77.xml"/><Relationship Id="rId53" Type="http://schemas.openxmlformats.org/officeDocument/2006/relationships/customXml" Target="../ink/ink13.xml"/><Relationship Id="rId58" Type="http://schemas.openxmlformats.org/officeDocument/2006/relationships/image" Target="../media/image16.emf"/><Relationship Id="rId66" Type="http://schemas.openxmlformats.org/officeDocument/2006/relationships/image" Target="../media/image20.emf"/><Relationship Id="rId74" Type="http://schemas.openxmlformats.org/officeDocument/2006/relationships/image" Target="../media/image24.emf"/><Relationship Id="rId79" Type="http://schemas.openxmlformats.org/officeDocument/2006/relationships/customXml" Target="../ink/ink26.xml"/><Relationship Id="rId87" Type="http://schemas.openxmlformats.org/officeDocument/2006/relationships/customXml" Target="../ink/ink30.xml"/><Relationship Id="rId5" Type="http://schemas.openxmlformats.org/officeDocument/2006/relationships/tags" Target="../tags/tag37.xml"/><Relationship Id="rId61" Type="http://schemas.openxmlformats.org/officeDocument/2006/relationships/customXml" Target="../ink/ink17.xml"/><Relationship Id="rId82" Type="http://schemas.openxmlformats.org/officeDocument/2006/relationships/image" Target="../media/image28.emf"/><Relationship Id="rId90" Type="http://schemas.openxmlformats.org/officeDocument/2006/relationships/image" Target="../media/image32.emf"/><Relationship Id="rId95" Type="http://schemas.openxmlformats.org/officeDocument/2006/relationships/customXml" Target="../ink/ink34.xml"/><Relationship Id="rId19" Type="http://schemas.openxmlformats.org/officeDocument/2006/relationships/tags" Target="../tags/tag51.xml"/><Relationship Id="rId14" Type="http://schemas.openxmlformats.org/officeDocument/2006/relationships/tags" Target="../tags/tag46.xml"/><Relationship Id="rId22" Type="http://schemas.openxmlformats.org/officeDocument/2006/relationships/tags" Target="../tags/tag54.xml"/><Relationship Id="rId27" Type="http://schemas.openxmlformats.org/officeDocument/2006/relationships/tags" Target="../tags/tag59.xml"/><Relationship Id="rId30" Type="http://schemas.openxmlformats.org/officeDocument/2006/relationships/tags" Target="../tags/tag62.xml"/><Relationship Id="rId35" Type="http://schemas.openxmlformats.org/officeDocument/2006/relationships/tags" Target="../tags/tag67.xml"/><Relationship Id="rId43" Type="http://schemas.openxmlformats.org/officeDocument/2006/relationships/tags" Target="../tags/tag75.xml"/><Relationship Id="rId48" Type="http://schemas.openxmlformats.org/officeDocument/2006/relationships/image" Target="../media/image1.png"/><Relationship Id="rId56" Type="http://schemas.openxmlformats.org/officeDocument/2006/relationships/image" Target="../media/image15.emf"/><Relationship Id="rId64" Type="http://schemas.openxmlformats.org/officeDocument/2006/relationships/image" Target="../media/image19.emf"/><Relationship Id="rId69" Type="http://schemas.openxmlformats.org/officeDocument/2006/relationships/customXml" Target="../ink/ink21.xml"/><Relationship Id="rId77" Type="http://schemas.openxmlformats.org/officeDocument/2006/relationships/customXml" Target="../ink/ink25.xml"/><Relationship Id="rId8" Type="http://schemas.openxmlformats.org/officeDocument/2006/relationships/tags" Target="../tags/tag40.xml"/><Relationship Id="rId51" Type="http://schemas.openxmlformats.org/officeDocument/2006/relationships/customXml" Target="../ink/ink12.xml"/><Relationship Id="rId72" Type="http://schemas.openxmlformats.org/officeDocument/2006/relationships/image" Target="../media/image23.emf"/><Relationship Id="rId80" Type="http://schemas.openxmlformats.org/officeDocument/2006/relationships/image" Target="../media/image27.emf"/><Relationship Id="rId85" Type="http://schemas.openxmlformats.org/officeDocument/2006/relationships/customXml" Target="../ink/ink29.xml"/><Relationship Id="rId93" Type="http://schemas.openxmlformats.org/officeDocument/2006/relationships/customXml" Target="../ink/ink33.xml"/><Relationship Id="rId98" Type="http://schemas.openxmlformats.org/officeDocument/2006/relationships/image" Target="../media/image36.emf"/><Relationship Id="rId3" Type="http://schemas.openxmlformats.org/officeDocument/2006/relationships/tags" Target="../tags/tag35.xml"/><Relationship Id="rId12" Type="http://schemas.openxmlformats.org/officeDocument/2006/relationships/tags" Target="../tags/tag44.xml"/><Relationship Id="rId17" Type="http://schemas.openxmlformats.org/officeDocument/2006/relationships/tags" Target="../tags/tag49.xml"/><Relationship Id="rId25" Type="http://schemas.openxmlformats.org/officeDocument/2006/relationships/tags" Target="../tags/tag57.xml"/><Relationship Id="rId33" Type="http://schemas.openxmlformats.org/officeDocument/2006/relationships/tags" Target="../tags/tag65.xml"/><Relationship Id="rId38" Type="http://schemas.openxmlformats.org/officeDocument/2006/relationships/tags" Target="../tags/tag70.xml"/><Relationship Id="rId46" Type="http://schemas.openxmlformats.org/officeDocument/2006/relationships/tags" Target="../tags/tag78.xml"/><Relationship Id="rId59" Type="http://schemas.openxmlformats.org/officeDocument/2006/relationships/customXml" Target="../ink/ink16.xml"/><Relationship Id="rId67" Type="http://schemas.openxmlformats.org/officeDocument/2006/relationships/customXml" Target="../ink/ink20.xml"/><Relationship Id="rId20" Type="http://schemas.openxmlformats.org/officeDocument/2006/relationships/tags" Target="../tags/tag52.xml"/><Relationship Id="rId41" Type="http://schemas.openxmlformats.org/officeDocument/2006/relationships/tags" Target="../tags/tag73.xml"/><Relationship Id="rId54" Type="http://schemas.openxmlformats.org/officeDocument/2006/relationships/image" Target="../media/image14.emf"/><Relationship Id="rId62" Type="http://schemas.openxmlformats.org/officeDocument/2006/relationships/image" Target="../media/image18.emf"/><Relationship Id="rId70" Type="http://schemas.openxmlformats.org/officeDocument/2006/relationships/image" Target="../media/image22.emf"/><Relationship Id="rId75" Type="http://schemas.openxmlformats.org/officeDocument/2006/relationships/customXml" Target="../ink/ink24.xml"/><Relationship Id="rId83" Type="http://schemas.openxmlformats.org/officeDocument/2006/relationships/customXml" Target="../ink/ink28.xml"/><Relationship Id="rId88" Type="http://schemas.openxmlformats.org/officeDocument/2006/relationships/image" Target="../media/image31.emf"/><Relationship Id="rId91" Type="http://schemas.openxmlformats.org/officeDocument/2006/relationships/customXml" Target="../ink/ink32.xml"/><Relationship Id="rId96" Type="http://schemas.openxmlformats.org/officeDocument/2006/relationships/image" Target="../media/image35.emf"/><Relationship Id="rId1" Type="http://schemas.openxmlformats.org/officeDocument/2006/relationships/tags" Target="../tags/tag33.xml"/><Relationship Id="rId6" Type="http://schemas.openxmlformats.org/officeDocument/2006/relationships/tags" Target="../tags/tag38.xml"/><Relationship Id="rId15" Type="http://schemas.openxmlformats.org/officeDocument/2006/relationships/tags" Target="../tags/tag47.xml"/><Relationship Id="rId23" Type="http://schemas.openxmlformats.org/officeDocument/2006/relationships/tags" Target="../tags/tag55.xml"/><Relationship Id="rId28" Type="http://schemas.openxmlformats.org/officeDocument/2006/relationships/tags" Target="../tags/tag60.xml"/><Relationship Id="rId36" Type="http://schemas.openxmlformats.org/officeDocument/2006/relationships/tags" Target="../tags/tag68.xml"/><Relationship Id="rId49" Type="http://schemas.openxmlformats.org/officeDocument/2006/relationships/customXml" Target="../ink/ink11.xml"/><Relationship Id="rId57" Type="http://schemas.openxmlformats.org/officeDocument/2006/relationships/customXml" Target="../ink/ink15.xml"/><Relationship Id="rId10" Type="http://schemas.openxmlformats.org/officeDocument/2006/relationships/tags" Target="../tags/tag42.xml"/><Relationship Id="rId31" Type="http://schemas.openxmlformats.org/officeDocument/2006/relationships/tags" Target="../tags/tag63.xml"/><Relationship Id="rId44" Type="http://schemas.openxmlformats.org/officeDocument/2006/relationships/tags" Target="../tags/tag76.xml"/><Relationship Id="rId52" Type="http://schemas.openxmlformats.org/officeDocument/2006/relationships/image" Target="../media/image13.emf"/><Relationship Id="rId60" Type="http://schemas.openxmlformats.org/officeDocument/2006/relationships/image" Target="../media/image17.emf"/><Relationship Id="rId65" Type="http://schemas.openxmlformats.org/officeDocument/2006/relationships/customXml" Target="../ink/ink19.xml"/><Relationship Id="rId73" Type="http://schemas.openxmlformats.org/officeDocument/2006/relationships/customXml" Target="../ink/ink23.xml"/><Relationship Id="rId78" Type="http://schemas.openxmlformats.org/officeDocument/2006/relationships/image" Target="../media/image26.emf"/><Relationship Id="rId81" Type="http://schemas.openxmlformats.org/officeDocument/2006/relationships/customXml" Target="../ink/ink27.xml"/><Relationship Id="rId86" Type="http://schemas.openxmlformats.org/officeDocument/2006/relationships/image" Target="../media/image30.emf"/><Relationship Id="rId94" Type="http://schemas.openxmlformats.org/officeDocument/2006/relationships/image" Target="../media/image34.emf"/><Relationship Id="rId4" Type="http://schemas.openxmlformats.org/officeDocument/2006/relationships/tags" Target="../tags/tag36.xml"/><Relationship Id="rId9" Type="http://schemas.openxmlformats.org/officeDocument/2006/relationships/tags" Target="../tags/tag41.xml"/><Relationship Id="rId13" Type="http://schemas.openxmlformats.org/officeDocument/2006/relationships/tags" Target="../tags/tag45.xml"/><Relationship Id="rId18" Type="http://schemas.openxmlformats.org/officeDocument/2006/relationships/tags" Target="../tags/tag50.xml"/><Relationship Id="rId39" Type="http://schemas.openxmlformats.org/officeDocument/2006/relationships/tags" Target="../tags/tag7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86.xml"/><Relationship Id="rId13" Type="http://schemas.openxmlformats.org/officeDocument/2006/relationships/tags" Target="../tags/tag91.xml"/><Relationship Id="rId18" Type="http://schemas.openxmlformats.org/officeDocument/2006/relationships/tags" Target="../tags/tag96.xml"/><Relationship Id="rId26" Type="http://schemas.openxmlformats.org/officeDocument/2006/relationships/tags" Target="../tags/tag104.xml"/><Relationship Id="rId3" Type="http://schemas.openxmlformats.org/officeDocument/2006/relationships/tags" Target="../tags/tag81.xml"/><Relationship Id="rId21" Type="http://schemas.openxmlformats.org/officeDocument/2006/relationships/tags" Target="../tags/tag99.xml"/><Relationship Id="rId7" Type="http://schemas.openxmlformats.org/officeDocument/2006/relationships/tags" Target="../tags/tag85.xml"/><Relationship Id="rId12" Type="http://schemas.openxmlformats.org/officeDocument/2006/relationships/tags" Target="../tags/tag90.xml"/><Relationship Id="rId17" Type="http://schemas.openxmlformats.org/officeDocument/2006/relationships/tags" Target="../tags/tag95.xml"/><Relationship Id="rId25" Type="http://schemas.openxmlformats.org/officeDocument/2006/relationships/tags" Target="../tags/tag103.xml"/><Relationship Id="rId2" Type="http://schemas.openxmlformats.org/officeDocument/2006/relationships/tags" Target="../tags/tag80.xml"/><Relationship Id="rId16" Type="http://schemas.openxmlformats.org/officeDocument/2006/relationships/tags" Target="../tags/tag94.xml"/><Relationship Id="rId20" Type="http://schemas.openxmlformats.org/officeDocument/2006/relationships/tags" Target="../tags/tag98.xml"/><Relationship Id="rId29" Type="http://schemas.openxmlformats.org/officeDocument/2006/relationships/slideLayout" Target="../slideLayouts/slideLayout1.xml"/><Relationship Id="rId1" Type="http://schemas.openxmlformats.org/officeDocument/2006/relationships/tags" Target="../tags/tag79.xml"/><Relationship Id="rId6" Type="http://schemas.openxmlformats.org/officeDocument/2006/relationships/tags" Target="../tags/tag84.xml"/><Relationship Id="rId11" Type="http://schemas.openxmlformats.org/officeDocument/2006/relationships/tags" Target="../tags/tag89.xml"/><Relationship Id="rId24" Type="http://schemas.openxmlformats.org/officeDocument/2006/relationships/tags" Target="../tags/tag102.xml"/><Relationship Id="rId5" Type="http://schemas.openxmlformats.org/officeDocument/2006/relationships/tags" Target="../tags/tag83.xml"/><Relationship Id="rId15" Type="http://schemas.openxmlformats.org/officeDocument/2006/relationships/tags" Target="../tags/tag93.xml"/><Relationship Id="rId23" Type="http://schemas.openxmlformats.org/officeDocument/2006/relationships/tags" Target="../tags/tag101.xml"/><Relationship Id="rId28" Type="http://schemas.openxmlformats.org/officeDocument/2006/relationships/tags" Target="../tags/tag106.xml"/><Relationship Id="rId10" Type="http://schemas.openxmlformats.org/officeDocument/2006/relationships/tags" Target="../tags/tag88.xml"/><Relationship Id="rId19" Type="http://schemas.openxmlformats.org/officeDocument/2006/relationships/tags" Target="../tags/tag97.xml"/><Relationship Id="rId4" Type="http://schemas.openxmlformats.org/officeDocument/2006/relationships/tags" Target="../tags/tag82.xml"/><Relationship Id="rId9" Type="http://schemas.openxmlformats.org/officeDocument/2006/relationships/tags" Target="../tags/tag87.xml"/><Relationship Id="rId14" Type="http://schemas.openxmlformats.org/officeDocument/2006/relationships/tags" Target="../tags/tag92.xml"/><Relationship Id="rId22" Type="http://schemas.openxmlformats.org/officeDocument/2006/relationships/tags" Target="../tags/tag100.xml"/><Relationship Id="rId27" Type="http://schemas.openxmlformats.org/officeDocument/2006/relationships/tags" Target="../tags/tag105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tags" Target="../tags/tag119.xml"/><Relationship Id="rId18" Type="http://schemas.openxmlformats.org/officeDocument/2006/relationships/tags" Target="../tags/tag124.xml"/><Relationship Id="rId26" Type="http://schemas.openxmlformats.org/officeDocument/2006/relationships/tags" Target="../tags/tag132.xml"/><Relationship Id="rId39" Type="http://schemas.openxmlformats.org/officeDocument/2006/relationships/customXml" Target="../ink/ink37.xml"/><Relationship Id="rId3" Type="http://schemas.openxmlformats.org/officeDocument/2006/relationships/tags" Target="../tags/tag109.xml"/><Relationship Id="rId21" Type="http://schemas.openxmlformats.org/officeDocument/2006/relationships/tags" Target="../tags/tag127.xml"/><Relationship Id="rId34" Type="http://schemas.openxmlformats.org/officeDocument/2006/relationships/tags" Target="../tags/tag140.xml"/><Relationship Id="rId42" Type="http://schemas.openxmlformats.org/officeDocument/2006/relationships/image" Target="../media/image39.emf"/><Relationship Id="rId47" Type="http://schemas.openxmlformats.org/officeDocument/2006/relationships/customXml" Target="../ink/ink41.xml"/><Relationship Id="rId50" Type="http://schemas.openxmlformats.org/officeDocument/2006/relationships/image" Target="../media/image43.emf"/><Relationship Id="rId7" Type="http://schemas.openxmlformats.org/officeDocument/2006/relationships/tags" Target="../tags/tag113.xml"/><Relationship Id="rId12" Type="http://schemas.openxmlformats.org/officeDocument/2006/relationships/tags" Target="../tags/tag118.xml"/><Relationship Id="rId17" Type="http://schemas.openxmlformats.org/officeDocument/2006/relationships/tags" Target="../tags/tag123.xml"/><Relationship Id="rId25" Type="http://schemas.openxmlformats.org/officeDocument/2006/relationships/tags" Target="../tags/tag131.xml"/><Relationship Id="rId33" Type="http://schemas.openxmlformats.org/officeDocument/2006/relationships/tags" Target="../tags/tag139.xml"/><Relationship Id="rId38" Type="http://schemas.openxmlformats.org/officeDocument/2006/relationships/image" Target="../media/image37.emf"/><Relationship Id="rId46" Type="http://schemas.openxmlformats.org/officeDocument/2006/relationships/image" Target="../media/image41.emf"/><Relationship Id="rId2" Type="http://schemas.openxmlformats.org/officeDocument/2006/relationships/tags" Target="../tags/tag108.xml"/><Relationship Id="rId16" Type="http://schemas.openxmlformats.org/officeDocument/2006/relationships/tags" Target="../tags/tag122.xml"/><Relationship Id="rId20" Type="http://schemas.openxmlformats.org/officeDocument/2006/relationships/tags" Target="../tags/tag126.xml"/><Relationship Id="rId29" Type="http://schemas.openxmlformats.org/officeDocument/2006/relationships/tags" Target="../tags/tag135.xml"/><Relationship Id="rId41" Type="http://schemas.openxmlformats.org/officeDocument/2006/relationships/customXml" Target="../ink/ink38.xml"/><Relationship Id="rId1" Type="http://schemas.openxmlformats.org/officeDocument/2006/relationships/tags" Target="../tags/tag107.xml"/><Relationship Id="rId6" Type="http://schemas.openxmlformats.org/officeDocument/2006/relationships/tags" Target="../tags/tag112.xml"/><Relationship Id="rId11" Type="http://schemas.openxmlformats.org/officeDocument/2006/relationships/tags" Target="../tags/tag117.xml"/><Relationship Id="rId24" Type="http://schemas.openxmlformats.org/officeDocument/2006/relationships/tags" Target="../tags/tag130.xml"/><Relationship Id="rId32" Type="http://schemas.openxmlformats.org/officeDocument/2006/relationships/tags" Target="../tags/tag138.xml"/><Relationship Id="rId37" Type="http://schemas.openxmlformats.org/officeDocument/2006/relationships/customXml" Target="../ink/ink36.xml"/><Relationship Id="rId40" Type="http://schemas.openxmlformats.org/officeDocument/2006/relationships/image" Target="../media/image38.emf"/><Relationship Id="rId45" Type="http://schemas.openxmlformats.org/officeDocument/2006/relationships/customXml" Target="../ink/ink40.xml"/><Relationship Id="rId5" Type="http://schemas.openxmlformats.org/officeDocument/2006/relationships/tags" Target="../tags/tag111.xml"/><Relationship Id="rId15" Type="http://schemas.openxmlformats.org/officeDocument/2006/relationships/tags" Target="../tags/tag121.xml"/><Relationship Id="rId23" Type="http://schemas.openxmlformats.org/officeDocument/2006/relationships/tags" Target="../tags/tag129.xml"/><Relationship Id="rId28" Type="http://schemas.openxmlformats.org/officeDocument/2006/relationships/tags" Target="../tags/tag134.xml"/><Relationship Id="rId36" Type="http://schemas.openxmlformats.org/officeDocument/2006/relationships/slideLayout" Target="../slideLayouts/slideLayout1.xml"/><Relationship Id="rId49" Type="http://schemas.openxmlformats.org/officeDocument/2006/relationships/customXml" Target="../ink/ink42.xml"/><Relationship Id="rId10" Type="http://schemas.openxmlformats.org/officeDocument/2006/relationships/tags" Target="../tags/tag116.xml"/><Relationship Id="rId19" Type="http://schemas.openxmlformats.org/officeDocument/2006/relationships/tags" Target="../tags/tag125.xml"/><Relationship Id="rId31" Type="http://schemas.openxmlformats.org/officeDocument/2006/relationships/tags" Target="../tags/tag137.xml"/><Relationship Id="rId44" Type="http://schemas.openxmlformats.org/officeDocument/2006/relationships/image" Target="../media/image40.emf"/><Relationship Id="rId52" Type="http://schemas.openxmlformats.org/officeDocument/2006/relationships/image" Target="../media/image44.emf"/><Relationship Id="rId4" Type="http://schemas.openxmlformats.org/officeDocument/2006/relationships/tags" Target="../tags/tag110.xml"/><Relationship Id="rId9" Type="http://schemas.openxmlformats.org/officeDocument/2006/relationships/tags" Target="../tags/tag115.xml"/><Relationship Id="rId14" Type="http://schemas.openxmlformats.org/officeDocument/2006/relationships/tags" Target="../tags/tag120.xml"/><Relationship Id="rId22" Type="http://schemas.openxmlformats.org/officeDocument/2006/relationships/tags" Target="../tags/tag128.xml"/><Relationship Id="rId27" Type="http://schemas.openxmlformats.org/officeDocument/2006/relationships/tags" Target="../tags/tag133.xml"/><Relationship Id="rId30" Type="http://schemas.openxmlformats.org/officeDocument/2006/relationships/tags" Target="../tags/tag136.xml"/><Relationship Id="rId35" Type="http://schemas.openxmlformats.org/officeDocument/2006/relationships/tags" Target="../tags/tag141.xml"/><Relationship Id="rId43" Type="http://schemas.openxmlformats.org/officeDocument/2006/relationships/customXml" Target="../ink/ink39.xml"/><Relationship Id="rId48" Type="http://schemas.openxmlformats.org/officeDocument/2006/relationships/image" Target="../media/image42.emf"/><Relationship Id="rId8" Type="http://schemas.openxmlformats.org/officeDocument/2006/relationships/tags" Target="../tags/tag114.xml"/><Relationship Id="rId51" Type="http://schemas.openxmlformats.org/officeDocument/2006/relationships/customXml" Target="../ink/ink4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49.xml"/><Relationship Id="rId13" Type="http://schemas.openxmlformats.org/officeDocument/2006/relationships/tags" Target="../tags/tag154.xml"/><Relationship Id="rId18" Type="http://schemas.openxmlformats.org/officeDocument/2006/relationships/tags" Target="../tags/tag159.xml"/><Relationship Id="rId26" Type="http://schemas.openxmlformats.org/officeDocument/2006/relationships/tags" Target="../tags/tag167.xml"/><Relationship Id="rId39" Type="http://schemas.openxmlformats.org/officeDocument/2006/relationships/image" Target="../media/image45.emf"/><Relationship Id="rId3" Type="http://schemas.openxmlformats.org/officeDocument/2006/relationships/tags" Target="../tags/tag144.xml"/><Relationship Id="rId21" Type="http://schemas.openxmlformats.org/officeDocument/2006/relationships/tags" Target="../tags/tag162.xml"/><Relationship Id="rId34" Type="http://schemas.openxmlformats.org/officeDocument/2006/relationships/tags" Target="../tags/tag175.xml"/><Relationship Id="rId42" Type="http://schemas.openxmlformats.org/officeDocument/2006/relationships/customXml" Target="../ink/ink46.xml"/><Relationship Id="rId7" Type="http://schemas.openxmlformats.org/officeDocument/2006/relationships/tags" Target="../tags/tag148.xml"/><Relationship Id="rId12" Type="http://schemas.openxmlformats.org/officeDocument/2006/relationships/tags" Target="../tags/tag153.xml"/><Relationship Id="rId17" Type="http://schemas.openxmlformats.org/officeDocument/2006/relationships/tags" Target="../tags/tag158.xml"/><Relationship Id="rId25" Type="http://schemas.openxmlformats.org/officeDocument/2006/relationships/tags" Target="../tags/tag166.xml"/><Relationship Id="rId33" Type="http://schemas.openxmlformats.org/officeDocument/2006/relationships/tags" Target="../tags/tag174.xml"/><Relationship Id="rId38" Type="http://schemas.openxmlformats.org/officeDocument/2006/relationships/customXml" Target="../ink/ink44.xml"/><Relationship Id="rId2" Type="http://schemas.openxmlformats.org/officeDocument/2006/relationships/tags" Target="../tags/tag143.xml"/><Relationship Id="rId16" Type="http://schemas.openxmlformats.org/officeDocument/2006/relationships/tags" Target="../tags/tag157.xml"/><Relationship Id="rId20" Type="http://schemas.openxmlformats.org/officeDocument/2006/relationships/tags" Target="../tags/tag161.xml"/><Relationship Id="rId29" Type="http://schemas.openxmlformats.org/officeDocument/2006/relationships/tags" Target="../tags/tag170.xml"/><Relationship Id="rId41" Type="http://schemas.openxmlformats.org/officeDocument/2006/relationships/image" Target="../media/image46.emf"/><Relationship Id="rId1" Type="http://schemas.openxmlformats.org/officeDocument/2006/relationships/tags" Target="../tags/tag142.xml"/><Relationship Id="rId6" Type="http://schemas.openxmlformats.org/officeDocument/2006/relationships/tags" Target="../tags/tag147.xml"/><Relationship Id="rId11" Type="http://schemas.openxmlformats.org/officeDocument/2006/relationships/tags" Target="../tags/tag152.xml"/><Relationship Id="rId24" Type="http://schemas.openxmlformats.org/officeDocument/2006/relationships/tags" Target="../tags/tag165.xml"/><Relationship Id="rId32" Type="http://schemas.openxmlformats.org/officeDocument/2006/relationships/tags" Target="../tags/tag173.xml"/><Relationship Id="rId37" Type="http://schemas.openxmlformats.org/officeDocument/2006/relationships/slideLayout" Target="../slideLayouts/slideLayout1.xml"/><Relationship Id="rId40" Type="http://schemas.openxmlformats.org/officeDocument/2006/relationships/customXml" Target="../ink/ink45.xml"/><Relationship Id="rId45" Type="http://schemas.openxmlformats.org/officeDocument/2006/relationships/image" Target="../media/image48.emf"/><Relationship Id="rId5" Type="http://schemas.openxmlformats.org/officeDocument/2006/relationships/tags" Target="../tags/tag146.xml"/><Relationship Id="rId15" Type="http://schemas.openxmlformats.org/officeDocument/2006/relationships/tags" Target="../tags/tag156.xml"/><Relationship Id="rId23" Type="http://schemas.openxmlformats.org/officeDocument/2006/relationships/tags" Target="../tags/tag164.xml"/><Relationship Id="rId28" Type="http://schemas.openxmlformats.org/officeDocument/2006/relationships/tags" Target="../tags/tag169.xml"/><Relationship Id="rId36" Type="http://schemas.openxmlformats.org/officeDocument/2006/relationships/tags" Target="../tags/tag177.xml"/><Relationship Id="rId10" Type="http://schemas.openxmlformats.org/officeDocument/2006/relationships/tags" Target="../tags/tag151.xml"/><Relationship Id="rId19" Type="http://schemas.openxmlformats.org/officeDocument/2006/relationships/tags" Target="../tags/tag160.xml"/><Relationship Id="rId31" Type="http://schemas.openxmlformats.org/officeDocument/2006/relationships/tags" Target="../tags/tag172.xml"/><Relationship Id="rId44" Type="http://schemas.openxmlformats.org/officeDocument/2006/relationships/customXml" Target="../ink/ink47.xml"/><Relationship Id="rId4" Type="http://schemas.openxmlformats.org/officeDocument/2006/relationships/tags" Target="../tags/tag145.xml"/><Relationship Id="rId9" Type="http://schemas.openxmlformats.org/officeDocument/2006/relationships/tags" Target="../tags/tag150.xml"/><Relationship Id="rId14" Type="http://schemas.openxmlformats.org/officeDocument/2006/relationships/tags" Target="../tags/tag155.xml"/><Relationship Id="rId22" Type="http://schemas.openxmlformats.org/officeDocument/2006/relationships/tags" Target="../tags/tag163.xml"/><Relationship Id="rId27" Type="http://schemas.openxmlformats.org/officeDocument/2006/relationships/tags" Target="../tags/tag168.xml"/><Relationship Id="rId30" Type="http://schemas.openxmlformats.org/officeDocument/2006/relationships/tags" Target="../tags/tag171.xml"/><Relationship Id="rId35" Type="http://schemas.openxmlformats.org/officeDocument/2006/relationships/tags" Target="../tags/tag176.xml"/><Relationship Id="rId43" Type="http://schemas.openxmlformats.org/officeDocument/2006/relationships/image" Target="../media/image47.emf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tags" Target="../tags/tag190.xml"/><Relationship Id="rId18" Type="http://schemas.openxmlformats.org/officeDocument/2006/relationships/tags" Target="../tags/tag195.xml"/><Relationship Id="rId26" Type="http://schemas.openxmlformats.org/officeDocument/2006/relationships/tags" Target="../tags/tag203.xml"/><Relationship Id="rId39" Type="http://schemas.openxmlformats.org/officeDocument/2006/relationships/tags" Target="../tags/tag216.xml"/><Relationship Id="rId21" Type="http://schemas.openxmlformats.org/officeDocument/2006/relationships/tags" Target="../tags/tag198.xml"/><Relationship Id="rId34" Type="http://schemas.openxmlformats.org/officeDocument/2006/relationships/tags" Target="../tags/tag211.xml"/><Relationship Id="rId42" Type="http://schemas.openxmlformats.org/officeDocument/2006/relationships/tags" Target="../tags/tag219.xml"/><Relationship Id="rId47" Type="http://schemas.openxmlformats.org/officeDocument/2006/relationships/tags" Target="../tags/tag224.xml"/><Relationship Id="rId50" Type="http://schemas.openxmlformats.org/officeDocument/2006/relationships/tags" Target="../tags/tag227.xml"/><Relationship Id="rId55" Type="http://schemas.openxmlformats.org/officeDocument/2006/relationships/tags" Target="../tags/tag232.xml"/><Relationship Id="rId63" Type="http://schemas.openxmlformats.org/officeDocument/2006/relationships/customXml" Target="../ink/ink48.xml"/><Relationship Id="rId68" Type="http://schemas.openxmlformats.org/officeDocument/2006/relationships/image" Target="../media/image51.emf"/><Relationship Id="rId76" Type="http://schemas.openxmlformats.org/officeDocument/2006/relationships/image" Target="../media/image55.emf"/><Relationship Id="rId84" Type="http://schemas.openxmlformats.org/officeDocument/2006/relationships/image" Target="../media/image59.emf"/><Relationship Id="rId89" Type="http://schemas.openxmlformats.org/officeDocument/2006/relationships/customXml" Target="../ink/ink61.xml"/><Relationship Id="rId7" Type="http://schemas.openxmlformats.org/officeDocument/2006/relationships/tags" Target="../tags/tag184.xml"/><Relationship Id="rId71" Type="http://schemas.openxmlformats.org/officeDocument/2006/relationships/customXml" Target="../ink/ink52.xml"/><Relationship Id="rId92" Type="http://schemas.openxmlformats.org/officeDocument/2006/relationships/image" Target="../media/image63.emf"/><Relationship Id="rId2" Type="http://schemas.openxmlformats.org/officeDocument/2006/relationships/tags" Target="../tags/tag179.xml"/><Relationship Id="rId16" Type="http://schemas.openxmlformats.org/officeDocument/2006/relationships/tags" Target="../tags/tag193.xml"/><Relationship Id="rId29" Type="http://schemas.openxmlformats.org/officeDocument/2006/relationships/tags" Target="../tags/tag206.xml"/><Relationship Id="rId11" Type="http://schemas.openxmlformats.org/officeDocument/2006/relationships/tags" Target="../tags/tag188.xml"/><Relationship Id="rId24" Type="http://schemas.openxmlformats.org/officeDocument/2006/relationships/tags" Target="../tags/tag201.xml"/><Relationship Id="rId32" Type="http://schemas.openxmlformats.org/officeDocument/2006/relationships/tags" Target="../tags/tag209.xml"/><Relationship Id="rId37" Type="http://schemas.openxmlformats.org/officeDocument/2006/relationships/tags" Target="../tags/tag214.xml"/><Relationship Id="rId40" Type="http://schemas.openxmlformats.org/officeDocument/2006/relationships/tags" Target="../tags/tag217.xml"/><Relationship Id="rId45" Type="http://schemas.openxmlformats.org/officeDocument/2006/relationships/tags" Target="../tags/tag222.xml"/><Relationship Id="rId53" Type="http://schemas.openxmlformats.org/officeDocument/2006/relationships/tags" Target="../tags/tag230.xml"/><Relationship Id="rId58" Type="http://schemas.openxmlformats.org/officeDocument/2006/relationships/tags" Target="../tags/tag235.xml"/><Relationship Id="rId66" Type="http://schemas.openxmlformats.org/officeDocument/2006/relationships/image" Target="../media/image50.emf"/><Relationship Id="rId74" Type="http://schemas.openxmlformats.org/officeDocument/2006/relationships/image" Target="../media/image54.emf"/><Relationship Id="rId79" Type="http://schemas.openxmlformats.org/officeDocument/2006/relationships/customXml" Target="../ink/ink56.xml"/><Relationship Id="rId87" Type="http://schemas.openxmlformats.org/officeDocument/2006/relationships/customXml" Target="../ink/ink60.xml"/><Relationship Id="rId5" Type="http://schemas.openxmlformats.org/officeDocument/2006/relationships/tags" Target="../tags/tag182.xml"/><Relationship Id="rId61" Type="http://schemas.openxmlformats.org/officeDocument/2006/relationships/tags" Target="../tags/tag238.xml"/><Relationship Id="rId82" Type="http://schemas.openxmlformats.org/officeDocument/2006/relationships/image" Target="../media/image58.emf"/><Relationship Id="rId90" Type="http://schemas.openxmlformats.org/officeDocument/2006/relationships/image" Target="../media/image62.emf"/><Relationship Id="rId19" Type="http://schemas.openxmlformats.org/officeDocument/2006/relationships/tags" Target="../tags/tag196.xml"/><Relationship Id="rId14" Type="http://schemas.openxmlformats.org/officeDocument/2006/relationships/tags" Target="../tags/tag191.xml"/><Relationship Id="rId22" Type="http://schemas.openxmlformats.org/officeDocument/2006/relationships/tags" Target="../tags/tag199.xml"/><Relationship Id="rId27" Type="http://schemas.openxmlformats.org/officeDocument/2006/relationships/tags" Target="../tags/tag204.xml"/><Relationship Id="rId30" Type="http://schemas.openxmlformats.org/officeDocument/2006/relationships/tags" Target="../tags/tag207.xml"/><Relationship Id="rId35" Type="http://schemas.openxmlformats.org/officeDocument/2006/relationships/tags" Target="../tags/tag212.xml"/><Relationship Id="rId43" Type="http://schemas.openxmlformats.org/officeDocument/2006/relationships/tags" Target="../tags/tag220.xml"/><Relationship Id="rId48" Type="http://schemas.openxmlformats.org/officeDocument/2006/relationships/tags" Target="../tags/tag225.xml"/><Relationship Id="rId56" Type="http://schemas.openxmlformats.org/officeDocument/2006/relationships/tags" Target="../tags/tag233.xml"/><Relationship Id="rId64" Type="http://schemas.openxmlformats.org/officeDocument/2006/relationships/image" Target="../media/image49.emf"/><Relationship Id="rId69" Type="http://schemas.openxmlformats.org/officeDocument/2006/relationships/customXml" Target="../ink/ink51.xml"/><Relationship Id="rId77" Type="http://schemas.openxmlformats.org/officeDocument/2006/relationships/customXml" Target="../ink/ink55.xml"/><Relationship Id="rId8" Type="http://schemas.openxmlformats.org/officeDocument/2006/relationships/tags" Target="../tags/tag185.xml"/><Relationship Id="rId51" Type="http://schemas.openxmlformats.org/officeDocument/2006/relationships/tags" Target="../tags/tag228.xml"/><Relationship Id="rId72" Type="http://schemas.openxmlformats.org/officeDocument/2006/relationships/image" Target="../media/image53.emf"/><Relationship Id="rId80" Type="http://schemas.openxmlformats.org/officeDocument/2006/relationships/image" Target="../media/image57.emf"/><Relationship Id="rId85" Type="http://schemas.openxmlformats.org/officeDocument/2006/relationships/customXml" Target="../ink/ink59.xml"/><Relationship Id="rId3" Type="http://schemas.openxmlformats.org/officeDocument/2006/relationships/tags" Target="../tags/tag180.xml"/><Relationship Id="rId12" Type="http://schemas.openxmlformats.org/officeDocument/2006/relationships/tags" Target="../tags/tag189.xml"/><Relationship Id="rId17" Type="http://schemas.openxmlformats.org/officeDocument/2006/relationships/tags" Target="../tags/tag194.xml"/><Relationship Id="rId25" Type="http://schemas.openxmlformats.org/officeDocument/2006/relationships/tags" Target="../tags/tag202.xml"/><Relationship Id="rId33" Type="http://schemas.openxmlformats.org/officeDocument/2006/relationships/tags" Target="../tags/tag210.xml"/><Relationship Id="rId38" Type="http://schemas.openxmlformats.org/officeDocument/2006/relationships/tags" Target="../tags/tag215.xml"/><Relationship Id="rId46" Type="http://schemas.openxmlformats.org/officeDocument/2006/relationships/tags" Target="../tags/tag223.xml"/><Relationship Id="rId59" Type="http://schemas.openxmlformats.org/officeDocument/2006/relationships/tags" Target="../tags/tag236.xml"/><Relationship Id="rId67" Type="http://schemas.openxmlformats.org/officeDocument/2006/relationships/customXml" Target="../ink/ink50.xml"/><Relationship Id="rId20" Type="http://schemas.openxmlformats.org/officeDocument/2006/relationships/tags" Target="../tags/tag197.xml"/><Relationship Id="rId41" Type="http://schemas.openxmlformats.org/officeDocument/2006/relationships/tags" Target="../tags/tag218.xml"/><Relationship Id="rId54" Type="http://schemas.openxmlformats.org/officeDocument/2006/relationships/tags" Target="../tags/tag231.xml"/><Relationship Id="rId62" Type="http://schemas.openxmlformats.org/officeDocument/2006/relationships/slideLayout" Target="../slideLayouts/slideLayout1.xml"/><Relationship Id="rId70" Type="http://schemas.openxmlformats.org/officeDocument/2006/relationships/image" Target="../media/image52.emf"/><Relationship Id="rId75" Type="http://schemas.openxmlformats.org/officeDocument/2006/relationships/customXml" Target="../ink/ink54.xml"/><Relationship Id="rId83" Type="http://schemas.openxmlformats.org/officeDocument/2006/relationships/customXml" Target="../ink/ink58.xml"/><Relationship Id="rId88" Type="http://schemas.openxmlformats.org/officeDocument/2006/relationships/image" Target="../media/image61.emf"/><Relationship Id="rId91" Type="http://schemas.openxmlformats.org/officeDocument/2006/relationships/customXml" Target="../ink/ink62.xml"/><Relationship Id="rId1" Type="http://schemas.openxmlformats.org/officeDocument/2006/relationships/tags" Target="../tags/tag178.xml"/><Relationship Id="rId6" Type="http://schemas.openxmlformats.org/officeDocument/2006/relationships/tags" Target="../tags/tag183.xml"/><Relationship Id="rId15" Type="http://schemas.openxmlformats.org/officeDocument/2006/relationships/tags" Target="../tags/tag192.xml"/><Relationship Id="rId23" Type="http://schemas.openxmlformats.org/officeDocument/2006/relationships/tags" Target="../tags/tag200.xml"/><Relationship Id="rId28" Type="http://schemas.openxmlformats.org/officeDocument/2006/relationships/tags" Target="../tags/tag205.xml"/><Relationship Id="rId36" Type="http://schemas.openxmlformats.org/officeDocument/2006/relationships/tags" Target="../tags/tag213.xml"/><Relationship Id="rId49" Type="http://schemas.openxmlformats.org/officeDocument/2006/relationships/tags" Target="../tags/tag226.xml"/><Relationship Id="rId57" Type="http://schemas.openxmlformats.org/officeDocument/2006/relationships/tags" Target="../tags/tag234.xml"/><Relationship Id="rId10" Type="http://schemas.openxmlformats.org/officeDocument/2006/relationships/tags" Target="../tags/tag187.xml"/><Relationship Id="rId31" Type="http://schemas.openxmlformats.org/officeDocument/2006/relationships/tags" Target="../tags/tag208.xml"/><Relationship Id="rId44" Type="http://schemas.openxmlformats.org/officeDocument/2006/relationships/tags" Target="../tags/tag221.xml"/><Relationship Id="rId52" Type="http://schemas.openxmlformats.org/officeDocument/2006/relationships/tags" Target="../tags/tag229.xml"/><Relationship Id="rId60" Type="http://schemas.openxmlformats.org/officeDocument/2006/relationships/tags" Target="../tags/tag237.xml"/><Relationship Id="rId65" Type="http://schemas.openxmlformats.org/officeDocument/2006/relationships/customXml" Target="../ink/ink49.xml"/><Relationship Id="rId73" Type="http://schemas.openxmlformats.org/officeDocument/2006/relationships/customXml" Target="../ink/ink53.xml"/><Relationship Id="rId78" Type="http://schemas.openxmlformats.org/officeDocument/2006/relationships/image" Target="../media/image56.emf"/><Relationship Id="rId81" Type="http://schemas.openxmlformats.org/officeDocument/2006/relationships/customXml" Target="../ink/ink57.xml"/><Relationship Id="rId86" Type="http://schemas.openxmlformats.org/officeDocument/2006/relationships/image" Target="../media/image60.emf"/><Relationship Id="rId4" Type="http://schemas.openxmlformats.org/officeDocument/2006/relationships/tags" Target="../tags/tag181.xml"/><Relationship Id="rId9" Type="http://schemas.openxmlformats.org/officeDocument/2006/relationships/tags" Target="../tags/tag186.xml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tags" Target="../tags/tag251.xml"/><Relationship Id="rId18" Type="http://schemas.openxmlformats.org/officeDocument/2006/relationships/tags" Target="../tags/tag256.xml"/><Relationship Id="rId26" Type="http://schemas.openxmlformats.org/officeDocument/2006/relationships/tags" Target="../tags/tag264.xml"/><Relationship Id="rId39" Type="http://schemas.openxmlformats.org/officeDocument/2006/relationships/tags" Target="../tags/tag277.xml"/><Relationship Id="rId21" Type="http://schemas.openxmlformats.org/officeDocument/2006/relationships/tags" Target="../tags/tag259.xml"/><Relationship Id="rId34" Type="http://schemas.openxmlformats.org/officeDocument/2006/relationships/tags" Target="../tags/tag272.xml"/><Relationship Id="rId42" Type="http://schemas.openxmlformats.org/officeDocument/2006/relationships/tags" Target="../tags/tag280.xml"/><Relationship Id="rId47" Type="http://schemas.openxmlformats.org/officeDocument/2006/relationships/tags" Target="../tags/tag285.xml"/><Relationship Id="rId50" Type="http://schemas.openxmlformats.org/officeDocument/2006/relationships/tags" Target="../tags/tag288.xml"/><Relationship Id="rId55" Type="http://schemas.openxmlformats.org/officeDocument/2006/relationships/tags" Target="../tags/tag293.xml"/><Relationship Id="rId63" Type="http://schemas.openxmlformats.org/officeDocument/2006/relationships/tags" Target="../tags/tag301.xml"/><Relationship Id="rId7" Type="http://schemas.openxmlformats.org/officeDocument/2006/relationships/tags" Target="../tags/tag245.xml"/><Relationship Id="rId2" Type="http://schemas.openxmlformats.org/officeDocument/2006/relationships/tags" Target="../tags/tag240.xml"/><Relationship Id="rId16" Type="http://schemas.openxmlformats.org/officeDocument/2006/relationships/tags" Target="../tags/tag254.xml"/><Relationship Id="rId29" Type="http://schemas.openxmlformats.org/officeDocument/2006/relationships/tags" Target="../tags/tag267.xml"/><Relationship Id="rId1" Type="http://schemas.openxmlformats.org/officeDocument/2006/relationships/tags" Target="../tags/tag239.xml"/><Relationship Id="rId6" Type="http://schemas.openxmlformats.org/officeDocument/2006/relationships/tags" Target="../tags/tag244.xml"/><Relationship Id="rId11" Type="http://schemas.openxmlformats.org/officeDocument/2006/relationships/tags" Target="../tags/tag249.xml"/><Relationship Id="rId24" Type="http://schemas.openxmlformats.org/officeDocument/2006/relationships/tags" Target="../tags/tag262.xml"/><Relationship Id="rId32" Type="http://schemas.openxmlformats.org/officeDocument/2006/relationships/tags" Target="../tags/tag270.xml"/><Relationship Id="rId37" Type="http://schemas.openxmlformats.org/officeDocument/2006/relationships/tags" Target="../tags/tag275.xml"/><Relationship Id="rId40" Type="http://schemas.openxmlformats.org/officeDocument/2006/relationships/tags" Target="../tags/tag278.xml"/><Relationship Id="rId45" Type="http://schemas.openxmlformats.org/officeDocument/2006/relationships/tags" Target="../tags/tag283.xml"/><Relationship Id="rId53" Type="http://schemas.openxmlformats.org/officeDocument/2006/relationships/tags" Target="../tags/tag291.xml"/><Relationship Id="rId58" Type="http://schemas.openxmlformats.org/officeDocument/2006/relationships/tags" Target="../tags/tag296.xml"/><Relationship Id="rId66" Type="http://schemas.openxmlformats.org/officeDocument/2006/relationships/slideLayout" Target="../slideLayouts/slideLayout1.xml"/><Relationship Id="rId5" Type="http://schemas.openxmlformats.org/officeDocument/2006/relationships/tags" Target="../tags/tag243.xml"/><Relationship Id="rId15" Type="http://schemas.openxmlformats.org/officeDocument/2006/relationships/tags" Target="../tags/tag253.xml"/><Relationship Id="rId23" Type="http://schemas.openxmlformats.org/officeDocument/2006/relationships/tags" Target="../tags/tag261.xml"/><Relationship Id="rId28" Type="http://schemas.openxmlformats.org/officeDocument/2006/relationships/tags" Target="../tags/tag266.xml"/><Relationship Id="rId36" Type="http://schemas.openxmlformats.org/officeDocument/2006/relationships/tags" Target="../tags/tag274.xml"/><Relationship Id="rId49" Type="http://schemas.openxmlformats.org/officeDocument/2006/relationships/tags" Target="../tags/tag287.xml"/><Relationship Id="rId57" Type="http://schemas.openxmlformats.org/officeDocument/2006/relationships/tags" Target="../tags/tag295.xml"/><Relationship Id="rId61" Type="http://schemas.openxmlformats.org/officeDocument/2006/relationships/tags" Target="../tags/tag299.xml"/><Relationship Id="rId10" Type="http://schemas.openxmlformats.org/officeDocument/2006/relationships/tags" Target="../tags/tag248.xml"/><Relationship Id="rId19" Type="http://schemas.openxmlformats.org/officeDocument/2006/relationships/tags" Target="../tags/tag257.xml"/><Relationship Id="rId31" Type="http://schemas.openxmlformats.org/officeDocument/2006/relationships/tags" Target="../tags/tag269.xml"/><Relationship Id="rId44" Type="http://schemas.openxmlformats.org/officeDocument/2006/relationships/tags" Target="../tags/tag282.xml"/><Relationship Id="rId52" Type="http://schemas.openxmlformats.org/officeDocument/2006/relationships/tags" Target="../tags/tag290.xml"/><Relationship Id="rId60" Type="http://schemas.openxmlformats.org/officeDocument/2006/relationships/tags" Target="../tags/tag298.xml"/><Relationship Id="rId65" Type="http://schemas.openxmlformats.org/officeDocument/2006/relationships/tags" Target="../tags/tag303.xml"/><Relationship Id="rId4" Type="http://schemas.openxmlformats.org/officeDocument/2006/relationships/tags" Target="../tags/tag242.xml"/><Relationship Id="rId9" Type="http://schemas.openxmlformats.org/officeDocument/2006/relationships/tags" Target="../tags/tag247.xml"/><Relationship Id="rId14" Type="http://schemas.openxmlformats.org/officeDocument/2006/relationships/tags" Target="../tags/tag252.xml"/><Relationship Id="rId22" Type="http://schemas.openxmlformats.org/officeDocument/2006/relationships/tags" Target="../tags/tag260.xml"/><Relationship Id="rId27" Type="http://schemas.openxmlformats.org/officeDocument/2006/relationships/tags" Target="../tags/tag265.xml"/><Relationship Id="rId30" Type="http://schemas.openxmlformats.org/officeDocument/2006/relationships/tags" Target="../tags/tag268.xml"/><Relationship Id="rId35" Type="http://schemas.openxmlformats.org/officeDocument/2006/relationships/tags" Target="../tags/tag273.xml"/><Relationship Id="rId43" Type="http://schemas.openxmlformats.org/officeDocument/2006/relationships/tags" Target="../tags/tag281.xml"/><Relationship Id="rId48" Type="http://schemas.openxmlformats.org/officeDocument/2006/relationships/tags" Target="../tags/tag286.xml"/><Relationship Id="rId56" Type="http://schemas.openxmlformats.org/officeDocument/2006/relationships/tags" Target="../tags/tag294.xml"/><Relationship Id="rId64" Type="http://schemas.openxmlformats.org/officeDocument/2006/relationships/tags" Target="../tags/tag302.xml"/><Relationship Id="rId8" Type="http://schemas.openxmlformats.org/officeDocument/2006/relationships/tags" Target="../tags/tag246.xml"/><Relationship Id="rId51" Type="http://schemas.openxmlformats.org/officeDocument/2006/relationships/tags" Target="../tags/tag289.xml"/><Relationship Id="rId3" Type="http://schemas.openxmlformats.org/officeDocument/2006/relationships/tags" Target="../tags/tag241.xml"/><Relationship Id="rId12" Type="http://schemas.openxmlformats.org/officeDocument/2006/relationships/tags" Target="../tags/tag250.xml"/><Relationship Id="rId17" Type="http://schemas.openxmlformats.org/officeDocument/2006/relationships/tags" Target="../tags/tag255.xml"/><Relationship Id="rId25" Type="http://schemas.openxmlformats.org/officeDocument/2006/relationships/tags" Target="../tags/tag263.xml"/><Relationship Id="rId33" Type="http://schemas.openxmlformats.org/officeDocument/2006/relationships/tags" Target="../tags/tag271.xml"/><Relationship Id="rId38" Type="http://schemas.openxmlformats.org/officeDocument/2006/relationships/tags" Target="../tags/tag276.xml"/><Relationship Id="rId46" Type="http://schemas.openxmlformats.org/officeDocument/2006/relationships/tags" Target="../tags/tag284.xml"/><Relationship Id="rId59" Type="http://schemas.openxmlformats.org/officeDocument/2006/relationships/tags" Target="../tags/tag297.xml"/><Relationship Id="rId67" Type="http://schemas.openxmlformats.org/officeDocument/2006/relationships/image" Target="../media/image64.wmf"/><Relationship Id="rId20" Type="http://schemas.openxmlformats.org/officeDocument/2006/relationships/tags" Target="../tags/tag258.xml"/><Relationship Id="rId41" Type="http://schemas.openxmlformats.org/officeDocument/2006/relationships/tags" Target="../tags/tag279.xml"/><Relationship Id="rId54" Type="http://schemas.openxmlformats.org/officeDocument/2006/relationships/tags" Target="../tags/tag292.xml"/><Relationship Id="rId62" Type="http://schemas.openxmlformats.org/officeDocument/2006/relationships/tags" Target="../tags/tag300.xml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tags" Target="../tags/tag316.xml"/><Relationship Id="rId18" Type="http://schemas.openxmlformats.org/officeDocument/2006/relationships/tags" Target="../tags/tag321.xml"/><Relationship Id="rId26" Type="http://schemas.openxmlformats.org/officeDocument/2006/relationships/tags" Target="../tags/tag329.xml"/><Relationship Id="rId39" Type="http://schemas.openxmlformats.org/officeDocument/2006/relationships/tags" Target="../tags/tag342.xml"/><Relationship Id="rId21" Type="http://schemas.openxmlformats.org/officeDocument/2006/relationships/tags" Target="../tags/tag324.xml"/><Relationship Id="rId34" Type="http://schemas.openxmlformats.org/officeDocument/2006/relationships/tags" Target="../tags/tag337.xml"/><Relationship Id="rId42" Type="http://schemas.openxmlformats.org/officeDocument/2006/relationships/tags" Target="../tags/tag345.xml"/><Relationship Id="rId47" Type="http://schemas.openxmlformats.org/officeDocument/2006/relationships/tags" Target="../tags/tag350.xml"/><Relationship Id="rId50" Type="http://schemas.openxmlformats.org/officeDocument/2006/relationships/tags" Target="../tags/tag353.xml"/><Relationship Id="rId55" Type="http://schemas.openxmlformats.org/officeDocument/2006/relationships/tags" Target="../tags/tag358.xml"/><Relationship Id="rId63" Type="http://schemas.openxmlformats.org/officeDocument/2006/relationships/tags" Target="../tags/tag366.xml"/><Relationship Id="rId68" Type="http://schemas.openxmlformats.org/officeDocument/2006/relationships/tags" Target="../tags/tag371.xml"/><Relationship Id="rId7" Type="http://schemas.openxmlformats.org/officeDocument/2006/relationships/tags" Target="../tags/tag310.xml"/><Relationship Id="rId71" Type="http://schemas.openxmlformats.org/officeDocument/2006/relationships/slideLayout" Target="../slideLayouts/slideLayout1.xml"/><Relationship Id="rId2" Type="http://schemas.openxmlformats.org/officeDocument/2006/relationships/tags" Target="../tags/tag305.xml"/><Relationship Id="rId16" Type="http://schemas.openxmlformats.org/officeDocument/2006/relationships/tags" Target="../tags/tag319.xml"/><Relationship Id="rId29" Type="http://schemas.openxmlformats.org/officeDocument/2006/relationships/tags" Target="../tags/tag332.xml"/><Relationship Id="rId1" Type="http://schemas.openxmlformats.org/officeDocument/2006/relationships/tags" Target="../tags/tag304.xml"/><Relationship Id="rId6" Type="http://schemas.openxmlformats.org/officeDocument/2006/relationships/tags" Target="../tags/tag309.xml"/><Relationship Id="rId11" Type="http://schemas.openxmlformats.org/officeDocument/2006/relationships/tags" Target="../tags/tag314.xml"/><Relationship Id="rId24" Type="http://schemas.openxmlformats.org/officeDocument/2006/relationships/tags" Target="../tags/tag327.xml"/><Relationship Id="rId32" Type="http://schemas.openxmlformats.org/officeDocument/2006/relationships/tags" Target="../tags/tag335.xml"/><Relationship Id="rId37" Type="http://schemas.openxmlformats.org/officeDocument/2006/relationships/tags" Target="../tags/tag340.xml"/><Relationship Id="rId40" Type="http://schemas.openxmlformats.org/officeDocument/2006/relationships/tags" Target="../tags/tag343.xml"/><Relationship Id="rId45" Type="http://schemas.openxmlformats.org/officeDocument/2006/relationships/tags" Target="../tags/tag348.xml"/><Relationship Id="rId53" Type="http://schemas.openxmlformats.org/officeDocument/2006/relationships/tags" Target="../tags/tag356.xml"/><Relationship Id="rId58" Type="http://schemas.openxmlformats.org/officeDocument/2006/relationships/tags" Target="../tags/tag361.xml"/><Relationship Id="rId66" Type="http://schemas.openxmlformats.org/officeDocument/2006/relationships/tags" Target="../tags/tag369.xml"/><Relationship Id="rId5" Type="http://schemas.openxmlformats.org/officeDocument/2006/relationships/tags" Target="../tags/tag308.xml"/><Relationship Id="rId15" Type="http://schemas.openxmlformats.org/officeDocument/2006/relationships/tags" Target="../tags/tag318.xml"/><Relationship Id="rId23" Type="http://schemas.openxmlformats.org/officeDocument/2006/relationships/tags" Target="../tags/tag326.xml"/><Relationship Id="rId28" Type="http://schemas.openxmlformats.org/officeDocument/2006/relationships/tags" Target="../tags/tag331.xml"/><Relationship Id="rId36" Type="http://schemas.openxmlformats.org/officeDocument/2006/relationships/tags" Target="../tags/tag339.xml"/><Relationship Id="rId49" Type="http://schemas.openxmlformats.org/officeDocument/2006/relationships/tags" Target="../tags/tag352.xml"/><Relationship Id="rId57" Type="http://schemas.openxmlformats.org/officeDocument/2006/relationships/tags" Target="../tags/tag360.xml"/><Relationship Id="rId61" Type="http://schemas.openxmlformats.org/officeDocument/2006/relationships/tags" Target="../tags/tag364.xml"/><Relationship Id="rId10" Type="http://schemas.openxmlformats.org/officeDocument/2006/relationships/tags" Target="../tags/tag313.xml"/><Relationship Id="rId19" Type="http://schemas.openxmlformats.org/officeDocument/2006/relationships/tags" Target="../tags/tag322.xml"/><Relationship Id="rId31" Type="http://schemas.openxmlformats.org/officeDocument/2006/relationships/tags" Target="../tags/tag334.xml"/><Relationship Id="rId44" Type="http://schemas.openxmlformats.org/officeDocument/2006/relationships/tags" Target="../tags/tag347.xml"/><Relationship Id="rId52" Type="http://schemas.openxmlformats.org/officeDocument/2006/relationships/tags" Target="../tags/tag355.xml"/><Relationship Id="rId60" Type="http://schemas.openxmlformats.org/officeDocument/2006/relationships/tags" Target="../tags/tag363.xml"/><Relationship Id="rId65" Type="http://schemas.openxmlformats.org/officeDocument/2006/relationships/tags" Target="../tags/tag368.xml"/><Relationship Id="rId4" Type="http://schemas.openxmlformats.org/officeDocument/2006/relationships/tags" Target="../tags/tag307.xml"/><Relationship Id="rId9" Type="http://schemas.openxmlformats.org/officeDocument/2006/relationships/tags" Target="../tags/tag312.xml"/><Relationship Id="rId14" Type="http://schemas.openxmlformats.org/officeDocument/2006/relationships/tags" Target="../tags/tag317.xml"/><Relationship Id="rId22" Type="http://schemas.openxmlformats.org/officeDocument/2006/relationships/tags" Target="../tags/tag325.xml"/><Relationship Id="rId27" Type="http://schemas.openxmlformats.org/officeDocument/2006/relationships/tags" Target="../tags/tag330.xml"/><Relationship Id="rId30" Type="http://schemas.openxmlformats.org/officeDocument/2006/relationships/tags" Target="../tags/tag333.xml"/><Relationship Id="rId35" Type="http://schemas.openxmlformats.org/officeDocument/2006/relationships/tags" Target="../tags/tag338.xml"/><Relationship Id="rId43" Type="http://schemas.openxmlformats.org/officeDocument/2006/relationships/tags" Target="../tags/tag346.xml"/><Relationship Id="rId48" Type="http://schemas.openxmlformats.org/officeDocument/2006/relationships/tags" Target="../tags/tag351.xml"/><Relationship Id="rId56" Type="http://schemas.openxmlformats.org/officeDocument/2006/relationships/tags" Target="../tags/tag359.xml"/><Relationship Id="rId64" Type="http://schemas.openxmlformats.org/officeDocument/2006/relationships/tags" Target="../tags/tag367.xml"/><Relationship Id="rId69" Type="http://schemas.openxmlformats.org/officeDocument/2006/relationships/tags" Target="../tags/tag372.xml"/><Relationship Id="rId8" Type="http://schemas.openxmlformats.org/officeDocument/2006/relationships/tags" Target="../tags/tag311.xml"/><Relationship Id="rId51" Type="http://schemas.openxmlformats.org/officeDocument/2006/relationships/tags" Target="../tags/tag354.xml"/><Relationship Id="rId72" Type="http://schemas.openxmlformats.org/officeDocument/2006/relationships/image" Target="../media/image64.wmf"/><Relationship Id="rId3" Type="http://schemas.openxmlformats.org/officeDocument/2006/relationships/tags" Target="../tags/tag306.xml"/><Relationship Id="rId12" Type="http://schemas.openxmlformats.org/officeDocument/2006/relationships/tags" Target="../tags/tag315.xml"/><Relationship Id="rId17" Type="http://schemas.openxmlformats.org/officeDocument/2006/relationships/tags" Target="../tags/tag320.xml"/><Relationship Id="rId25" Type="http://schemas.openxmlformats.org/officeDocument/2006/relationships/tags" Target="../tags/tag328.xml"/><Relationship Id="rId33" Type="http://schemas.openxmlformats.org/officeDocument/2006/relationships/tags" Target="../tags/tag336.xml"/><Relationship Id="rId38" Type="http://schemas.openxmlformats.org/officeDocument/2006/relationships/tags" Target="../tags/tag341.xml"/><Relationship Id="rId46" Type="http://schemas.openxmlformats.org/officeDocument/2006/relationships/tags" Target="../tags/tag349.xml"/><Relationship Id="rId59" Type="http://schemas.openxmlformats.org/officeDocument/2006/relationships/tags" Target="../tags/tag362.xml"/><Relationship Id="rId67" Type="http://schemas.openxmlformats.org/officeDocument/2006/relationships/tags" Target="../tags/tag370.xml"/><Relationship Id="rId20" Type="http://schemas.openxmlformats.org/officeDocument/2006/relationships/tags" Target="../tags/tag323.xml"/><Relationship Id="rId41" Type="http://schemas.openxmlformats.org/officeDocument/2006/relationships/tags" Target="../tags/tag344.xml"/><Relationship Id="rId54" Type="http://schemas.openxmlformats.org/officeDocument/2006/relationships/tags" Target="../tags/tag357.xml"/><Relationship Id="rId62" Type="http://schemas.openxmlformats.org/officeDocument/2006/relationships/tags" Target="../tags/tag365.xml"/><Relationship Id="rId70" Type="http://schemas.openxmlformats.org/officeDocument/2006/relationships/tags" Target="../tags/tag373.xml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tags" Target="../tags/tag386.xml"/><Relationship Id="rId18" Type="http://schemas.openxmlformats.org/officeDocument/2006/relationships/tags" Target="../tags/tag391.xml"/><Relationship Id="rId26" Type="http://schemas.openxmlformats.org/officeDocument/2006/relationships/tags" Target="../tags/tag399.xml"/><Relationship Id="rId39" Type="http://schemas.openxmlformats.org/officeDocument/2006/relationships/tags" Target="../tags/tag412.xml"/><Relationship Id="rId21" Type="http://schemas.openxmlformats.org/officeDocument/2006/relationships/tags" Target="../tags/tag394.xml"/><Relationship Id="rId34" Type="http://schemas.openxmlformats.org/officeDocument/2006/relationships/tags" Target="../tags/tag407.xml"/><Relationship Id="rId42" Type="http://schemas.openxmlformats.org/officeDocument/2006/relationships/tags" Target="../tags/tag415.xml"/><Relationship Id="rId47" Type="http://schemas.openxmlformats.org/officeDocument/2006/relationships/tags" Target="../tags/tag420.xml"/><Relationship Id="rId50" Type="http://schemas.openxmlformats.org/officeDocument/2006/relationships/tags" Target="../tags/tag423.xml"/><Relationship Id="rId55" Type="http://schemas.openxmlformats.org/officeDocument/2006/relationships/tags" Target="../tags/tag428.xml"/><Relationship Id="rId63" Type="http://schemas.openxmlformats.org/officeDocument/2006/relationships/tags" Target="../tags/tag436.xml"/><Relationship Id="rId68" Type="http://schemas.openxmlformats.org/officeDocument/2006/relationships/tags" Target="../tags/tag441.xml"/><Relationship Id="rId7" Type="http://schemas.openxmlformats.org/officeDocument/2006/relationships/tags" Target="../tags/tag380.xml"/><Relationship Id="rId71" Type="http://schemas.openxmlformats.org/officeDocument/2006/relationships/tags" Target="../tags/tag444.xml"/><Relationship Id="rId2" Type="http://schemas.openxmlformats.org/officeDocument/2006/relationships/tags" Target="../tags/tag375.xml"/><Relationship Id="rId16" Type="http://schemas.openxmlformats.org/officeDocument/2006/relationships/tags" Target="../tags/tag389.xml"/><Relationship Id="rId29" Type="http://schemas.openxmlformats.org/officeDocument/2006/relationships/tags" Target="../tags/tag402.xml"/><Relationship Id="rId11" Type="http://schemas.openxmlformats.org/officeDocument/2006/relationships/tags" Target="../tags/tag384.xml"/><Relationship Id="rId24" Type="http://schemas.openxmlformats.org/officeDocument/2006/relationships/tags" Target="../tags/tag397.xml"/><Relationship Id="rId32" Type="http://schemas.openxmlformats.org/officeDocument/2006/relationships/tags" Target="../tags/tag405.xml"/><Relationship Id="rId37" Type="http://schemas.openxmlformats.org/officeDocument/2006/relationships/tags" Target="../tags/tag410.xml"/><Relationship Id="rId40" Type="http://schemas.openxmlformats.org/officeDocument/2006/relationships/tags" Target="../tags/tag413.xml"/><Relationship Id="rId45" Type="http://schemas.openxmlformats.org/officeDocument/2006/relationships/tags" Target="../tags/tag418.xml"/><Relationship Id="rId53" Type="http://schemas.openxmlformats.org/officeDocument/2006/relationships/tags" Target="../tags/tag426.xml"/><Relationship Id="rId58" Type="http://schemas.openxmlformats.org/officeDocument/2006/relationships/tags" Target="../tags/tag431.xml"/><Relationship Id="rId66" Type="http://schemas.openxmlformats.org/officeDocument/2006/relationships/tags" Target="../tags/tag439.xml"/><Relationship Id="rId74" Type="http://schemas.openxmlformats.org/officeDocument/2006/relationships/image" Target="../media/image65.wmf"/><Relationship Id="rId5" Type="http://schemas.openxmlformats.org/officeDocument/2006/relationships/tags" Target="../tags/tag378.xml"/><Relationship Id="rId15" Type="http://schemas.openxmlformats.org/officeDocument/2006/relationships/tags" Target="../tags/tag388.xml"/><Relationship Id="rId23" Type="http://schemas.openxmlformats.org/officeDocument/2006/relationships/tags" Target="../tags/tag396.xml"/><Relationship Id="rId28" Type="http://schemas.openxmlformats.org/officeDocument/2006/relationships/tags" Target="../tags/tag401.xml"/><Relationship Id="rId36" Type="http://schemas.openxmlformats.org/officeDocument/2006/relationships/tags" Target="../tags/tag409.xml"/><Relationship Id="rId49" Type="http://schemas.openxmlformats.org/officeDocument/2006/relationships/tags" Target="../tags/tag422.xml"/><Relationship Id="rId57" Type="http://schemas.openxmlformats.org/officeDocument/2006/relationships/tags" Target="../tags/tag430.xml"/><Relationship Id="rId61" Type="http://schemas.openxmlformats.org/officeDocument/2006/relationships/tags" Target="../tags/tag434.xml"/><Relationship Id="rId10" Type="http://schemas.openxmlformats.org/officeDocument/2006/relationships/tags" Target="../tags/tag383.xml"/><Relationship Id="rId19" Type="http://schemas.openxmlformats.org/officeDocument/2006/relationships/tags" Target="../tags/tag392.xml"/><Relationship Id="rId31" Type="http://schemas.openxmlformats.org/officeDocument/2006/relationships/tags" Target="../tags/tag404.xml"/><Relationship Id="rId44" Type="http://schemas.openxmlformats.org/officeDocument/2006/relationships/tags" Target="../tags/tag417.xml"/><Relationship Id="rId52" Type="http://schemas.openxmlformats.org/officeDocument/2006/relationships/tags" Target="../tags/tag425.xml"/><Relationship Id="rId60" Type="http://schemas.openxmlformats.org/officeDocument/2006/relationships/tags" Target="../tags/tag433.xml"/><Relationship Id="rId65" Type="http://schemas.openxmlformats.org/officeDocument/2006/relationships/tags" Target="../tags/tag438.xml"/><Relationship Id="rId73" Type="http://schemas.openxmlformats.org/officeDocument/2006/relationships/slideLayout" Target="../slideLayouts/slideLayout1.xml"/><Relationship Id="rId4" Type="http://schemas.openxmlformats.org/officeDocument/2006/relationships/tags" Target="../tags/tag377.xml"/><Relationship Id="rId9" Type="http://schemas.openxmlformats.org/officeDocument/2006/relationships/tags" Target="../tags/tag382.xml"/><Relationship Id="rId14" Type="http://schemas.openxmlformats.org/officeDocument/2006/relationships/tags" Target="../tags/tag387.xml"/><Relationship Id="rId22" Type="http://schemas.openxmlformats.org/officeDocument/2006/relationships/tags" Target="../tags/tag395.xml"/><Relationship Id="rId27" Type="http://schemas.openxmlformats.org/officeDocument/2006/relationships/tags" Target="../tags/tag400.xml"/><Relationship Id="rId30" Type="http://schemas.openxmlformats.org/officeDocument/2006/relationships/tags" Target="../tags/tag403.xml"/><Relationship Id="rId35" Type="http://schemas.openxmlformats.org/officeDocument/2006/relationships/tags" Target="../tags/tag408.xml"/><Relationship Id="rId43" Type="http://schemas.openxmlformats.org/officeDocument/2006/relationships/tags" Target="../tags/tag416.xml"/><Relationship Id="rId48" Type="http://schemas.openxmlformats.org/officeDocument/2006/relationships/tags" Target="../tags/tag421.xml"/><Relationship Id="rId56" Type="http://schemas.openxmlformats.org/officeDocument/2006/relationships/tags" Target="../tags/tag429.xml"/><Relationship Id="rId64" Type="http://schemas.openxmlformats.org/officeDocument/2006/relationships/tags" Target="../tags/tag437.xml"/><Relationship Id="rId69" Type="http://schemas.openxmlformats.org/officeDocument/2006/relationships/tags" Target="../tags/tag442.xml"/><Relationship Id="rId8" Type="http://schemas.openxmlformats.org/officeDocument/2006/relationships/tags" Target="../tags/tag381.xml"/><Relationship Id="rId51" Type="http://schemas.openxmlformats.org/officeDocument/2006/relationships/tags" Target="../tags/tag424.xml"/><Relationship Id="rId72" Type="http://schemas.openxmlformats.org/officeDocument/2006/relationships/tags" Target="../tags/tag445.xml"/><Relationship Id="rId3" Type="http://schemas.openxmlformats.org/officeDocument/2006/relationships/tags" Target="../tags/tag376.xml"/><Relationship Id="rId12" Type="http://schemas.openxmlformats.org/officeDocument/2006/relationships/tags" Target="../tags/tag385.xml"/><Relationship Id="rId17" Type="http://schemas.openxmlformats.org/officeDocument/2006/relationships/tags" Target="../tags/tag390.xml"/><Relationship Id="rId25" Type="http://schemas.openxmlformats.org/officeDocument/2006/relationships/tags" Target="../tags/tag398.xml"/><Relationship Id="rId33" Type="http://schemas.openxmlformats.org/officeDocument/2006/relationships/tags" Target="../tags/tag406.xml"/><Relationship Id="rId38" Type="http://schemas.openxmlformats.org/officeDocument/2006/relationships/tags" Target="../tags/tag411.xml"/><Relationship Id="rId46" Type="http://schemas.openxmlformats.org/officeDocument/2006/relationships/tags" Target="../tags/tag419.xml"/><Relationship Id="rId59" Type="http://schemas.openxmlformats.org/officeDocument/2006/relationships/tags" Target="../tags/tag432.xml"/><Relationship Id="rId67" Type="http://schemas.openxmlformats.org/officeDocument/2006/relationships/tags" Target="../tags/tag440.xml"/><Relationship Id="rId20" Type="http://schemas.openxmlformats.org/officeDocument/2006/relationships/tags" Target="../tags/tag393.xml"/><Relationship Id="rId41" Type="http://schemas.openxmlformats.org/officeDocument/2006/relationships/tags" Target="../tags/tag414.xml"/><Relationship Id="rId54" Type="http://schemas.openxmlformats.org/officeDocument/2006/relationships/tags" Target="../tags/tag427.xml"/><Relationship Id="rId62" Type="http://schemas.openxmlformats.org/officeDocument/2006/relationships/tags" Target="../tags/tag435.xml"/><Relationship Id="rId70" Type="http://schemas.openxmlformats.org/officeDocument/2006/relationships/tags" Target="../tags/tag443.xml"/><Relationship Id="rId75" Type="http://schemas.openxmlformats.org/officeDocument/2006/relationships/image" Target="../media/image64.wmf"/><Relationship Id="rId1" Type="http://schemas.openxmlformats.org/officeDocument/2006/relationships/tags" Target="../tags/tag374.xml"/><Relationship Id="rId6" Type="http://schemas.openxmlformats.org/officeDocument/2006/relationships/tags" Target="../tags/tag37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026" name="Line 2"/>
          <p:cNvSpPr>
            <a:spLocks noChangeShapeType="1"/>
          </p:cNvSpPr>
          <p:nvPr>
            <p:custDataLst>
              <p:tags r:id="rId1"/>
            </p:custDataLst>
          </p:nvPr>
        </p:nvSpPr>
        <p:spPr bwMode="auto">
          <a:xfrm flipH="1">
            <a:off x="3567113" y="3200400"/>
            <a:ext cx="8445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25027" name="Line 3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 flipH="1">
            <a:off x="5311775" y="3073400"/>
            <a:ext cx="655638" cy="79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25028" name="Oval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168900" y="3016250"/>
            <a:ext cx="141288" cy="1397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25029" name="Group 5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4276725" y="2779713"/>
            <a:ext cx="892175" cy="611187"/>
            <a:chOff x="4734" y="3053"/>
            <a:chExt cx="656" cy="491"/>
          </a:xfrm>
        </p:grpSpPr>
        <p:grpSp>
          <p:nvGrpSpPr>
            <p:cNvPr id="1025030" name="Group 6"/>
            <p:cNvGrpSpPr>
              <a:grpSpLocks/>
            </p:cNvGrpSpPr>
            <p:nvPr/>
          </p:nvGrpSpPr>
          <p:grpSpPr bwMode="auto">
            <a:xfrm>
              <a:off x="4734" y="3053"/>
              <a:ext cx="648" cy="254"/>
              <a:chOff x="4734" y="3053"/>
              <a:chExt cx="648" cy="254"/>
            </a:xfrm>
          </p:grpSpPr>
          <p:sp>
            <p:nvSpPr>
              <p:cNvPr id="1025031" name="Freeform 7"/>
              <p:cNvSpPr>
                <a:spLocks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4734" y="3053"/>
                <a:ext cx="648" cy="254"/>
              </a:xfrm>
              <a:custGeom>
                <a:avLst/>
                <a:gdLst>
                  <a:gd name="T0" fmla="*/ 0 w 806"/>
                  <a:gd name="T1" fmla="*/ 0 h 254"/>
                  <a:gd name="T2" fmla="*/ 477 w 806"/>
                  <a:gd name="T3" fmla="*/ 30 h 254"/>
                  <a:gd name="T4" fmla="*/ 512 w 806"/>
                  <a:gd name="T5" fmla="*/ 47 h 254"/>
                  <a:gd name="T6" fmla="*/ 571 w 806"/>
                  <a:gd name="T7" fmla="*/ 65 h 254"/>
                  <a:gd name="T8" fmla="*/ 636 w 806"/>
                  <a:gd name="T9" fmla="*/ 94 h 254"/>
                  <a:gd name="T10" fmla="*/ 659 w 806"/>
                  <a:gd name="T11" fmla="*/ 112 h 254"/>
                  <a:gd name="T12" fmla="*/ 683 w 806"/>
                  <a:gd name="T13" fmla="*/ 124 h 254"/>
                  <a:gd name="T14" fmla="*/ 712 w 806"/>
                  <a:gd name="T15" fmla="*/ 159 h 254"/>
                  <a:gd name="T16" fmla="*/ 753 w 806"/>
                  <a:gd name="T17" fmla="*/ 188 h 254"/>
                  <a:gd name="T18" fmla="*/ 795 w 806"/>
                  <a:gd name="T19" fmla="*/ 235 h 254"/>
                  <a:gd name="T20" fmla="*/ 806 w 806"/>
                  <a:gd name="T21" fmla="*/ 253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6" h="254">
                    <a:moveTo>
                      <a:pt x="0" y="0"/>
                    </a:moveTo>
                    <a:cubicBezTo>
                      <a:pt x="165" y="3"/>
                      <a:pt x="315" y="11"/>
                      <a:pt x="477" y="30"/>
                    </a:cubicBezTo>
                    <a:cubicBezTo>
                      <a:pt x="528" y="44"/>
                      <a:pt x="460" y="23"/>
                      <a:pt x="512" y="47"/>
                    </a:cubicBezTo>
                    <a:cubicBezTo>
                      <a:pt x="552" y="65"/>
                      <a:pt x="536" y="53"/>
                      <a:pt x="571" y="65"/>
                    </a:cubicBezTo>
                    <a:cubicBezTo>
                      <a:pt x="594" y="72"/>
                      <a:pt x="612" y="86"/>
                      <a:pt x="636" y="94"/>
                    </a:cubicBezTo>
                    <a:cubicBezTo>
                      <a:pt x="643" y="100"/>
                      <a:pt x="650" y="106"/>
                      <a:pt x="659" y="112"/>
                    </a:cubicBezTo>
                    <a:cubicBezTo>
                      <a:pt x="666" y="116"/>
                      <a:pt x="675" y="118"/>
                      <a:pt x="683" y="124"/>
                    </a:cubicBezTo>
                    <a:cubicBezTo>
                      <a:pt x="714" y="146"/>
                      <a:pt x="687" y="134"/>
                      <a:pt x="712" y="159"/>
                    </a:cubicBezTo>
                    <a:cubicBezTo>
                      <a:pt x="720" y="167"/>
                      <a:pt x="741" y="180"/>
                      <a:pt x="753" y="188"/>
                    </a:cubicBezTo>
                    <a:cubicBezTo>
                      <a:pt x="761" y="212"/>
                      <a:pt x="773" y="221"/>
                      <a:pt x="795" y="235"/>
                    </a:cubicBezTo>
                    <a:cubicBezTo>
                      <a:pt x="800" y="254"/>
                      <a:pt x="793" y="253"/>
                      <a:pt x="806" y="253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032" name="Freeform 8"/>
              <p:cNvSpPr>
                <a:spLocks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4741" y="3059"/>
                <a:ext cx="129" cy="241"/>
              </a:xfrm>
              <a:custGeom>
                <a:avLst/>
                <a:gdLst>
                  <a:gd name="T0" fmla="*/ 0 w 129"/>
                  <a:gd name="T1" fmla="*/ 0 h 241"/>
                  <a:gd name="T2" fmla="*/ 41 w 129"/>
                  <a:gd name="T3" fmla="*/ 35 h 241"/>
                  <a:gd name="T4" fmla="*/ 106 w 129"/>
                  <a:gd name="T5" fmla="*/ 171 h 241"/>
                  <a:gd name="T6" fmla="*/ 123 w 129"/>
                  <a:gd name="T7" fmla="*/ 218 h 241"/>
                  <a:gd name="T8" fmla="*/ 129 w 129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9" h="241">
                    <a:moveTo>
                      <a:pt x="0" y="0"/>
                    </a:moveTo>
                    <a:cubicBezTo>
                      <a:pt x="24" y="8"/>
                      <a:pt x="18" y="20"/>
                      <a:pt x="41" y="35"/>
                    </a:cubicBezTo>
                    <a:cubicBezTo>
                      <a:pt x="57" y="83"/>
                      <a:pt x="87" y="123"/>
                      <a:pt x="106" y="171"/>
                    </a:cubicBezTo>
                    <a:cubicBezTo>
                      <a:pt x="111" y="186"/>
                      <a:pt x="117" y="202"/>
                      <a:pt x="123" y="218"/>
                    </a:cubicBezTo>
                    <a:cubicBezTo>
                      <a:pt x="125" y="225"/>
                      <a:pt x="129" y="241"/>
                      <a:pt x="129" y="241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25033" name="Group 9"/>
            <p:cNvGrpSpPr>
              <a:grpSpLocks/>
            </p:cNvGrpSpPr>
            <p:nvPr/>
          </p:nvGrpSpPr>
          <p:grpSpPr bwMode="auto">
            <a:xfrm flipV="1">
              <a:off x="4742" y="3290"/>
              <a:ext cx="648" cy="254"/>
              <a:chOff x="4734" y="3053"/>
              <a:chExt cx="648" cy="254"/>
            </a:xfrm>
          </p:grpSpPr>
          <p:sp>
            <p:nvSpPr>
              <p:cNvPr id="1025034" name="Freeform 10"/>
              <p:cNvSpPr>
                <a:spLocks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4734" y="3053"/>
                <a:ext cx="648" cy="254"/>
              </a:xfrm>
              <a:custGeom>
                <a:avLst/>
                <a:gdLst>
                  <a:gd name="T0" fmla="*/ 0 w 806"/>
                  <a:gd name="T1" fmla="*/ 0 h 254"/>
                  <a:gd name="T2" fmla="*/ 477 w 806"/>
                  <a:gd name="T3" fmla="*/ 30 h 254"/>
                  <a:gd name="T4" fmla="*/ 512 w 806"/>
                  <a:gd name="T5" fmla="*/ 47 h 254"/>
                  <a:gd name="T6" fmla="*/ 571 w 806"/>
                  <a:gd name="T7" fmla="*/ 65 h 254"/>
                  <a:gd name="T8" fmla="*/ 636 w 806"/>
                  <a:gd name="T9" fmla="*/ 94 h 254"/>
                  <a:gd name="T10" fmla="*/ 659 w 806"/>
                  <a:gd name="T11" fmla="*/ 112 h 254"/>
                  <a:gd name="T12" fmla="*/ 683 w 806"/>
                  <a:gd name="T13" fmla="*/ 124 h 254"/>
                  <a:gd name="T14" fmla="*/ 712 w 806"/>
                  <a:gd name="T15" fmla="*/ 159 h 254"/>
                  <a:gd name="T16" fmla="*/ 753 w 806"/>
                  <a:gd name="T17" fmla="*/ 188 h 254"/>
                  <a:gd name="T18" fmla="*/ 795 w 806"/>
                  <a:gd name="T19" fmla="*/ 235 h 254"/>
                  <a:gd name="T20" fmla="*/ 806 w 806"/>
                  <a:gd name="T21" fmla="*/ 253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6" h="254">
                    <a:moveTo>
                      <a:pt x="0" y="0"/>
                    </a:moveTo>
                    <a:cubicBezTo>
                      <a:pt x="165" y="3"/>
                      <a:pt x="315" y="11"/>
                      <a:pt x="477" y="30"/>
                    </a:cubicBezTo>
                    <a:cubicBezTo>
                      <a:pt x="528" y="44"/>
                      <a:pt x="460" y="23"/>
                      <a:pt x="512" y="47"/>
                    </a:cubicBezTo>
                    <a:cubicBezTo>
                      <a:pt x="552" y="65"/>
                      <a:pt x="536" y="53"/>
                      <a:pt x="571" y="65"/>
                    </a:cubicBezTo>
                    <a:cubicBezTo>
                      <a:pt x="594" y="72"/>
                      <a:pt x="612" y="86"/>
                      <a:pt x="636" y="94"/>
                    </a:cubicBezTo>
                    <a:cubicBezTo>
                      <a:pt x="643" y="100"/>
                      <a:pt x="650" y="106"/>
                      <a:pt x="659" y="112"/>
                    </a:cubicBezTo>
                    <a:cubicBezTo>
                      <a:pt x="666" y="116"/>
                      <a:pt x="675" y="118"/>
                      <a:pt x="683" y="124"/>
                    </a:cubicBezTo>
                    <a:cubicBezTo>
                      <a:pt x="714" y="146"/>
                      <a:pt x="687" y="134"/>
                      <a:pt x="712" y="159"/>
                    </a:cubicBezTo>
                    <a:cubicBezTo>
                      <a:pt x="720" y="167"/>
                      <a:pt x="741" y="180"/>
                      <a:pt x="753" y="188"/>
                    </a:cubicBezTo>
                    <a:cubicBezTo>
                      <a:pt x="761" y="212"/>
                      <a:pt x="773" y="221"/>
                      <a:pt x="795" y="235"/>
                    </a:cubicBezTo>
                    <a:cubicBezTo>
                      <a:pt x="800" y="254"/>
                      <a:pt x="793" y="253"/>
                      <a:pt x="806" y="253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035" name="Freeform 11"/>
              <p:cNvSpPr>
                <a:spLocks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4741" y="3059"/>
                <a:ext cx="129" cy="241"/>
              </a:xfrm>
              <a:custGeom>
                <a:avLst/>
                <a:gdLst>
                  <a:gd name="T0" fmla="*/ 0 w 129"/>
                  <a:gd name="T1" fmla="*/ 0 h 241"/>
                  <a:gd name="T2" fmla="*/ 41 w 129"/>
                  <a:gd name="T3" fmla="*/ 35 h 241"/>
                  <a:gd name="T4" fmla="*/ 106 w 129"/>
                  <a:gd name="T5" fmla="*/ 171 h 241"/>
                  <a:gd name="T6" fmla="*/ 123 w 129"/>
                  <a:gd name="T7" fmla="*/ 218 h 241"/>
                  <a:gd name="T8" fmla="*/ 129 w 129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9" h="241">
                    <a:moveTo>
                      <a:pt x="0" y="0"/>
                    </a:moveTo>
                    <a:cubicBezTo>
                      <a:pt x="24" y="8"/>
                      <a:pt x="18" y="20"/>
                      <a:pt x="41" y="35"/>
                    </a:cubicBezTo>
                    <a:cubicBezTo>
                      <a:pt x="57" y="83"/>
                      <a:pt x="87" y="123"/>
                      <a:pt x="106" y="171"/>
                    </a:cubicBezTo>
                    <a:cubicBezTo>
                      <a:pt x="111" y="186"/>
                      <a:pt x="117" y="202"/>
                      <a:pt x="123" y="218"/>
                    </a:cubicBezTo>
                    <a:cubicBezTo>
                      <a:pt x="125" y="225"/>
                      <a:pt x="129" y="241"/>
                      <a:pt x="129" y="241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5036" name="Freeform 12"/>
          <p:cNvSpPr>
            <a:spLocks/>
          </p:cNvSpPr>
          <p:nvPr>
            <p:custDataLst>
              <p:tags r:id="rId5"/>
            </p:custDataLst>
          </p:nvPr>
        </p:nvSpPr>
        <p:spPr bwMode="auto">
          <a:xfrm>
            <a:off x="3563938" y="3086100"/>
            <a:ext cx="2062162" cy="701675"/>
          </a:xfrm>
          <a:custGeom>
            <a:avLst/>
            <a:gdLst>
              <a:gd name="T0" fmla="*/ 1299 w 1299"/>
              <a:gd name="T1" fmla="*/ 0 h 432"/>
              <a:gd name="T2" fmla="*/ 1299 w 1299"/>
              <a:gd name="T3" fmla="*/ 432 h 432"/>
              <a:gd name="T4" fmla="*/ 0 w 1299"/>
              <a:gd name="T5" fmla="*/ 430 h 432"/>
              <a:gd name="T6" fmla="*/ 0 w 1299"/>
              <a:gd name="T7" fmla="*/ 67 h 4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99" h="432">
                <a:moveTo>
                  <a:pt x="1299" y="0"/>
                </a:moveTo>
                <a:lnTo>
                  <a:pt x="1299" y="432"/>
                </a:lnTo>
                <a:lnTo>
                  <a:pt x="0" y="430"/>
                </a:lnTo>
                <a:lnTo>
                  <a:pt x="0" y="67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25037" name="Line 13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 flipH="1">
            <a:off x="2922588" y="2941638"/>
            <a:ext cx="147478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25038" name="Text Box 14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4394200" y="2941638"/>
            <a:ext cx="6826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latin typeface="Arial" charset="0"/>
              </a:rPr>
              <a:t>NOR</a:t>
            </a:r>
          </a:p>
        </p:txBody>
      </p:sp>
      <p:sp>
        <p:nvSpPr>
          <p:cNvPr id="1025039" name="Rectangle 15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725738" y="2667000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rgbClr val="067B0E"/>
                </a:solidFill>
                <a:latin typeface="Courier New" pitchFamily="-107" charset="0"/>
              </a:rPr>
              <a:t>S</a:t>
            </a:r>
          </a:p>
        </p:txBody>
      </p:sp>
      <p:sp>
        <p:nvSpPr>
          <p:cNvPr id="1025040" name="Rectangle 16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5889625" y="2768600"/>
            <a:ext cx="3063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rgbClr val="067B0E"/>
                </a:solidFill>
                <a:latin typeface="Courier New" pitchFamily="-107" charset="0"/>
              </a:rPr>
              <a:t>Q</a:t>
            </a:r>
          </a:p>
        </p:txBody>
      </p:sp>
      <p:sp>
        <p:nvSpPr>
          <p:cNvPr id="1025041" name="Text Box 17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2592388" y="2509838"/>
            <a:ext cx="5810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200">
                <a:latin typeface="Comic Sans MS" pitchFamily="-107" charset="0"/>
              </a:rPr>
              <a:t>input</a:t>
            </a:r>
          </a:p>
        </p:txBody>
      </p:sp>
      <p:sp>
        <p:nvSpPr>
          <p:cNvPr id="1025042" name="Text Box 18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5676900" y="2601913"/>
            <a:ext cx="738188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latin typeface="Comic Sans MS" pitchFamily="-107" charset="0"/>
              </a:rPr>
              <a:t>output</a:t>
            </a:r>
          </a:p>
        </p:txBody>
      </p:sp>
      <p:sp>
        <p:nvSpPr>
          <p:cNvPr id="1025043" name="Line 19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5367338" y="3133725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25044" name="Line 20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 rot="5400000">
            <a:off x="5309394" y="3452019"/>
            <a:ext cx="484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25045" name="Line 21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 rot="10800000">
            <a:off x="3659188" y="3716338"/>
            <a:ext cx="18208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25046" name="Line 22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 rot="16200000" flipV="1">
            <a:off x="3475831" y="3479007"/>
            <a:ext cx="357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25047" name="Line 23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3681413" y="3270250"/>
            <a:ext cx="6254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25048" name="Line 24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>
            <a:off x="5668963" y="3143250"/>
            <a:ext cx="3095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25049" name="Text Box 25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3429000" y="3789363"/>
            <a:ext cx="22479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latin typeface="Comic Sans MS" pitchFamily="-107" charset="0"/>
              </a:rPr>
              <a:t>feedback loop</a:t>
            </a:r>
          </a:p>
        </p:txBody>
      </p:sp>
      <p:sp>
        <p:nvSpPr>
          <p:cNvPr id="1025050" name="Text Box 26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228600" y="304800"/>
            <a:ext cx="5195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067B0E"/>
                </a:solidFill>
              </a:rPr>
              <a:t>Take a look at this circuit.</a:t>
            </a:r>
          </a:p>
        </p:txBody>
      </p:sp>
      <p:sp>
        <p:nvSpPr>
          <p:cNvPr id="1025051" name="Text Box 27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631825" y="762000"/>
            <a:ext cx="5092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Times" pitchFamily="-107" charset="0"/>
              <a:buChar char="•"/>
            </a:pPr>
            <a:r>
              <a:rPr lang="en-US"/>
              <a:t> If </a:t>
            </a:r>
            <a:r>
              <a:rPr lang="en-US" b="1">
                <a:solidFill>
                  <a:srgbClr val="067B0E"/>
                </a:solidFill>
                <a:latin typeface="Courier New" pitchFamily="-107" charset="0"/>
              </a:rPr>
              <a:t>S</a:t>
            </a:r>
            <a:r>
              <a:rPr lang="en-US"/>
              <a:t> is </a:t>
            </a:r>
            <a:r>
              <a:rPr lang="en-US" b="1">
                <a:solidFill>
                  <a:srgbClr val="EB102C"/>
                </a:solidFill>
                <a:latin typeface="Courier New" pitchFamily="-107" charset="0"/>
              </a:rPr>
              <a:t>1</a:t>
            </a:r>
            <a:r>
              <a:rPr lang="en-US"/>
              <a:t>, what will </a:t>
            </a:r>
            <a:r>
              <a:rPr lang="en-US" b="1">
                <a:solidFill>
                  <a:srgbClr val="067B0E"/>
                </a:solidFill>
                <a:latin typeface="Courier New" pitchFamily="-107" charset="0"/>
              </a:rPr>
              <a:t>Q</a:t>
            </a:r>
            <a:r>
              <a:rPr lang="en-US"/>
              <a:t> be? </a:t>
            </a:r>
          </a:p>
        </p:txBody>
      </p:sp>
      <p:pic>
        <p:nvPicPr>
          <p:cNvPr id="1025052" name="Picture 28" descr="Picture 1"/>
          <p:cNvPicPr>
            <a:picLocks noChangeAspect="1" noChangeArrowheads="1"/>
          </p:cNvPicPr>
          <p:nvPr>
            <p:custDataLst>
              <p:tags r:id="rId21"/>
            </p:custDataLst>
          </p:nvPr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0" r="54359" b="12939"/>
          <a:stretch>
            <a:fillRect/>
          </a:stretch>
        </p:blipFill>
        <p:spPr bwMode="auto">
          <a:xfrm>
            <a:off x="7223125" y="5178425"/>
            <a:ext cx="685800" cy="1150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053" name="Picture 29" descr="Picture 1"/>
          <p:cNvPicPr>
            <a:picLocks noChangeAspect="1" noChangeArrowheads="1"/>
          </p:cNvPicPr>
          <p:nvPr>
            <p:custDataLst>
              <p:tags r:id="rId22"/>
            </p:custDataLst>
          </p:nvPr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53" r="10347" b="12939"/>
          <a:stretch>
            <a:fillRect/>
          </a:stretch>
        </p:blipFill>
        <p:spPr bwMode="auto">
          <a:xfrm>
            <a:off x="7848600" y="5181600"/>
            <a:ext cx="725488" cy="1150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5054" name="Text Box 30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7108825" y="6351588"/>
            <a:ext cx="1563688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1002CE"/>
                </a:solidFill>
                <a:latin typeface="Comic Sans MS" pitchFamily="-107" charset="0"/>
              </a:rPr>
              <a:t>NOR's Truth Table</a:t>
            </a:r>
          </a:p>
        </p:txBody>
      </p:sp>
      <p:sp>
        <p:nvSpPr>
          <p:cNvPr id="1025055" name="Text Box 3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627063" y="1238250"/>
            <a:ext cx="66119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Times" pitchFamily="-107" charset="0"/>
              <a:buChar char="•"/>
            </a:pPr>
            <a:r>
              <a:rPr lang="en-US"/>
              <a:t> What happens if </a:t>
            </a:r>
            <a:r>
              <a:rPr lang="en-US" b="1">
                <a:solidFill>
                  <a:srgbClr val="067B0E"/>
                </a:solidFill>
                <a:latin typeface="Courier New" pitchFamily="-107" charset="0"/>
              </a:rPr>
              <a:t>S</a:t>
            </a:r>
            <a:r>
              <a:rPr lang="en-US"/>
              <a:t> becomes </a:t>
            </a:r>
            <a:r>
              <a:rPr lang="en-US" b="1">
                <a:latin typeface="Courier New" pitchFamily="-107" charset="0"/>
              </a:rPr>
              <a:t>0</a:t>
            </a:r>
            <a:r>
              <a:rPr lang="en-US"/>
              <a:t>? </a:t>
            </a:r>
          </a:p>
        </p:txBody>
      </p:sp>
      <p:sp>
        <p:nvSpPr>
          <p:cNvPr id="1025056" name="Text Box 32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2330450" y="5789613"/>
            <a:ext cx="11731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 b="1" i="1"/>
              <a:t>Reminders</a:t>
            </a:r>
          </a:p>
        </p:txBody>
      </p:sp>
      <p:sp>
        <p:nvSpPr>
          <p:cNvPr id="1025057" name="Text Box 33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3581400" y="5715000"/>
            <a:ext cx="32845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Comic Sans MS" pitchFamily="-107" charset="0"/>
              </a:rPr>
              <a:t>NOR outputs 1   only if both inputs are 0</a:t>
            </a:r>
          </a:p>
        </p:txBody>
      </p:sp>
      <p:sp>
        <p:nvSpPr>
          <p:cNvPr id="1025058" name="Text Box 34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3584575" y="5962650"/>
            <a:ext cx="3048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Comic Sans MS" pitchFamily="-107" charset="0"/>
              </a:rPr>
              <a:t>NOR outputs 0  if either inputs is 1</a:t>
            </a:r>
          </a:p>
        </p:txBody>
      </p:sp>
      <p:sp>
        <p:nvSpPr>
          <p:cNvPr id="1025059" name="AutoShape 35"/>
          <p:cNvSpPr>
            <a:spLocks/>
          </p:cNvSpPr>
          <p:nvPr>
            <p:custDataLst>
              <p:tags r:id="rId28"/>
            </p:custDataLst>
          </p:nvPr>
        </p:nvSpPr>
        <p:spPr bwMode="auto">
          <a:xfrm>
            <a:off x="3503613" y="5735638"/>
            <a:ext cx="125412" cy="473075"/>
          </a:xfrm>
          <a:prstGeom prst="leftBrace">
            <a:avLst>
              <a:gd name="adj1" fmla="val 31435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5">
            <p14:nvContentPartPr>
              <p14:cNvPr id="1025063" name="Ink 3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318375" y="5951538"/>
              <a:ext cx="990600" cy="369887"/>
            </p14:xfrm>
          </p:contentPart>
        </mc:Choice>
        <mc:Fallback>
          <p:pic>
            <p:nvPicPr>
              <p:cNvPr id="1025063" name="Ink 3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7309016" y="5942174"/>
                <a:ext cx="1009318" cy="38861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7">
            <p14:nvContentPartPr>
              <p14:cNvPr id="1025064" name="Ink 4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343775" y="5970588"/>
              <a:ext cx="3175" cy="11112"/>
            </p14:xfrm>
          </p:contentPart>
        </mc:Choice>
        <mc:Fallback>
          <p:pic>
            <p:nvPicPr>
              <p:cNvPr id="1025064" name="Ink 4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8"/>
              <a:stretch>
                <a:fillRect/>
              </a:stretch>
            </p:blipFill>
            <p:spPr>
              <a:xfrm>
                <a:off x="7333456" y="5961268"/>
                <a:ext cx="23813" cy="2975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9">
            <p14:nvContentPartPr>
              <p14:cNvPr id="1025065" name="Ink 4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870200" y="3025775"/>
              <a:ext cx="2854325" cy="1293813"/>
            </p14:xfrm>
          </p:contentPart>
        </mc:Choice>
        <mc:Fallback>
          <p:pic>
            <p:nvPicPr>
              <p:cNvPr id="1025065" name="Ink 4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0"/>
              <a:stretch>
                <a:fillRect/>
              </a:stretch>
            </p:blipFill>
            <p:spPr>
              <a:xfrm>
                <a:off x="2860840" y="3016415"/>
                <a:ext cx="2873044" cy="131253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1">
            <p14:nvContentPartPr>
              <p14:cNvPr id="1025066" name="Ink 4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422900" y="2271713"/>
              <a:ext cx="896938" cy="1563687"/>
            </p14:xfrm>
          </p:contentPart>
        </mc:Choice>
        <mc:Fallback>
          <p:pic>
            <p:nvPicPr>
              <p:cNvPr id="1025066" name="Ink 4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2"/>
              <a:stretch>
                <a:fillRect/>
              </a:stretch>
            </p:blipFill>
            <p:spPr>
              <a:xfrm>
                <a:off x="5413538" y="2262354"/>
                <a:ext cx="915662" cy="158240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3">
            <p14:nvContentPartPr>
              <p14:cNvPr id="1025067" name="Ink 4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453063" y="2598738"/>
              <a:ext cx="238125" cy="436562"/>
            </p14:xfrm>
          </p:contentPart>
        </mc:Choice>
        <mc:Fallback>
          <p:pic>
            <p:nvPicPr>
              <p:cNvPr id="1025067" name="Ink 4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4"/>
              <a:stretch>
                <a:fillRect/>
              </a:stretch>
            </p:blipFill>
            <p:spPr>
              <a:xfrm>
                <a:off x="5443697" y="2589381"/>
                <a:ext cx="256858" cy="45527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5">
            <p14:nvContentPartPr>
              <p14:cNvPr id="1025068" name="Ink 4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238500" y="2632075"/>
              <a:ext cx="1028700" cy="738188"/>
            </p14:xfrm>
          </p:contentPart>
        </mc:Choice>
        <mc:Fallback>
          <p:pic>
            <p:nvPicPr>
              <p:cNvPr id="1025068" name="Ink 4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6"/>
              <a:stretch>
                <a:fillRect/>
              </a:stretch>
            </p:blipFill>
            <p:spPr>
              <a:xfrm>
                <a:off x="3229142" y="2622717"/>
                <a:ext cx="1047417" cy="75690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7">
            <p14:nvContentPartPr>
              <p14:cNvPr id="1025069" name="Ink 4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482975" y="2630488"/>
              <a:ext cx="428625" cy="195262"/>
            </p14:xfrm>
          </p:contentPart>
        </mc:Choice>
        <mc:Fallback>
          <p:pic>
            <p:nvPicPr>
              <p:cNvPr id="1025069" name="Ink 4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8"/>
              <a:stretch>
                <a:fillRect/>
              </a:stretch>
            </p:blipFill>
            <p:spPr>
              <a:xfrm>
                <a:off x="3473610" y="2621121"/>
                <a:ext cx="447355" cy="21399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9">
            <p14:nvContentPartPr>
              <p14:cNvPr id="1025070" name="Ink 4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192963" y="5572125"/>
              <a:ext cx="1136650" cy="223838"/>
            </p14:xfrm>
          </p:contentPart>
        </mc:Choice>
        <mc:Fallback>
          <p:pic>
            <p:nvPicPr>
              <p:cNvPr id="1025070" name="Ink 4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7183602" y="5562768"/>
                <a:ext cx="1155372" cy="24255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1">
            <p14:nvContentPartPr>
              <p14:cNvPr id="1025071" name="Ink 4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070725" y="5772150"/>
              <a:ext cx="1296988" cy="590550"/>
            </p14:xfrm>
          </p:contentPart>
        </mc:Choice>
        <mc:Fallback>
          <p:pic>
            <p:nvPicPr>
              <p:cNvPr id="1025071" name="Ink 4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2"/>
              <a:stretch>
                <a:fillRect/>
              </a:stretch>
            </p:blipFill>
            <p:spPr>
              <a:xfrm>
                <a:off x="7061363" y="5762793"/>
                <a:ext cx="1315712" cy="60926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3">
            <p14:nvContentPartPr>
              <p14:cNvPr id="1025072" name="Ink 4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089650" y="2008188"/>
              <a:ext cx="944563" cy="476250"/>
            </p14:xfrm>
          </p:contentPart>
        </mc:Choice>
        <mc:Fallback>
          <p:pic>
            <p:nvPicPr>
              <p:cNvPr id="1025072" name="Ink 4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4"/>
              <a:stretch>
                <a:fillRect/>
              </a:stretch>
            </p:blipFill>
            <p:spPr>
              <a:xfrm>
                <a:off x="6080291" y="1998829"/>
                <a:ext cx="963281" cy="494969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59337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218" name="Oval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7137400" y="1847850"/>
            <a:ext cx="141288" cy="1397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3219" name="Line 3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7292975" y="1917700"/>
            <a:ext cx="511175" cy="0"/>
          </a:xfrm>
          <a:prstGeom prst="line">
            <a:avLst/>
          </a:prstGeom>
          <a:noFill/>
          <a:ln w="19050">
            <a:solidFill>
              <a:srgbClr val="EB102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33220" name="Group 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6253163" y="1612900"/>
            <a:ext cx="892175" cy="611188"/>
            <a:chOff x="4734" y="3053"/>
            <a:chExt cx="656" cy="491"/>
          </a:xfrm>
        </p:grpSpPr>
        <p:grpSp>
          <p:nvGrpSpPr>
            <p:cNvPr id="1033221" name="Group 5"/>
            <p:cNvGrpSpPr>
              <a:grpSpLocks/>
            </p:cNvGrpSpPr>
            <p:nvPr/>
          </p:nvGrpSpPr>
          <p:grpSpPr bwMode="auto">
            <a:xfrm>
              <a:off x="4734" y="3053"/>
              <a:ext cx="648" cy="254"/>
              <a:chOff x="4734" y="3053"/>
              <a:chExt cx="648" cy="254"/>
            </a:xfrm>
          </p:grpSpPr>
          <p:sp>
            <p:nvSpPr>
              <p:cNvPr id="1033222" name="Freeform 6"/>
              <p:cNvSpPr>
                <a:spLocks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4734" y="3053"/>
                <a:ext cx="648" cy="254"/>
              </a:xfrm>
              <a:custGeom>
                <a:avLst/>
                <a:gdLst>
                  <a:gd name="T0" fmla="*/ 0 w 806"/>
                  <a:gd name="T1" fmla="*/ 0 h 254"/>
                  <a:gd name="T2" fmla="*/ 477 w 806"/>
                  <a:gd name="T3" fmla="*/ 30 h 254"/>
                  <a:gd name="T4" fmla="*/ 512 w 806"/>
                  <a:gd name="T5" fmla="*/ 47 h 254"/>
                  <a:gd name="T6" fmla="*/ 571 w 806"/>
                  <a:gd name="T7" fmla="*/ 65 h 254"/>
                  <a:gd name="T8" fmla="*/ 636 w 806"/>
                  <a:gd name="T9" fmla="*/ 94 h 254"/>
                  <a:gd name="T10" fmla="*/ 659 w 806"/>
                  <a:gd name="T11" fmla="*/ 112 h 254"/>
                  <a:gd name="T12" fmla="*/ 683 w 806"/>
                  <a:gd name="T13" fmla="*/ 124 h 254"/>
                  <a:gd name="T14" fmla="*/ 712 w 806"/>
                  <a:gd name="T15" fmla="*/ 159 h 254"/>
                  <a:gd name="T16" fmla="*/ 753 w 806"/>
                  <a:gd name="T17" fmla="*/ 188 h 254"/>
                  <a:gd name="T18" fmla="*/ 795 w 806"/>
                  <a:gd name="T19" fmla="*/ 235 h 254"/>
                  <a:gd name="T20" fmla="*/ 806 w 806"/>
                  <a:gd name="T21" fmla="*/ 253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6" h="254">
                    <a:moveTo>
                      <a:pt x="0" y="0"/>
                    </a:moveTo>
                    <a:cubicBezTo>
                      <a:pt x="165" y="3"/>
                      <a:pt x="315" y="11"/>
                      <a:pt x="477" y="30"/>
                    </a:cubicBezTo>
                    <a:cubicBezTo>
                      <a:pt x="528" y="44"/>
                      <a:pt x="460" y="23"/>
                      <a:pt x="512" y="47"/>
                    </a:cubicBezTo>
                    <a:cubicBezTo>
                      <a:pt x="552" y="65"/>
                      <a:pt x="536" y="53"/>
                      <a:pt x="571" y="65"/>
                    </a:cubicBezTo>
                    <a:cubicBezTo>
                      <a:pt x="594" y="72"/>
                      <a:pt x="612" y="86"/>
                      <a:pt x="636" y="94"/>
                    </a:cubicBezTo>
                    <a:cubicBezTo>
                      <a:pt x="643" y="100"/>
                      <a:pt x="650" y="106"/>
                      <a:pt x="659" y="112"/>
                    </a:cubicBezTo>
                    <a:cubicBezTo>
                      <a:pt x="666" y="116"/>
                      <a:pt x="675" y="118"/>
                      <a:pt x="683" y="124"/>
                    </a:cubicBezTo>
                    <a:cubicBezTo>
                      <a:pt x="714" y="146"/>
                      <a:pt x="687" y="134"/>
                      <a:pt x="712" y="159"/>
                    </a:cubicBezTo>
                    <a:cubicBezTo>
                      <a:pt x="720" y="167"/>
                      <a:pt x="741" y="180"/>
                      <a:pt x="753" y="188"/>
                    </a:cubicBezTo>
                    <a:cubicBezTo>
                      <a:pt x="761" y="212"/>
                      <a:pt x="773" y="221"/>
                      <a:pt x="795" y="235"/>
                    </a:cubicBezTo>
                    <a:cubicBezTo>
                      <a:pt x="800" y="254"/>
                      <a:pt x="793" y="253"/>
                      <a:pt x="806" y="253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3223" name="Freeform 7"/>
              <p:cNvSpPr>
                <a:spLocks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4741" y="3059"/>
                <a:ext cx="129" cy="241"/>
              </a:xfrm>
              <a:custGeom>
                <a:avLst/>
                <a:gdLst>
                  <a:gd name="T0" fmla="*/ 0 w 129"/>
                  <a:gd name="T1" fmla="*/ 0 h 241"/>
                  <a:gd name="T2" fmla="*/ 41 w 129"/>
                  <a:gd name="T3" fmla="*/ 35 h 241"/>
                  <a:gd name="T4" fmla="*/ 106 w 129"/>
                  <a:gd name="T5" fmla="*/ 171 h 241"/>
                  <a:gd name="T6" fmla="*/ 123 w 129"/>
                  <a:gd name="T7" fmla="*/ 218 h 241"/>
                  <a:gd name="T8" fmla="*/ 129 w 129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9" h="241">
                    <a:moveTo>
                      <a:pt x="0" y="0"/>
                    </a:moveTo>
                    <a:cubicBezTo>
                      <a:pt x="24" y="8"/>
                      <a:pt x="18" y="20"/>
                      <a:pt x="41" y="35"/>
                    </a:cubicBezTo>
                    <a:cubicBezTo>
                      <a:pt x="57" y="83"/>
                      <a:pt x="87" y="123"/>
                      <a:pt x="106" y="171"/>
                    </a:cubicBezTo>
                    <a:cubicBezTo>
                      <a:pt x="111" y="186"/>
                      <a:pt x="117" y="202"/>
                      <a:pt x="123" y="218"/>
                    </a:cubicBezTo>
                    <a:cubicBezTo>
                      <a:pt x="125" y="225"/>
                      <a:pt x="129" y="241"/>
                      <a:pt x="129" y="241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33224" name="Group 8"/>
            <p:cNvGrpSpPr>
              <a:grpSpLocks/>
            </p:cNvGrpSpPr>
            <p:nvPr/>
          </p:nvGrpSpPr>
          <p:grpSpPr bwMode="auto">
            <a:xfrm flipV="1">
              <a:off x="4742" y="3290"/>
              <a:ext cx="648" cy="254"/>
              <a:chOff x="4734" y="3053"/>
              <a:chExt cx="648" cy="254"/>
            </a:xfrm>
          </p:grpSpPr>
          <p:sp>
            <p:nvSpPr>
              <p:cNvPr id="1033225" name="Freeform 9"/>
              <p:cNvSpPr>
                <a:spLocks/>
              </p:cNvSpPr>
              <p:nvPr>
                <p:custDataLst>
                  <p:tags r:id="rId64"/>
                </p:custDataLst>
              </p:nvPr>
            </p:nvSpPr>
            <p:spPr bwMode="auto">
              <a:xfrm>
                <a:off x="4734" y="3053"/>
                <a:ext cx="648" cy="254"/>
              </a:xfrm>
              <a:custGeom>
                <a:avLst/>
                <a:gdLst>
                  <a:gd name="T0" fmla="*/ 0 w 806"/>
                  <a:gd name="T1" fmla="*/ 0 h 254"/>
                  <a:gd name="T2" fmla="*/ 477 w 806"/>
                  <a:gd name="T3" fmla="*/ 30 h 254"/>
                  <a:gd name="T4" fmla="*/ 512 w 806"/>
                  <a:gd name="T5" fmla="*/ 47 h 254"/>
                  <a:gd name="T6" fmla="*/ 571 w 806"/>
                  <a:gd name="T7" fmla="*/ 65 h 254"/>
                  <a:gd name="T8" fmla="*/ 636 w 806"/>
                  <a:gd name="T9" fmla="*/ 94 h 254"/>
                  <a:gd name="T10" fmla="*/ 659 w 806"/>
                  <a:gd name="T11" fmla="*/ 112 h 254"/>
                  <a:gd name="T12" fmla="*/ 683 w 806"/>
                  <a:gd name="T13" fmla="*/ 124 h 254"/>
                  <a:gd name="T14" fmla="*/ 712 w 806"/>
                  <a:gd name="T15" fmla="*/ 159 h 254"/>
                  <a:gd name="T16" fmla="*/ 753 w 806"/>
                  <a:gd name="T17" fmla="*/ 188 h 254"/>
                  <a:gd name="T18" fmla="*/ 795 w 806"/>
                  <a:gd name="T19" fmla="*/ 235 h 254"/>
                  <a:gd name="T20" fmla="*/ 806 w 806"/>
                  <a:gd name="T21" fmla="*/ 253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6" h="254">
                    <a:moveTo>
                      <a:pt x="0" y="0"/>
                    </a:moveTo>
                    <a:cubicBezTo>
                      <a:pt x="165" y="3"/>
                      <a:pt x="315" y="11"/>
                      <a:pt x="477" y="30"/>
                    </a:cubicBezTo>
                    <a:cubicBezTo>
                      <a:pt x="528" y="44"/>
                      <a:pt x="460" y="23"/>
                      <a:pt x="512" y="47"/>
                    </a:cubicBezTo>
                    <a:cubicBezTo>
                      <a:pt x="552" y="65"/>
                      <a:pt x="536" y="53"/>
                      <a:pt x="571" y="65"/>
                    </a:cubicBezTo>
                    <a:cubicBezTo>
                      <a:pt x="594" y="72"/>
                      <a:pt x="612" y="86"/>
                      <a:pt x="636" y="94"/>
                    </a:cubicBezTo>
                    <a:cubicBezTo>
                      <a:pt x="643" y="100"/>
                      <a:pt x="650" y="106"/>
                      <a:pt x="659" y="112"/>
                    </a:cubicBezTo>
                    <a:cubicBezTo>
                      <a:pt x="666" y="116"/>
                      <a:pt x="675" y="118"/>
                      <a:pt x="683" y="124"/>
                    </a:cubicBezTo>
                    <a:cubicBezTo>
                      <a:pt x="714" y="146"/>
                      <a:pt x="687" y="134"/>
                      <a:pt x="712" y="159"/>
                    </a:cubicBezTo>
                    <a:cubicBezTo>
                      <a:pt x="720" y="167"/>
                      <a:pt x="741" y="180"/>
                      <a:pt x="753" y="188"/>
                    </a:cubicBezTo>
                    <a:cubicBezTo>
                      <a:pt x="761" y="212"/>
                      <a:pt x="773" y="221"/>
                      <a:pt x="795" y="235"/>
                    </a:cubicBezTo>
                    <a:cubicBezTo>
                      <a:pt x="800" y="254"/>
                      <a:pt x="793" y="253"/>
                      <a:pt x="806" y="253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3226" name="Freeform 10"/>
              <p:cNvSpPr>
                <a:spLocks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4741" y="3059"/>
                <a:ext cx="129" cy="241"/>
              </a:xfrm>
              <a:custGeom>
                <a:avLst/>
                <a:gdLst>
                  <a:gd name="T0" fmla="*/ 0 w 129"/>
                  <a:gd name="T1" fmla="*/ 0 h 241"/>
                  <a:gd name="T2" fmla="*/ 41 w 129"/>
                  <a:gd name="T3" fmla="*/ 35 h 241"/>
                  <a:gd name="T4" fmla="*/ 106 w 129"/>
                  <a:gd name="T5" fmla="*/ 171 h 241"/>
                  <a:gd name="T6" fmla="*/ 123 w 129"/>
                  <a:gd name="T7" fmla="*/ 218 h 241"/>
                  <a:gd name="T8" fmla="*/ 129 w 129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9" h="241">
                    <a:moveTo>
                      <a:pt x="0" y="0"/>
                    </a:moveTo>
                    <a:cubicBezTo>
                      <a:pt x="24" y="8"/>
                      <a:pt x="18" y="20"/>
                      <a:pt x="41" y="35"/>
                    </a:cubicBezTo>
                    <a:cubicBezTo>
                      <a:pt x="57" y="83"/>
                      <a:pt x="87" y="123"/>
                      <a:pt x="106" y="171"/>
                    </a:cubicBezTo>
                    <a:cubicBezTo>
                      <a:pt x="111" y="186"/>
                      <a:pt x="117" y="202"/>
                      <a:pt x="123" y="218"/>
                    </a:cubicBezTo>
                    <a:cubicBezTo>
                      <a:pt x="125" y="225"/>
                      <a:pt x="129" y="241"/>
                      <a:pt x="129" y="241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033227" name="Group 11"/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6253163" y="3060700"/>
            <a:ext cx="892175" cy="611188"/>
            <a:chOff x="4734" y="3053"/>
            <a:chExt cx="656" cy="491"/>
          </a:xfrm>
        </p:grpSpPr>
        <p:grpSp>
          <p:nvGrpSpPr>
            <p:cNvPr id="1033228" name="Group 12"/>
            <p:cNvGrpSpPr>
              <a:grpSpLocks/>
            </p:cNvGrpSpPr>
            <p:nvPr/>
          </p:nvGrpSpPr>
          <p:grpSpPr bwMode="auto">
            <a:xfrm>
              <a:off x="4734" y="3053"/>
              <a:ext cx="648" cy="254"/>
              <a:chOff x="4734" y="3053"/>
              <a:chExt cx="648" cy="254"/>
            </a:xfrm>
          </p:grpSpPr>
          <p:sp>
            <p:nvSpPr>
              <p:cNvPr id="1033229" name="Freeform 13"/>
              <p:cNvSpPr>
                <a:spLocks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4734" y="3053"/>
                <a:ext cx="648" cy="254"/>
              </a:xfrm>
              <a:custGeom>
                <a:avLst/>
                <a:gdLst>
                  <a:gd name="T0" fmla="*/ 0 w 806"/>
                  <a:gd name="T1" fmla="*/ 0 h 254"/>
                  <a:gd name="T2" fmla="*/ 477 w 806"/>
                  <a:gd name="T3" fmla="*/ 30 h 254"/>
                  <a:gd name="T4" fmla="*/ 512 w 806"/>
                  <a:gd name="T5" fmla="*/ 47 h 254"/>
                  <a:gd name="T6" fmla="*/ 571 w 806"/>
                  <a:gd name="T7" fmla="*/ 65 h 254"/>
                  <a:gd name="T8" fmla="*/ 636 w 806"/>
                  <a:gd name="T9" fmla="*/ 94 h 254"/>
                  <a:gd name="T10" fmla="*/ 659 w 806"/>
                  <a:gd name="T11" fmla="*/ 112 h 254"/>
                  <a:gd name="T12" fmla="*/ 683 w 806"/>
                  <a:gd name="T13" fmla="*/ 124 h 254"/>
                  <a:gd name="T14" fmla="*/ 712 w 806"/>
                  <a:gd name="T15" fmla="*/ 159 h 254"/>
                  <a:gd name="T16" fmla="*/ 753 w 806"/>
                  <a:gd name="T17" fmla="*/ 188 h 254"/>
                  <a:gd name="T18" fmla="*/ 795 w 806"/>
                  <a:gd name="T19" fmla="*/ 235 h 254"/>
                  <a:gd name="T20" fmla="*/ 806 w 806"/>
                  <a:gd name="T21" fmla="*/ 253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6" h="254">
                    <a:moveTo>
                      <a:pt x="0" y="0"/>
                    </a:moveTo>
                    <a:cubicBezTo>
                      <a:pt x="165" y="3"/>
                      <a:pt x="315" y="11"/>
                      <a:pt x="477" y="30"/>
                    </a:cubicBezTo>
                    <a:cubicBezTo>
                      <a:pt x="528" y="44"/>
                      <a:pt x="460" y="23"/>
                      <a:pt x="512" y="47"/>
                    </a:cubicBezTo>
                    <a:cubicBezTo>
                      <a:pt x="552" y="65"/>
                      <a:pt x="536" y="53"/>
                      <a:pt x="571" y="65"/>
                    </a:cubicBezTo>
                    <a:cubicBezTo>
                      <a:pt x="594" y="72"/>
                      <a:pt x="612" y="86"/>
                      <a:pt x="636" y="94"/>
                    </a:cubicBezTo>
                    <a:cubicBezTo>
                      <a:pt x="643" y="100"/>
                      <a:pt x="650" y="106"/>
                      <a:pt x="659" y="112"/>
                    </a:cubicBezTo>
                    <a:cubicBezTo>
                      <a:pt x="666" y="116"/>
                      <a:pt x="675" y="118"/>
                      <a:pt x="683" y="124"/>
                    </a:cubicBezTo>
                    <a:cubicBezTo>
                      <a:pt x="714" y="146"/>
                      <a:pt x="687" y="134"/>
                      <a:pt x="712" y="159"/>
                    </a:cubicBezTo>
                    <a:cubicBezTo>
                      <a:pt x="720" y="167"/>
                      <a:pt x="741" y="180"/>
                      <a:pt x="753" y="188"/>
                    </a:cubicBezTo>
                    <a:cubicBezTo>
                      <a:pt x="761" y="212"/>
                      <a:pt x="773" y="221"/>
                      <a:pt x="795" y="235"/>
                    </a:cubicBezTo>
                    <a:cubicBezTo>
                      <a:pt x="800" y="254"/>
                      <a:pt x="793" y="253"/>
                      <a:pt x="806" y="253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3230" name="Freeform 14"/>
              <p:cNvSpPr>
                <a:spLocks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4741" y="3059"/>
                <a:ext cx="129" cy="241"/>
              </a:xfrm>
              <a:custGeom>
                <a:avLst/>
                <a:gdLst>
                  <a:gd name="T0" fmla="*/ 0 w 129"/>
                  <a:gd name="T1" fmla="*/ 0 h 241"/>
                  <a:gd name="T2" fmla="*/ 41 w 129"/>
                  <a:gd name="T3" fmla="*/ 35 h 241"/>
                  <a:gd name="T4" fmla="*/ 106 w 129"/>
                  <a:gd name="T5" fmla="*/ 171 h 241"/>
                  <a:gd name="T6" fmla="*/ 123 w 129"/>
                  <a:gd name="T7" fmla="*/ 218 h 241"/>
                  <a:gd name="T8" fmla="*/ 129 w 129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9" h="241">
                    <a:moveTo>
                      <a:pt x="0" y="0"/>
                    </a:moveTo>
                    <a:cubicBezTo>
                      <a:pt x="24" y="8"/>
                      <a:pt x="18" y="20"/>
                      <a:pt x="41" y="35"/>
                    </a:cubicBezTo>
                    <a:cubicBezTo>
                      <a:pt x="57" y="83"/>
                      <a:pt x="87" y="123"/>
                      <a:pt x="106" y="171"/>
                    </a:cubicBezTo>
                    <a:cubicBezTo>
                      <a:pt x="111" y="186"/>
                      <a:pt x="117" y="202"/>
                      <a:pt x="123" y="218"/>
                    </a:cubicBezTo>
                    <a:cubicBezTo>
                      <a:pt x="125" y="225"/>
                      <a:pt x="129" y="241"/>
                      <a:pt x="129" y="241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33231" name="Group 15"/>
            <p:cNvGrpSpPr>
              <a:grpSpLocks/>
            </p:cNvGrpSpPr>
            <p:nvPr/>
          </p:nvGrpSpPr>
          <p:grpSpPr bwMode="auto">
            <a:xfrm flipV="1">
              <a:off x="4742" y="3290"/>
              <a:ext cx="648" cy="254"/>
              <a:chOff x="4734" y="3053"/>
              <a:chExt cx="648" cy="254"/>
            </a:xfrm>
          </p:grpSpPr>
          <p:sp>
            <p:nvSpPr>
              <p:cNvPr id="1033232" name="Freeform 16"/>
              <p:cNvSpPr>
                <a:spLocks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4734" y="3053"/>
                <a:ext cx="648" cy="254"/>
              </a:xfrm>
              <a:custGeom>
                <a:avLst/>
                <a:gdLst>
                  <a:gd name="T0" fmla="*/ 0 w 806"/>
                  <a:gd name="T1" fmla="*/ 0 h 254"/>
                  <a:gd name="T2" fmla="*/ 477 w 806"/>
                  <a:gd name="T3" fmla="*/ 30 h 254"/>
                  <a:gd name="T4" fmla="*/ 512 w 806"/>
                  <a:gd name="T5" fmla="*/ 47 h 254"/>
                  <a:gd name="T6" fmla="*/ 571 w 806"/>
                  <a:gd name="T7" fmla="*/ 65 h 254"/>
                  <a:gd name="T8" fmla="*/ 636 w 806"/>
                  <a:gd name="T9" fmla="*/ 94 h 254"/>
                  <a:gd name="T10" fmla="*/ 659 w 806"/>
                  <a:gd name="T11" fmla="*/ 112 h 254"/>
                  <a:gd name="T12" fmla="*/ 683 w 806"/>
                  <a:gd name="T13" fmla="*/ 124 h 254"/>
                  <a:gd name="T14" fmla="*/ 712 w 806"/>
                  <a:gd name="T15" fmla="*/ 159 h 254"/>
                  <a:gd name="T16" fmla="*/ 753 w 806"/>
                  <a:gd name="T17" fmla="*/ 188 h 254"/>
                  <a:gd name="T18" fmla="*/ 795 w 806"/>
                  <a:gd name="T19" fmla="*/ 235 h 254"/>
                  <a:gd name="T20" fmla="*/ 806 w 806"/>
                  <a:gd name="T21" fmla="*/ 253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6" h="254">
                    <a:moveTo>
                      <a:pt x="0" y="0"/>
                    </a:moveTo>
                    <a:cubicBezTo>
                      <a:pt x="165" y="3"/>
                      <a:pt x="315" y="11"/>
                      <a:pt x="477" y="30"/>
                    </a:cubicBezTo>
                    <a:cubicBezTo>
                      <a:pt x="528" y="44"/>
                      <a:pt x="460" y="23"/>
                      <a:pt x="512" y="47"/>
                    </a:cubicBezTo>
                    <a:cubicBezTo>
                      <a:pt x="552" y="65"/>
                      <a:pt x="536" y="53"/>
                      <a:pt x="571" y="65"/>
                    </a:cubicBezTo>
                    <a:cubicBezTo>
                      <a:pt x="594" y="72"/>
                      <a:pt x="612" y="86"/>
                      <a:pt x="636" y="94"/>
                    </a:cubicBezTo>
                    <a:cubicBezTo>
                      <a:pt x="643" y="100"/>
                      <a:pt x="650" y="106"/>
                      <a:pt x="659" y="112"/>
                    </a:cubicBezTo>
                    <a:cubicBezTo>
                      <a:pt x="666" y="116"/>
                      <a:pt x="675" y="118"/>
                      <a:pt x="683" y="124"/>
                    </a:cubicBezTo>
                    <a:cubicBezTo>
                      <a:pt x="714" y="146"/>
                      <a:pt x="687" y="134"/>
                      <a:pt x="712" y="159"/>
                    </a:cubicBezTo>
                    <a:cubicBezTo>
                      <a:pt x="720" y="167"/>
                      <a:pt x="741" y="180"/>
                      <a:pt x="753" y="188"/>
                    </a:cubicBezTo>
                    <a:cubicBezTo>
                      <a:pt x="761" y="212"/>
                      <a:pt x="773" y="221"/>
                      <a:pt x="795" y="235"/>
                    </a:cubicBezTo>
                    <a:cubicBezTo>
                      <a:pt x="800" y="254"/>
                      <a:pt x="793" y="253"/>
                      <a:pt x="806" y="253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3233" name="Freeform 17"/>
              <p:cNvSpPr>
                <a:spLocks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4741" y="3059"/>
                <a:ext cx="129" cy="241"/>
              </a:xfrm>
              <a:custGeom>
                <a:avLst/>
                <a:gdLst>
                  <a:gd name="T0" fmla="*/ 0 w 129"/>
                  <a:gd name="T1" fmla="*/ 0 h 241"/>
                  <a:gd name="T2" fmla="*/ 41 w 129"/>
                  <a:gd name="T3" fmla="*/ 35 h 241"/>
                  <a:gd name="T4" fmla="*/ 106 w 129"/>
                  <a:gd name="T5" fmla="*/ 171 h 241"/>
                  <a:gd name="T6" fmla="*/ 123 w 129"/>
                  <a:gd name="T7" fmla="*/ 218 h 241"/>
                  <a:gd name="T8" fmla="*/ 129 w 129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9" h="241">
                    <a:moveTo>
                      <a:pt x="0" y="0"/>
                    </a:moveTo>
                    <a:cubicBezTo>
                      <a:pt x="24" y="8"/>
                      <a:pt x="18" y="20"/>
                      <a:pt x="41" y="35"/>
                    </a:cubicBezTo>
                    <a:cubicBezTo>
                      <a:pt x="57" y="83"/>
                      <a:pt x="87" y="123"/>
                      <a:pt x="106" y="171"/>
                    </a:cubicBezTo>
                    <a:cubicBezTo>
                      <a:pt x="111" y="186"/>
                      <a:pt x="117" y="202"/>
                      <a:pt x="123" y="218"/>
                    </a:cubicBezTo>
                    <a:cubicBezTo>
                      <a:pt x="125" y="225"/>
                      <a:pt x="129" y="241"/>
                      <a:pt x="129" y="241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33234" name="Oval 18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7129463" y="3297238"/>
            <a:ext cx="141287" cy="1397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3235" name="Text Box 19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111875" y="1766888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latin typeface="Arial" charset="0"/>
              </a:rPr>
              <a:t>NOR</a:t>
            </a:r>
          </a:p>
        </p:txBody>
      </p:sp>
      <p:sp>
        <p:nvSpPr>
          <p:cNvPr id="1033236" name="Text Box 20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6113463" y="3214688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latin typeface="Arial" charset="0"/>
              </a:rPr>
              <a:t>NOR</a:t>
            </a:r>
          </a:p>
        </p:txBody>
      </p:sp>
      <p:sp>
        <p:nvSpPr>
          <p:cNvPr id="1033237" name="Line 21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7281863" y="3365500"/>
            <a:ext cx="990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3238" name="Line 22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5354638" y="1755775"/>
            <a:ext cx="10080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3239" name="Line 23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5838825" y="2022475"/>
            <a:ext cx="53181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3240" name="Line 24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5840413" y="3197225"/>
            <a:ext cx="531812" cy="0"/>
          </a:xfrm>
          <a:prstGeom prst="line">
            <a:avLst/>
          </a:prstGeom>
          <a:noFill/>
          <a:ln w="19050">
            <a:solidFill>
              <a:srgbClr val="EB102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3241" name="Line 25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5364163" y="3511550"/>
            <a:ext cx="10080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3242" name="Freeform 26"/>
          <p:cNvSpPr>
            <a:spLocks/>
          </p:cNvSpPr>
          <p:nvPr>
            <p:custDataLst>
              <p:tags r:id="rId13"/>
            </p:custDataLst>
          </p:nvPr>
        </p:nvSpPr>
        <p:spPr bwMode="auto">
          <a:xfrm>
            <a:off x="5845175" y="2016125"/>
            <a:ext cx="1968500" cy="1349375"/>
          </a:xfrm>
          <a:custGeom>
            <a:avLst/>
            <a:gdLst>
              <a:gd name="T0" fmla="*/ 1240 w 1240"/>
              <a:gd name="T1" fmla="*/ 815 h 815"/>
              <a:gd name="T2" fmla="*/ 1240 w 1240"/>
              <a:gd name="T3" fmla="*/ 575 h 815"/>
              <a:gd name="T4" fmla="*/ 0 w 1240"/>
              <a:gd name="T5" fmla="*/ 215 h 815"/>
              <a:gd name="T6" fmla="*/ 0 w 1240"/>
              <a:gd name="T7" fmla="*/ 0 h 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40" h="815">
                <a:moveTo>
                  <a:pt x="1240" y="815"/>
                </a:moveTo>
                <a:lnTo>
                  <a:pt x="1240" y="575"/>
                </a:lnTo>
                <a:lnTo>
                  <a:pt x="0" y="215"/>
                </a:lnTo>
                <a:lnTo>
                  <a:pt x="0" y="0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3243" name="Freeform 27"/>
          <p:cNvSpPr>
            <a:spLocks/>
          </p:cNvSpPr>
          <p:nvPr>
            <p:custDataLst>
              <p:tags r:id="rId14"/>
            </p:custDataLst>
          </p:nvPr>
        </p:nvSpPr>
        <p:spPr bwMode="auto">
          <a:xfrm flipV="1">
            <a:off x="5842000" y="1914525"/>
            <a:ext cx="1968500" cy="1293813"/>
          </a:xfrm>
          <a:custGeom>
            <a:avLst/>
            <a:gdLst>
              <a:gd name="T0" fmla="*/ 1240 w 1240"/>
              <a:gd name="T1" fmla="*/ 815 h 815"/>
              <a:gd name="T2" fmla="*/ 1240 w 1240"/>
              <a:gd name="T3" fmla="*/ 575 h 815"/>
              <a:gd name="T4" fmla="*/ 0 w 1240"/>
              <a:gd name="T5" fmla="*/ 215 h 815"/>
              <a:gd name="T6" fmla="*/ 0 w 1240"/>
              <a:gd name="T7" fmla="*/ 0 h 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40" h="815">
                <a:moveTo>
                  <a:pt x="1240" y="815"/>
                </a:moveTo>
                <a:lnTo>
                  <a:pt x="1240" y="575"/>
                </a:lnTo>
                <a:lnTo>
                  <a:pt x="0" y="215"/>
                </a:lnTo>
                <a:lnTo>
                  <a:pt x="0" y="0"/>
                </a:lnTo>
              </a:path>
            </a:pathLst>
          </a:custGeom>
          <a:noFill/>
          <a:ln w="19050" cmpd="sng">
            <a:solidFill>
              <a:srgbClr val="EB102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3244" name="Rectangle 28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8131175" y="2971800"/>
            <a:ext cx="3667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1002CE"/>
                </a:solidFill>
                <a:latin typeface="Courier New" pitchFamily="-107" charset="0"/>
              </a:rPr>
              <a:t>Q</a:t>
            </a:r>
            <a:endParaRPr lang="en-US" sz="1600" b="1">
              <a:solidFill>
                <a:srgbClr val="067B0E"/>
              </a:solidFill>
              <a:latin typeface="Courier New" pitchFamily="-107" charset="0"/>
            </a:endParaRPr>
          </a:p>
        </p:txBody>
      </p:sp>
      <p:sp>
        <p:nvSpPr>
          <p:cNvPr id="1033245" name="Text Box 29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7034213" y="30734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Courier New" pitchFamily="-107" charset="0"/>
              </a:rPr>
              <a:t>0</a:t>
            </a:r>
            <a:endParaRPr lang="en-US" sz="1800" b="1">
              <a:solidFill>
                <a:srgbClr val="067B0E"/>
              </a:solidFill>
              <a:latin typeface="Courier New" pitchFamily="-107" charset="0"/>
            </a:endParaRPr>
          </a:p>
        </p:txBody>
      </p:sp>
      <p:sp>
        <p:nvSpPr>
          <p:cNvPr id="1033246" name="Text Box 30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7010400" y="16002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rgbClr val="EB102C"/>
                </a:solidFill>
                <a:latin typeface="Courier New" pitchFamily="-107" charset="0"/>
              </a:rPr>
              <a:t>1</a:t>
            </a:r>
          </a:p>
        </p:txBody>
      </p:sp>
      <p:sp>
        <p:nvSpPr>
          <p:cNvPr id="1033247" name="Text Box 31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680075" y="348615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Courier New" pitchFamily="-107" charset="0"/>
              </a:rPr>
              <a:t>0</a:t>
            </a:r>
            <a:endParaRPr lang="en-US" sz="1800" b="1">
              <a:solidFill>
                <a:srgbClr val="067B0E"/>
              </a:solidFill>
              <a:latin typeface="Courier New" pitchFamily="-107" charset="0"/>
            </a:endParaRPr>
          </a:p>
        </p:txBody>
      </p:sp>
      <p:sp>
        <p:nvSpPr>
          <p:cNvPr id="1033248" name="Text Box 32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257175" y="1536700"/>
            <a:ext cx="685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67B0E"/>
                </a:solidFill>
                <a:latin typeface="Comic Sans MS" pitchFamily="-107" charset="0"/>
              </a:rPr>
              <a:t>inputs</a:t>
            </a:r>
            <a:endParaRPr lang="en-US" sz="1200">
              <a:latin typeface="Comic Sans MS" pitchFamily="-107" charset="0"/>
            </a:endParaRPr>
          </a:p>
        </p:txBody>
      </p:sp>
      <p:sp>
        <p:nvSpPr>
          <p:cNvPr id="1033249" name="Text Box 33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7932738" y="2836863"/>
            <a:ext cx="73818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1002CE"/>
                </a:solidFill>
                <a:latin typeface="Comic Sans MS" pitchFamily="-107" charset="0"/>
              </a:rPr>
              <a:t>output</a:t>
            </a:r>
            <a:endParaRPr lang="en-US" sz="1200">
              <a:latin typeface="Comic Sans MS" pitchFamily="-107" charset="0"/>
            </a:endParaRPr>
          </a:p>
        </p:txBody>
      </p:sp>
      <p:sp>
        <p:nvSpPr>
          <p:cNvPr id="1033250" name="Text Box 34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5688013" y="288925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rgbClr val="EB102C"/>
                </a:solidFill>
                <a:latin typeface="Courier New" pitchFamily="-107" charset="0"/>
              </a:rPr>
              <a:t>1</a:t>
            </a:r>
          </a:p>
        </p:txBody>
      </p:sp>
      <p:sp>
        <p:nvSpPr>
          <p:cNvPr id="1033251" name="Text Box 35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659438" y="1457325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Courier New" pitchFamily="-107" charset="0"/>
              </a:rPr>
              <a:t>0</a:t>
            </a:r>
            <a:endParaRPr lang="en-US" sz="1800" b="1">
              <a:solidFill>
                <a:srgbClr val="067B0E"/>
              </a:solidFill>
              <a:latin typeface="Courier New" pitchFamily="-107" charset="0"/>
            </a:endParaRPr>
          </a:p>
        </p:txBody>
      </p:sp>
      <p:sp>
        <p:nvSpPr>
          <p:cNvPr id="1033252" name="Text Box 36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670550" y="1995488"/>
            <a:ext cx="838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Courier New" pitchFamily="-107" charset="0"/>
              </a:rPr>
              <a:t>0</a:t>
            </a:r>
            <a:endParaRPr lang="en-US" sz="1800" b="1">
              <a:solidFill>
                <a:srgbClr val="067B0E"/>
              </a:solidFill>
              <a:latin typeface="Courier New" pitchFamily="-107" charset="0"/>
            </a:endParaRPr>
          </a:p>
        </p:txBody>
      </p:sp>
      <p:sp>
        <p:nvSpPr>
          <p:cNvPr id="1033253" name="Text Box 37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447675" y="277813"/>
            <a:ext cx="3333750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200"/>
              <a:t>The D latch</a:t>
            </a:r>
          </a:p>
        </p:txBody>
      </p:sp>
      <p:grpSp>
        <p:nvGrpSpPr>
          <p:cNvPr id="1033254" name="Group 38"/>
          <p:cNvGrpSpPr>
            <a:grpSpLocks/>
          </p:cNvGrpSpPr>
          <p:nvPr>
            <p:custDataLst>
              <p:tags r:id="rId25"/>
            </p:custDataLst>
          </p:nvPr>
        </p:nvGrpSpPr>
        <p:grpSpPr bwMode="auto">
          <a:xfrm>
            <a:off x="3729038" y="1430338"/>
            <a:ext cx="500062" cy="647700"/>
            <a:chOff x="4891" y="1600"/>
            <a:chExt cx="315" cy="408"/>
          </a:xfrm>
        </p:grpSpPr>
        <p:sp>
          <p:nvSpPr>
            <p:cNvPr id="1033255" name="Freeform 39"/>
            <p:cNvSpPr>
              <a:spLocks/>
            </p:cNvSpPr>
            <p:nvPr>
              <p:custDataLst>
                <p:tags r:id="rId57"/>
              </p:custDataLst>
            </p:nvPr>
          </p:nvSpPr>
          <p:spPr bwMode="auto">
            <a:xfrm>
              <a:off x="4891" y="1600"/>
              <a:ext cx="314" cy="200"/>
            </a:xfrm>
            <a:custGeom>
              <a:avLst/>
              <a:gdLst>
                <a:gd name="T0" fmla="*/ 3 w 314"/>
                <a:gd name="T1" fmla="*/ 0 h 200"/>
                <a:gd name="T2" fmla="*/ 79 w 314"/>
                <a:gd name="T3" fmla="*/ 12 h 200"/>
                <a:gd name="T4" fmla="*/ 238 w 314"/>
                <a:gd name="T5" fmla="*/ 65 h 200"/>
                <a:gd name="T6" fmla="*/ 291 w 314"/>
                <a:gd name="T7" fmla="*/ 130 h 200"/>
                <a:gd name="T8" fmla="*/ 303 w 314"/>
                <a:gd name="T9" fmla="*/ 147 h 200"/>
                <a:gd name="T10" fmla="*/ 314 w 314"/>
                <a:gd name="T11" fmla="*/ 200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4" h="200">
                  <a:moveTo>
                    <a:pt x="3" y="0"/>
                  </a:moveTo>
                  <a:cubicBezTo>
                    <a:pt x="42" y="14"/>
                    <a:pt x="0" y="0"/>
                    <a:pt x="79" y="12"/>
                  </a:cubicBezTo>
                  <a:cubicBezTo>
                    <a:pt x="116" y="17"/>
                    <a:pt x="207" y="44"/>
                    <a:pt x="238" y="65"/>
                  </a:cubicBezTo>
                  <a:cubicBezTo>
                    <a:pt x="255" y="91"/>
                    <a:pt x="271" y="100"/>
                    <a:pt x="291" y="130"/>
                  </a:cubicBezTo>
                  <a:cubicBezTo>
                    <a:pt x="294" y="135"/>
                    <a:pt x="303" y="147"/>
                    <a:pt x="303" y="147"/>
                  </a:cubicBezTo>
                  <a:cubicBezTo>
                    <a:pt x="308" y="165"/>
                    <a:pt x="314" y="180"/>
                    <a:pt x="314" y="200"/>
                  </a:cubicBez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256" name="Freeform 40"/>
            <p:cNvSpPr>
              <a:spLocks/>
            </p:cNvSpPr>
            <p:nvPr>
              <p:custDataLst>
                <p:tags r:id="rId58"/>
              </p:custDataLst>
            </p:nvPr>
          </p:nvSpPr>
          <p:spPr bwMode="auto">
            <a:xfrm flipV="1">
              <a:off x="4892" y="1808"/>
              <a:ext cx="314" cy="200"/>
            </a:xfrm>
            <a:custGeom>
              <a:avLst/>
              <a:gdLst>
                <a:gd name="T0" fmla="*/ 3 w 314"/>
                <a:gd name="T1" fmla="*/ 0 h 200"/>
                <a:gd name="T2" fmla="*/ 79 w 314"/>
                <a:gd name="T3" fmla="*/ 12 h 200"/>
                <a:gd name="T4" fmla="*/ 238 w 314"/>
                <a:gd name="T5" fmla="*/ 65 h 200"/>
                <a:gd name="T6" fmla="*/ 291 w 314"/>
                <a:gd name="T7" fmla="*/ 130 h 200"/>
                <a:gd name="T8" fmla="*/ 303 w 314"/>
                <a:gd name="T9" fmla="*/ 147 h 200"/>
                <a:gd name="T10" fmla="*/ 314 w 314"/>
                <a:gd name="T11" fmla="*/ 200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4" h="200">
                  <a:moveTo>
                    <a:pt x="3" y="0"/>
                  </a:moveTo>
                  <a:cubicBezTo>
                    <a:pt x="42" y="14"/>
                    <a:pt x="0" y="0"/>
                    <a:pt x="79" y="12"/>
                  </a:cubicBezTo>
                  <a:cubicBezTo>
                    <a:pt x="116" y="17"/>
                    <a:pt x="207" y="44"/>
                    <a:pt x="238" y="65"/>
                  </a:cubicBezTo>
                  <a:cubicBezTo>
                    <a:pt x="255" y="91"/>
                    <a:pt x="271" y="100"/>
                    <a:pt x="291" y="130"/>
                  </a:cubicBezTo>
                  <a:cubicBezTo>
                    <a:pt x="294" y="135"/>
                    <a:pt x="303" y="147"/>
                    <a:pt x="303" y="147"/>
                  </a:cubicBezTo>
                  <a:cubicBezTo>
                    <a:pt x="308" y="165"/>
                    <a:pt x="314" y="180"/>
                    <a:pt x="314" y="200"/>
                  </a:cubicBez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257" name="Line 41"/>
            <p:cNvSpPr>
              <a:spLocks noChangeShapeType="1"/>
            </p:cNvSpPr>
            <p:nvPr>
              <p:custDataLst>
                <p:tags r:id="rId59"/>
              </p:custDataLst>
            </p:nvPr>
          </p:nvSpPr>
          <p:spPr bwMode="auto">
            <a:xfrm>
              <a:off x="4894" y="1606"/>
              <a:ext cx="0" cy="3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33258" name="Line 42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>
            <a:off x="2965450" y="3373438"/>
            <a:ext cx="6000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3259" name="Line 43"/>
          <p:cNvSpPr>
            <a:spLocks noChangeShapeType="1"/>
          </p:cNvSpPr>
          <p:nvPr>
            <p:custDataLst>
              <p:tags r:id="rId27"/>
            </p:custDataLst>
          </p:nvPr>
        </p:nvSpPr>
        <p:spPr bwMode="auto">
          <a:xfrm flipH="1">
            <a:off x="2954338" y="1579563"/>
            <a:ext cx="0" cy="17907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3260" name="Line 44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 flipH="1">
            <a:off x="2544763" y="1844675"/>
            <a:ext cx="0" cy="18430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3261" name="Line 45"/>
          <p:cNvSpPr>
            <a:spLocks noChangeShapeType="1"/>
          </p:cNvSpPr>
          <p:nvPr>
            <p:custDataLst>
              <p:tags r:id="rId29"/>
            </p:custDataLst>
          </p:nvPr>
        </p:nvSpPr>
        <p:spPr bwMode="auto">
          <a:xfrm>
            <a:off x="1135063" y="1854200"/>
            <a:ext cx="17557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3262" name="Oval 46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3581400" y="3297238"/>
            <a:ext cx="141288" cy="1397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33263" name="Group 47"/>
          <p:cNvGrpSpPr>
            <a:grpSpLocks/>
          </p:cNvGrpSpPr>
          <p:nvPr>
            <p:custDataLst>
              <p:tags r:id="rId31"/>
            </p:custDataLst>
          </p:nvPr>
        </p:nvGrpSpPr>
        <p:grpSpPr bwMode="auto">
          <a:xfrm>
            <a:off x="3729038" y="3184525"/>
            <a:ext cx="500062" cy="647700"/>
            <a:chOff x="4891" y="1600"/>
            <a:chExt cx="315" cy="408"/>
          </a:xfrm>
        </p:grpSpPr>
        <p:sp>
          <p:nvSpPr>
            <p:cNvPr id="1033264" name="Freeform 48"/>
            <p:cNvSpPr>
              <a:spLocks/>
            </p:cNvSpPr>
            <p:nvPr>
              <p:custDataLst>
                <p:tags r:id="rId54"/>
              </p:custDataLst>
            </p:nvPr>
          </p:nvSpPr>
          <p:spPr bwMode="auto">
            <a:xfrm>
              <a:off x="4891" y="1600"/>
              <a:ext cx="314" cy="200"/>
            </a:xfrm>
            <a:custGeom>
              <a:avLst/>
              <a:gdLst>
                <a:gd name="T0" fmla="*/ 3 w 314"/>
                <a:gd name="T1" fmla="*/ 0 h 200"/>
                <a:gd name="T2" fmla="*/ 79 w 314"/>
                <a:gd name="T3" fmla="*/ 12 h 200"/>
                <a:gd name="T4" fmla="*/ 238 w 314"/>
                <a:gd name="T5" fmla="*/ 65 h 200"/>
                <a:gd name="T6" fmla="*/ 291 w 314"/>
                <a:gd name="T7" fmla="*/ 130 h 200"/>
                <a:gd name="T8" fmla="*/ 303 w 314"/>
                <a:gd name="T9" fmla="*/ 147 h 200"/>
                <a:gd name="T10" fmla="*/ 314 w 314"/>
                <a:gd name="T11" fmla="*/ 200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4" h="200">
                  <a:moveTo>
                    <a:pt x="3" y="0"/>
                  </a:moveTo>
                  <a:cubicBezTo>
                    <a:pt x="42" y="14"/>
                    <a:pt x="0" y="0"/>
                    <a:pt x="79" y="12"/>
                  </a:cubicBezTo>
                  <a:cubicBezTo>
                    <a:pt x="116" y="17"/>
                    <a:pt x="207" y="44"/>
                    <a:pt x="238" y="65"/>
                  </a:cubicBezTo>
                  <a:cubicBezTo>
                    <a:pt x="255" y="91"/>
                    <a:pt x="271" y="100"/>
                    <a:pt x="291" y="130"/>
                  </a:cubicBezTo>
                  <a:cubicBezTo>
                    <a:pt x="294" y="135"/>
                    <a:pt x="303" y="147"/>
                    <a:pt x="303" y="147"/>
                  </a:cubicBezTo>
                  <a:cubicBezTo>
                    <a:pt x="308" y="165"/>
                    <a:pt x="314" y="180"/>
                    <a:pt x="314" y="200"/>
                  </a:cubicBez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265" name="Freeform 49"/>
            <p:cNvSpPr>
              <a:spLocks/>
            </p:cNvSpPr>
            <p:nvPr>
              <p:custDataLst>
                <p:tags r:id="rId55"/>
              </p:custDataLst>
            </p:nvPr>
          </p:nvSpPr>
          <p:spPr bwMode="auto">
            <a:xfrm flipV="1">
              <a:off x="4892" y="1808"/>
              <a:ext cx="314" cy="200"/>
            </a:xfrm>
            <a:custGeom>
              <a:avLst/>
              <a:gdLst>
                <a:gd name="T0" fmla="*/ 3 w 314"/>
                <a:gd name="T1" fmla="*/ 0 h 200"/>
                <a:gd name="T2" fmla="*/ 79 w 314"/>
                <a:gd name="T3" fmla="*/ 12 h 200"/>
                <a:gd name="T4" fmla="*/ 238 w 314"/>
                <a:gd name="T5" fmla="*/ 65 h 200"/>
                <a:gd name="T6" fmla="*/ 291 w 314"/>
                <a:gd name="T7" fmla="*/ 130 h 200"/>
                <a:gd name="T8" fmla="*/ 303 w 314"/>
                <a:gd name="T9" fmla="*/ 147 h 200"/>
                <a:gd name="T10" fmla="*/ 314 w 314"/>
                <a:gd name="T11" fmla="*/ 200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4" h="200">
                  <a:moveTo>
                    <a:pt x="3" y="0"/>
                  </a:moveTo>
                  <a:cubicBezTo>
                    <a:pt x="42" y="14"/>
                    <a:pt x="0" y="0"/>
                    <a:pt x="79" y="12"/>
                  </a:cubicBezTo>
                  <a:cubicBezTo>
                    <a:pt x="116" y="17"/>
                    <a:pt x="207" y="44"/>
                    <a:pt x="238" y="65"/>
                  </a:cubicBezTo>
                  <a:cubicBezTo>
                    <a:pt x="255" y="91"/>
                    <a:pt x="271" y="100"/>
                    <a:pt x="291" y="130"/>
                  </a:cubicBezTo>
                  <a:cubicBezTo>
                    <a:pt x="294" y="135"/>
                    <a:pt x="303" y="147"/>
                    <a:pt x="303" y="147"/>
                  </a:cubicBezTo>
                  <a:cubicBezTo>
                    <a:pt x="308" y="165"/>
                    <a:pt x="314" y="180"/>
                    <a:pt x="314" y="200"/>
                  </a:cubicBez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266" name="Line 50"/>
            <p:cNvSpPr>
              <a:spLocks noChangeShapeType="1"/>
            </p:cNvSpPr>
            <p:nvPr>
              <p:custDataLst>
                <p:tags r:id="rId56"/>
              </p:custDataLst>
            </p:nvPr>
          </p:nvSpPr>
          <p:spPr bwMode="auto">
            <a:xfrm>
              <a:off x="4894" y="1606"/>
              <a:ext cx="0" cy="3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33267" name="Line 51"/>
          <p:cNvSpPr>
            <a:spLocks noChangeShapeType="1"/>
          </p:cNvSpPr>
          <p:nvPr>
            <p:custDataLst>
              <p:tags r:id="rId32"/>
            </p:custDataLst>
          </p:nvPr>
        </p:nvSpPr>
        <p:spPr bwMode="auto">
          <a:xfrm>
            <a:off x="1112838" y="1585913"/>
            <a:ext cx="26209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3268" name="Line 52"/>
          <p:cNvSpPr>
            <a:spLocks noChangeShapeType="1"/>
          </p:cNvSpPr>
          <p:nvPr>
            <p:custDataLst>
              <p:tags r:id="rId33"/>
            </p:custDataLst>
          </p:nvPr>
        </p:nvSpPr>
        <p:spPr bwMode="auto">
          <a:xfrm>
            <a:off x="3025775" y="1847850"/>
            <a:ext cx="7080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3269" name="Line 53"/>
          <p:cNvSpPr>
            <a:spLocks noChangeShapeType="1"/>
          </p:cNvSpPr>
          <p:nvPr>
            <p:custDataLst>
              <p:tags r:id="rId34"/>
            </p:custDataLst>
          </p:nvPr>
        </p:nvSpPr>
        <p:spPr bwMode="auto">
          <a:xfrm>
            <a:off x="2543175" y="3675063"/>
            <a:ext cx="11842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3270" name="Rectangle 54"/>
          <p:cNvSpPr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1047750" y="1204913"/>
            <a:ext cx="3667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67B0E"/>
                </a:solidFill>
                <a:latin typeface="Courier New" pitchFamily="-107" charset="0"/>
              </a:rPr>
              <a:t>D</a:t>
            </a:r>
            <a:endParaRPr lang="en-US" sz="1600">
              <a:latin typeface="Monaco" pitchFamily="1" charset="0"/>
            </a:endParaRPr>
          </a:p>
        </p:txBody>
      </p:sp>
      <p:sp>
        <p:nvSpPr>
          <p:cNvPr id="1033271" name="Rectangle 55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1484313" y="1287463"/>
            <a:ext cx="6715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>
                <a:solidFill>
                  <a:srgbClr val="067B0E"/>
                </a:solidFill>
                <a:latin typeface="Monaco" pitchFamily="1" charset="0"/>
              </a:rPr>
              <a:t>data</a:t>
            </a:r>
          </a:p>
        </p:txBody>
      </p:sp>
      <p:sp>
        <p:nvSpPr>
          <p:cNvPr id="1033272" name="Rectangle 56"/>
          <p:cNvSpPr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1077913" y="1860550"/>
            <a:ext cx="11604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>
                <a:solidFill>
                  <a:srgbClr val="067B0E"/>
                </a:solidFill>
                <a:latin typeface="Monaco" pitchFamily="1" charset="0"/>
              </a:rPr>
              <a:t>"strobe"</a:t>
            </a:r>
          </a:p>
        </p:txBody>
      </p:sp>
      <p:sp>
        <p:nvSpPr>
          <p:cNvPr id="1033273" name="Text Box 57"/>
          <p:cNvSpPr txBox="1"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3660775" y="1611313"/>
            <a:ext cx="6111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latin typeface="Arial" charset="0"/>
              </a:rPr>
              <a:t>AND</a:t>
            </a:r>
          </a:p>
        </p:txBody>
      </p:sp>
      <p:sp>
        <p:nvSpPr>
          <p:cNvPr id="1033274" name="Text Box 58"/>
          <p:cNvSpPr txBox="1"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3660775" y="3352800"/>
            <a:ext cx="6111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latin typeface="Arial" charset="0"/>
              </a:rPr>
              <a:t>AND</a:t>
            </a:r>
          </a:p>
        </p:txBody>
      </p:sp>
      <p:sp>
        <p:nvSpPr>
          <p:cNvPr id="1033275" name="Line 59"/>
          <p:cNvSpPr>
            <a:spLocks noChangeShapeType="1"/>
          </p:cNvSpPr>
          <p:nvPr>
            <p:custDataLst>
              <p:tags r:id="rId40"/>
            </p:custDataLst>
          </p:nvPr>
        </p:nvSpPr>
        <p:spPr bwMode="auto">
          <a:xfrm>
            <a:off x="4219575" y="3509963"/>
            <a:ext cx="1168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33276" name="Line 60"/>
          <p:cNvSpPr>
            <a:spLocks noChangeShapeType="1"/>
          </p:cNvSpPr>
          <p:nvPr>
            <p:custDataLst>
              <p:tags r:id="rId41"/>
            </p:custDataLst>
          </p:nvPr>
        </p:nvSpPr>
        <p:spPr bwMode="auto">
          <a:xfrm>
            <a:off x="4222750" y="1760538"/>
            <a:ext cx="1168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33277" name="Rectangle 61"/>
          <p:cNvSpPr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762000" y="4724400"/>
            <a:ext cx="1217613" cy="175260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3278" name="Freeform 62"/>
          <p:cNvSpPr>
            <a:spLocks/>
          </p:cNvSpPr>
          <p:nvPr>
            <p:custDataLst>
              <p:tags r:id="rId43"/>
            </p:custDataLst>
          </p:nvPr>
        </p:nvSpPr>
        <p:spPr bwMode="auto">
          <a:xfrm>
            <a:off x="766763" y="5856288"/>
            <a:ext cx="169862" cy="404812"/>
          </a:xfrm>
          <a:custGeom>
            <a:avLst/>
            <a:gdLst>
              <a:gd name="T0" fmla="*/ 0 w 48"/>
              <a:gd name="T1" fmla="*/ 0 h 96"/>
              <a:gd name="T2" fmla="*/ 48 w 48"/>
              <a:gd name="T3" fmla="*/ 48 h 96"/>
              <a:gd name="T4" fmla="*/ 0 w 48"/>
              <a:gd name="T5" fmla="*/ 96 h 96"/>
              <a:gd name="T6" fmla="*/ 0 w 48"/>
              <a:gd name="T7" fmla="*/ 0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48" h="96">
                <a:moveTo>
                  <a:pt x="0" y="0"/>
                </a:moveTo>
                <a:lnTo>
                  <a:pt x="48" y="48"/>
                </a:lnTo>
                <a:lnTo>
                  <a:pt x="0" y="9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3279" name="Rectangle 63"/>
          <p:cNvSpPr>
            <a:spLocks noChangeArrowheads="1"/>
          </p:cNvSpPr>
          <p:nvPr>
            <p:custDataLst>
              <p:tags r:id="rId44"/>
            </p:custDataLst>
          </p:nvPr>
        </p:nvSpPr>
        <p:spPr bwMode="auto">
          <a:xfrm>
            <a:off x="908050" y="5895975"/>
            <a:ext cx="6778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Arial" charset="0"/>
              </a:rPr>
              <a:t>strobe</a:t>
            </a:r>
            <a:endParaRPr lang="en-US" sz="1800" b="1">
              <a:latin typeface="Arial" charset="0"/>
            </a:endParaRPr>
          </a:p>
        </p:txBody>
      </p:sp>
      <p:sp>
        <p:nvSpPr>
          <p:cNvPr id="1033280" name="Line 64"/>
          <p:cNvSpPr>
            <a:spLocks noChangeShapeType="1"/>
          </p:cNvSpPr>
          <p:nvPr>
            <p:custDataLst>
              <p:tags r:id="rId45"/>
            </p:custDataLst>
          </p:nvPr>
        </p:nvSpPr>
        <p:spPr bwMode="auto">
          <a:xfrm>
            <a:off x="762000" y="5129213"/>
            <a:ext cx="2508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3281" name="Line 65"/>
          <p:cNvSpPr>
            <a:spLocks noChangeShapeType="1"/>
          </p:cNvSpPr>
          <p:nvPr>
            <p:custDataLst>
              <p:tags r:id="rId46"/>
            </p:custDataLst>
          </p:nvPr>
        </p:nvSpPr>
        <p:spPr bwMode="auto">
          <a:xfrm>
            <a:off x="1716088" y="5556250"/>
            <a:ext cx="2508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3282" name="Rectangle 66"/>
          <p:cNvSpPr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711200" y="4800600"/>
            <a:ext cx="349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Arial" charset="0"/>
              </a:rPr>
              <a:t>D</a:t>
            </a:r>
          </a:p>
        </p:txBody>
      </p:sp>
      <p:sp>
        <p:nvSpPr>
          <p:cNvPr id="1033283" name="Rectangle 67"/>
          <p:cNvSpPr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1635125" y="5230813"/>
            <a:ext cx="361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Arial" charset="0"/>
              </a:rPr>
              <a:t>Q</a:t>
            </a:r>
          </a:p>
        </p:txBody>
      </p:sp>
      <p:sp>
        <p:nvSpPr>
          <p:cNvPr id="1033284" name="Text Box 68"/>
          <p:cNvSpPr txBox="1">
            <a:spLocks noChangeArrowheads="1"/>
          </p:cNvSpPr>
          <p:nvPr>
            <p:custDataLst>
              <p:tags r:id="rId49"/>
            </p:custDataLst>
          </p:nvPr>
        </p:nvSpPr>
        <p:spPr bwMode="auto">
          <a:xfrm>
            <a:off x="1066800" y="5638800"/>
            <a:ext cx="60515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1002CE"/>
                </a:solidFill>
              </a:rPr>
              <a:t>1 bit of memory!</a:t>
            </a:r>
          </a:p>
        </p:txBody>
      </p:sp>
      <p:pic>
        <p:nvPicPr>
          <p:cNvPr id="1033285" name="Picture 69"/>
          <p:cNvPicPr>
            <a:picLocks noChangeAspect="1" noChangeArrowheads="1"/>
          </p:cNvPicPr>
          <p:nvPr>
            <p:custDataLst>
              <p:tags r:id="rId50"/>
            </p:custDataLst>
          </p:nvPr>
        </p:nvPicPr>
        <p:blipFill>
          <a:blip r:embed="rId6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4953000"/>
            <a:ext cx="1041400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33286" name="Text Box 70"/>
          <p:cNvSpPr txBox="1">
            <a:spLocks noChangeArrowheads="1"/>
          </p:cNvSpPr>
          <p:nvPr>
            <p:custDataLst>
              <p:tags r:id="rId51"/>
            </p:custDataLst>
          </p:nvPr>
        </p:nvSpPr>
        <p:spPr bwMode="auto">
          <a:xfrm>
            <a:off x="6164263" y="5815013"/>
            <a:ext cx="22336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EB102C"/>
                </a:solidFill>
                <a:latin typeface="Comic Sans MS" pitchFamily="-107" charset="0"/>
              </a:rPr>
              <a:t>"flip-flop"</a:t>
            </a:r>
          </a:p>
        </p:txBody>
      </p:sp>
      <p:sp>
        <p:nvSpPr>
          <p:cNvPr id="1033287" name="Text Box 71"/>
          <p:cNvSpPr txBox="1">
            <a:spLocks noChangeArrowheads="1"/>
          </p:cNvSpPr>
          <p:nvPr>
            <p:custDataLst>
              <p:tags r:id="rId52"/>
            </p:custDataLst>
          </p:nvPr>
        </p:nvSpPr>
        <p:spPr bwMode="auto">
          <a:xfrm>
            <a:off x="2133600" y="4724400"/>
            <a:ext cx="2819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its circuit element</a:t>
            </a:r>
          </a:p>
        </p:txBody>
      </p:sp>
      <p:sp>
        <p:nvSpPr>
          <p:cNvPr id="1033288" name="AutoShape 72"/>
          <p:cNvSpPr>
            <a:spLocks noChangeArrowheads="1"/>
          </p:cNvSpPr>
          <p:nvPr/>
        </p:nvSpPr>
        <p:spPr bwMode="auto">
          <a:xfrm>
            <a:off x="457200" y="4419600"/>
            <a:ext cx="5562600" cy="22860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EB102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33289" name="Text Box 73"/>
          <p:cNvSpPr txBox="1">
            <a:spLocks noChangeArrowheads="1"/>
          </p:cNvSpPr>
          <p:nvPr>
            <p:custDataLst>
              <p:tags r:id="rId53"/>
            </p:custDataLst>
          </p:nvPr>
        </p:nvSpPr>
        <p:spPr bwMode="auto">
          <a:xfrm>
            <a:off x="5486400" y="276225"/>
            <a:ext cx="3333750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200">
                <a:solidFill>
                  <a:schemeClr val="bg2"/>
                </a:solidFill>
              </a:rPr>
              <a:t>The SR latch</a:t>
            </a:r>
          </a:p>
        </p:txBody>
      </p:sp>
    </p:spTree>
    <p:extLst>
      <p:ext uri="{BB962C8B-B14F-4D97-AF65-F5344CB8AC3E}">
        <p14:creationId xmlns:p14="http://schemas.microsoft.com/office/powerpoint/2010/main" val="195581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4242" name="Group 2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436563" y="989013"/>
            <a:ext cx="8218487" cy="180975"/>
            <a:chOff x="295" y="1311"/>
            <a:chExt cx="5177" cy="114"/>
          </a:xfrm>
        </p:grpSpPr>
        <p:sp>
          <p:nvSpPr>
            <p:cNvPr id="1034243" name="Rectangle 3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295" y="1311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244" name="Rectangle 4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295" y="1377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34245" name="Text Box 5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677863" y="231775"/>
            <a:ext cx="77819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/>
              <a:t>Random Access Memory</a:t>
            </a:r>
          </a:p>
        </p:txBody>
      </p:sp>
      <p:sp>
        <p:nvSpPr>
          <p:cNvPr id="1034246" name="Text Box 6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57200" y="1295400"/>
            <a:ext cx="784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"640K ought to be enough for anybody"</a:t>
            </a:r>
          </a:p>
        </p:txBody>
      </p:sp>
      <p:sp>
        <p:nvSpPr>
          <p:cNvPr id="1034247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410200" y="5143500"/>
            <a:ext cx="319881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Arial" charset="0"/>
              </a:rPr>
              <a:t>A 512</a:t>
            </a:r>
            <a:r>
              <a:rPr lang="en-US" sz="1400">
                <a:latin typeface="Arial" charset="0"/>
              </a:rPr>
              <a:t>KB</a:t>
            </a:r>
            <a:r>
              <a:rPr lang="en-US">
                <a:latin typeface="Arial" charset="0"/>
              </a:rPr>
              <a:t> RAM </a:t>
            </a:r>
          </a:p>
          <a:p>
            <a:pPr algn="ctr"/>
            <a:r>
              <a:rPr lang="en-US">
                <a:latin typeface="Arial" charset="0"/>
              </a:rPr>
              <a:t>(About 4.2 million bits)</a:t>
            </a:r>
          </a:p>
        </p:txBody>
      </p:sp>
      <p:pic>
        <p:nvPicPr>
          <p:cNvPr id="1034248" name="Picture 8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>
            <a:fillRect/>
          </a:stretch>
        </p:blipFill>
        <p:spPr bwMode="auto">
          <a:xfrm>
            <a:off x="152400" y="3581400"/>
            <a:ext cx="48006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34249" name="Text Box 9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109663" y="5143500"/>
            <a:ext cx="3114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Arial" charset="0"/>
              </a:rPr>
              <a:t>A 1</a:t>
            </a:r>
            <a:r>
              <a:rPr lang="en-US" sz="1400">
                <a:latin typeface="Arial" charset="0"/>
              </a:rPr>
              <a:t>GB</a:t>
            </a:r>
            <a:r>
              <a:rPr lang="en-US">
                <a:latin typeface="Arial" charset="0"/>
              </a:rPr>
              <a:t> RAM </a:t>
            </a:r>
          </a:p>
          <a:p>
            <a:pPr algn="ctr"/>
            <a:r>
              <a:rPr lang="en-US">
                <a:latin typeface="Arial" charset="0"/>
              </a:rPr>
              <a:t>(About 8.9 billion bits)</a:t>
            </a:r>
          </a:p>
        </p:txBody>
      </p:sp>
      <p:sp>
        <p:nvSpPr>
          <p:cNvPr id="1034250" name="Text Box 10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862388" y="1781175"/>
            <a:ext cx="2819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/>
              <a:t>- not Bill Gates!</a:t>
            </a:r>
          </a:p>
        </p:txBody>
      </p:sp>
      <p:sp>
        <p:nvSpPr>
          <p:cNvPr id="1034251" name="Text Box 11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7348538" y="2211388"/>
            <a:ext cx="1152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/>
              <a:t>RAM!</a:t>
            </a:r>
          </a:p>
        </p:txBody>
      </p:sp>
      <p:pic>
        <p:nvPicPr>
          <p:cNvPr id="1034252" name="Picture 12" descr="Picture 4"/>
          <p:cNvPicPr>
            <a:picLocks noChangeAspect="1" noChangeArrowheads="1"/>
          </p:cNvPicPr>
          <p:nvPr>
            <p:custDataLst>
              <p:tags r:id="rId9"/>
            </p:custDataLst>
          </p:nvPr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0700" y="2819400"/>
            <a:ext cx="2573338" cy="2259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253" name="Picture 13" descr="Picture 3"/>
          <p:cNvPicPr>
            <a:picLocks noChangeAspect="1" noChangeArrowheads="1"/>
          </p:cNvPicPr>
          <p:nvPr>
            <p:custDataLst>
              <p:tags r:id="rId10"/>
            </p:custDataLst>
          </p:nvPr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1282700"/>
            <a:ext cx="941388" cy="941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4254" name="Text Box 14"/>
          <p:cNvSpPr txBox="1">
            <a:spLocks noChangeArrowheads="1"/>
          </p:cNvSpPr>
          <p:nvPr/>
        </p:nvSpPr>
        <p:spPr bwMode="auto">
          <a:xfrm>
            <a:off x="7396163" y="647700"/>
            <a:ext cx="1212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1002CE"/>
                </a:solidFill>
                <a:latin typeface="Comic Sans MS" pitchFamily="-107" charset="0"/>
              </a:rPr>
              <a:t>"on-chip"</a:t>
            </a:r>
          </a:p>
        </p:txBody>
      </p:sp>
    </p:spTree>
    <p:extLst>
      <p:ext uri="{BB962C8B-B14F-4D97-AF65-F5344CB8AC3E}">
        <p14:creationId xmlns:p14="http://schemas.microsoft.com/office/powerpoint/2010/main" val="418161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5266" name="Group 2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436563" y="989013"/>
            <a:ext cx="8218487" cy="180975"/>
            <a:chOff x="295" y="1311"/>
            <a:chExt cx="5177" cy="114"/>
          </a:xfrm>
        </p:grpSpPr>
        <p:sp>
          <p:nvSpPr>
            <p:cNvPr id="1035267" name="Rectangle 3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295" y="1311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268" name="Rectangle 4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295" y="1377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35269" name="Text Box 5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677863" y="231775"/>
            <a:ext cx="77819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/>
              <a:t>Random Access Memory</a:t>
            </a:r>
          </a:p>
        </p:txBody>
      </p:sp>
      <p:sp>
        <p:nvSpPr>
          <p:cNvPr id="1035270" name="Text Box 6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57200" y="1295400"/>
            <a:ext cx="784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We can use data latches to create a 12 nG bit RAM !</a:t>
            </a:r>
          </a:p>
        </p:txBody>
      </p:sp>
      <p:sp>
        <p:nvSpPr>
          <p:cNvPr id="1035271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6034088" y="3429000"/>
            <a:ext cx="187801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rgbClr val="0000FF"/>
                </a:solidFill>
                <a:latin typeface="Comic Sans MS" pitchFamily="-107" charset="0"/>
              </a:rPr>
              <a:t>3 data output bits</a:t>
            </a:r>
          </a:p>
        </p:txBody>
      </p:sp>
      <p:sp>
        <p:nvSpPr>
          <p:cNvPr id="1035272" name="Text Box 8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676400" y="2057400"/>
            <a:ext cx="106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/>
              <a:t>Inputs</a:t>
            </a:r>
          </a:p>
        </p:txBody>
      </p:sp>
      <p:sp>
        <p:nvSpPr>
          <p:cNvPr id="1035273" name="Text Box 9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103313" y="2722563"/>
            <a:ext cx="1828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400">
                <a:solidFill>
                  <a:srgbClr val="009900"/>
                </a:solidFill>
                <a:latin typeface="Comic Sans MS" pitchFamily="-107" charset="0"/>
              </a:rPr>
              <a:t>3 data input bits</a:t>
            </a:r>
          </a:p>
        </p:txBody>
      </p:sp>
      <p:sp>
        <p:nvSpPr>
          <p:cNvPr id="1035274" name="Rectangle 10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124200" y="2819400"/>
            <a:ext cx="2819400" cy="24384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5275" name="Text Box 11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838575" y="3471863"/>
            <a:ext cx="1449388" cy="1058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/>
              <a:t>Simplified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/>
              <a:t>Prototype for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/>
              <a:t>Accessing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1800"/>
              <a:t>Memory</a:t>
            </a:r>
          </a:p>
        </p:txBody>
      </p:sp>
      <p:sp>
        <p:nvSpPr>
          <p:cNvPr id="1035276" name="Text Box 12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6019800" y="2057400"/>
            <a:ext cx="106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/>
              <a:t>Outputs</a:t>
            </a:r>
          </a:p>
        </p:txBody>
      </p:sp>
      <p:sp>
        <p:nvSpPr>
          <p:cNvPr id="1035277" name="Line 13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2286000" y="3048000"/>
            <a:ext cx="838200" cy="0"/>
          </a:xfrm>
          <a:prstGeom prst="line">
            <a:avLst/>
          </a:prstGeom>
          <a:noFill/>
          <a:ln w="19050">
            <a:solidFill>
              <a:srgbClr val="00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5278" name="Line 14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2286000" y="3200400"/>
            <a:ext cx="838200" cy="0"/>
          </a:xfrm>
          <a:prstGeom prst="line">
            <a:avLst/>
          </a:prstGeom>
          <a:noFill/>
          <a:ln w="19050">
            <a:solidFill>
              <a:srgbClr val="00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5279" name="Line 15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2286000" y="3352800"/>
            <a:ext cx="838200" cy="0"/>
          </a:xfrm>
          <a:prstGeom prst="line">
            <a:avLst/>
          </a:prstGeom>
          <a:noFill/>
          <a:ln w="19050">
            <a:solidFill>
              <a:srgbClr val="0099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5280" name="Line 16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2286000" y="3962400"/>
            <a:ext cx="838200" cy="0"/>
          </a:xfrm>
          <a:prstGeom prst="line">
            <a:avLst/>
          </a:prstGeom>
          <a:noFill/>
          <a:ln w="19050">
            <a:solidFill>
              <a:srgbClr val="98023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5281" name="Line 17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>
            <a:off x="2286000" y="4114800"/>
            <a:ext cx="838200" cy="0"/>
          </a:xfrm>
          <a:prstGeom prst="line">
            <a:avLst/>
          </a:prstGeom>
          <a:noFill/>
          <a:ln w="19050">
            <a:solidFill>
              <a:srgbClr val="8F01B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5282" name="Line 18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2286000" y="4724400"/>
            <a:ext cx="838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5283" name="Line 19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2286000" y="4876800"/>
            <a:ext cx="838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5284" name="Line 20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>
            <a:off x="5946775" y="3038475"/>
            <a:ext cx="838200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5285" name="Line 21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5946775" y="3190875"/>
            <a:ext cx="838200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5286" name="Line 22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5946775" y="3343275"/>
            <a:ext cx="838200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5287" name="Text Box 23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1143000" y="3657600"/>
            <a:ext cx="1828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400">
                <a:solidFill>
                  <a:srgbClr val="980236"/>
                </a:solidFill>
                <a:latin typeface="Comic Sans MS" pitchFamily="-107" charset="0"/>
              </a:rPr>
              <a:t>write enable line</a:t>
            </a:r>
          </a:p>
        </p:txBody>
      </p:sp>
      <p:sp>
        <p:nvSpPr>
          <p:cNvPr id="1035288" name="Text Box 24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1143000" y="4071938"/>
            <a:ext cx="1828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400">
                <a:solidFill>
                  <a:srgbClr val="8F01B8"/>
                </a:solidFill>
                <a:latin typeface="Comic Sans MS" pitchFamily="-107" charset="0"/>
              </a:rPr>
              <a:t>read enable line</a:t>
            </a:r>
          </a:p>
        </p:txBody>
      </p:sp>
      <p:sp>
        <p:nvSpPr>
          <p:cNvPr id="1035289" name="Text Box 25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1095375" y="4857750"/>
            <a:ext cx="1828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400">
                <a:latin typeface="Comic Sans MS" pitchFamily="-107" charset="0"/>
              </a:rPr>
              <a:t>2 data address bits</a:t>
            </a:r>
          </a:p>
        </p:txBody>
      </p:sp>
      <p:sp>
        <p:nvSpPr>
          <p:cNvPr id="1035290" name="Text Box 26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938213" y="5654675"/>
            <a:ext cx="2522537" cy="919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1400">
                <a:solidFill>
                  <a:srgbClr val="009900"/>
                </a:solidFill>
                <a:latin typeface="Arial" charset="0"/>
              </a:rPr>
              <a:t> 3 bits stored</a:t>
            </a:r>
            <a:r>
              <a:rPr lang="en-US" sz="1400">
                <a:latin typeface="Arial" charset="0"/>
              </a:rPr>
              <a:t> at location 00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1400">
                <a:solidFill>
                  <a:srgbClr val="009900"/>
                </a:solidFill>
                <a:latin typeface="Arial" charset="0"/>
              </a:rPr>
              <a:t> 3 bits stored</a:t>
            </a:r>
            <a:r>
              <a:rPr lang="en-US" sz="1400">
                <a:latin typeface="Arial" charset="0"/>
              </a:rPr>
              <a:t> at location 01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1400">
                <a:solidFill>
                  <a:srgbClr val="009900"/>
                </a:solidFill>
                <a:latin typeface="Arial" charset="0"/>
              </a:rPr>
              <a:t> 3 bits stored</a:t>
            </a:r>
            <a:r>
              <a:rPr lang="en-US" sz="1400">
                <a:latin typeface="Arial" charset="0"/>
              </a:rPr>
              <a:t> at location 10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1400">
                <a:solidFill>
                  <a:srgbClr val="009900"/>
                </a:solidFill>
                <a:latin typeface="Arial" charset="0"/>
              </a:rPr>
              <a:t> 3 bits stored</a:t>
            </a:r>
            <a:r>
              <a:rPr lang="en-US" sz="1400">
                <a:latin typeface="Arial" charset="0"/>
              </a:rPr>
              <a:t> at location 11</a:t>
            </a:r>
          </a:p>
        </p:txBody>
      </p:sp>
      <p:sp>
        <p:nvSpPr>
          <p:cNvPr id="1035291" name="AutoShape 27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05000" y="5253038"/>
            <a:ext cx="317500" cy="295275"/>
          </a:xfrm>
          <a:prstGeom prst="downArrow">
            <a:avLst>
              <a:gd name="adj1" fmla="val 40000"/>
              <a:gd name="adj2" fmla="val 35486"/>
            </a:avLst>
          </a:prstGeom>
          <a:solidFill>
            <a:schemeClr val="tx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5292" name="Text Box 28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3476625" y="5318125"/>
            <a:ext cx="21399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/>
              <a:t>12 bits of RAM</a:t>
            </a:r>
          </a:p>
        </p:txBody>
      </p:sp>
      <p:pic>
        <p:nvPicPr>
          <p:cNvPr id="1035293" name="Picture 29" descr="Picture 3"/>
          <p:cNvPicPr>
            <a:picLocks noChangeAspect="1" noChangeArrowheads="1"/>
          </p:cNvPicPr>
          <p:nvPr>
            <p:custDataLst>
              <p:tags r:id="rId26"/>
            </p:custDataLst>
          </p:nvPr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1282700"/>
            <a:ext cx="941388" cy="941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5294" name="Text Box 30"/>
          <p:cNvSpPr txBox="1">
            <a:spLocks noChangeArrowheads="1"/>
          </p:cNvSpPr>
          <p:nvPr/>
        </p:nvSpPr>
        <p:spPr bwMode="auto">
          <a:xfrm>
            <a:off x="7396163" y="647700"/>
            <a:ext cx="1212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1002CE"/>
                </a:solidFill>
                <a:latin typeface="Comic Sans MS" pitchFamily="-107" charset="0"/>
              </a:rPr>
              <a:t>"on-chip"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1">
            <p14:nvContentPartPr>
              <p14:cNvPr id="1035295" name="Ink 3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873625" y="1676400"/>
              <a:ext cx="793750" cy="34925"/>
            </p14:xfrm>
          </p:contentPart>
        </mc:Choice>
        <mc:Fallback>
          <p:pic>
            <p:nvPicPr>
              <p:cNvPr id="1035295" name="Ink 3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4864266" y="1667039"/>
                <a:ext cx="812469" cy="53648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90530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050" name="Text Box 2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57200" y="1030288"/>
            <a:ext cx="31607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Times" pitchFamily="-107" charset="0"/>
              <a:buChar char="•"/>
            </a:pPr>
            <a:r>
              <a:rPr lang="en-US" sz="1600"/>
              <a:t> Is it currently stable or oscillating?</a:t>
            </a:r>
          </a:p>
        </p:txBody>
      </p:sp>
      <p:sp>
        <p:nvSpPr>
          <p:cNvPr id="1026051" name="Text Box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457200" y="2100263"/>
            <a:ext cx="39512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Times" pitchFamily="-107" charset="0"/>
              <a:buChar char="•"/>
            </a:pPr>
            <a:r>
              <a:rPr lang="en-US" sz="1600"/>
              <a:t> What will happen if input </a:t>
            </a:r>
            <a:r>
              <a:rPr lang="en-US" sz="1600" b="1">
                <a:solidFill>
                  <a:srgbClr val="067B0E"/>
                </a:solidFill>
                <a:latin typeface="Courier New" pitchFamily="-107" charset="0"/>
              </a:rPr>
              <a:t>S</a:t>
            </a:r>
            <a:r>
              <a:rPr lang="en-US" sz="1600"/>
              <a:t> is set to </a:t>
            </a:r>
            <a:r>
              <a:rPr lang="en-US" sz="1600" b="1">
                <a:solidFill>
                  <a:srgbClr val="EB102C"/>
                </a:solidFill>
                <a:latin typeface="Courier New" pitchFamily="-107" charset="0"/>
              </a:rPr>
              <a:t>1</a:t>
            </a:r>
            <a:r>
              <a:rPr lang="en-US" sz="1600"/>
              <a:t>?</a:t>
            </a:r>
          </a:p>
        </p:txBody>
      </p:sp>
      <p:sp>
        <p:nvSpPr>
          <p:cNvPr id="1026052" name="Text Box 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57200" y="3505200"/>
            <a:ext cx="45894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Times" pitchFamily="-107" charset="0"/>
              <a:buChar char="•"/>
            </a:pPr>
            <a:r>
              <a:rPr lang="en-US" sz="1600"/>
              <a:t> What will happen if input </a:t>
            </a:r>
            <a:r>
              <a:rPr lang="en-US" sz="1600" b="1">
                <a:solidFill>
                  <a:srgbClr val="067B0E"/>
                </a:solidFill>
                <a:latin typeface="Courier New" pitchFamily="-107" charset="0"/>
              </a:rPr>
              <a:t>S</a:t>
            </a:r>
            <a:r>
              <a:rPr lang="en-US" sz="1600"/>
              <a:t> is then set back to </a:t>
            </a:r>
            <a:r>
              <a:rPr lang="en-US" sz="1600" b="1">
                <a:latin typeface="Courier New" pitchFamily="-107" charset="0"/>
              </a:rPr>
              <a:t>0</a:t>
            </a:r>
            <a:r>
              <a:rPr lang="en-US" sz="1600"/>
              <a:t>?</a:t>
            </a:r>
          </a:p>
        </p:txBody>
      </p:sp>
      <p:sp>
        <p:nvSpPr>
          <p:cNvPr id="1026053" name="Text Box 5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882650" y="2392363"/>
            <a:ext cx="32321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67B0E"/>
                </a:solidFill>
                <a:latin typeface="Comic Sans MS" pitchFamily="-107" charset="0"/>
              </a:rPr>
              <a:t>Follow how the signals will change…</a:t>
            </a:r>
          </a:p>
        </p:txBody>
      </p:sp>
      <p:sp>
        <p:nvSpPr>
          <p:cNvPr id="1026054" name="Text Box 6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882650" y="3779838"/>
            <a:ext cx="32321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67B0E"/>
                </a:solidFill>
                <a:latin typeface="Comic Sans MS" pitchFamily="-107" charset="0"/>
              </a:rPr>
              <a:t>Which signals will change?</a:t>
            </a:r>
          </a:p>
        </p:txBody>
      </p:sp>
      <p:sp>
        <p:nvSpPr>
          <p:cNvPr id="1026055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57200" y="6413500"/>
            <a:ext cx="73215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Times" pitchFamily="-107" charset="0"/>
              <a:buChar char="•"/>
            </a:pPr>
            <a:r>
              <a:rPr lang="en-US" sz="1600"/>
              <a:t> How could we change this circuit to ensure </a:t>
            </a:r>
            <a:r>
              <a:rPr lang="en-US" sz="1600" b="1">
                <a:solidFill>
                  <a:srgbClr val="067B0E"/>
                </a:solidFill>
                <a:latin typeface="Courier New" pitchFamily="-107" charset="0"/>
              </a:rPr>
              <a:t>S</a:t>
            </a:r>
            <a:r>
              <a:rPr lang="en-US" sz="1600"/>
              <a:t> and </a:t>
            </a:r>
            <a:r>
              <a:rPr lang="en-US" sz="1600" b="1">
                <a:solidFill>
                  <a:srgbClr val="067B0E"/>
                </a:solidFill>
                <a:latin typeface="Courier New" pitchFamily="-107" charset="0"/>
              </a:rPr>
              <a:t>R</a:t>
            </a:r>
            <a:r>
              <a:rPr lang="en-US" sz="1600"/>
              <a:t> are </a:t>
            </a:r>
            <a:r>
              <a:rPr lang="en-US" sz="1600" b="1" i="1"/>
              <a:t>not simultaneously</a:t>
            </a:r>
            <a:r>
              <a:rPr lang="en-US" sz="1600"/>
              <a:t> </a:t>
            </a:r>
            <a:r>
              <a:rPr lang="en-US" sz="1600" b="1">
                <a:solidFill>
                  <a:srgbClr val="EB102C"/>
                </a:solidFill>
                <a:latin typeface="Courier New" pitchFamily="-107" charset="0"/>
              </a:rPr>
              <a:t>1</a:t>
            </a:r>
            <a:r>
              <a:rPr lang="en-US" sz="1600"/>
              <a:t>? </a:t>
            </a:r>
          </a:p>
        </p:txBody>
      </p:sp>
      <p:sp>
        <p:nvSpPr>
          <p:cNvPr id="1026056" name="Text Box 8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457200" y="4892675"/>
            <a:ext cx="39512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Times" pitchFamily="-107" charset="0"/>
              <a:buChar char="•"/>
            </a:pPr>
            <a:r>
              <a:rPr lang="en-US" sz="1600"/>
              <a:t> What will happen if input </a:t>
            </a:r>
            <a:r>
              <a:rPr lang="en-US" sz="1600" b="1">
                <a:solidFill>
                  <a:srgbClr val="067B0E"/>
                </a:solidFill>
                <a:latin typeface="Courier New" pitchFamily="-107" charset="0"/>
              </a:rPr>
              <a:t>R</a:t>
            </a:r>
            <a:r>
              <a:rPr lang="en-US" sz="1600"/>
              <a:t> is then set to </a:t>
            </a:r>
            <a:r>
              <a:rPr lang="en-US" sz="1600" b="1">
                <a:solidFill>
                  <a:srgbClr val="EB102C"/>
                </a:solidFill>
                <a:latin typeface="Courier New" pitchFamily="-107" charset="0"/>
              </a:rPr>
              <a:t>1</a:t>
            </a:r>
            <a:r>
              <a:rPr lang="en-US" sz="1600"/>
              <a:t>?</a:t>
            </a:r>
          </a:p>
        </p:txBody>
      </p:sp>
      <p:sp>
        <p:nvSpPr>
          <p:cNvPr id="1026057" name="Text Box 9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882650" y="5135563"/>
            <a:ext cx="32321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Comic Sans MS" pitchFamily="-107" charset="0"/>
              </a:rPr>
              <a:t>how do R and S affect Q in general?</a:t>
            </a:r>
          </a:p>
        </p:txBody>
      </p:sp>
      <p:sp>
        <p:nvSpPr>
          <p:cNvPr id="1026058" name="Text Box 10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5454650" y="201613"/>
            <a:ext cx="3333750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200"/>
              <a:t>The SR latch</a:t>
            </a:r>
          </a:p>
        </p:txBody>
      </p:sp>
      <p:sp>
        <p:nvSpPr>
          <p:cNvPr id="1026059" name="Oval 11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7137400" y="1847850"/>
            <a:ext cx="141288" cy="1397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060" name="Line 12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7292975" y="1917700"/>
            <a:ext cx="511175" cy="0"/>
          </a:xfrm>
          <a:prstGeom prst="line">
            <a:avLst/>
          </a:prstGeom>
          <a:noFill/>
          <a:ln w="19050">
            <a:solidFill>
              <a:srgbClr val="EB102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26061" name="Group 13"/>
          <p:cNvGrpSpPr>
            <a:grpSpLocks/>
          </p:cNvGrpSpPr>
          <p:nvPr>
            <p:custDataLst>
              <p:tags r:id="rId12"/>
            </p:custDataLst>
          </p:nvPr>
        </p:nvGrpSpPr>
        <p:grpSpPr bwMode="auto">
          <a:xfrm>
            <a:off x="6253163" y="1612900"/>
            <a:ext cx="892175" cy="611188"/>
            <a:chOff x="4734" y="3053"/>
            <a:chExt cx="656" cy="491"/>
          </a:xfrm>
        </p:grpSpPr>
        <p:grpSp>
          <p:nvGrpSpPr>
            <p:cNvPr id="1026062" name="Group 14"/>
            <p:cNvGrpSpPr>
              <a:grpSpLocks/>
            </p:cNvGrpSpPr>
            <p:nvPr/>
          </p:nvGrpSpPr>
          <p:grpSpPr bwMode="auto">
            <a:xfrm>
              <a:off x="4734" y="3053"/>
              <a:ext cx="648" cy="254"/>
              <a:chOff x="4734" y="3053"/>
              <a:chExt cx="648" cy="254"/>
            </a:xfrm>
          </p:grpSpPr>
          <p:sp>
            <p:nvSpPr>
              <p:cNvPr id="1026063" name="Freeform 15"/>
              <p:cNvSpPr>
                <a:spLocks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4734" y="3053"/>
                <a:ext cx="648" cy="254"/>
              </a:xfrm>
              <a:custGeom>
                <a:avLst/>
                <a:gdLst>
                  <a:gd name="T0" fmla="*/ 0 w 806"/>
                  <a:gd name="T1" fmla="*/ 0 h 254"/>
                  <a:gd name="T2" fmla="*/ 477 w 806"/>
                  <a:gd name="T3" fmla="*/ 30 h 254"/>
                  <a:gd name="T4" fmla="*/ 512 w 806"/>
                  <a:gd name="T5" fmla="*/ 47 h 254"/>
                  <a:gd name="T6" fmla="*/ 571 w 806"/>
                  <a:gd name="T7" fmla="*/ 65 h 254"/>
                  <a:gd name="T8" fmla="*/ 636 w 806"/>
                  <a:gd name="T9" fmla="*/ 94 h 254"/>
                  <a:gd name="T10" fmla="*/ 659 w 806"/>
                  <a:gd name="T11" fmla="*/ 112 h 254"/>
                  <a:gd name="T12" fmla="*/ 683 w 806"/>
                  <a:gd name="T13" fmla="*/ 124 h 254"/>
                  <a:gd name="T14" fmla="*/ 712 w 806"/>
                  <a:gd name="T15" fmla="*/ 159 h 254"/>
                  <a:gd name="T16" fmla="*/ 753 w 806"/>
                  <a:gd name="T17" fmla="*/ 188 h 254"/>
                  <a:gd name="T18" fmla="*/ 795 w 806"/>
                  <a:gd name="T19" fmla="*/ 235 h 254"/>
                  <a:gd name="T20" fmla="*/ 806 w 806"/>
                  <a:gd name="T21" fmla="*/ 253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6" h="254">
                    <a:moveTo>
                      <a:pt x="0" y="0"/>
                    </a:moveTo>
                    <a:cubicBezTo>
                      <a:pt x="165" y="3"/>
                      <a:pt x="315" y="11"/>
                      <a:pt x="477" y="30"/>
                    </a:cubicBezTo>
                    <a:cubicBezTo>
                      <a:pt x="528" y="44"/>
                      <a:pt x="460" y="23"/>
                      <a:pt x="512" y="47"/>
                    </a:cubicBezTo>
                    <a:cubicBezTo>
                      <a:pt x="552" y="65"/>
                      <a:pt x="536" y="53"/>
                      <a:pt x="571" y="65"/>
                    </a:cubicBezTo>
                    <a:cubicBezTo>
                      <a:pt x="594" y="72"/>
                      <a:pt x="612" y="86"/>
                      <a:pt x="636" y="94"/>
                    </a:cubicBezTo>
                    <a:cubicBezTo>
                      <a:pt x="643" y="100"/>
                      <a:pt x="650" y="106"/>
                      <a:pt x="659" y="112"/>
                    </a:cubicBezTo>
                    <a:cubicBezTo>
                      <a:pt x="666" y="116"/>
                      <a:pt x="675" y="118"/>
                      <a:pt x="683" y="124"/>
                    </a:cubicBezTo>
                    <a:cubicBezTo>
                      <a:pt x="714" y="146"/>
                      <a:pt x="687" y="134"/>
                      <a:pt x="712" y="159"/>
                    </a:cubicBezTo>
                    <a:cubicBezTo>
                      <a:pt x="720" y="167"/>
                      <a:pt x="741" y="180"/>
                      <a:pt x="753" y="188"/>
                    </a:cubicBezTo>
                    <a:cubicBezTo>
                      <a:pt x="761" y="212"/>
                      <a:pt x="773" y="221"/>
                      <a:pt x="795" y="235"/>
                    </a:cubicBezTo>
                    <a:cubicBezTo>
                      <a:pt x="800" y="254"/>
                      <a:pt x="793" y="253"/>
                      <a:pt x="806" y="253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064" name="Freeform 16"/>
              <p:cNvSpPr>
                <a:spLocks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4741" y="3059"/>
                <a:ext cx="129" cy="241"/>
              </a:xfrm>
              <a:custGeom>
                <a:avLst/>
                <a:gdLst>
                  <a:gd name="T0" fmla="*/ 0 w 129"/>
                  <a:gd name="T1" fmla="*/ 0 h 241"/>
                  <a:gd name="T2" fmla="*/ 41 w 129"/>
                  <a:gd name="T3" fmla="*/ 35 h 241"/>
                  <a:gd name="T4" fmla="*/ 106 w 129"/>
                  <a:gd name="T5" fmla="*/ 171 h 241"/>
                  <a:gd name="T6" fmla="*/ 123 w 129"/>
                  <a:gd name="T7" fmla="*/ 218 h 241"/>
                  <a:gd name="T8" fmla="*/ 129 w 129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9" h="241">
                    <a:moveTo>
                      <a:pt x="0" y="0"/>
                    </a:moveTo>
                    <a:cubicBezTo>
                      <a:pt x="24" y="8"/>
                      <a:pt x="18" y="20"/>
                      <a:pt x="41" y="35"/>
                    </a:cubicBezTo>
                    <a:cubicBezTo>
                      <a:pt x="57" y="83"/>
                      <a:pt x="87" y="123"/>
                      <a:pt x="106" y="171"/>
                    </a:cubicBezTo>
                    <a:cubicBezTo>
                      <a:pt x="111" y="186"/>
                      <a:pt x="117" y="202"/>
                      <a:pt x="123" y="218"/>
                    </a:cubicBezTo>
                    <a:cubicBezTo>
                      <a:pt x="125" y="225"/>
                      <a:pt x="129" y="241"/>
                      <a:pt x="129" y="241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26065" name="Group 17"/>
            <p:cNvGrpSpPr>
              <a:grpSpLocks/>
            </p:cNvGrpSpPr>
            <p:nvPr/>
          </p:nvGrpSpPr>
          <p:grpSpPr bwMode="auto">
            <a:xfrm flipV="1">
              <a:off x="4742" y="3290"/>
              <a:ext cx="648" cy="254"/>
              <a:chOff x="4734" y="3053"/>
              <a:chExt cx="648" cy="254"/>
            </a:xfrm>
          </p:grpSpPr>
          <p:sp>
            <p:nvSpPr>
              <p:cNvPr id="1026066" name="Freeform 18"/>
              <p:cNvSpPr>
                <a:spLocks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4734" y="3053"/>
                <a:ext cx="648" cy="254"/>
              </a:xfrm>
              <a:custGeom>
                <a:avLst/>
                <a:gdLst>
                  <a:gd name="T0" fmla="*/ 0 w 806"/>
                  <a:gd name="T1" fmla="*/ 0 h 254"/>
                  <a:gd name="T2" fmla="*/ 477 w 806"/>
                  <a:gd name="T3" fmla="*/ 30 h 254"/>
                  <a:gd name="T4" fmla="*/ 512 w 806"/>
                  <a:gd name="T5" fmla="*/ 47 h 254"/>
                  <a:gd name="T6" fmla="*/ 571 w 806"/>
                  <a:gd name="T7" fmla="*/ 65 h 254"/>
                  <a:gd name="T8" fmla="*/ 636 w 806"/>
                  <a:gd name="T9" fmla="*/ 94 h 254"/>
                  <a:gd name="T10" fmla="*/ 659 w 806"/>
                  <a:gd name="T11" fmla="*/ 112 h 254"/>
                  <a:gd name="T12" fmla="*/ 683 w 806"/>
                  <a:gd name="T13" fmla="*/ 124 h 254"/>
                  <a:gd name="T14" fmla="*/ 712 w 806"/>
                  <a:gd name="T15" fmla="*/ 159 h 254"/>
                  <a:gd name="T16" fmla="*/ 753 w 806"/>
                  <a:gd name="T17" fmla="*/ 188 h 254"/>
                  <a:gd name="T18" fmla="*/ 795 w 806"/>
                  <a:gd name="T19" fmla="*/ 235 h 254"/>
                  <a:gd name="T20" fmla="*/ 806 w 806"/>
                  <a:gd name="T21" fmla="*/ 253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6" h="254">
                    <a:moveTo>
                      <a:pt x="0" y="0"/>
                    </a:moveTo>
                    <a:cubicBezTo>
                      <a:pt x="165" y="3"/>
                      <a:pt x="315" y="11"/>
                      <a:pt x="477" y="30"/>
                    </a:cubicBezTo>
                    <a:cubicBezTo>
                      <a:pt x="528" y="44"/>
                      <a:pt x="460" y="23"/>
                      <a:pt x="512" y="47"/>
                    </a:cubicBezTo>
                    <a:cubicBezTo>
                      <a:pt x="552" y="65"/>
                      <a:pt x="536" y="53"/>
                      <a:pt x="571" y="65"/>
                    </a:cubicBezTo>
                    <a:cubicBezTo>
                      <a:pt x="594" y="72"/>
                      <a:pt x="612" y="86"/>
                      <a:pt x="636" y="94"/>
                    </a:cubicBezTo>
                    <a:cubicBezTo>
                      <a:pt x="643" y="100"/>
                      <a:pt x="650" y="106"/>
                      <a:pt x="659" y="112"/>
                    </a:cubicBezTo>
                    <a:cubicBezTo>
                      <a:pt x="666" y="116"/>
                      <a:pt x="675" y="118"/>
                      <a:pt x="683" y="124"/>
                    </a:cubicBezTo>
                    <a:cubicBezTo>
                      <a:pt x="714" y="146"/>
                      <a:pt x="687" y="134"/>
                      <a:pt x="712" y="159"/>
                    </a:cubicBezTo>
                    <a:cubicBezTo>
                      <a:pt x="720" y="167"/>
                      <a:pt x="741" y="180"/>
                      <a:pt x="753" y="188"/>
                    </a:cubicBezTo>
                    <a:cubicBezTo>
                      <a:pt x="761" y="212"/>
                      <a:pt x="773" y="221"/>
                      <a:pt x="795" y="235"/>
                    </a:cubicBezTo>
                    <a:cubicBezTo>
                      <a:pt x="800" y="254"/>
                      <a:pt x="793" y="253"/>
                      <a:pt x="806" y="253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067" name="Freeform 19"/>
              <p:cNvSpPr>
                <a:spLocks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4741" y="3059"/>
                <a:ext cx="129" cy="241"/>
              </a:xfrm>
              <a:custGeom>
                <a:avLst/>
                <a:gdLst>
                  <a:gd name="T0" fmla="*/ 0 w 129"/>
                  <a:gd name="T1" fmla="*/ 0 h 241"/>
                  <a:gd name="T2" fmla="*/ 41 w 129"/>
                  <a:gd name="T3" fmla="*/ 35 h 241"/>
                  <a:gd name="T4" fmla="*/ 106 w 129"/>
                  <a:gd name="T5" fmla="*/ 171 h 241"/>
                  <a:gd name="T6" fmla="*/ 123 w 129"/>
                  <a:gd name="T7" fmla="*/ 218 h 241"/>
                  <a:gd name="T8" fmla="*/ 129 w 129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9" h="241">
                    <a:moveTo>
                      <a:pt x="0" y="0"/>
                    </a:moveTo>
                    <a:cubicBezTo>
                      <a:pt x="24" y="8"/>
                      <a:pt x="18" y="20"/>
                      <a:pt x="41" y="35"/>
                    </a:cubicBezTo>
                    <a:cubicBezTo>
                      <a:pt x="57" y="83"/>
                      <a:pt x="87" y="123"/>
                      <a:pt x="106" y="171"/>
                    </a:cubicBezTo>
                    <a:cubicBezTo>
                      <a:pt x="111" y="186"/>
                      <a:pt x="117" y="202"/>
                      <a:pt x="123" y="218"/>
                    </a:cubicBezTo>
                    <a:cubicBezTo>
                      <a:pt x="125" y="225"/>
                      <a:pt x="129" y="241"/>
                      <a:pt x="129" y="241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026068" name="Group 20"/>
          <p:cNvGrpSpPr>
            <a:grpSpLocks/>
          </p:cNvGrpSpPr>
          <p:nvPr>
            <p:custDataLst>
              <p:tags r:id="rId13"/>
            </p:custDataLst>
          </p:nvPr>
        </p:nvGrpSpPr>
        <p:grpSpPr bwMode="auto">
          <a:xfrm>
            <a:off x="6253163" y="3060700"/>
            <a:ext cx="892175" cy="611188"/>
            <a:chOff x="4734" y="3053"/>
            <a:chExt cx="656" cy="491"/>
          </a:xfrm>
        </p:grpSpPr>
        <p:grpSp>
          <p:nvGrpSpPr>
            <p:cNvPr id="1026069" name="Group 21"/>
            <p:cNvGrpSpPr>
              <a:grpSpLocks/>
            </p:cNvGrpSpPr>
            <p:nvPr/>
          </p:nvGrpSpPr>
          <p:grpSpPr bwMode="auto">
            <a:xfrm>
              <a:off x="4734" y="3053"/>
              <a:ext cx="648" cy="254"/>
              <a:chOff x="4734" y="3053"/>
              <a:chExt cx="648" cy="254"/>
            </a:xfrm>
          </p:grpSpPr>
          <p:sp>
            <p:nvSpPr>
              <p:cNvPr id="1026070" name="Freeform 22"/>
              <p:cNvSpPr>
                <a:spLocks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4734" y="3053"/>
                <a:ext cx="648" cy="254"/>
              </a:xfrm>
              <a:custGeom>
                <a:avLst/>
                <a:gdLst>
                  <a:gd name="T0" fmla="*/ 0 w 806"/>
                  <a:gd name="T1" fmla="*/ 0 h 254"/>
                  <a:gd name="T2" fmla="*/ 477 w 806"/>
                  <a:gd name="T3" fmla="*/ 30 h 254"/>
                  <a:gd name="T4" fmla="*/ 512 w 806"/>
                  <a:gd name="T5" fmla="*/ 47 h 254"/>
                  <a:gd name="T6" fmla="*/ 571 w 806"/>
                  <a:gd name="T7" fmla="*/ 65 h 254"/>
                  <a:gd name="T8" fmla="*/ 636 w 806"/>
                  <a:gd name="T9" fmla="*/ 94 h 254"/>
                  <a:gd name="T10" fmla="*/ 659 w 806"/>
                  <a:gd name="T11" fmla="*/ 112 h 254"/>
                  <a:gd name="T12" fmla="*/ 683 w 806"/>
                  <a:gd name="T13" fmla="*/ 124 h 254"/>
                  <a:gd name="T14" fmla="*/ 712 w 806"/>
                  <a:gd name="T15" fmla="*/ 159 h 254"/>
                  <a:gd name="T16" fmla="*/ 753 w 806"/>
                  <a:gd name="T17" fmla="*/ 188 h 254"/>
                  <a:gd name="T18" fmla="*/ 795 w 806"/>
                  <a:gd name="T19" fmla="*/ 235 h 254"/>
                  <a:gd name="T20" fmla="*/ 806 w 806"/>
                  <a:gd name="T21" fmla="*/ 253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6" h="254">
                    <a:moveTo>
                      <a:pt x="0" y="0"/>
                    </a:moveTo>
                    <a:cubicBezTo>
                      <a:pt x="165" y="3"/>
                      <a:pt x="315" y="11"/>
                      <a:pt x="477" y="30"/>
                    </a:cubicBezTo>
                    <a:cubicBezTo>
                      <a:pt x="528" y="44"/>
                      <a:pt x="460" y="23"/>
                      <a:pt x="512" y="47"/>
                    </a:cubicBezTo>
                    <a:cubicBezTo>
                      <a:pt x="552" y="65"/>
                      <a:pt x="536" y="53"/>
                      <a:pt x="571" y="65"/>
                    </a:cubicBezTo>
                    <a:cubicBezTo>
                      <a:pt x="594" y="72"/>
                      <a:pt x="612" y="86"/>
                      <a:pt x="636" y="94"/>
                    </a:cubicBezTo>
                    <a:cubicBezTo>
                      <a:pt x="643" y="100"/>
                      <a:pt x="650" y="106"/>
                      <a:pt x="659" y="112"/>
                    </a:cubicBezTo>
                    <a:cubicBezTo>
                      <a:pt x="666" y="116"/>
                      <a:pt x="675" y="118"/>
                      <a:pt x="683" y="124"/>
                    </a:cubicBezTo>
                    <a:cubicBezTo>
                      <a:pt x="714" y="146"/>
                      <a:pt x="687" y="134"/>
                      <a:pt x="712" y="159"/>
                    </a:cubicBezTo>
                    <a:cubicBezTo>
                      <a:pt x="720" y="167"/>
                      <a:pt x="741" y="180"/>
                      <a:pt x="753" y="188"/>
                    </a:cubicBezTo>
                    <a:cubicBezTo>
                      <a:pt x="761" y="212"/>
                      <a:pt x="773" y="221"/>
                      <a:pt x="795" y="235"/>
                    </a:cubicBezTo>
                    <a:cubicBezTo>
                      <a:pt x="800" y="254"/>
                      <a:pt x="793" y="253"/>
                      <a:pt x="806" y="253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071" name="Freeform 23"/>
              <p:cNvSpPr>
                <a:spLocks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4741" y="3059"/>
                <a:ext cx="129" cy="241"/>
              </a:xfrm>
              <a:custGeom>
                <a:avLst/>
                <a:gdLst>
                  <a:gd name="T0" fmla="*/ 0 w 129"/>
                  <a:gd name="T1" fmla="*/ 0 h 241"/>
                  <a:gd name="T2" fmla="*/ 41 w 129"/>
                  <a:gd name="T3" fmla="*/ 35 h 241"/>
                  <a:gd name="T4" fmla="*/ 106 w 129"/>
                  <a:gd name="T5" fmla="*/ 171 h 241"/>
                  <a:gd name="T6" fmla="*/ 123 w 129"/>
                  <a:gd name="T7" fmla="*/ 218 h 241"/>
                  <a:gd name="T8" fmla="*/ 129 w 129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9" h="241">
                    <a:moveTo>
                      <a:pt x="0" y="0"/>
                    </a:moveTo>
                    <a:cubicBezTo>
                      <a:pt x="24" y="8"/>
                      <a:pt x="18" y="20"/>
                      <a:pt x="41" y="35"/>
                    </a:cubicBezTo>
                    <a:cubicBezTo>
                      <a:pt x="57" y="83"/>
                      <a:pt x="87" y="123"/>
                      <a:pt x="106" y="171"/>
                    </a:cubicBezTo>
                    <a:cubicBezTo>
                      <a:pt x="111" y="186"/>
                      <a:pt x="117" y="202"/>
                      <a:pt x="123" y="218"/>
                    </a:cubicBezTo>
                    <a:cubicBezTo>
                      <a:pt x="125" y="225"/>
                      <a:pt x="129" y="241"/>
                      <a:pt x="129" y="241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26072" name="Group 24"/>
            <p:cNvGrpSpPr>
              <a:grpSpLocks/>
            </p:cNvGrpSpPr>
            <p:nvPr/>
          </p:nvGrpSpPr>
          <p:grpSpPr bwMode="auto">
            <a:xfrm flipV="1">
              <a:off x="4742" y="3290"/>
              <a:ext cx="648" cy="254"/>
              <a:chOff x="4734" y="3053"/>
              <a:chExt cx="648" cy="254"/>
            </a:xfrm>
          </p:grpSpPr>
          <p:sp>
            <p:nvSpPr>
              <p:cNvPr id="1026073" name="Freeform 25"/>
              <p:cNvSpPr>
                <a:spLocks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4734" y="3053"/>
                <a:ext cx="648" cy="254"/>
              </a:xfrm>
              <a:custGeom>
                <a:avLst/>
                <a:gdLst>
                  <a:gd name="T0" fmla="*/ 0 w 806"/>
                  <a:gd name="T1" fmla="*/ 0 h 254"/>
                  <a:gd name="T2" fmla="*/ 477 w 806"/>
                  <a:gd name="T3" fmla="*/ 30 h 254"/>
                  <a:gd name="T4" fmla="*/ 512 w 806"/>
                  <a:gd name="T5" fmla="*/ 47 h 254"/>
                  <a:gd name="T6" fmla="*/ 571 w 806"/>
                  <a:gd name="T7" fmla="*/ 65 h 254"/>
                  <a:gd name="T8" fmla="*/ 636 w 806"/>
                  <a:gd name="T9" fmla="*/ 94 h 254"/>
                  <a:gd name="T10" fmla="*/ 659 w 806"/>
                  <a:gd name="T11" fmla="*/ 112 h 254"/>
                  <a:gd name="T12" fmla="*/ 683 w 806"/>
                  <a:gd name="T13" fmla="*/ 124 h 254"/>
                  <a:gd name="T14" fmla="*/ 712 w 806"/>
                  <a:gd name="T15" fmla="*/ 159 h 254"/>
                  <a:gd name="T16" fmla="*/ 753 w 806"/>
                  <a:gd name="T17" fmla="*/ 188 h 254"/>
                  <a:gd name="T18" fmla="*/ 795 w 806"/>
                  <a:gd name="T19" fmla="*/ 235 h 254"/>
                  <a:gd name="T20" fmla="*/ 806 w 806"/>
                  <a:gd name="T21" fmla="*/ 253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6" h="254">
                    <a:moveTo>
                      <a:pt x="0" y="0"/>
                    </a:moveTo>
                    <a:cubicBezTo>
                      <a:pt x="165" y="3"/>
                      <a:pt x="315" y="11"/>
                      <a:pt x="477" y="30"/>
                    </a:cubicBezTo>
                    <a:cubicBezTo>
                      <a:pt x="528" y="44"/>
                      <a:pt x="460" y="23"/>
                      <a:pt x="512" y="47"/>
                    </a:cubicBezTo>
                    <a:cubicBezTo>
                      <a:pt x="552" y="65"/>
                      <a:pt x="536" y="53"/>
                      <a:pt x="571" y="65"/>
                    </a:cubicBezTo>
                    <a:cubicBezTo>
                      <a:pt x="594" y="72"/>
                      <a:pt x="612" y="86"/>
                      <a:pt x="636" y="94"/>
                    </a:cubicBezTo>
                    <a:cubicBezTo>
                      <a:pt x="643" y="100"/>
                      <a:pt x="650" y="106"/>
                      <a:pt x="659" y="112"/>
                    </a:cubicBezTo>
                    <a:cubicBezTo>
                      <a:pt x="666" y="116"/>
                      <a:pt x="675" y="118"/>
                      <a:pt x="683" y="124"/>
                    </a:cubicBezTo>
                    <a:cubicBezTo>
                      <a:pt x="714" y="146"/>
                      <a:pt x="687" y="134"/>
                      <a:pt x="712" y="159"/>
                    </a:cubicBezTo>
                    <a:cubicBezTo>
                      <a:pt x="720" y="167"/>
                      <a:pt x="741" y="180"/>
                      <a:pt x="753" y="188"/>
                    </a:cubicBezTo>
                    <a:cubicBezTo>
                      <a:pt x="761" y="212"/>
                      <a:pt x="773" y="221"/>
                      <a:pt x="795" y="235"/>
                    </a:cubicBezTo>
                    <a:cubicBezTo>
                      <a:pt x="800" y="254"/>
                      <a:pt x="793" y="253"/>
                      <a:pt x="806" y="253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074" name="Freeform 26"/>
              <p:cNvSpPr>
                <a:spLocks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4741" y="3059"/>
                <a:ext cx="129" cy="241"/>
              </a:xfrm>
              <a:custGeom>
                <a:avLst/>
                <a:gdLst>
                  <a:gd name="T0" fmla="*/ 0 w 129"/>
                  <a:gd name="T1" fmla="*/ 0 h 241"/>
                  <a:gd name="T2" fmla="*/ 41 w 129"/>
                  <a:gd name="T3" fmla="*/ 35 h 241"/>
                  <a:gd name="T4" fmla="*/ 106 w 129"/>
                  <a:gd name="T5" fmla="*/ 171 h 241"/>
                  <a:gd name="T6" fmla="*/ 123 w 129"/>
                  <a:gd name="T7" fmla="*/ 218 h 241"/>
                  <a:gd name="T8" fmla="*/ 129 w 129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9" h="241">
                    <a:moveTo>
                      <a:pt x="0" y="0"/>
                    </a:moveTo>
                    <a:cubicBezTo>
                      <a:pt x="24" y="8"/>
                      <a:pt x="18" y="20"/>
                      <a:pt x="41" y="35"/>
                    </a:cubicBezTo>
                    <a:cubicBezTo>
                      <a:pt x="57" y="83"/>
                      <a:pt x="87" y="123"/>
                      <a:pt x="106" y="171"/>
                    </a:cubicBezTo>
                    <a:cubicBezTo>
                      <a:pt x="111" y="186"/>
                      <a:pt x="117" y="202"/>
                      <a:pt x="123" y="218"/>
                    </a:cubicBezTo>
                    <a:cubicBezTo>
                      <a:pt x="125" y="225"/>
                      <a:pt x="129" y="241"/>
                      <a:pt x="129" y="241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6075" name="Oval 27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7129463" y="3297238"/>
            <a:ext cx="141287" cy="1397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076" name="Text Box 28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6111875" y="1766888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latin typeface="Arial" charset="0"/>
              </a:rPr>
              <a:t>NOR</a:t>
            </a:r>
          </a:p>
        </p:txBody>
      </p:sp>
      <p:sp>
        <p:nvSpPr>
          <p:cNvPr id="1026077" name="Text Box 29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6113463" y="3214688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latin typeface="Arial" charset="0"/>
              </a:rPr>
              <a:t>NOR</a:t>
            </a:r>
          </a:p>
        </p:txBody>
      </p:sp>
      <p:sp>
        <p:nvSpPr>
          <p:cNvPr id="1026078" name="Line 30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>
            <a:off x="7281863" y="3365500"/>
            <a:ext cx="990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079" name="Line 31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5354638" y="1755775"/>
            <a:ext cx="10080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080" name="Line 32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5838825" y="2022475"/>
            <a:ext cx="53181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081" name="Line 33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5840413" y="3197225"/>
            <a:ext cx="531812" cy="0"/>
          </a:xfrm>
          <a:prstGeom prst="line">
            <a:avLst/>
          </a:prstGeom>
          <a:noFill/>
          <a:ln w="19050">
            <a:solidFill>
              <a:srgbClr val="EB102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082" name="Line 34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5364163" y="3511550"/>
            <a:ext cx="10080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083" name="Freeform 35"/>
          <p:cNvSpPr>
            <a:spLocks/>
          </p:cNvSpPr>
          <p:nvPr>
            <p:custDataLst>
              <p:tags r:id="rId22"/>
            </p:custDataLst>
          </p:nvPr>
        </p:nvSpPr>
        <p:spPr bwMode="auto">
          <a:xfrm>
            <a:off x="5845175" y="2016125"/>
            <a:ext cx="1968500" cy="1349375"/>
          </a:xfrm>
          <a:custGeom>
            <a:avLst/>
            <a:gdLst>
              <a:gd name="T0" fmla="*/ 1240 w 1240"/>
              <a:gd name="T1" fmla="*/ 815 h 815"/>
              <a:gd name="T2" fmla="*/ 1240 w 1240"/>
              <a:gd name="T3" fmla="*/ 575 h 815"/>
              <a:gd name="T4" fmla="*/ 0 w 1240"/>
              <a:gd name="T5" fmla="*/ 215 h 815"/>
              <a:gd name="T6" fmla="*/ 0 w 1240"/>
              <a:gd name="T7" fmla="*/ 0 h 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40" h="815">
                <a:moveTo>
                  <a:pt x="1240" y="815"/>
                </a:moveTo>
                <a:lnTo>
                  <a:pt x="1240" y="575"/>
                </a:lnTo>
                <a:lnTo>
                  <a:pt x="0" y="215"/>
                </a:lnTo>
                <a:lnTo>
                  <a:pt x="0" y="0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084" name="Freeform 36"/>
          <p:cNvSpPr>
            <a:spLocks/>
          </p:cNvSpPr>
          <p:nvPr>
            <p:custDataLst>
              <p:tags r:id="rId23"/>
            </p:custDataLst>
          </p:nvPr>
        </p:nvSpPr>
        <p:spPr bwMode="auto">
          <a:xfrm flipV="1">
            <a:off x="5842000" y="1914525"/>
            <a:ext cx="1968500" cy="1293813"/>
          </a:xfrm>
          <a:custGeom>
            <a:avLst/>
            <a:gdLst>
              <a:gd name="T0" fmla="*/ 1240 w 1240"/>
              <a:gd name="T1" fmla="*/ 815 h 815"/>
              <a:gd name="T2" fmla="*/ 1240 w 1240"/>
              <a:gd name="T3" fmla="*/ 575 h 815"/>
              <a:gd name="T4" fmla="*/ 0 w 1240"/>
              <a:gd name="T5" fmla="*/ 215 h 815"/>
              <a:gd name="T6" fmla="*/ 0 w 1240"/>
              <a:gd name="T7" fmla="*/ 0 h 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40" h="815">
                <a:moveTo>
                  <a:pt x="1240" y="815"/>
                </a:moveTo>
                <a:lnTo>
                  <a:pt x="1240" y="575"/>
                </a:lnTo>
                <a:lnTo>
                  <a:pt x="0" y="215"/>
                </a:lnTo>
                <a:lnTo>
                  <a:pt x="0" y="0"/>
                </a:lnTo>
              </a:path>
            </a:pathLst>
          </a:custGeom>
          <a:noFill/>
          <a:ln w="19050" cmpd="sng">
            <a:solidFill>
              <a:srgbClr val="EB102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6085" name="Rectangle 37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154613" y="1490663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rgbClr val="067B0E"/>
                </a:solidFill>
                <a:latin typeface="Courier New" pitchFamily="-107" charset="0"/>
              </a:rPr>
              <a:t>S</a:t>
            </a:r>
          </a:p>
        </p:txBody>
      </p:sp>
      <p:sp>
        <p:nvSpPr>
          <p:cNvPr id="1026086" name="Rectangle 38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5154613" y="3243263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rgbClr val="067B0E"/>
                </a:solidFill>
                <a:latin typeface="Courier New" pitchFamily="-107" charset="0"/>
              </a:rPr>
              <a:t>R</a:t>
            </a:r>
          </a:p>
        </p:txBody>
      </p:sp>
      <p:sp>
        <p:nvSpPr>
          <p:cNvPr id="1026087" name="Text Box 39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7034213" y="30734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Courier New" pitchFamily="-107" charset="0"/>
              </a:rPr>
              <a:t>0</a:t>
            </a:r>
            <a:endParaRPr lang="en-US" sz="1800" b="1">
              <a:solidFill>
                <a:srgbClr val="067B0E"/>
              </a:solidFill>
              <a:latin typeface="Courier New" pitchFamily="-107" charset="0"/>
            </a:endParaRPr>
          </a:p>
        </p:txBody>
      </p:sp>
      <p:sp>
        <p:nvSpPr>
          <p:cNvPr id="1026088" name="Text Box 40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7010400" y="16002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rgbClr val="EB102C"/>
                </a:solidFill>
                <a:latin typeface="Courier New" pitchFamily="-107" charset="0"/>
              </a:rPr>
              <a:t>1</a:t>
            </a:r>
          </a:p>
        </p:txBody>
      </p:sp>
      <p:sp>
        <p:nvSpPr>
          <p:cNvPr id="1026089" name="Text Box 41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5680075" y="348615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Courier New" pitchFamily="-107" charset="0"/>
              </a:rPr>
              <a:t>0</a:t>
            </a:r>
            <a:endParaRPr lang="en-US" sz="1800" b="1">
              <a:solidFill>
                <a:srgbClr val="067B0E"/>
              </a:solidFill>
              <a:latin typeface="Courier New" pitchFamily="-107" charset="0"/>
            </a:endParaRPr>
          </a:p>
        </p:txBody>
      </p:sp>
      <p:sp>
        <p:nvSpPr>
          <p:cNvPr id="1026090" name="Text Box 42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5010150" y="1309688"/>
            <a:ext cx="5810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200">
                <a:latin typeface="Comic Sans MS" pitchFamily="-107" charset="0"/>
              </a:rPr>
              <a:t>input</a:t>
            </a:r>
          </a:p>
        </p:txBody>
      </p:sp>
      <p:sp>
        <p:nvSpPr>
          <p:cNvPr id="1026091" name="Text Box 43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5013325" y="3079750"/>
            <a:ext cx="5810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200">
                <a:latin typeface="Comic Sans MS" pitchFamily="-107" charset="0"/>
              </a:rPr>
              <a:t>input</a:t>
            </a:r>
          </a:p>
        </p:txBody>
      </p:sp>
      <p:sp>
        <p:nvSpPr>
          <p:cNvPr id="1026092" name="Text Box 44"/>
          <p:cNvSpPr txBox="1"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5688013" y="288925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rgbClr val="EB102C"/>
                </a:solidFill>
                <a:latin typeface="Courier New" pitchFamily="-107" charset="0"/>
              </a:rPr>
              <a:t>1</a:t>
            </a:r>
          </a:p>
        </p:txBody>
      </p:sp>
      <p:sp>
        <p:nvSpPr>
          <p:cNvPr id="1026093" name="Text Box 45"/>
          <p:cNvSpPr txBox="1"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5659438" y="1457325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Courier New" pitchFamily="-107" charset="0"/>
              </a:rPr>
              <a:t>0</a:t>
            </a:r>
            <a:endParaRPr lang="en-US" sz="1800" b="1">
              <a:solidFill>
                <a:srgbClr val="067B0E"/>
              </a:solidFill>
              <a:latin typeface="Courier New" pitchFamily="-107" charset="0"/>
            </a:endParaRPr>
          </a:p>
        </p:txBody>
      </p:sp>
      <p:sp>
        <p:nvSpPr>
          <p:cNvPr id="1026094" name="Text Box 46"/>
          <p:cNvSpPr txBox="1"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5670550" y="1995488"/>
            <a:ext cx="838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Courier New" pitchFamily="-107" charset="0"/>
              </a:rPr>
              <a:t>0</a:t>
            </a:r>
            <a:endParaRPr lang="en-US" sz="1800" b="1">
              <a:solidFill>
                <a:srgbClr val="067B0E"/>
              </a:solidFill>
              <a:latin typeface="Courier New" pitchFamily="-107" charset="0"/>
            </a:endParaRPr>
          </a:p>
        </p:txBody>
      </p:sp>
      <p:sp>
        <p:nvSpPr>
          <p:cNvPr id="1026095" name="Rectangle 47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8131175" y="2971800"/>
            <a:ext cx="3667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1002CE"/>
                </a:solidFill>
                <a:latin typeface="Courier New" pitchFamily="-107" charset="0"/>
              </a:rPr>
              <a:t>Q</a:t>
            </a:r>
            <a:endParaRPr lang="en-US" sz="1600" b="1">
              <a:solidFill>
                <a:srgbClr val="067B0E"/>
              </a:solidFill>
              <a:latin typeface="Courier New" pitchFamily="-107" charset="0"/>
            </a:endParaRPr>
          </a:p>
        </p:txBody>
      </p:sp>
      <p:sp>
        <p:nvSpPr>
          <p:cNvPr id="1026096" name="Text Box 48"/>
          <p:cNvSpPr txBox="1"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7932738" y="2836863"/>
            <a:ext cx="73818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1002CE"/>
                </a:solidFill>
                <a:latin typeface="Comic Sans MS" pitchFamily="-107" charset="0"/>
              </a:rPr>
              <a:t>output</a:t>
            </a:r>
            <a:endParaRPr lang="en-US" sz="1200">
              <a:latin typeface="Comic Sans MS" pitchFamily="-107" charset="0"/>
            </a:endParaRPr>
          </a:p>
        </p:txBody>
      </p:sp>
      <p:pic>
        <p:nvPicPr>
          <p:cNvPr id="1026097" name="Picture 49" descr="Picture 1"/>
          <p:cNvPicPr>
            <a:picLocks noChangeAspect="1" noChangeArrowheads="1"/>
          </p:cNvPicPr>
          <p:nvPr>
            <p:custDataLst>
              <p:tags r:id="rId36"/>
            </p:custDataLst>
          </p:nvPr>
        </p:nvPicPr>
        <p:blipFill>
          <a:blip r:embed="rId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0" r="54359" b="12939"/>
          <a:stretch>
            <a:fillRect/>
          </a:stretch>
        </p:blipFill>
        <p:spPr bwMode="auto">
          <a:xfrm>
            <a:off x="7527925" y="5254625"/>
            <a:ext cx="685800" cy="1150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098" name="Picture 50" descr="Picture 1"/>
          <p:cNvPicPr>
            <a:picLocks noChangeAspect="1" noChangeArrowheads="1"/>
          </p:cNvPicPr>
          <p:nvPr>
            <p:custDataLst>
              <p:tags r:id="rId37"/>
            </p:custDataLst>
          </p:nvPr>
        </p:nvPicPr>
        <p:blipFill>
          <a:blip r:embed="rId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53" r="10347" b="12939"/>
          <a:stretch>
            <a:fillRect/>
          </a:stretch>
        </p:blipFill>
        <p:spPr bwMode="auto">
          <a:xfrm>
            <a:off x="8153400" y="5257800"/>
            <a:ext cx="725488" cy="1150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099" name="Text Box 51"/>
          <p:cNvSpPr txBox="1"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7413625" y="6427788"/>
            <a:ext cx="1563688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1002CE"/>
                </a:solidFill>
                <a:latin typeface="Comic Sans MS" pitchFamily="-107" charset="0"/>
              </a:rPr>
              <a:t>NOR's Truth Table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9">
            <p14:nvContentPartPr>
              <p14:cNvPr id="1026110" name="Ink 6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675563" y="6065838"/>
              <a:ext cx="350837" cy="34925"/>
            </p14:xfrm>
          </p:contentPart>
        </mc:Choice>
        <mc:Fallback>
          <p:pic>
            <p:nvPicPr>
              <p:cNvPr id="1026110" name="Ink 6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7666207" y="6056477"/>
                <a:ext cx="369548" cy="5364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1">
            <p14:nvContentPartPr>
              <p14:cNvPr id="1026126" name="Ink 7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946150" y="1427163"/>
              <a:ext cx="1104900" cy="373062"/>
            </p14:xfrm>
          </p:contentPart>
        </mc:Choice>
        <mc:Fallback>
          <p:pic>
            <p:nvPicPr>
              <p:cNvPr id="1026126" name="Ink 7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2"/>
              <a:stretch>
                <a:fillRect/>
              </a:stretch>
            </p:blipFill>
            <p:spPr>
              <a:xfrm>
                <a:off x="936789" y="1417800"/>
                <a:ext cx="1123621" cy="39178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3">
            <p14:nvContentPartPr>
              <p14:cNvPr id="1026127" name="Ink 7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530975" y="2052638"/>
              <a:ext cx="276225" cy="31750"/>
            </p14:xfrm>
          </p:contentPart>
        </mc:Choice>
        <mc:Fallback>
          <p:pic>
            <p:nvPicPr>
              <p:cNvPr id="1026127" name="Ink 7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4"/>
              <a:stretch>
                <a:fillRect/>
              </a:stretch>
            </p:blipFill>
            <p:spPr>
              <a:xfrm>
                <a:off x="6521611" y="2043257"/>
                <a:ext cx="294952" cy="5051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5">
            <p14:nvContentPartPr>
              <p14:cNvPr id="1026128" name="Ink 8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356475" y="1674813"/>
              <a:ext cx="307975" cy="214312"/>
            </p14:xfrm>
          </p:contentPart>
        </mc:Choice>
        <mc:Fallback>
          <p:pic>
            <p:nvPicPr>
              <p:cNvPr id="1026128" name="Ink 8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6"/>
              <a:stretch>
                <a:fillRect/>
              </a:stretch>
            </p:blipFill>
            <p:spPr>
              <a:xfrm>
                <a:off x="7347110" y="1665448"/>
                <a:ext cx="326706" cy="23304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7">
            <p14:nvContentPartPr>
              <p14:cNvPr id="1026129" name="Ink 8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858125" y="1619250"/>
              <a:ext cx="9525" cy="241300"/>
            </p14:xfrm>
          </p:contentPart>
        </mc:Choice>
        <mc:Fallback>
          <p:pic>
            <p:nvPicPr>
              <p:cNvPr id="1026129" name="Ink 8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8"/>
              <a:stretch>
                <a:fillRect/>
              </a:stretch>
            </p:blipFill>
            <p:spPr>
              <a:xfrm>
                <a:off x="7848600" y="1609886"/>
                <a:ext cx="28575" cy="26002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9">
            <p14:nvContentPartPr>
              <p14:cNvPr id="1026130" name="Ink 8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981700" y="2922588"/>
              <a:ext cx="298450" cy="266700"/>
            </p14:xfrm>
          </p:contentPart>
        </mc:Choice>
        <mc:Fallback>
          <p:pic>
            <p:nvPicPr>
              <p:cNvPr id="1026130" name="Ink 8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0"/>
              <a:stretch>
                <a:fillRect/>
              </a:stretch>
            </p:blipFill>
            <p:spPr>
              <a:xfrm>
                <a:off x="5972340" y="2913230"/>
                <a:ext cx="317171" cy="28541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1">
            <p14:nvContentPartPr>
              <p14:cNvPr id="1026131" name="Ink 8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672138" y="3025775"/>
              <a:ext cx="9525" cy="185738"/>
            </p14:xfrm>
          </p:contentPart>
        </mc:Choice>
        <mc:Fallback>
          <p:pic>
            <p:nvPicPr>
              <p:cNvPr id="1026131" name="Ink 8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2"/>
              <a:stretch>
                <a:fillRect/>
              </a:stretch>
            </p:blipFill>
            <p:spPr>
              <a:xfrm>
                <a:off x="5662613" y="3016416"/>
                <a:ext cx="28575" cy="20445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3">
            <p14:nvContentPartPr>
              <p14:cNvPr id="1026132" name="Ink 8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745163" y="1443038"/>
              <a:ext cx="388937" cy="265112"/>
            </p14:xfrm>
          </p:contentPart>
        </mc:Choice>
        <mc:Fallback>
          <p:pic>
            <p:nvPicPr>
              <p:cNvPr id="1026132" name="Ink 8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4"/>
              <a:stretch>
                <a:fillRect/>
              </a:stretch>
            </p:blipFill>
            <p:spPr>
              <a:xfrm>
                <a:off x="5735800" y="1433685"/>
                <a:ext cx="407664" cy="28381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5">
            <p14:nvContentPartPr>
              <p14:cNvPr id="1026133" name="Ink 8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343775" y="3162300"/>
              <a:ext cx="339725" cy="168275"/>
            </p14:xfrm>
          </p:contentPart>
        </mc:Choice>
        <mc:Fallback>
          <p:pic>
            <p:nvPicPr>
              <p:cNvPr id="1026133" name="Ink 8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6"/>
              <a:stretch>
                <a:fillRect/>
              </a:stretch>
            </p:blipFill>
            <p:spPr>
              <a:xfrm>
                <a:off x="7334418" y="3152931"/>
                <a:ext cx="358439" cy="18701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7">
            <p14:nvContentPartPr>
              <p14:cNvPr id="1026134" name="Ink 8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973763" y="2084388"/>
              <a:ext cx="196850" cy="177800"/>
            </p14:xfrm>
          </p:contentPart>
        </mc:Choice>
        <mc:Fallback>
          <p:pic>
            <p:nvPicPr>
              <p:cNvPr id="1026134" name="Ink 8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8"/>
              <a:stretch>
                <a:fillRect/>
              </a:stretch>
            </p:blipFill>
            <p:spPr>
              <a:xfrm>
                <a:off x="5964406" y="2075030"/>
                <a:ext cx="215563" cy="19651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9">
            <p14:nvContentPartPr>
              <p14:cNvPr id="1026135" name="Ink 8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364163" y="2022475"/>
              <a:ext cx="415925" cy="195263"/>
            </p14:xfrm>
          </p:contentPart>
        </mc:Choice>
        <mc:Fallback>
          <p:pic>
            <p:nvPicPr>
              <p:cNvPr id="1026135" name="Ink 8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0"/>
              <a:stretch>
                <a:fillRect/>
              </a:stretch>
            </p:blipFill>
            <p:spPr>
              <a:xfrm>
                <a:off x="5354800" y="2013108"/>
                <a:ext cx="434651" cy="21399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1">
            <p14:nvContentPartPr>
              <p14:cNvPr id="1026136" name="Ink 8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917575" y="2855913"/>
              <a:ext cx="1722438" cy="349250"/>
            </p14:xfrm>
          </p:contentPart>
        </mc:Choice>
        <mc:Fallback>
          <p:pic>
            <p:nvPicPr>
              <p:cNvPr id="1026136" name="Ink 8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2"/>
              <a:stretch>
                <a:fillRect/>
              </a:stretch>
            </p:blipFill>
            <p:spPr>
              <a:xfrm>
                <a:off x="908216" y="2846552"/>
                <a:ext cx="1741156" cy="36797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3">
            <p14:nvContentPartPr>
              <p14:cNvPr id="1026137" name="Ink 8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082925" y="2916238"/>
              <a:ext cx="36513" cy="263525"/>
            </p14:xfrm>
          </p:contentPart>
        </mc:Choice>
        <mc:Fallback>
          <p:pic>
            <p:nvPicPr>
              <p:cNvPr id="1026137" name="Ink 8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4"/>
              <a:stretch>
                <a:fillRect/>
              </a:stretch>
            </p:blipFill>
            <p:spPr>
              <a:xfrm>
                <a:off x="3073526" y="2906878"/>
                <a:ext cx="55312" cy="28224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5">
            <p14:nvContentPartPr>
              <p14:cNvPr id="1026138" name="Ink 9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873750" y="1574800"/>
              <a:ext cx="6350" cy="4763"/>
            </p14:xfrm>
          </p:contentPart>
        </mc:Choice>
        <mc:Fallback>
          <p:pic>
            <p:nvPicPr>
              <p:cNvPr id="1026138" name="Ink 9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6"/>
              <a:stretch>
                <a:fillRect/>
              </a:stretch>
            </p:blipFill>
            <p:spPr>
              <a:xfrm>
                <a:off x="5864578" y="1565274"/>
                <a:ext cx="24694" cy="2381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7">
            <p14:nvContentPartPr>
              <p14:cNvPr id="1026139" name="Ink 9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035050" y="4306888"/>
              <a:ext cx="757238" cy="574675"/>
            </p14:xfrm>
          </p:contentPart>
        </mc:Choice>
        <mc:Fallback>
          <p:pic>
            <p:nvPicPr>
              <p:cNvPr id="1026139" name="Ink 9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8"/>
              <a:stretch>
                <a:fillRect/>
              </a:stretch>
            </p:blipFill>
            <p:spPr>
              <a:xfrm>
                <a:off x="1025688" y="4297526"/>
                <a:ext cx="775962" cy="59339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9">
            <p14:nvContentPartPr>
              <p14:cNvPr id="1026140" name="Ink 9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163763" y="4311650"/>
              <a:ext cx="220662" cy="314325"/>
            </p14:xfrm>
          </p:contentPart>
        </mc:Choice>
        <mc:Fallback>
          <p:pic>
            <p:nvPicPr>
              <p:cNvPr id="1026140" name="Ink 9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80"/>
              <a:stretch>
                <a:fillRect/>
              </a:stretch>
            </p:blipFill>
            <p:spPr>
              <a:xfrm>
                <a:off x="2154404" y="4302289"/>
                <a:ext cx="239380" cy="33304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1">
            <p14:nvContentPartPr>
              <p14:cNvPr id="1026141" name="Ink 9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633663" y="4340225"/>
              <a:ext cx="1782762" cy="574675"/>
            </p14:xfrm>
          </p:contentPart>
        </mc:Choice>
        <mc:Fallback>
          <p:pic>
            <p:nvPicPr>
              <p:cNvPr id="1026141" name="Ink 9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82"/>
              <a:stretch>
                <a:fillRect/>
              </a:stretch>
            </p:blipFill>
            <p:spPr>
              <a:xfrm>
                <a:off x="2624303" y="4330863"/>
                <a:ext cx="1801482" cy="59339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3">
            <p14:nvContentPartPr>
              <p14:cNvPr id="1026142" name="Ink 9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969963" y="5630863"/>
              <a:ext cx="385762" cy="282575"/>
            </p14:xfrm>
          </p:contentPart>
        </mc:Choice>
        <mc:Fallback>
          <p:pic>
            <p:nvPicPr>
              <p:cNvPr id="1026142" name="Ink 9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84"/>
              <a:stretch>
                <a:fillRect/>
              </a:stretch>
            </p:blipFill>
            <p:spPr>
              <a:xfrm>
                <a:off x="960607" y="5621504"/>
                <a:ext cx="404474" cy="30129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5">
            <p14:nvContentPartPr>
              <p14:cNvPr id="1026143" name="Ink 9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546225" y="5548313"/>
              <a:ext cx="1166813" cy="328612"/>
            </p14:xfrm>
          </p:contentPart>
        </mc:Choice>
        <mc:Fallback>
          <p:pic>
            <p:nvPicPr>
              <p:cNvPr id="1026143" name="Ink 9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86"/>
              <a:stretch>
                <a:fillRect/>
              </a:stretch>
            </p:blipFill>
            <p:spPr>
              <a:xfrm>
                <a:off x="1536865" y="5538955"/>
                <a:ext cx="1185534" cy="34732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7">
            <p14:nvContentPartPr>
              <p14:cNvPr id="1026144" name="Ink 9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125788" y="5608638"/>
              <a:ext cx="312737" cy="209550"/>
            </p14:xfrm>
          </p:contentPart>
        </mc:Choice>
        <mc:Fallback>
          <p:pic>
            <p:nvPicPr>
              <p:cNvPr id="1026144" name="Ink 9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88"/>
              <a:stretch>
                <a:fillRect/>
              </a:stretch>
            </p:blipFill>
            <p:spPr>
              <a:xfrm>
                <a:off x="3116548" y="5599261"/>
                <a:ext cx="331217" cy="22830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9">
            <p14:nvContentPartPr>
              <p14:cNvPr id="1026145" name="Ink 9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740400" y="3602038"/>
              <a:ext cx="473075" cy="206375"/>
            </p14:xfrm>
          </p:contentPart>
        </mc:Choice>
        <mc:Fallback>
          <p:pic>
            <p:nvPicPr>
              <p:cNvPr id="1026145" name="Ink 9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90"/>
              <a:stretch>
                <a:fillRect/>
              </a:stretch>
            </p:blipFill>
            <p:spPr>
              <a:xfrm>
                <a:off x="5731039" y="3592674"/>
                <a:ext cx="491796" cy="22510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1">
            <p14:nvContentPartPr>
              <p14:cNvPr id="1026146" name="Ink 9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454900" y="3162300"/>
              <a:ext cx="295275" cy="449263"/>
            </p14:xfrm>
          </p:contentPart>
        </mc:Choice>
        <mc:Fallback>
          <p:pic>
            <p:nvPicPr>
              <p:cNvPr id="1026146" name="Ink 9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92"/>
              <a:stretch>
                <a:fillRect/>
              </a:stretch>
            </p:blipFill>
            <p:spPr>
              <a:xfrm>
                <a:off x="7445538" y="3152940"/>
                <a:ext cx="314000" cy="46798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3">
            <p14:nvContentPartPr>
              <p14:cNvPr id="1026147" name="Ink 9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108825" y="892175"/>
              <a:ext cx="139700" cy="187325"/>
            </p14:xfrm>
          </p:contentPart>
        </mc:Choice>
        <mc:Fallback>
          <p:pic>
            <p:nvPicPr>
              <p:cNvPr id="1026147" name="Ink 9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94"/>
              <a:stretch>
                <a:fillRect/>
              </a:stretch>
            </p:blipFill>
            <p:spPr>
              <a:xfrm>
                <a:off x="7099464" y="882809"/>
                <a:ext cx="158423" cy="20605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5">
            <p14:nvContentPartPr>
              <p14:cNvPr id="1026148" name="Ink 10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062788" y="1203325"/>
              <a:ext cx="174625" cy="577850"/>
            </p14:xfrm>
          </p:contentPart>
        </mc:Choice>
        <mc:Fallback>
          <p:pic>
            <p:nvPicPr>
              <p:cNvPr id="1026148" name="Ink 10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96"/>
              <a:stretch>
                <a:fillRect/>
              </a:stretch>
            </p:blipFill>
            <p:spPr>
              <a:xfrm>
                <a:off x="7053427" y="1193964"/>
                <a:ext cx="193348" cy="59657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7">
            <p14:nvContentPartPr>
              <p14:cNvPr id="1026149" name="Ink 10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715125" y="904875"/>
              <a:ext cx="184150" cy="471488"/>
            </p14:xfrm>
          </p:contentPart>
        </mc:Choice>
        <mc:Fallback>
          <p:pic>
            <p:nvPicPr>
              <p:cNvPr id="1026149" name="Ink 10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98"/>
              <a:stretch>
                <a:fillRect/>
              </a:stretch>
            </p:blipFill>
            <p:spPr>
              <a:xfrm>
                <a:off x="6705774" y="895517"/>
                <a:ext cx="202853" cy="490204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32671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074" name="Text Box 2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5454650" y="201613"/>
            <a:ext cx="3333750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200"/>
              <a:t>The SR latch</a:t>
            </a:r>
          </a:p>
        </p:txBody>
      </p:sp>
      <p:grpSp>
        <p:nvGrpSpPr>
          <p:cNvPr id="1027075" name="Group 3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2362200" y="1981200"/>
            <a:ext cx="4660900" cy="3446463"/>
            <a:chOff x="1933" y="1448"/>
            <a:chExt cx="1838" cy="1297"/>
          </a:xfrm>
        </p:grpSpPr>
        <p:sp>
          <p:nvSpPr>
            <p:cNvPr id="1027076" name="Oval 4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3056" y="1596"/>
              <a:ext cx="89" cy="8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077" name="Line 5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3154" y="1640"/>
              <a:ext cx="32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27078" name="Group 6"/>
            <p:cNvGrpSpPr>
              <a:grpSpLocks/>
            </p:cNvGrpSpPr>
            <p:nvPr/>
          </p:nvGrpSpPr>
          <p:grpSpPr bwMode="auto">
            <a:xfrm>
              <a:off x="2499" y="1448"/>
              <a:ext cx="562" cy="385"/>
              <a:chOff x="4734" y="3053"/>
              <a:chExt cx="656" cy="491"/>
            </a:xfrm>
          </p:grpSpPr>
          <p:grpSp>
            <p:nvGrpSpPr>
              <p:cNvPr id="1027079" name="Group 7"/>
              <p:cNvGrpSpPr>
                <a:grpSpLocks/>
              </p:cNvGrpSpPr>
              <p:nvPr/>
            </p:nvGrpSpPr>
            <p:grpSpPr bwMode="auto">
              <a:xfrm>
                <a:off x="4734" y="3053"/>
                <a:ext cx="648" cy="254"/>
                <a:chOff x="4734" y="3053"/>
                <a:chExt cx="648" cy="254"/>
              </a:xfrm>
            </p:grpSpPr>
            <p:sp>
              <p:nvSpPr>
                <p:cNvPr id="1027080" name="Freeform 8"/>
                <p:cNvSpPr>
                  <a:spLocks/>
                </p:cNvSpPr>
                <p:nvPr>
                  <p:custDataLst>
                    <p:tags r:id="rId27"/>
                  </p:custDataLst>
                </p:nvPr>
              </p:nvSpPr>
              <p:spPr bwMode="auto">
                <a:xfrm>
                  <a:off x="4734" y="3053"/>
                  <a:ext cx="648" cy="254"/>
                </a:xfrm>
                <a:custGeom>
                  <a:avLst/>
                  <a:gdLst>
                    <a:gd name="T0" fmla="*/ 0 w 806"/>
                    <a:gd name="T1" fmla="*/ 0 h 254"/>
                    <a:gd name="T2" fmla="*/ 477 w 806"/>
                    <a:gd name="T3" fmla="*/ 30 h 254"/>
                    <a:gd name="T4" fmla="*/ 512 w 806"/>
                    <a:gd name="T5" fmla="*/ 47 h 254"/>
                    <a:gd name="T6" fmla="*/ 571 w 806"/>
                    <a:gd name="T7" fmla="*/ 65 h 254"/>
                    <a:gd name="T8" fmla="*/ 636 w 806"/>
                    <a:gd name="T9" fmla="*/ 94 h 254"/>
                    <a:gd name="T10" fmla="*/ 659 w 806"/>
                    <a:gd name="T11" fmla="*/ 112 h 254"/>
                    <a:gd name="T12" fmla="*/ 683 w 806"/>
                    <a:gd name="T13" fmla="*/ 124 h 254"/>
                    <a:gd name="T14" fmla="*/ 712 w 806"/>
                    <a:gd name="T15" fmla="*/ 159 h 254"/>
                    <a:gd name="T16" fmla="*/ 753 w 806"/>
                    <a:gd name="T17" fmla="*/ 188 h 254"/>
                    <a:gd name="T18" fmla="*/ 795 w 806"/>
                    <a:gd name="T19" fmla="*/ 235 h 254"/>
                    <a:gd name="T20" fmla="*/ 806 w 806"/>
                    <a:gd name="T21" fmla="*/ 253 h 2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806" h="254">
                      <a:moveTo>
                        <a:pt x="0" y="0"/>
                      </a:moveTo>
                      <a:cubicBezTo>
                        <a:pt x="165" y="3"/>
                        <a:pt x="315" y="11"/>
                        <a:pt x="477" y="30"/>
                      </a:cubicBezTo>
                      <a:cubicBezTo>
                        <a:pt x="528" y="44"/>
                        <a:pt x="460" y="23"/>
                        <a:pt x="512" y="47"/>
                      </a:cubicBezTo>
                      <a:cubicBezTo>
                        <a:pt x="552" y="65"/>
                        <a:pt x="536" y="53"/>
                        <a:pt x="571" y="65"/>
                      </a:cubicBezTo>
                      <a:cubicBezTo>
                        <a:pt x="594" y="72"/>
                        <a:pt x="612" y="86"/>
                        <a:pt x="636" y="94"/>
                      </a:cubicBezTo>
                      <a:cubicBezTo>
                        <a:pt x="643" y="100"/>
                        <a:pt x="650" y="106"/>
                        <a:pt x="659" y="112"/>
                      </a:cubicBezTo>
                      <a:cubicBezTo>
                        <a:pt x="666" y="116"/>
                        <a:pt x="675" y="118"/>
                        <a:pt x="683" y="124"/>
                      </a:cubicBezTo>
                      <a:cubicBezTo>
                        <a:pt x="714" y="146"/>
                        <a:pt x="687" y="134"/>
                        <a:pt x="712" y="159"/>
                      </a:cubicBezTo>
                      <a:cubicBezTo>
                        <a:pt x="720" y="167"/>
                        <a:pt x="741" y="180"/>
                        <a:pt x="753" y="188"/>
                      </a:cubicBezTo>
                      <a:cubicBezTo>
                        <a:pt x="761" y="212"/>
                        <a:pt x="773" y="221"/>
                        <a:pt x="795" y="235"/>
                      </a:cubicBezTo>
                      <a:cubicBezTo>
                        <a:pt x="800" y="254"/>
                        <a:pt x="793" y="253"/>
                        <a:pt x="806" y="253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7081" name="Freeform 9"/>
                <p:cNvSpPr>
                  <a:spLocks/>
                </p:cNvSpPr>
                <p:nvPr>
                  <p:custDataLst>
                    <p:tags r:id="rId28"/>
                  </p:custDataLst>
                </p:nvPr>
              </p:nvSpPr>
              <p:spPr bwMode="auto">
                <a:xfrm>
                  <a:off x="4741" y="3059"/>
                  <a:ext cx="129" cy="241"/>
                </a:xfrm>
                <a:custGeom>
                  <a:avLst/>
                  <a:gdLst>
                    <a:gd name="T0" fmla="*/ 0 w 129"/>
                    <a:gd name="T1" fmla="*/ 0 h 241"/>
                    <a:gd name="T2" fmla="*/ 41 w 129"/>
                    <a:gd name="T3" fmla="*/ 35 h 241"/>
                    <a:gd name="T4" fmla="*/ 106 w 129"/>
                    <a:gd name="T5" fmla="*/ 171 h 241"/>
                    <a:gd name="T6" fmla="*/ 123 w 129"/>
                    <a:gd name="T7" fmla="*/ 218 h 241"/>
                    <a:gd name="T8" fmla="*/ 129 w 129"/>
                    <a:gd name="T9" fmla="*/ 241 h 2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9" h="241">
                      <a:moveTo>
                        <a:pt x="0" y="0"/>
                      </a:moveTo>
                      <a:cubicBezTo>
                        <a:pt x="24" y="8"/>
                        <a:pt x="18" y="20"/>
                        <a:pt x="41" y="35"/>
                      </a:cubicBezTo>
                      <a:cubicBezTo>
                        <a:pt x="57" y="83"/>
                        <a:pt x="87" y="123"/>
                        <a:pt x="106" y="171"/>
                      </a:cubicBezTo>
                      <a:cubicBezTo>
                        <a:pt x="111" y="186"/>
                        <a:pt x="117" y="202"/>
                        <a:pt x="123" y="218"/>
                      </a:cubicBezTo>
                      <a:cubicBezTo>
                        <a:pt x="125" y="225"/>
                        <a:pt x="129" y="241"/>
                        <a:pt x="129" y="24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27082" name="Group 10"/>
              <p:cNvGrpSpPr>
                <a:grpSpLocks/>
              </p:cNvGrpSpPr>
              <p:nvPr/>
            </p:nvGrpSpPr>
            <p:grpSpPr bwMode="auto">
              <a:xfrm flipV="1">
                <a:off x="4742" y="3290"/>
                <a:ext cx="648" cy="254"/>
                <a:chOff x="4734" y="3053"/>
                <a:chExt cx="648" cy="254"/>
              </a:xfrm>
            </p:grpSpPr>
            <p:sp>
              <p:nvSpPr>
                <p:cNvPr id="1027083" name="Freeform 11"/>
                <p:cNvSpPr>
                  <a:spLocks/>
                </p:cNvSpPr>
                <p:nvPr>
                  <p:custDataLst>
                    <p:tags r:id="rId25"/>
                  </p:custDataLst>
                </p:nvPr>
              </p:nvSpPr>
              <p:spPr bwMode="auto">
                <a:xfrm>
                  <a:off x="4734" y="3053"/>
                  <a:ext cx="648" cy="254"/>
                </a:xfrm>
                <a:custGeom>
                  <a:avLst/>
                  <a:gdLst>
                    <a:gd name="T0" fmla="*/ 0 w 806"/>
                    <a:gd name="T1" fmla="*/ 0 h 254"/>
                    <a:gd name="T2" fmla="*/ 477 w 806"/>
                    <a:gd name="T3" fmla="*/ 30 h 254"/>
                    <a:gd name="T4" fmla="*/ 512 w 806"/>
                    <a:gd name="T5" fmla="*/ 47 h 254"/>
                    <a:gd name="T6" fmla="*/ 571 w 806"/>
                    <a:gd name="T7" fmla="*/ 65 h 254"/>
                    <a:gd name="T8" fmla="*/ 636 w 806"/>
                    <a:gd name="T9" fmla="*/ 94 h 254"/>
                    <a:gd name="T10" fmla="*/ 659 w 806"/>
                    <a:gd name="T11" fmla="*/ 112 h 254"/>
                    <a:gd name="T12" fmla="*/ 683 w 806"/>
                    <a:gd name="T13" fmla="*/ 124 h 254"/>
                    <a:gd name="T14" fmla="*/ 712 w 806"/>
                    <a:gd name="T15" fmla="*/ 159 h 254"/>
                    <a:gd name="T16" fmla="*/ 753 w 806"/>
                    <a:gd name="T17" fmla="*/ 188 h 254"/>
                    <a:gd name="T18" fmla="*/ 795 w 806"/>
                    <a:gd name="T19" fmla="*/ 235 h 254"/>
                    <a:gd name="T20" fmla="*/ 806 w 806"/>
                    <a:gd name="T21" fmla="*/ 253 h 2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806" h="254">
                      <a:moveTo>
                        <a:pt x="0" y="0"/>
                      </a:moveTo>
                      <a:cubicBezTo>
                        <a:pt x="165" y="3"/>
                        <a:pt x="315" y="11"/>
                        <a:pt x="477" y="30"/>
                      </a:cubicBezTo>
                      <a:cubicBezTo>
                        <a:pt x="528" y="44"/>
                        <a:pt x="460" y="23"/>
                        <a:pt x="512" y="47"/>
                      </a:cubicBezTo>
                      <a:cubicBezTo>
                        <a:pt x="552" y="65"/>
                        <a:pt x="536" y="53"/>
                        <a:pt x="571" y="65"/>
                      </a:cubicBezTo>
                      <a:cubicBezTo>
                        <a:pt x="594" y="72"/>
                        <a:pt x="612" y="86"/>
                        <a:pt x="636" y="94"/>
                      </a:cubicBezTo>
                      <a:cubicBezTo>
                        <a:pt x="643" y="100"/>
                        <a:pt x="650" y="106"/>
                        <a:pt x="659" y="112"/>
                      </a:cubicBezTo>
                      <a:cubicBezTo>
                        <a:pt x="666" y="116"/>
                        <a:pt x="675" y="118"/>
                        <a:pt x="683" y="124"/>
                      </a:cubicBezTo>
                      <a:cubicBezTo>
                        <a:pt x="714" y="146"/>
                        <a:pt x="687" y="134"/>
                        <a:pt x="712" y="159"/>
                      </a:cubicBezTo>
                      <a:cubicBezTo>
                        <a:pt x="720" y="167"/>
                        <a:pt x="741" y="180"/>
                        <a:pt x="753" y="188"/>
                      </a:cubicBezTo>
                      <a:cubicBezTo>
                        <a:pt x="761" y="212"/>
                        <a:pt x="773" y="221"/>
                        <a:pt x="795" y="235"/>
                      </a:cubicBezTo>
                      <a:cubicBezTo>
                        <a:pt x="800" y="254"/>
                        <a:pt x="793" y="253"/>
                        <a:pt x="806" y="253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7084" name="Freeform 12"/>
                <p:cNvSpPr>
                  <a:spLocks/>
                </p:cNvSpPr>
                <p:nvPr>
                  <p:custDataLst>
                    <p:tags r:id="rId26"/>
                  </p:custDataLst>
                </p:nvPr>
              </p:nvSpPr>
              <p:spPr bwMode="auto">
                <a:xfrm>
                  <a:off x="4741" y="3059"/>
                  <a:ext cx="129" cy="241"/>
                </a:xfrm>
                <a:custGeom>
                  <a:avLst/>
                  <a:gdLst>
                    <a:gd name="T0" fmla="*/ 0 w 129"/>
                    <a:gd name="T1" fmla="*/ 0 h 241"/>
                    <a:gd name="T2" fmla="*/ 41 w 129"/>
                    <a:gd name="T3" fmla="*/ 35 h 241"/>
                    <a:gd name="T4" fmla="*/ 106 w 129"/>
                    <a:gd name="T5" fmla="*/ 171 h 241"/>
                    <a:gd name="T6" fmla="*/ 123 w 129"/>
                    <a:gd name="T7" fmla="*/ 218 h 241"/>
                    <a:gd name="T8" fmla="*/ 129 w 129"/>
                    <a:gd name="T9" fmla="*/ 241 h 2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9" h="241">
                      <a:moveTo>
                        <a:pt x="0" y="0"/>
                      </a:moveTo>
                      <a:cubicBezTo>
                        <a:pt x="24" y="8"/>
                        <a:pt x="18" y="20"/>
                        <a:pt x="41" y="35"/>
                      </a:cubicBezTo>
                      <a:cubicBezTo>
                        <a:pt x="57" y="83"/>
                        <a:pt x="87" y="123"/>
                        <a:pt x="106" y="171"/>
                      </a:cubicBezTo>
                      <a:cubicBezTo>
                        <a:pt x="111" y="186"/>
                        <a:pt x="117" y="202"/>
                        <a:pt x="123" y="218"/>
                      </a:cubicBezTo>
                      <a:cubicBezTo>
                        <a:pt x="125" y="225"/>
                        <a:pt x="129" y="241"/>
                        <a:pt x="129" y="24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027085" name="Group 13"/>
            <p:cNvGrpSpPr>
              <a:grpSpLocks/>
            </p:cNvGrpSpPr>
            <p:nvPr/>
          </p:nvGrpSpPr>
          <p:grpSpPr bwMode="auto">
            <a:xfrm>
              <a:off x="2499" y="2360"/>
              <a:ext cx="562" cy="385"/>
              <a:chOff x="4734" y="3053"/>
              <a:chExt cx="656" cy="491"/>
            </a:xfrm>
          </p:grpSpPr>
          <p:grpSp>
            <p:nvGrpSpPr>
              <p:cNvPr id="1027086" name="Group 14"/>
              <p:cNvGrpSpPr>
                <a:grpSpLocks/>
              </p:cNvGrpSpPr>
              <p:nvPr/>
            </p:nvGrpSpPr>
            <p:grpSpPr bwMode="auto">
              <a:xfrm>
                <a:off x="4734" y="3053"/>
                <a:ext cx="648" cy="254"/>
                <a:chOff x="4734" y="3053"/>
                <a:chExt cx="648" cy="254"/>
              </a:xfrm>
            </p:grpSpPr>
            <p:sp>
              <p:nvSpPr>
                <p:cNvPr id="1027087" name="Freeform 15"/>
                <p:cNvSpPr>
                  <a:spLocks/>
                </p:cNvSpPr>
                <p:nvPr>
                  <p:custDataLst>
                    <p:tags r:id="rId23"/>
                  </p:custDataLst>
                </p:nvPr>
              </p:nvSpPr>
              <p:spPr bwMode="auto">
                <a:xfrm>
                  <a:off x="4734" y="3053"/>
                  <a:ext cx="648" cy="254"/>
                </a:xfrm>
                <a:custGeom>
                  <a:avLst/>
                  <a:gdLst>
                    <a:gd name="T0" fmla="*/ 0 w 806"/>
                    <a:gd name="T1" fmla="*/ 0 h 254"/>
                    <a:gd name="T2" fmla="*/ 477 w 806"/>
                    <a:gd name="T3" fmla="*/ 30 h 254"/>
                    <a:gd name="T4" fmla="*/ 512 w 806"/>
                    <a:gd name="T5" fmla="*/ 47 h 254"/>
                    <a:gd name="T6" fmla="*/ 571 w 806"/>
                    <a:gd name="T7" fmla="*/ 65 h 254"/>
                    <a:gd name="T8" fmla="*/ 636 w 806"/>
                    <a:gd name="T9" fmla="*/ 94 h 254"/>
                    <a:gd name="T10" fmla="*/ 659 w 806"/>
                    <a:gd name="T11" fmla="*/ 112 h 254"/>
                    <a:gd name="T12" fmla="*/ 683 w 806"/>
                    <a:gd name="T13" fmla="*/ 124 h 254"/>
                    <a:gd name="T14" fmla="*/ 712 w 806"/>
                    <a:gd name="T15" fmla="*/ 159 h 254"/>
                    <a:gd name="T16" fmla="*/ 753 w 806"/>
                    <a:gd name="T17" fmla="*/ 188 h 254"/>
                    <a:gd name="T18" fmla="*/ 795 w 806"/>
                    <a:gd name="T19" fmla="*/ 235 h 254"/>
                    <a:gd name="T20" fmla="*/ 806 w 806"/>
                    <a:gd name="T21" fmla="*/ 253 h 2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806" h="254">
                      <a:moveTo>
                        <a:pt x="0" y="0"/>
                      </a:moveTo>
                      <a:cubicBezTo>
                        <a:pt x="165" y="3"/>
                        <a:pt x="315" y="11"/>
                        <a:pt x="477" y="30"/>
                      </a:cubicBezTo>
                      <a:cubicBezTo>
                        <a:pt x="528" y="44"/>
                        <a:pt x="460" y="23"/>
                        <a:pt x="512" y="47"/>
                      </a:cubicBezTo>
                      <a:cubicBezTo>
                        <a:pt x="552" y="65"/>
                        <a:pt x="536" y="53"/>
                        <a:pt x="571" y="65"/>
                      </a:cubicBezTo>
                      <a:cubicBezTo>
                        <a:pt x="594" y="72"/>
                        <a:pt x="612" y="86"/>
                        <a:pt x="636" y="94"/>
                      </a:cubicBezTo>
                      <a:cubicBezTo>
                        <a:pt x="643" y="100"/>
                        <a:pt x="650" y="106"/>
                        <a:pt x="659" y="112"/>
                      </a:cubicBezTo>
                      <a:cubicBezTo>
                        <a:pt x="666" y="116"/>
                        <a:pt x="675" y="118"/>
                        <a:pt x="683" y="124"/>
                      </a:cubicBezTo>
                      <a:cubicBezTo>
                        <a:pt x="714" y="146"/>
                        <a:pt x="687" y="134"/>
                        <a:pt x="712" y="159"/>
                      </a:cubicBezTo>
                      <a:cubicBezTo>
                        <a:pt x="720" y="167"/>
                        <a:pt x="741" y="180"/>
                        <a:pt x="753" y="188"/>
                      </a:cubicBezTo>
                      <a:cubicBezTo>
                        <a:pt x="761" y="212"/>
                        <a:pt x="773" y="221"/>
                        <a:pt x="795" y="235"/>
                      </a:cubicBezTo>
                      <a:cubicBezTo>
                        <a:pt x="800" y="254"/>
                        <a:pt x="793" y="253"/>
                        <a:pt x="806" y="253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7088" name="Freeform 16"/>
                <p:cNvSpPr>
                  <a:spLocks/>
                </p:cNvSpPr>
                <p:nvPr>
                  <p:custDataLst>
                    <p:tags r:id="rId24"/>
                  </p:custDataLst>
                </p:nvPr>
              </p:nvSpPr>
              <p:spPr bwMode="auto">
                <a:xfrm>
                  <a:off x="4741" y="3059"/>
                  <a:ext cx="129" cy="241"/>
                </a:xfrm>
                <a:custGeom>
                  <a:avLst/>
                  <a:gdLst>
                    <a:gd name="T0" fmla="*/ 0 w 129"/>
                    <a:gd name="T1" fmla="*/ 0 h 241"/>
                    <a:gd name="T2" fmla="*/ 41 w 129"/>
                    <a:gd name="T3" fmla="*/ 35 h 241"/>
                    <a:gd name="T4" fmla="*/ 106 w 129"/>
                    <a:gd name="T5" fmla="*/ 171 h 241"/>
                    <a:gd name="T6" fmla="*/ 123 w 129"/>
                    <a:gd name="T7" fmla="*/ 218 h 241"/>
                    <a:gd name="T8" fmla="*/ 129 w 129"/>
                    <a:gd name="T9" fmla="*/ 241 h 2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9" h="241">
                      <a:moveTo>
                        <a:pt x="0" y="0"/>
                      </a:moveTo>
                      <a:cubicBezTo>
                        <a:pt x="24" y="8"/>
                        <a:pt x="18" y="20"/>
                        <a:pt x="41" y="35"/>
                      </a:cubicBezTo>
                      <a:cubicBezTo>
                        <a:pt x="57" y="83"/>
                        <a:pt x="87" y="123"/>
                        <a:pt x="106" y="171"/>
                      </a:cubicBezTo>
                      <a:cubicBezTo>
                        <a:pt x="111" y="186"/>
                        <a:pt x="117" y="202"/>
                        <a:pt x="123" y="218"/>
                      </a:cubicBezTo>
                      <a:cubicBezTo>
                        <a:pt x="125" y="225"/>
                        <a:pt x="129" y="241"/>
                        <a:pt x="129" y="24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27089" name="Group 17"/>
              <p:cNvGrpSpPr>
                <a:grpSpLocks/>
              </p:cNvGrpSpPr>
              <p:nvPr/>
            </p:nvGrpSpPr>
            <p:grpSpPr bwMode="auto">
              <a:xfrm flipV="1">
                <a:off x="4742" y="3290"/>
                <a:ext cx="648" cy="254"/>
                <a:chOff x="4734" y="3053"/>
                <a:chExt cx="648" cy="254"/>
              </a:xfrm>
            </p:grpSpPr>
            <p:sp>
              <p:nvSpPr>
                <p:cNvPr id="1027090" name="Freeform 18"/>
                <p:cNvSpPr>
                  <a:spLocks/>
                </p:cNvSpPr>
                <p:nvPr>
                  <p:custDataLst>
                    <p:tags r:id="rId21"/>
                  </p:custDataLst>
                </p:nvPr>
              </p:nvSpPr>
              <p:spPr bwMode="auto">
                <a:xfrm>
                  <a:off x="4734" y="3053"/>
                  <a:ext cx="648" cy="254"/>
                </a:xfrm>
                <a:custGeom>
                  <a:avLst/>
                  <a:gdLst>
                    <a:gd name="T0" fmla="*/ 0 w 806"/>
                    <a:gd name="T1" fmla="*/ 0 h 254"/>
                    <a:gd name="T2" fmla="*/ 477 w 806"/>
                    <a:gd name="T3" fmla="*/ 30 h 254"/>
                    <a:gd name="T4" fmla="*/ 512 w 806"/>
                    <a:gd name="T5" fmla="*/ 47 h 254"/>
                    <a:gd name="T6" fmla="*/ 571 w 806"/>
                    <a:gd name="T7" fmla="*/ 65 h 254"/>
                    <a:gd name="T8" fmla="*/ 636 w 806"/>
                    <a:gd name="T9" fmla="*/ 94 h 254"/>
                    <a:gd name="T10" fmla="*/ 659 w 806"/>
                    <a:gd name="T11" fmla="*/ 112 h 254"/>
                    <a:gd name="T12" fmla="*/ 683 w 806"/>
                    <a:gd name="T13" fmla="*/ 124 h 254"/>
                    <a:gd name="T14" fmla="*/ 712 w 806"/>
                    <a:gd name="T15" fmla="*/ 159 h 254"/>
                    <a:gd name="T16" fmla="*/ 753 w 806"/>
                    <a:gd name="T17" fmla="*/ 188 h 254"/>
                    <a:gd name="T18" fmla="*/ 795 w 806"/>
                    <a:gd name="T19" fmla="*/ 235 h 254"/>
                    <a:gd name="T20" fmla="*/ 806 w 806"/>
                    <a:gd name="T21" fmla="*/ 253 h 2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806" h="254">
                      <a:moveTo>
                        <a:pt x="0" y="0"/>
                      </a:moveTo>
                      <a:cubicBezTo>
                        <a:pt x="165" y="3"/>
                        <a:pt x="315" y="11"/>
                        <a:pt x="477" y="30"/>
                      </a:cubicBezTo>
                      <a:cubicBezTo>
                        <a:pt x="528" y="44"/>
                        <a:pt x="460" y="23"/>
                        <a:pt x="512" y="47"/>
                      </a:cubicBezTo>
                      <a:cubicBezTo>
                        <a:pt x="552" y="65"/>
                        <a:pt x="536" y="53"/>
                        <a:pt x="571" y="65"/>
                      </a:cubicBezTo>
                      <a:cubicBezTo>
                        <a:pt x="594" y="72"/>
                        <a:pt x="612" y="86"/>
                        <a:pt x="636" y="94"/>
                      </a:cubicBezTo>
                      <a:cubicBezTo>
                        <a:pt x="643" y="100"/>
                        <a:pt x="650" y="106"/>
                        <a:pt x="659" y="112"/>
                      </a:cubicBezTo>
                      <a:cubicBezTo>
                        <a:pt x="666" y="116"/>
                        <a:pt x="675" y="118"/>
                        <a:pt x="683" y="124"/>
                      </a:cubicBezTo>
                      <a:cubicBezTo>
                        <a:pt x="714" y="146"/>
                        <a:pt x="687" y="134"/>
                        <a:pt x="712" y="159"/>
                      </a:cubicBezTo>
                      <a:cubicBezTo>
                        <a:pt x="720" y="167"/>
                        <a:pt x="741" y="180"/>
                        <a:pt x="753" y="188"/>
                      </a:cubicBezTo>
                      <a:cubicBezTo>
                        <a:pt x="761" y="212"/>
                        <a:pt x="773" y="221"/>
                        <a:pt x="795" y="235"/>
                      </a:cubicBezTo>
                      <a:cubicBezTo>
                        <a:pt x="800" y="254"/>
                        <a:pt x="793" y="253"/>
                        <a:pt x="806" y="253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7091" name="Freeform 19"/>
                <p:cNvSpPr>
                  <a:spLocks/>
                </p:cNvSpPr>
                <p:nvPr>
                  <p:custDataLst>
                    <p:tags r:id="rId22"/>
                  </p:custDataLst>
                </p:nvPr>
              </p:nvSpPr>
              <p:spPr bwMode="auto">
                <a:xfrm>
                  <a:off x="4741" y="3059"/>
                  <a:ext cx="129" cy="241"/>
                </a:xfrm>
                <a:custGeom>
                  <a:avLst/>
                  <a:gdLst>
                    <a:gd name="T0" fmla="*/ 0 w 129"/>
                    <a:gd name="T1" fmla="*/ 0 h 241"/>
                    <a:gd name="T2" fmla="*/ 41 w 129"/>
                    <a:gd name="T3" fmla="*/ 35 h 241"/>
                    <a:gd name="T4" fmla="*/ 106 w 129"/>
                    <a:gd name="T5" fmla="*/ 171 h 241"/>
                    <a:gd name="T6" fmla="*/ 123 w 129"/>
                    <a:gd name="T7" fmla="*/ 218 h 241"/>
                    <a:gd name="T8" fmla="*/ 129 w 129"/>
                    <a:gd name="T9" fmla="*/ 241 h 2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9" h="241">
                      <a:moveTo>
                        <a:pt x="0" y="0"/>
                      </a:moveTo>
                      <a:cubicBezTo>
                        <a:pt x="24" y="8"/>
                        <a:pt x="18" y="20"/>
                        <a:pt x="41" y="35"/>
                      </a:cubicBezTo>
                      <a:cubicBezTo>
                        <a:pt x="57" y="83"/>
                        <a:pt x="87" y="123"/>
                        <a:pt x="106" y="171"/>
                      </a:cubicBezTo>
                      <a:cubicBezTo>
                        <a:pt x="111" y="186"/>
                        <a:pt x="117" y="202"/>
                        <a:pt x="123" y="218"/>
                      </a:cubicBezTo>
                      <a:cubicBezTo>
                        <a:pt x="125" y="225"/>
                        <a:pt x="129" y="241"/>
                        <a:pt x="129" y="24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27092" name="Oval 20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3051" y="2509"/>
              <a:ext cx="89" cy="8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093" name="Text Box 21"/>
            <p:cNvSpPr txBox="1"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2410" y="1545"/>
              <a:ext cx="768" cy="1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>
                  <a:latin typeface="Arial" charset="0"/>
                </a:rPr>
                <a:t>NOR</a:t>
              </a:r>
            </a:p>
          </p:txBody>
        </p:sp>
        <p:sp>
          <p:nvSpPr>
            <p:cNvPr id="1027094" name="Text Box 22"/>
            <p:cNvSpPr txBox="1"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2411" y="2457"/>
              <a:ext cx="768" cy="1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>
                  <a:latin typeface="Arial" charset="0"/>
                </a:rPr>
                <a:t>NOR</a:t>
              </a:r>
            </a:p>
          </p:txBody>
        </p:sp>
        <p:sp>
          <p:nvSpPr>
            <p:cNvPr id="1027095" name="Line 23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>
              <a:off x="3147" y="2552"/>
              <a:ext cx="62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096" name="Line 24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>
              <a:off x="1933" y="1538"/>
              <a:ext cx="63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097" name="Line 25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2238" y="1706"/>
              <a:ext cx="33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098" name="Line 26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2239" y="2446"/>
              <a:ext cx="33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099" name="Line 27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>
              <a:off x="1939" y="2644"/>
              <a:ext cx="63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100" name="Freeform 28"/>
            <p:cNvSpPr>
              <a:spLocks/>
            </p:cNvSpPr>
            <p:nvPr>
              <p:custDataLst>
                <p:tags r:id="rId19"/>
              </p:custDataLst>
            </p:nvPr>
          </p:nvSpPr>
          <p:spPr bwMode="auto">
            <a:xfrm>
              <a:off x="2242" y="1702"/>
              <a:ext cx="1240" cy="850"/>
            </a:xfrm>
            <a:custGeom>
              <a:avLst/>
              <a:gdLst>
                <a:gd name="T0" fmla="*/ 1240 w 1240"/>
                <a:gd name="T1" fmla="*/ 815 h 815"/>
                <a:gd name="T2" fmla="*/ 1240 w 1240"/>
                <a:gd name="T3" fmla="*/ 575 h 815"/>
                <a:gd name="T4" fmla="*/ 0 w 1240"/>
                <a:gd name="T5" fmla="*/ 215 h 815"/>
                <a:gd name="T6" fmla="*/ 0 w 1240"/>
                <a:gd name="T7" fmla="*/ 0 h 8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40" h="815">
                  <a:moveTo>
                    <a:pt x="1240" y="815"/>
                  </a:moveTo>
                  <a:lnTo>
                    <a:pt x="1240" y="575"/>
                  </a:lnTo>
                  <a:lnTo>
                    <a:pt x="0" y="215"/>
                  </a:lnTo>
                  <a:lnTo>
                    <a:pt x="0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101" name="Freeform 29"/>
            <p:cNvSpPr>
              <a:spLocks/>
            </p:cNvSpPr>
            <p:nvPr>
              <p:custDataLst>
                <p:tags r:id="rId20"/>
              </p:custDataLst>
            </p:nvPr>
          </p:nvSpPr>
          <p:spPr bwMode="auto">
            <a:xfrm flipV="1">
              <a:off x="2240" y="1638"/>
              <a:ext cx="1240" cy="815"/>
            </a:xfrm>
            <a:custGeom>
              <a:avLst/>
              <a:gdLst>
                <a:gd name="T0" fmla="*/ 1240 w 1240"/>
                <a:gd name="T1" fmla="*/ 815 h 815"/>
                <a:gd name="T2" fmla="*/ 1240 w 1240"/>
                <a:gd name="T3" fmla="*/ 575 h 815"/>
                <a:gd name="T4" fmla="*/ 0 w 1240"/>
                <a:gd name="T5" fmla="*/ 215 h 815"/>
                <a:gd name="T6" fmla="*/ 0 w 1240"/>
                <a:gd name="T7" fmla="*/ 0 h 8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40" h="815">
                  <a:moveTo>
                    <a:pt x="1240" y="815"/>
                  </a:moveTo>
                  <a:lnTo>
                    <a:pt x="1240" y="575"/>
                  </a:lnTo>
                  <a:lnTo>
                    <a:pt x="0" y="215"/>
                  </a:lnTo>
                  <a:lnTo>
                    <a:pt x="0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102" name="Rectangle 30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108200" y="1919288"/>
            <a:ext cx="3063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rgbClr val="067B0E"/>
                </a:solidFill>
                <a:latin typeface="Courier New" pitchFamily="-107" charset="0"/>
              </a:rPr>
              <a:t>S</a:t>
            </a:r>
          </a:p>
        </p:txBody>
      </p:sp>
      <p:sp>
        <p:nvSpPr>
          <p:cNvPr id="1027103" name="Rectangle 3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130425" y="4864100"/>
            <a:ext cx="3063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rgbClr val="067B0E"/>
                </a:solidFill>
                <a:latin typeface="Courier New" pitchFamily="-107" charset="0"/>
              </a:rPr>
              <a:t>R</a:t>
            </a:r>
          </a:p>
        </p:txBody>
      </p:sp>
      <p:sp>
        <p:nvSpPr>
          <p:cNvPr id="1027104" name="Text Box 32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963738" y="1738313"/>
            <a:ext cx="5810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200">
                <a:latin typeface="Comic Sans MS" pitchFamily="-107" charset="0"/>
              </a:rPr>
              <a:t>input</a:t>
            </a:r>
          </a:p>
        </p:txBody>
      </p:sp>
      <p:sp>
        <p:nvSpPr>
          <p:cNvPr id="1027105" name="Text Box 33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989138" y="4700588"/>
            <a:ext cx="5810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200">
                <a:latin typeface="Comic Sans MS" pitchFamily="-107" charset="0"/>
              </a:rPr>
              <a:t>input</a:t>
            </a:r>
          </a:p>
        </p:txBody>
      </p:sp>
      <p:sp>
        <p:nvSpPr>
          <p:cNvPr id="1027106" name="Rectangle 34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6829425" y="4368800"/>
            <a:ext cx="3667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1002CE"/>
                </a:solidFill>
                <a:latin typeface="Courier New" pitchFamily="-107" charset="0"/>
              </a:rPr>
              <a:t>Q</a:t>
            </a:r>
            <a:endParaRPr lang="en-US" sz="1600" b="1">
              <a:solidFill>
                <a:srgbClr val="067B0E"/>
              </a:solidFill>
              <a:latin typeface="Courier New" pitchFamily="-107" charset="0"/>
            </a:endParaRPr>
          </a:p>
        </p:txBody>
      </p:sp>
      <p:sp>
        <p:nvSpPr>
          <p:cNvPr id="1027107" name="Text Box 35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6630988" y="4233863"/>
            <a:ext cx="73818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1002CE"/>
                </a:solidFill>
                <a:latin typeface="Comic Sans MS" pitchFamily="-107" charset="0"/>
              </a:rPr>
              <a:t>output</a:t>
            </a:r>
            <a:endParaRPr lang="en-US" sz="1200">
              <a:latin typeface="Comic Sans MS" pitchFamily="-107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498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602" name="Text Box 2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09600" y="201613"/>
            <a:ext cx="8178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400"/>
              <a:t>Sequential Logic: Logic that "remembers"</a:t>
            </a:r>
          </a:p>
        </p:txBody>
      </p:sp>
      <p:grpSp>
        <p:nvGrpSpPr>
          <p:cNvPr id="1049603" name="Group 3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6400800" y="1295400"/>
            <a:ext cx="2133600" cy="1828800"/>
            <a:chOff x="1933" y="1448"/>
            <a:chExt cx="1838" cy="1297"/>
          </a:xfrm>
        </p:grpSpPr>
        <p:sp>
          <p:nvSpPr>
            <p:cNvPr id="1049604" name="Oval 4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3056" y="1596"/>
              <a:ext cx="89" cy="8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9605" name="Line 5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3154" y="1640"/>
              <a:ext cx="32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49606" name="Group 6"/>
            <p:cNvGrpSpPr>
              <a:grpSpLocks/>
            </p:cNvGrpSpPr>
            <p:nvPr/>
          </p:nvGrpSpPr>
          <p:grpSpPr bwMode="auto">
            <a:xfrm>
              <a:off x="2499" y="1448"/>
              <a:ext cx="562" cy="385"/>
              <a:chOff x="4734" y="3053"/>
              <a:chExt cx="656" cy="491"/>
            </a:xfrm>
          </p:grpSpPr>
          <p:grpSp>
            <p:nvGrpSpPr>
              <p:cNvPr id="1049607" name="Group 7"/>
              <p:cNvGrpSpPr>
                <a:grpSpLocks/>
              </p:cNvGrpSpPr>
              <p:nvPr/>
            </p:nvGrpSpPr>
            <p:grpSpPr bwMode="auto">
              <a:xfrm>
                <a:off x="4734" y="3053"/>
                <a:ext cx="648" cy="254"/>
                <a:chOff x="4734" y="3053"/>
                <a:chExt cx="648" cy="254"/>
              </a:xfrm>
            </p:grpSpPr>
            <p:sp>
              <p:nvSpPr>
                <p:cNvPr id="1049608" name="Freeform 8"/>
                <p:cNvSpPr>
                  <a:spLocks/>
                </p:cNvSpPr>
                <p:nvPr>
                  <p:custDataLst>
                    <p:tags r:id="rId34"/>
                  </p:custDataLst>
                </p:nvPr>
              </p:nvSpPr>
              <p:spPr bwMode="auto">
                <a:xfrm>
                  <a:off x="4734" y="3053"/>
                  <a:ext cx="648" cy="254"/>
                </a:xfrm>
                <a:custGeom>
                  <a:avLst/>
                  <a:gdLst>
                    <a:gd name="T0" fmla="*/ 0 w 806"/>
                    <a:gd name="T1" fmla="*/ 0 h 254"/>
                    <a:gd name="T2" fmla="*/ 477 w 806"/>
                    <a:gd name="T3" fmla="*/ 30 h 254"/>
                    <a:gd name="T4" fmla="*/ 512 w 806"/>
                    <a:gd name="T5" fmla="*/ 47 h 254"/>
                    <a:gd name="T6" fmla="*/ 571 w 806"/>
                    <a:gd name="T7" fmla="*/ 65 h 254"/>
                    <a:gd name="T8" fmla="*/ 636 w 806"/>
                    <a:gd name="T9" fmla="*/ 94 h 254"/>
                    <a:gd name="T10" fmla="*/ 659 w 806"/>
                    <a:gd name="T11" fmla="*/ 112 h 254"/>
                    <a:gd name="T12" fmla="*/ 683 w 806"/>
                    <a:gd name="T13" fmla="*/ 124 h 254"/>
                    <a:gd name="T14" fmla="*/ 712 w 806"/>
                    <a:gd name="T15" fmla="*/ 159 h 254"/>
                    <a:gd name="T16" fmla="*/ 753 w 806"/>
                    <a:gd name="T17" fmla="*/ 188 h 254"/>
                    <a:gd name="T18" fmla="*/ 795 w 806"/>
                    <a:gd name="T19" fmla="*/ 235 h 254"/>
                    <a:gd name="T20" fmla="*/ 806 w 806"/>
                    <a:gd name="T21" fmla="*/ 253 h 2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806" h="254">
                      <a:moveTo>
                        <a:pt x="0" y="0"/>
                      </a:moveTo>
                      <a:cubicBezTo>
                        <a:pt x="165" y="3"/>
                        <a:pt x="315" y="11"/>
                        <a:pt x="477" y="30"/>
                      </a:cubicBezTo>
                      <a:cubicBezTo>
                        <a:pt x="528" y="44"/>
                        <a:pt x="460" y="23"/>
                        <a:pt x="512" y="47"/>
                      </a:cubicBezTo>
                      <a:cubicBezTo>
                        <a:pt x="552" y="65"/>
                        <a:pt x="536" y="53"/>
                        <a:pt x="571" y="65"/>
                      </a:cubicBezTo>
                      <a:cubicBezTo>
                        <a:pt x="594" y="72"/>
                        <a:pt x="612" y="86"/>
                        <a:pt x="636" y="94"/>
                      </a:cubicBezTo>
                      <a:cubicBezTo>
                        <a:pt x="643" y="100"/>
                        <a:pt x="650" y="106"/>
                        <a:pt x="659" y="112"/>
                      </a:cubicBezTo>
                      <a:cubicBezTo>
                        <a:pt x="666" y="116"/>
                        <a:pt x="675" y="118"/>
                        <a:pt x="683" y="124"/>
                      </a:cubicBezTo>
                      <a:cubicBezTo>
                        <a:pt x="714" y="146"/>
                        <a:pt x="687" y="134"/>
                        <a:pt x="712" y="159"/>
                      </a:cubicBezTo>
                      <a:cubicBezTo>
                        <a:pt x="720" y="167"/>
                        <a:pt x="741" y="180"/>
                        <a:pt x="753" y="188"/>
                      </a:cubicBezTo>
                      <a:cubicBezTo>
                        <a:pt x="761" y="212"/>
                        <a:pt x="773" y="221"/>
                        <a:pt x="795" y="235"/>
                      </a:cubicBezTo>
                      <a:cubicBezTo>
                        <a:pt x="800" y="254"/>
                        <a:pt x="793" y="253"/>
                        <a:pt x="806" y="253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609" name="Freeform 9"/>
                <p:cNvSpPr>
                  <a:spLocks/>
                </p:cNvSpPr>
                <p:nvPr>
                  <p:custDataLst>
                    <p:tags r:id="rId35"/>
                  </p:custDataLst>
                </p:nvPr>
              </p:nvSpPr>
              <p:spPr bwMode="auto">
                <a:xfrm>
                  <a:off x="4741" y="3059"/>
                  <a:ext cx="129" cy="241"/>
                </a:xfrm>
                <a:custGeom>
                  <a:avLst/>
                  <a:gdLst>
                    <a:gd name="T0" fmla="*/ 0 w 129"/>
                    <a:gd name="T1" fmla="*/ 0 h 241"/>
                    <a:gd name="T2" fmla="*/ 41 w 129"/>
                    <a:gd name="T3" fmla="*/ 35 h 241"/>
                    <a:gd name="T4" fmla="*/ 106 w 129"/>
                    <a:gd name="T5" fmla="*/ 171 h 241"/>
                    <a:gd name="T6" fmla="*/ 123 w 129"/>
                    <a:gd name="T7" fmla="*/ 218 h 241"/>
                    <a:gd name="T8" fmla="*/ 129 w 129"/>
                    <a:gd name="T9" fmla="*/ 241 h 2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9" h="241">
                      <a:moveTo>
                        <a:pt x="0" y="0"/>
                      </a:moveTo>
                      <a:cubicBezTo>
                        <a:pt x="24" y="8"/>
                        <a:pt x="18" y="20"/>
                        <a:pt x="41" y="35"/>
                      </a:cubicBezTo>
                      <a:cubicBezTo>
                        <a:pt x="57" y="83"/>
                        <a:pt x="87" y="123"/>
                        <a:pt x="106" y="171"/>
                      </a:cubicBezTo>
                      <a:cubicBezTo>
                        <a:pt x="111" y="186"/>
                        <a:pt x="117" y="202"/>
                        <a:pt x="123" y="218"/>
                      </a:cubicBezTo>
                      <a:cubicBezTo>
                        <a:pt x="125" y="225"/>
                        <a:pt x="129" y="241"/>
                        <a:pt x="129" y="24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9610" name="Group 10"/>
              <p:cNvGrpSpPr>
                <a:grpSpLocks/>
              </p:cNvGrpSpPr>
              <p:nvPr/>
            </p:nvGrpSpPr>
            <p:grpSpPr bwMode="auto">
              <a:xfrm flipV="1">
                <a:off x="4742" y="3290"/>
                <a:ext cx="648" cy="254"/>
                <a:chOff x="4734" y="3053"/>
                <a:chExt cx="648" cy="254"/>
              </a:xfrm>
            </p:grpSpPr>
            <p:sp>
              <p:nvSpPr>
                <p:cNvPr id="1049611" name="Freeform 11"/>
                <p:cNvSpPr>
                  <a:spLocks/>
                </p:cNvSpPr>
                <p:nvPr>
                  <p:custDataLst>
                    <p:tags r:id="rId32"/>
                  </p:custDataLst>
                </p:nvPr>
              </p:nvSpPr>
              <p:spPr bwMode="auto">
                <a:xfrm>
                  <a:off x="4734" y="3053"/>
                  <a:ext cx="648" cy="254"/>
                </a:xfrm>
                <a:custGeom>
                  <a:avLst/>
                  <a:gdLst>
                    <a:gd name="T0" fmla="*/ 0 w 806"/>
                    <a:gd name="T1" fmla="*/ 0 h 254"/>
                    <a:gd name="T2" fmla="*/ 477 w 806"/>
                    <a:gd name="T3" fmla="*/ 30 h 254"/>
                    <a:gd name="T4" fmla="*/ 512 w 806"/>
                    <a:gd name="T5" fmla="*/ 47 h 254"/>
                    <a:gd name="T6" fmla="*/ 571 w 806"/>
                    <a:gd name="T7" fmla="*/ 65 h 254"/>
                    <a:gd name="T8" fmla="*/ 636 w 806"/>
                    <a:gd name="T9" fmla="*/ 94 h 254"/>
                    <a:gd name="T10" fmla="*/ 659 w 806"/>
                    <a:gd name="T11" fmla="*/ 112 h 254"/>
                    <a:gd name="T12" fmla="*/ 683 w 806"/>
                    <a:gd name="T13" fmla="*/ 124 h 254"/>
                    <a:gd name="T14" fmla="*/ 712 w 806"/>
                    <a:gd name="T15" fmla="*/ 159 h 254"/>
                    <a:gd name="T16" fmla="*/ 753 w 806"/>
                    <a:gd name="T17" fmla="*/ 188 h 254"/>
                    <a:gd name="T18" fmla="*/ 795 w 806"/>
                    <a:gd name="T19" fmla="*/ 235 h 254"/>
                    <a:gd name="T20" fmla="*/ 806 w 806"/>
                    <a:gd name="T21" fmla="*/ 253 h 2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806" h="254">
                      <a:moveTo>
                        <a:pt x="0" y="0"/>
                      </a:moveTo>
                      <a:cubicBezTo>
                        <a:pt x="165" y="3"/>
                        <a:pt x="315" y="11"/>
                        <a:pt x="477" y="30"/>
                      </a:cubicBezTo>
                      <a:cubicBezTo>
                        <a:pt x="528" y="44"/>
                        <a:pt x="460" y="23"/>
                        <a:pt x="512" y="47"/>
                      </a:cubicBezTo>
                      <a:cubicBezTo>
                        <a:pt x="552" y="65"/>
                        <a:pt x="536" y="53"/>
                        <a:pt x="571" y="65"/>
                      </a:cubicBezTo>
                      <a:cubicBezTo>
                        <a:pt x="594" y="72"/>
                        <a:pt x="612" y="86"/>
                        <a:pt x="636" y="94"/>
                      </a:cubicBezTo>
                      <a:cubicBezTo>
                        <a:pt x="643" y="100"/>
                        <a:pt x="650" y="106"/>
                        <a:pt x="659" y="112"/>
                      </a:cubicBezTo>
                      <a:cubicBezTo>
                        <a:pt x="666" y="116"/>
                        <a:pt x="675" y="118"/>
                        <a:pt x="683" y="124"/>
                      </a:cubicBezTo>
                      <a:cubicBezTo>
                        <a:pt x="714" y="146"/>
                        <a:pt x="687" y="134"/>
                        <a:pt x="712" y="159"/>
                      </a:cubicBezTo>
                      <a:cubicBezTo>
                        <a:pt x="720" y="167"/>
                        <a:pt x="741" y="180"/>
                        <a:pt x="753" y="188"/>
                      </a:cubicBezTo>
                      <a:cubicBezTo>
                        <a:pt x="761" y="212"/>
                        <a:pt x="773" y="221"/>
                        <a:pt x="795" y="235"/>
                      </a:cubicBezTo>
                      <a:cubicBezTo>
                        <a:pt x="800" y="254"/>
                        <a:pt x="793" y="253"/>
                        <a:pt x="806" y="253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612" name="Freeform 12"/>
                <p:cNvSpPr>
                  <a:spLocks/>
                </p:cNvSpPr>
                <p:nvPr>
                  <p:custDataLst>
                    <p:tags r:id="rId33"/>
                  </p:custDataLst>
                </p:nvPr>
              </p:nvSpPr>
              <p:spPr bwMode="auto">
                <a:xfrm>
                  <a:off x="4741" y="3059"/>
                  <a:ext cx="129" cy="241"/>
                </a:xfrm>
                <a:custGeom>
                  <a:avLst/>
                  <a:gdLst>
                    <a:gd name="T0" fmla="*/ 0 w 129"/>
                    <a:gd name="T1" fmla="*/ 0 h 241"/>
                    <a:gd name="T2" fmla="*/ 41 w 129"/>
                    <a:gd name="T3" fmla="*/ 35 h 241"/>
                    <a:gd name="T4" fmla="*/ 106 w 129"/>
                    <a:gd name="T5" fmla="*/ 171 h 241"/>
                    <a:gd name="T6" fmla="*/ 123 w 129"/>
                    <a:gd name="T7" fmla="*/ 218 h 241"/>
                    <a:gd name="T8" fmla="*/ 129 w 129"/>
                    <a:gd name="T9" fmla="*/ 241 h 2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9" h="241">
                      <a:moveTo>
                        <a:pt x="0" y="0"/>
                      </a:moveTo>
                      <a:cubicBezTo>
                        <a:pt x="24" y="8"/>
                        <a:pt x="18" y="20"/>
                        <a:pt x="41" y="35"/>
                      </a:cubicBezTo>
                      <a:cubicBezTo>
                        <a:pt x="57" y="83"/>
                        <a:pt x="87" y="123"/>
                        <a:pt x="106" y="171"/>
                      </a:cubicBezTo>
                      <a:cubicBezTo>
                        <a:pt x="111" y="186"/>
                        <a:pt x="117" y="202"/>
                        <a:pt x="123" y="218"/>
                      </a:cubicBezTo>
                      <a:cubicBezTo>
                        <a:pt x="125" y="225"/>
                        <a:pt x="129" y="241"/>
                        <a:pt x="129" y="24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049613" name="Group 13"/>
            <p:cNvGrpSpPr>
              <a:grpSpLocks/>
            </p:cNvGrpSpPr>
            <p:nvPr/>
          </p:nvGrpSpPr>
          <p:grpSpPr bwMode="auto">
            <a:xfrm>
              <a:off x="2499" y="2360"/>
              <a:ext cx="562" cy="385"/>
              <a:chOff x="4734" y="3053"/>
              <a:chExt cx="656" cy="491"/>
            </a:xfrm>
          </p:grpSpPr>
          <p:grpSp>
            <p:nvGrpSpPr>
              <p:cNvPr id="1049614" name="Group 14"/>
              <p:cNvGrpSpPr>
                <a:grpSpLocks/>
              </p:cNvGrpSpPr>
              <p:nvPr/>
            </p:nvGrpSpPr>
            <p:grpSpPr bwMode="auto">
              <a:xfrm>
                <a:off x="4734" y="3053"/>
                <a:ext cx="648" cy="254"/>
                <a:chOff x="4734" y="3053"/>
                <a:chExt cx="648" cy="254"/>
              </a:xfrm>
            </p:grpSpPr>
            <p:sp>
              <p:nvSpPr>
                <p:cNvPr id="1049615" name="Freeform 15"/>
                <p:cNvSpPr>
                  <a:spLocks/>
                </p:cNvSpPr>
                <p:nvPr>
                  <p:custDataLst>
                    <p:tags r:id="rId30"/>
                  </p:custDataLst>
                </p:nvPr>
              </p:nvSpPr>
              <p:spPr bwMode="auto">
                <a:xfrm>
                  <a:off x="4734" y="3053"/>
                  <a:ext cx="648" cy="254"/>
                </a:xfrm>
                <a:custGeom>
                  <a:avLst/>
                  <a:gdLst>
                    <a:gd name="T0" fmla="*/ 0 w 806"/>
                    <a:gd name="T1" fmla="*/ 0 h 254"/>
                    <a:gd name="T2" fmla="*/ 477 w 806"/>
                    <a:gd name="T3" fmla="*/ 30 h 254"/>
                    <a:gd name="T4" fmla="*/ 512 w 806"/>
                    <a:gd name="T5" fmla="*/ 47 h 254"/>
                    <a:gd name="T6" fmla="*/ 571 w 806"/>
                    <a:gd name="T7" fmla="*/ 65 h 254"/>
                    <a:gd name="T8" fmla="*/ 636 w 806"/>
                    <a:gd name="T9" fmla="*/ 94 h 254"/>
                    <a:gd name="T10" fmla="*/ 659 w 806"/>
                    <a:gd name="T11" fmla="*/ 112 h 254"/>
                    <a:gd name="T12" fmla="*/ 683 w 806"/>
                    <a:gd name="T13" fmla="*/ 124 h 254"/>
                    <a:gd name="T14" fmla="*/ 712 w 806"/>
                    <a:gd name="T15" fmla="*/ 159 h 254"/>
                    <a:gd name="T16" fmla="*/ 753 w 806"/>
                    <a:gd name="T17" fmla="*/ 188 h 254"/>
                    <a:gd name="T18" fmla="*/ 795 w 806"/>
                    <a:gd name="T19" fmla="*/ 235 h 254"/>
                    <a:gd name="T20" fmla="*/ 806 w 806"/>
                    <a:gd name="T21" fmla="*/ 253 h 2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806" h="254">
                      <a:moveTo>
                        <a:pt x="0" y="0"/>
                      </a:moveTo>
                      <a:cubicBezTo>
                        <a:pt x="165" y="3"/>
                        <a:pt x="315" y="11"/>
                        <a:pt x="477" y="30"/>
                      </a:cubicBezTo>
                      <a:cubicBezTo>
                        <a:pt x="528" y="44"/>
                        <a:pt x="460" y="23"/>
                        <a:pt x="512" y="47"/>
                      </a:cubicBezTo>
                      <a:cubicBezTo>
                        <a:pt x="552" y="65"/>
                        <a:pt x="536" y="53"/>
                        <a:pt x="571" y="65"/>
                      </a:cubicBezTo>
                      <a:cubicBezTo>
                        <a:pt x="594" y="72"/>
                        <a:pt x="612" y="86"/>
                        <a:pt x="636" y="94"/>
                      </a:cubicBezTo>
                      <a:cubicBezTo>
                        <a:pt x="643" y="100"/>
                        <a:pt x="650" y="106"/>
                        <a:pt x="659" y="112"/>
                      </a:cubicBezTo>
                      <a:cubicBezTo>
                        <a:pt x="666" y="116"/>
                        <a:pt x="675" y="118"/>
                        <a:pt x="683" y="124"/>
                      </a:cubicBezTo>
                      <a:cubicBezTo>
                        <a:pt x="714" y="146"/>
                        <a:pt x="687" y="134"/>
                        <a:pt x="712" y="159"/>
                      </a:cubicBezTo>
                      <a:cubicBezTo>
                        <a:pt x="720" y="167"/>
                        <a:pt x="741" y="180"/>
                        <a:pt x="753" y="188"/>
                      </a:cubicBezTo>
                      <a:cubicBezTo>
                        <a:pt x="761" y="212"/>
                        <a:pt x="773" y="221"/>
                        <a:pt x="795" y="235"/>
                      </a:cubicBezTo>
                      <a:cubicBezTo>
                        <a:pt x="800" y="254"/>
                        <a:pt x="793" y="253"/>
                        <a:pt x="806" y="253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616" name="Freeform 16"/>
                <p:cNvSpPr>
                  <a:spLocks/>
                </p:cNvSpPr>
                <p:nvPr>
                  <p:custDataLst>
                    <p:tags r:id="rId31"/>
                  </p:custDataLst>
                </p:nvPr>
              </p:nvSpPr>
              <p:spPr bwMode="auto">
                <a:xfrm>
                  <a:off x="4741" y="3059"/>
                  <a:ext cx="129" cy="241"/>
                </a:xfrm>
                <a:custGeom>
                  <a:avLst/>
                  <a:gdLst>
                    <a:gd name="T0" fmla="*/ 0 w 129"/>
                    <a:gd name="T1" fmla="*/ 0 h 241"/>
                    <a:gd name="T2" fmla="*/ 41 w 129"/>
                    <a:gd name="T3" fmla="*/ 35 h 241"/>
                    <a:gd name="T4" fmla="*/ 106 w 129"/>
                    <a:gd name="T5" fmla="*/ 171 h 241"/>
                    <a:gd name="T6" fmla="*/ 123 w 129"/>
                    <a:gd name="T7" fmla="*/ 218 h 241"/>
                    <a:gd name="T8" fmla="*/ 129 w 129"/>
                    <a:gd name="T9" fmla="*/ 241 h 2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9" h="241">
                      <a:moveTo>
                        <a:pt x="0" y="0"/>
                      </a:moveTo>
                      <a:cubicBezTo>
                        <a:pt x="24" y="8"/>
                        <a:pt x="18" y="20"/>
                        <a:pt x="41" y="35"/>
                      </a:cubicBezTo>
                      <a:cubicBezTo>
                        <a:pt x="57" y="83"/>
                        <a:pt x="87" y="123"/>
                        <a:pt x="106" y="171"/>
                      </a:cubicBezTo>
                      <a:cubicBezTo>
                        <a:pt x="111" y="186"/>
                        <a:pt x="117" y="202"/>
                        <a:pt x="123" y="218"/>
                      </a:cubicBezTo>
                      <a:cubicBezTo>
                        <a:pt x="125" y="225"/>
                        <a:pt x="129" y="241"/>
                        <a:pt x="129" y="24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9617" name="Group 17"/>
              <p:cNvGrpSpPr>
                <a:grpSpLocks/>
              </p:cNvGrpSpPr>
              <p:nvPr/>
            </p:nvGrpSpPr>
            <p:grpSpPr bwMode="auto">
              <a:xfrm flipV="1">
                <a:off x="4742" y="3290"/>
                <a:ext cx="648" cy="254"/>
                <a:chOff x="4734" y="3053"/>
                <a:chExt cx="648" cy="254"/>
              </a:xfrm>
            </p:grpSpPr>
            <p:sp>
              <p:nvSpPr>
                <p:cNvPr id="1049618" name="Freeform 18"/>
                <p:cNvSpPr>
                  <a:spLocks/>
                </p:cNvSpPr>
                <p:nvPr>
                  <p:custDataLst>
                    <p:tags r:id="rId28"/>
                  </p:custDataLst>
                </p:nvPr>
              </p:nvSpPr>
              <p:spPr bwMode="auto">
                <a:xfrm>
                  <a:off x="4734" y="3053"/>
                  <a:ext cx="648" cy="254"/>
                </a:xfrm>
                <a:custGeom>
                  <a:avLst/>
                  <a:gdLst>
                    <a:gd name="T0" fmla="*/ 0 w 806"/>
                    <a:gd name="T1" fmla="*/ 0 h 254"/>
                    <a:gd name="T2" fmla="*/ 477 w 806"/>
                    <a:gd name="T3" fmla="*/ 30 h 254"/>
                    <a:gd name="T4" fmla="*/ 512 w 806"/>
                    <a:gd name="T5" fmla="*/ 47 h 254"/>
                    <a:gd name="T6" fmla="*/ 571 w 806"/>
                    <a:gd name="T7" fmla="*/ 65 h 254"/>
                    <a:gd name="T8" fmla="*/ 636 w 806"/>
                    <a:gd name="T9" fmla="*/ 94 h 254"/>
                    <a:gd name="T10" fmla="*/ 659 w 806"/>
                    <a:gd name="T11" fmla="*/ 112 h 254"/>
                    <a:gd name="T12" fmla="*/ 683 w 806"/>
                    <a:gd name="T13" fmla="*/ 124 h 254"/>
                    <a:gd name="T14" fmla="*/ 712 w 806"/>
                    <a:gd name="T15" fmla="*/ 159 h 254"/>
                    <a:gd name="T16" fmla="*/ 753 w 806"/>
                    <a:gd name="T17" fmla="*/ 188 h 254"/>
                    <a:gd name="T18" fmla="*/ 795 w 806"/>
                    <a:gd name="T19" fmla="*/ 235 h 254"/>
                    <a:gd name="T20" fmla="*/ 806 w 806"/>
                    <a:gd name="T21" fmla="*/ 253 h 2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806" h="254">
                      <a:moveTo>
                        <a:pt x="0" y="0"/>
                      </a:moveTo>
                      <a:cubicBezTo>
                        <a:pt x="165" y="3"/>
                        <a:pt x="315" y="11"/>
                        <a:pt x="477" y="30"/>
                      </a:cubicBezTo>
                      <a:cubicBezTo>
                        <a:pt x="528" y="44"/>
                        <a:pt x="460" y="23"/>
                        <a:pt x="512" y="47"/>
                      </a:cubicBezTo>
                      <a:cubicBezTo>
                        <a:pt x="552" y="65"/>
                        <a:pt x="536" y="53"/>
                        <a:pt x="571" y="65"/>
                      </a:cubicBezTo>
                      <a:cubicBezTo>
                        <a:pt x="594" y="72"/>
                        <a:pt x="612" y="86"/>
                        <a:pt x="636" y="94"/>
                      </a:cubicBezTo>
                      <a:cubicBezTo>
                        <a:pt x="643" y="100"/>
                        <a:pt x="650" y="106"/>
                        <a:pt x="659" y="112"/>
                      </a:cubicBezTo>
                      <a:cubicBezTo>
                        <a:pt x="666" y="116"/>
                        <a:pt x="675" y="118"/>
                        <a:pt x="683" y="124"/>
                      </a:cubicBezTo>
                      <a:cubicBezTo>
                        <a:pt x="714" y="146"/>
                        <a:pt x="687" y="134"/>
                        <a:pt x="712" y="159"/>
                      </a:cubicBezTo>
                      <a:cubicBezTo>
                        <a:pt x="720" y="167"/>
                        <a:pt x="741" y="180"/>
                        <a:pt x="753" y="188"/>
                      </a:cubicBezTo>
                      <a:cubicBezTo>
                        <a:pt x="761" y="212"/>
                        <a:pt x="773" y="221"/>
                        <a:pt x="795" y="235"/>
                      </a:cubicBezTo>
                      <a:cubicBezTo>
                        <a:pt x="800" y="254"/>
                        <a:pt x="793" y="253"/>
                        <a:pt x="806" y="253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619" name="Freeform 19"/>
                <p:cNvSpPr>
                  <a:spLocks/>
                </p:cNvSpPr>
                <p:nvPr>
                  <p:custDataLst>
                    <p:tags r:id="rId29"/>
                  </p:custDataLst>
                </p:nvPr>
              </p:nvSpPr>
              <p:spPr bwMode="auto">
                <a:xfrm>
                  <a:off x="4741" y="3059"/>
                  <a:ext cx="129" cy="241"/>
                </a:xfrm>
                <a:custGeom>
                  <a:avLst/>
                  <a:gdLst>
                    <a:gd name="T0" fmla="*/ 0 w 129"/>
                    <a:gd name="T1" fmla="*/ 0 h 241"/>
                    <a:gd name="T2" fmla="*/ 41 w 129"/>
                    <a:gd name="T3" fmla="*/ 35 h 241"/>
                    <a:gd name="T4" fmla="*/ 106 w 129"/>
                    <a:gd name="T5" fmla="*/ 171 h 241"/>
                    <a:gd name="T6" fmla="*/ 123 w 129"/>
                    <a:gd name="T7" fmla="*/ 218 h 241"/>
                    <a:gd name="T8" fmla="*/ 129 w 129"/>
                    <a:gd name="T9" fmla="*/ 241 h 24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29" h="241">
                      <a:moveTo>
                        <a:pt x="0" y="0"/>
                      </a:moveTo>
                      <a:cubicBezTo>
                        <a:pt x="24" y="8"/>
                        <a:pt x="18" y="20"/>
                        <a:pt x="41" y="35"/>
                      </a:cubicBezTo>
                      <a:cubicBezTo>
                        <a:pt x="57" y="83"/>
                        <a:pt x="87" y="123"/>
                        <a:pt x="106" y="171"/>
                      </a:cubicBezTo>
                      <a:cubicBezTo>
                        <a:pt x="111" y="186"/>
                        <a:pt x="117" y="202"/>
                        <a:pt x="123" y="218"/>
                      </a:cubicBezTo>
                      <a:cubicBezTo>
                        <a:pt x="125" y="225"/>
                        <a:pt x="129" y="241"/>
                        <a:pt x="129" y="241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49620" name="Oval 20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3051" y="2509"/>
              <a:ext cx="89" cy="8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9621" name="Text Box 21"/>
            <p:cNvSpPr txBox="1"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2410" y="1545"/>
              <a:ext cx="767" cy="2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>
                  <a:latin typeface="Arial" charset="0"/>
                </a:rPr>
                <a:t>NOR</a:t>
              </a:r>
            </a:p>
          </p:txBody>
        </p:sp>
        <p:sp>
          <p:nvSpPr>
            <p:cNvPr id="1049622" name="Text Box 22"/>
            <p:cNvSpPr txBox="1"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2412" y="2457"/>
              <a:ext cx="767" cy="2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400">
                  <a:latin typeface="Arial" charset="0"/>
                </a:rPr>
                <a:t>NOR</a:t>
              </a:r>
            </a:p>
          </p:txBody>
        </p:sp>
        <p:sp>
          <p:nvSpPr>
            <p:cNvPr id="1049623" name="Line 23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>
              <a:off x="3147" y="2552"/>
              <a:ext cx="62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9624" name="Line 24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>
              <a:off x="1933" y="1538"/>
              <a:ext cx="63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9625" name="Line 25"/>
            <p:cNvSpPr>
              <a:spLocks noChangeShapeType="1"/>
            </p:cNvSpPr>
            <p:nvPr>
              <p:custDataLst>
                <p:tags r:id="rId23"/>
              </p:custDataLst>
            </p:nvPr>
          </p:nvSpPr>
          <p:spPr bwMode="auto">
            <a:xfrm>
              <a:off x="2238" y="1706"/>
              <a:ext cx="33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9626" name="Line 26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>
              <a:off x="2239" y="2446"/>
              <a:ext cx="33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9627" name="Line 27"/>
            <p:cNvSpPr>
              <a:spLocks noChangeShapeType="1"/>
            </p:cNvSpPr>
            <p:nvPr>
              <p:custDataLst>
                <p:tags r:id="rId25"/>
              </p:custDataLst>
            </p:nvPr>
          </p:nvSpPr>
          <p:spPr bwMode="auto">
            <a:xfrm>
              <a:off x="1939" y="2644"/>
              <a:ext cx="63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9628" name="Freeform 28"/>
            <p:cNvSpPr>
              <a:spLocks/>
            </p:cNvSpPr>
            <p:nvPr>
              <p:custDataLst>
                <p:tags r:id="rId26"/>
              </p:custDataLst>
            </p:nvPr>
          </p:nvSpPr>
          <p:spPr bwMode="auto">
            <a:xfrm>
              <a:off x="2242" y="1702"/>
              <a:ext cx="1240" cy="850"/>
            </a:xfrm>
            <a:custGeom>
              <a:avLst/>
              <a:gdLst>
                <a:gd name="T0" fmla="*/ 1240 w 1240"/>
                <a:gd name="T1" fmla="*/ 815 h 815"/>
                <a:gd name="T2" fmla="*/ 1240 w 1240"/>
                <a:gd name="T3" fmla="*/ 575 h 815"/>
                <a:gd name="T4" fmla="*/ 0 w 1240"/>
                <a:gd name="T5" fmla="*/ 215 h 815"/>
                <a:gd name="T6" fmla="*/ 0 w 1240"/>
                <a:gd name="T7" fmla="*/ 0 h 8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40" h="815">
                  <a:moveTo>
                    <a:pt x="1240" y="815"/>
                  </a:moveTo>
                  <a:lnTo>
                    <a:pt x="1240" y="575"/>
                  </a:lnTo>
                  <a:lnTo>
                    <a:pt x="0" y="215"/>
                  </a:lnTo>
                  <a:lnTo>
                    <a:pt x="0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9629" name="Freeform 29"/>
            <p:cNvSpPr>
              <a:spLocks/>
            </p:cNvSpPr>
            <p:nvPr>
              <p:custDataLst>
                <p:tags r:id="rId27"/>
              </p:custDataLst>
            </p:nvPr>
          </p:nvSpPr>
          <p:spPr bwMode="auto">
            <a:xfrm flipV="1">
              <a:off x="2240" y="1638"/>
              <a:ext cx="1240" cy="815"/>
            </a:xfrm>
            <a:custGeom>
              <a:avLst/>
              <a:gdLst>
                <a:gd name="T0" fmla="*/ 1240 w 1240"/>
                <a:gd name="T1" fmla="*/ 815 h 815"/>
                <a:gd name="T2" fmla="*/ 1240 w 1240"/>
                <a:gd name="T3" fmla="*/ 575 h 815"/>
                <a:gd name="T4" fmla="*/ 0 w 1240"/>
                <a:gd name="T5" fmla="*/ 215 h 815"/>
                <a:gd name="T6" fmla="*/ 0 w 1240"/>
                <a:gd name="T7" fmla="*/ 0 h 8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40" h="815">
                  <a:moveTo>
                    <a:pt x="1240" y="815"/>
                  </a:moveTo>
                  <a:lnTo>
                    <a:pt x="1240" y="575"/>
                  </a:lnTo>
                  <a:lnTo>
                    <a:pt x="0" y="215"/>
                  </a:lnTo>
                  <a:lnTo>
                    <a:pt x="0" y="0"/>
                  </a:lnTo>
                </a:path>
              </a:pathLst>
            </a:custGeom>
            <a:noFill/>
            <a:ln w="19050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49630" name="Rectangle 30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943600" y="1447800"/>
            <a:ext cx="3063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rgbClr val="067B0E"/>
                </a:solidFill>
                <a:latin typeface="Courier New" pitchFamily="-107" charset="0"/>
              </a:rPr>
              <a:t>S</a:t>
            </a:r>
          </a:p>
        </p:txBody>
      </p:sp>
      <p:sp>
        <p:nvSpPr>
          <p:cNvPr id="1049631" name="Rectangle 3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856288" y="2830513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rgbClr val="067B0E"/>
                </a:solidFill>
                <a:latin typeface="Courier New" pitchFamily="-107" charset="0"/>
              </a:rPr>
              <a:t>R</a:t>
            </a:r>
          </a:p>
        </p:txBody>
      </p:sp>
      <p:sp>
        <p:nvSpPr>
          <p:cNvPr id="1049632" name="Text Box 32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791200" y="1219200"/>
            <a:ext cx="5810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200">
                <a:latin typeface="Comic Sans MS" pitchFamily="-107" charset="0"/>
              </a:rPr>
              <a:t>input</a:t>
            </a:r>
          </a:p>
        </p:txBody>
      </p:sp>
      <p:sp>
        <p:nvSpPr>
          <p:cNvPr id="1049633" name="Text Box 33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5715000" y="2667000"/>
            <a:ext cx="5810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200">
                <a:latin typeface="Comic Sans MS" pitchFamily="-107" charset="0"/>
              </a:rPr>
              <a:t>input</a:t>
            </a:r>
          </a:p>
        </p:txBody>
      </p:sp>
      <p:sp>
        <p:nvSpPr>
          <p:cNvPr id="1049634" name="Rectangle 34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8604250" y="2725738"/>
            <a:ext cx="3667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1002CE"/>
                </a:solidFill>
                <a:latin typeface="Courier New" pitchFamily="-107" charset="0"/>
              </a:rPr>
              <a:t>Q</a:t>
            </a:r>
            <a:endParaRPr lang="en-US" sz="1600" b="1">
              <a:solidFill>
                <a:srgbClr val="067B0E"/>
              </a:solidFill>
              <a:latin typeface="Courier New" pitchFamily="-107" charset="0"/>
            </a:endParaRPr>
          </a:p>
        </p:txBody>
      </p:sp>
      <p:sp>
        <p:nvSpPr>
          <p:cNvPr id="1049635" name="Text Box 35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8405813" y="2590800"/>
            <a:ext cx="73818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1002CE"/>
                </a:solidFill>
                <a:latin typeface="Comic Sans MS" pitchFamily="-107" charset="0"/>
              </a:rPr>
              <a:t>output</a:t>
            </a:r>
            <a:endParaRPr lang="en-US" sz="1200">
              <a:latin typeface="Comic Sans MS" pitchFamily="-107" charset="0"/>
            </a:endParaRPr>
          </a:p>
        </p:txBody>
      </p:sp>
      <p:grpSp>
        <p:nvGrpSpPr>
          <p:cNvPr id="1049636" name="Group 36"/>
          <p:cNvGrpSpPr>
            <a:grpSpLocks/>
          </p:cNvGrpSpPr>
          <p:nvPr>
            <p:custDataLst>
              <p:tags r:id="rId9"/>
            </p:custDataLst>
          </p:nvPr>
        </p:nvGrpSpPr>
        <p:grpSpPr bwMode="auto">
          <a:xfrm>
            <a:off x="457200" y="914400"/>
            <a:ext cx="8218488" cy="180975"/>
            <a:chOff x="295" y="1311"/>
            <a:chExt cx="5177" cy="114"/>
          </a:xfrm>
        </p:grpSpPr>
        <p:sp>
          <p:nvSpPr>
            <p:cNvPr id="1049637" name="Rectangle 37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295" y="1311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9638" name="Rectangle 38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295" y="1377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49639" name="Text Box 39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1295400" y="2286000"/>
            <a:ext cx="292735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Times New Roman" pitchFamily="-107" charset="0"/>
              </a:rPr>
              <a:t>S	R	Q 	</a:t>
            </a:r>
          </a:p>
          <a:p>
            <a:r>
              <a:rPr lang="en-US">
                <a:latin typeface="Times New Roman" pitchFamily="-107" charset="0"/>
              </a:rPr>
              <a:t>1	0	</a:t>
            </a:r>
          </a:p>
          <a:p>
            <a:r>
              <a:rPr lang="en-US">
                <a:latin typeface="Times New Roman" pitchFamily="-107" charset="0"/>
              </a:rPr>
              <a:t>0	0	</a:t>
            </a:r>
          </a:p>
          <a:p>
            <a:r>
              <a:rPr lang="en-US">
                <a:latin typeface="Times New Roman" pitchFamily="-107" charset="0"/>
              </a:rPr>
              <a:t>0	1	</a:t>
            </a:r>
          </a:p>
          <a:p>
            <a:r>
              <a:rPr lang="en-US">
                <a:latin typeface="Times New Roman" pitchFamily="-107" charset="0"/>
              </a:rPr>
              <a:t>0	0	</a:t>
            </a:r>
          </a:p>
          <a:p>
            <a:endParaRPr lang="en-US">
              <a:latin typeface="Times New Roman" pitchFamily="-107" charset="0"/>
            </a:endParaRPr>
          </a:p>
        </p:txBody>
      </p:sp>
      <p:sp>
        <p:nvSpPr>
          <p:cNvPr id="1049641" name="Line 41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1143000" y="2667000"/>
            <a:ext cx="3124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9642" name="Line 42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1219200" y="3429000"/>
            <a:ext cx="3048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9643" name="Line 43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1219200" y="4114800"/>
            <a:ext cx="3048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9644" name="Line 44"/>
          <p:cNvSpPr>
            <a:spLocks noChangeShapeType="1"/>
          </p:cNvSpPr>
          <p:nvPr/>
        </p:nvSpPr>
        <p:spPr bwMode="auto">
          <a:xfrm>
            <a:off x="685800" y="2667000"/>
            <a:ext cx="0" cy="2209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49645" name="Text Box 45"/>
          <p:cNvSpPr txBox="1">
            <a:spLocks noChangeArrowheads="1"/>
          </p:cNvSpPr>
          <p:nvPr/>
        </p:nvSpPr>
        <p:spPr bwMode="auto">
          <a:xfrm>
            <a:off x="304800" y="2209800"/>
            <a:ext cx="723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time</a:t>
            </a:r>
          </a:p>
        </p:txBody>
      </p:sp>
      <p:sp>
        <p:nvSpPr>
          <p:cNvPr id="1049646" name="Line 46"/>
          <p:cNvSpPr>
            <a:spLocks noChangeShapeType="1"/>
          </p:cNvSpPr>
          <p:nvPr/>
        </p:nvSpPr>
        <p:spPr bwMode="auto">
          <a:xfrm>
            <a:off x="2590800" y="2895600"/>
            <a:ext cx="457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49647" name="Line 47"/>
          <p:cNvSpPr>
            <a:spLocks noChangeShapeType="1"/>
          </p:cNvSpPr>
          <p:nvPr/>
        </p:nvSpPr>
        <p:spPr bwMode="auto">
          <a:xfrm>
            <a:off x="2590800" y="3200400"/>
            <a:ext cx="457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49648" name="Line 48"/>
          <p:cNvSpPr>
            <a:spLocks noChangeShapeType="1"/>
          </p:cNvSpPr>
          <p:nvPr/>
        </p:nvSpPr>
        <p:spPr bwMode="auto">
          <a:xfrm>
            <a:off x="2590800" y="3581400"/>
            <a:ext cx="457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49649" name="Line 49"/>
          <p:cNvSpPr>
            <a:spLocks noChangeShapeType="1"/>
          </p:cNvSpPr>
          <p:nvPr/>
        </p:nvSpPr>
        <p:spPr bwMode="auto">
          <a:xfrm>
            <a:off x="2590800" y="3962400"/>
            <a:ext cx="457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7">
            <p14:nvContentPartPr>
              <p14:cNvPr id="1049651" name="Ink 5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348038" y="2784475"/>
              <a:ext cx="19050" cy="153988"/>
            </p14:xfrm>
          </p:contentPart>
        </mc:Choice>
        <mc:Fallback>
          <p:pic>
            <p:nvPicPr>
              <p:cNvPr id="1049651" name="Ink 5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8"/>
              <a:stretch>
                <a:fillRect/>
              </a:stretch>
            </p:blipFill>
            <p:spPr>
              <a:xfrm>
                <a:off x="3338693" y="2775121"/>
                <a:ext cx="37741" cy="17269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9">
            <p14:nvContentPartPr>
              <p14:cNvPr id="1049652" name="Ink 5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348038" y="3148013"/>
              <a:ext cx="22225" cy="182562"/>
            </p14:xfrm>
          </p:contentPart>
        </mc:Choice>
        <mc:Fallback>
          <p:pic>
            <p:nvPicPr>
              <p:cNvPr id="1049652" name="Ink 5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0"/>
              <a:stretch>
                <a:fillRect/>
              </a:stretch>
            </p:blipFill>
            <p:spPr>
              <a:xfrm>
                <a:off x="3338718" y="3138651"/>
                <a:ext cx="40865" cy="20128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1">
            <p14:nvContentPartPr>
              <p14:cNvPr id="1049653" name="Ink 5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292475" y="3521075"/>
              <a:ext cx="171450" cy="133350"/>
            </p14:xfrm>
          </p:contentPart>
        </mc:Choice>
        <mc:Fallback>
          <p:pic>
            <p:nvPicPr>
              <p:cNvPr id="1049653" name="Ink 5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2"/>
              <a:stretch>
                <a:fillRect/>
              </a:stretch>
            </p:blipFill>
            <p:spPr>
              <a:xfrm>
                <a:off x="3283110" y="3511704"/>
                <a:ext cx="190180" cy="15209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3">
            <p14:nvContentPartPr>
              <p14:cNvPr id="1049654" name="Ink 5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298825" y="3908425"/>
              <a:ext cx="166688" cy="176213"/>
            </p14:xfrm>
          </p:contentPart>
        </mc:Choice>
        <mc:Fallback>
          <p:pic>
            <p:nvPicPr>
              <p:cNvPr id="1049654" name="Ink 5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4"/>
              <a:stretch>
                <a:fillRect/>
              </a:stretch>
            </p:blipFill>
            <p:spPr>
              <a:xfrm>
                <a:off x="3289465" y="3899056"/>
                <a:ext cx="185409" cy="19495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5">
            <p14:nvContentPartPr>
              <p14:cNvPr id="1049655" name="Ink 5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243013" y="3032125"/>
              <a:ext cx="2276475" cy="407988"/>
            </p14:xfrm>
          </p:contentPart>
        </mc:Choice>
        <mc:Fallback>
          <p:pic>
            <p:nvPicPr>
              <p:cNvPr id="1049655" name="Ink 5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6"/>
              <a:stretch>
                <a:fillRect/>
              </a:stretch>
            </p:blipFill>
            <p:spPr>
              <a:xfrm>
                <a:off x="1233651" y="3022763"/>
                <a:ext cx="2295200" cy="42671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7">
            <p14:nvContentPartPr>
              <p14:cNvPr id="1049656" name="Ink 5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1225550" y="3757613"/>
              <a:ext cx="2406650" cy="463550"/>
            </p14:xfrm>
          </p:contentPart>
        </mc:Choice>
        <mc:Fallback>
          <p:pic>
            <p:nvPicPr>
              <p:cNvPr id="1049656" name="Ink 5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8"/>
              <a:stretch>
                <a:fillRect/>
              </a:stretch>
            </p:blipFill>
            <p:spPr>
              <a:xfrm>
                <a:off x="1216197" y="3748130"/>
                <a:ext cx="2425356" cy="48251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9">
            <p14:nvContentPartPr>
              <p14:cNvPr id="1049657" name="Ink 5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524250" y="3121025"/>
              <a:ext cx="336550" cy="185738"/>
            </p14:xfrm>
          </p:contentPart>
        </mc:Choice>
        <mc:Fallback>
          <p:pic>
            <p:nvPicPr>
              <p:cNvPr id="1049657" name="Ink 5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3514891" y="3111666"/>
                <a:ext cx="355267" cy="20445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1">
            <p14:nvContentPartPr>
              <p14:cNvPr id="1049658" name="Ink 5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681413" y="3757613"/>
              <a:ext cx="420687" cy="174625"/>
            </p14:xfrm>
          </p:contentPart>
        </mc:Choice>
        <mc:Fallback>
          <p:pic>
            <p:nvPicPr>
              <p:cNvPr id="1049658" name="Ink 5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2"/>
              <a:stretch>
                <a:fillRect/>
              </a:stretch>
            </p:blipFill>
            <p:spPr>
              <a:xfrm>
                <a:off x="3672056" y="3748252"/>
                <a:ext cx="439400" cy="193348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7733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098" name="Text Box 2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493838" y="4603750"/>
            <a:ext cx="60515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 How could we change this circuit to ensure </a:t>
            </a:r>
            <a:r>
              <a:rPr lang="en-US" b="1">
                <a:solidFill>
                  <a:srgbClr val="067B0E"/>
                </a:solidFill>
                <a:latin typeface="Courier New" pitchFamily="-107" charset="0"/>
              </a:rPr>
              <a:t>S</a:t>
            </a:r>
            <a:r>
              <a:rPr lang="en-US"/>
              <a:t> and </a:t>
            </a:r>
            <a:r>
              <a:rPr lang="en-US" b="1">
                <a:solidFill>
                  <a:srgbClr val="067B0E"/>
                </a:solidFill>
                <a:latin typeface="Courier New" pitchFamily="-107" charset="0"/>
              </a:rPr>
              <a:t>R</a:t>
            </a:r>
            <a:r>
              <a:rPr lang="en-US"/>
              <a:t> are </a:t>
            </a:r>
            <a:r>
              <a:rPr lang="en-US" b="1" i="1"/>
              <a:t>not simultaneously</a:t>
            </a:r>
            <a:r>
              <a:rPr lang="en-US"/>
              <a:t> </a:t>
            </a:r>
            <a:r>
              <a:rPr lang="en-US" b="1">
                <a:solidFill>
                  <a:srgbClr val="EB102C"/>
                </a:solidFill>
                <a:latin typeface="Courier New" pitchFamily="-107" charset="0"/>
              </a:rPr>
              <a:t>1</a:t>
            </a:r>
            <a:r>
              <a:rPr lang="en-US"/>
              <a:t>? </a:t>
            </a:r>
          </a:p>
        </p:txBody>
      </p:sp>
      <p:sp>
        <p:nvSpPr>
          <p:cNvPr id="1028099" name="Text Box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454650" y="201613"/>
            <a:ext cx="3333750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200"/>
              <a:t>The SR latch</a:t>
            </a:r>
          </a:p>
        </p:txBody>
      </p:sp>
      <p:sp>
        <p:nvSpPr>
          <p:cNvPr id="1028100" name="Oval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7137400" y="1847850"/>
            <a:ext cx="141288" cy="1397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101" name="Line 5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>
            <a:off x="7292975" y="1917700"/>
            <a:ext cx="511175" cy="0"/>
          </a:xfrm>
          <a:prstGeom prst="line">
            <a:avLst/>
          </a:prstGeom>
          <a:noFill/>
          <a:ln w="19050">
            <a:solidFill>
              <a:srgbClr val="EB102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28102" name="Group 6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6253163" y="1612900"/>
            <a:ext cx="892175" cy="611188"/>
            <a:chOff x="4734" y="3053"/>
            <a:chExt cx="656" cy="491"/>
          </a:xfrm>
        </p:grpSpPr>
        <p:grpSp>
          <p:nvGrpSpPr>
            <p:cNvPr id="1028103" name="Group 7"/>
            <p:cNvGrpSpPr>
              <a:grpSpLocks/>
            </p:cNvGrpSpPr>
            <p:nvPr/>
          </p:nvGrpSpPr>
          <p:grpSpPr bwMode="auto">
            <a:xfrm>
              <a:off x="4734" y="3053"/>
              <a:ext cx="648" cy="254"/>
              <a:chOff x="4734" y="3053"/>
              <a:chExt cx="648" cy="254"/>
            </a:xfrm>
          </p:grpSpPr>
          <p:sp>
            <p:nvSpPr>
              <p:cNvPr id="1028104" name="Freeform 8"/>
              <p:cNvSpPr>
                <a:spLocks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4734" y="3053"/>
                <a:ext cx="648" cy="254"/>
              </a:xfrm>
              <a:custGeom>
                <a:avLst/>
                <a:gdLst>
                  <a:gd name="T0" fmla="*/ 0 w 806"/>
                  <a:gd name="T1" fmla="*/ 0 h 254"/>
                  <a:gd name="T2" fmla="*/ 477 w 806"/>
                  <a:gd name="T3" fmla="*/ 30 h 254"/>
                  <a:gd name="T4" fmla="*/ 512 w 806"/>
                  <a:gd name="T5" fmla="*/ 47 h 254"/>
                  <a:gd name="T6" fmla="*/ 571 w 806"/>
                  <a:gd name="T7" fmla="*/ 65 h 254"/>
                  <a:gd name="T8" fmla="*/ 636 w 806"/>
                  <a:gd name="T9" fmla="*/ 94 h 254"/>
                  <a:gd name="T10" fmla="*/ 659 w 806"/>
                  <a:gd name="T11" fmla="*/ 112 h 254"/>
                  <a:gd name="T12" fmla="*/ 683 w 806"/>
                  <a:gd name="T13" fmla="*/ 124 h 254"/>
                  <a:gd name="T14" fmla="*/ 712 w 806"/>
                  <a:gd name="T15" fmla="*/ 159 h 254"/>
                  <a:gd name="T16" fmla="*/ 753 w 806"/>
                  <a:gd name="T17" fmla="*/ 188 h 254"/>
                  <a:gd name="T18" fmla="*/ 795 w 806"/>
                  <a:gd name="T19" fmla="*/ 235 h 254"/>
                  <a:gd name="T20" fmla="*/ 806 w 806"/>
                  <a:gd name="T21" fmla="*/ 253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6" h="254">
                    <a:moveTo>
                      <a:pt x="0" y="0"/>
                    </a:moveTo>
                    <a:cubicBezTo>
                      <a:pt x="165" y="3"/>
                      <a:pt x="315" y="11"/>
                      <a:pt x="477" y="30"/>
                    </a:cubicBezTo>
                    <a:cubicBezTo>
                      <a:pt x="528" y="44"/>
                      <a:pt x="460" y="23"/>
                      <a:pt x="512" y="47"/>
                    </a:cubicBezTo>
                    <a:cubicBezTo>
                      <a:pt x="552" y="65"/>
                      <a:pt x="536" y="53"/>
                      <a:pt x="571" y="65"/>
                    </a:cubicBezTo>
                    <a:cubicBezTo>
                      <a:pt x="594" y="72"/>
                      <a:pt x="612" y="86"/>
                      <a:pt x="636" y="94"/>
                    </a:cubicBezTo>
                    <a:cubicBezTo>
                      <a:pt x="643" y="100"/>
                      <a:pt x="650" y="106"/>
                      <a:pt x="659" y="112"/>
                    </a:cubicBezTo>
                    <a:cubicBezTo>
                      <a:pt x="666" y="116"/>
                      <a:pt x="675" y="118"/>
                      <a:pt x="683" y="124"/>
                    </a:cubicBezTo>
                    <a:cubicBezTo>
                      <a:pt x="714" y="146"/>
                      <a:pt x="687" y="134"/>
                      <a:pt x="712" y="159"/>
                    </a:cubicBezTo>
                    <a:cubicBezTo>
                      <a:pt x="720" y="167"/>
                      <a:pt x="741" y="180"/>
                      <a:pt x="753" y="188"/>
                    </a:cubicBezTo>
                    <a:cubicBezTo>
                      <a:pt x="761" y="212"/>
                      <a:pt x="773" y="221"/>
                      <a:pt x="795" y="235"/>
                    </a:cubicBezTo>
                    <a:cubicBezTo>
                      <a:pt x="800" y="254"/>
                      <a:pt x="793" y="253"/>
                      <a:pt x="806" y="253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8105" name="Freeform 9"/>
              <p:cNvSpPr>
                <a:spLocks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4741" y="3059"/>
                <a:ext cx="129" cy="241"/>
              </a:xfrm>
              <a:custGeom>
                <a:avLst/>
                <a:gdLst>
                  <a:gd name="T0" fmla="*/ 0 w 129"/>
                  <a:gd name="T1" fmla="*/ 0 h 241"/>
                  <a:gd name="T2" fmla="*/ 41 w 129"/>
                  <a:gd name="T3" fmla="*/ 35 h 241"/>
                  <a:gd name="T4" fmla="*/ 106 w 129"/>
                  <a:gd name="T5" fmla="*/ 171 h 241"/>
                  <a:gd name="T6" fmla="*/ 123 w 129"/>
                  <a:gd name="T7" fmla="*/ 218 h 241"/>
                  <a:gd name="T8" fmla="*/ 129 w 129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9" h="241">
                    <a:moveTo>
                      <a:pt x="0" y="0"/>
                    </a:moveTo>
                    <a:cubicBezTo>
                      <a:pt x="24" y="8"/>
                      <a:pt x="18" y="20"/>
                      <a:pt x="41" y="35"/>
                    </a:cubicBezTo>
                    <a:cubicBezTo>
                      <a:pt x="57" y="83"/>
                      <a:pt x="87" y="123"/>
                      <a:pt x="106" y="171"/>
                    </a:cubicBezTo>
                    <a:cubicBezTo>
                      <a:pt x="111" y="186"/>
                      <a:pt x="117" y="202"/>
                      <a:pt x="123" y="218"/>
                    </a:cubicBezTo>
                    <a:cubicBezTo>
                      <a:pt x="125" y="225"/>
                      <a:pt x="129" y="241"/>
                      <a:pt x="129" y="241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28106" name="Group 10"/>
            <p:cNvGrpSpPr>
              <a:grpSpLocks/>
            </p:cNvGrpSpPr>
            <p:nvPr/>
          </p:nvGrpSpPr>
          <p:grpSpPr bwMode="auto">
            <a:xfrm flipV="1">
              <a:off x="4742" y="3290"/>
              <a:ext cx="648" cy="254"/>
              <a:chOff x="4734" y="3053"/>
              <a:chExt cx="648" cy="254"/>
            </a:xfrm>
          </p:grpSpPr>
          <p:sp>
            <p:nvSpPr>
              <p:cNvPr id="1028107" name="Freeform 11"/>
              <p:cNvSpPr>
                <a:spLocks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4734" y="3053"/>
                <a:ext cx="648" cy="254"/>
              </a:xfrm>
              <a:custGeom>
                <a:avLst/>
                <a:gdLst>
                  <a:gd name="T0" fmla="*/ 0 w 806"/>
                  <a:gd name="T1" fmla="*/ 0 h 254"/>
                  <a:gd name="T2" fmla="*/ 477 w 806"/>
                  <a:gd name="T3" fmla="*/ 30 h 254"/>
                  <a:gd name="T4" fmla="*/ 512 w 806"/>
                  <a:gd name="T5" fmla="*/ 47 h 254"/>
                  <a:gd name="T6" fmla="*/ 571 w 806"/>
                  <a:gd name="T7" fmla="*/ 65 h 254"/>
                  <a:gd name="T8" fmla="*/ 636 w 806"/>
                  <a:gd name="T9" fmla="*/ 94 h 254"/>
                  <a:gd name="T10" fmla="*/ 659 w 806"/>
                  <a:gd name="T11" fmla="*/ 112 h 254"/>
                  <a:gd name="T12" fmla="*/ 683 w 806"/>
                  <a:gd name="T13" fmla="*/ 124 h 254"/>
                  <a:gd name="T14" fmla="*/ 712 w 806"/>
                  <a:gd name="T15" fmla="*/ 159 h 254"/>
                  <a:gd name="T16" fmla="*/ 753 w 806"/>
                  <a:gd name="T17" fmla="*/ 188 h 254"/>
                  <a:gd name="T18" fmla="*/ 795 w 806"/>
                  <a:gd name="T19" fmla="*/ 235 h 254"/>
                  <a:gd name="T20" fmla="*/ 806 w 806"/>
                  <a:gd name="T21" fmla="*/ 253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6" h="254">
                    <a:moveTo>
                      <a:pt x="0" y="0"/>
                    </a:moveTo>
                    <a:cubicBezTo>
                      <a:pt x="165" y="3"/>
                      <a:pt x="315" y="11"/>
                      <a:pt x="477" y="30"/>
                    </a:cubicBezTo>
                    <a:cubicBezTo>
                      <a:pt x="528" y="44"/>
                      <a:pt x="460" y="23"/>
                      <a:pt x="512" y="47"/>
                    </a:cubicBezTo>
                    <a:cubicBezTo>
                      <a:pt x="552" y="65"/>
                      <a:pt x="536" y="53"/>
                      <a:pt x="571" y="65"/>
                    </a:cubicBezTo>
                    <a:cubicBezTo>
                      <a:pt x="594" y="72"/>
                      <a:pt x="612" y="86"/>
                      <a:pt x="636" y="94"/>
                    </a:cubicBezTo>
                    <a:cubicBezTo>
                      <a:pt x="643" y="100"/>
                      <a:pt x="650" y="106"/>
                      <a:pt x="659" y="112"/>
                    </a:cubicBezTo>
                    <a:cubicBezTo>
                      <a:pt x="666" y="116"/>
                      <a:pt x="675" y="118"/>
                      <a:pt x="683" y="124"/>
                    </a:cubicBezTo>
                    <a:cubicBezTo>
                      <a:pt x="714" y="146"/>
                      <a:pt x="687" y="134"/>
                      <a:pt x="712" y="159"/>
                    </a:cubicBezTo>
                    <a:cubicBezTo>
                      <a:pt x="720" y="167"/>
                      <a:pt x="741" y="180"/>
                      <a:pt x="753" y="188"/>
                    </a:cubicBezTo>
                    <a:cubicBezTo>
                      <a:pt x="761" y="212"/>
                      <a:pt x="773" y="221"/>
                      <a:pt x="795" y="235"/>
                    </a:cubicBezTo>
                    <a:cubicBezTo>
                      <a:pt x="800" y="254"/>
                      <a:pt x="793" y="253"/>
                      <a:pt x="806" y="253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8108" name="Freeform 12"/>
              <p:cNvSpPr>
                <a:spLocks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4741" y="3059"/>
                <a:ext cx="129" cy="241"/>
              </a:xfrm>
              <a:custGeom>
                <a:avLst/>
                <a:gdLst>
                  <a:gd name="T0" fmla="*/ 0 w 129"/>
                  <a:gd name="T1" fmla="*/ 0 h 241"/>
                  <a:gd name="T2" fmla="*/ 41 w 129"/>
                  <a:gd name="T3" fmla="*/ 35 h 241"/>
                  <a:gd name="T4" fmla="*/ 106 w 129"/>
                  <a:gd name="T5" fmla="*/ 171 h 241"/>
                  <a:gd name="T6" fmla="*/ 123 w 129"/>
                  <a:gd name="T7" fmla="*/ 218 h 241"/>
                  <a:gd name="T8" fmla="*/ 129 w 129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9" h="241">
                    <a:moveTo>
                      <a:pt x="0" y="0"/>
                    </a:moveTo>
                    <a:cubicBezTo>
                      <a:pt x="24" y="8"/>
                      <a:pt x="18" y="20"/>
                      <a:pt x="41" y="35"/>
                    </a:cubicBezTo>
                    <a:cubicBezTo>
                      <a:pt x="57" y="83"/>
                      <a:pt x="87" y="123"/>
                      <a:pt x="106" y="171"/>
                    </a:cubicBezTo>
                    <a:cubicBezTo>
                      <a:pt x="111" y="186"/>
                      <a:pt x="117" y="202"/>
                      <a:pt x="123" y="218"/>
                    </a:cubicBezTo>
                    <a:cubicBezTo>
                      <a:pt x="125" y="225"/>
                      <a:pt x="129" y="241"/>
                      <a:pt x="129" y="241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028109" name="Group 13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6253163" y="3060700"/>
            <a:ext cx="892175" cy="611188"/>
            <a:chOff x="4734" y="3053"/>
            <a:chExt cx="656" cy="491"/>
          </a:xfrm>
        </p:grpSpPr>
        <p:grpSp>
          <p:nvGrpSpPr>
            <p:cNvPr id="1028110" name="Group 14"/>
            <p:cNvGrpSpPr>
              <a:grpSpLocks/>
            </p:cNvGrpSpPr>
            <p:nvPr/>
          </p:nvGrpSpPr>
          <p:grpSpPr bwMode="auto">
            <a:xfrm>
              <a:off x="4734" y="3053"/>
              <a:ext cx="648" cy="254"/>
              <a:chOff x="4734" y="3053"/>
              <a:chExt cx="648" cy="254"/>
            </a:xfrm>
          </p:grpSpPr>
          <p:sp>
            <p:nvSpPr>
              <p:cNvPr id="1028111" name="Freeform 15"/>
              <p:cNvSpPr>
                <a:spLocks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4734" y="3053"/>
                <a:ext cx="648" cy="254"/>
              </a:xfrm>
              <a:custGeom>
                <a:avLst/>
                <a:gdLst>
                  <a:gd name="T0" fmla="*/ 0 w 806"/>
                  <a:gd name="T1" fmla="*/ 0 h 254"/>
                  <a:gd name="T2" fmla="*/ 477 w 806"/>
                  <a:gd name="T3" fmla="*/ 30 h 254"/>
                  <a:gd name="T4" fmla="*/ 512 w 806"/>
                  <a:gd name="T5" fmla="*/ 47 h 254"/>
                  <a:gd name="T6" fmla="*/ 571 w 806"/>
                  <a:gd name="T7" fmla="*/ 65 h 254"/>
                  <a:gd name="T8" fmla="*/ 636 w 806"/>
                  <a:gd name="T9" fmla="*/ 94 h 254"/>
                  <a:gd name="T10" fmla="*/ 659 w 806"/>
                  <a:gd name="T11" fmla="*/ 112 h 254"/>
                  <a:gd name="T12" fmla="*/ 683 w 806"/>
                  <a:gd name="T13" fmla="*/ 124 h 254"/>
                  <a:gd name="T14" fmla="*/ 712 w 806"/>
                  <a:gd name="T15" fmla="*/ 159 h 254"/>
                  <a:gd name="T16" fmla="*/ 753 w 806"/>
                  <a:gd name="T17" fmla="*/ 188 h 254"/>
                  <a:gd name="T18" fmla="*/ 795 w 806"/>
                  <a:gd name="T19" fmla="*/ 235 h 254"/>
                  <a:gd name="T20" fmla="*/ 806 w 806"/>
                  <a:gd name="T21" fmla="*/ 253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6" h="254">
                    <a:moveTo>
                      <a:pt x="0" y="0"/>
                    </a:moveTo>
                    <a:cubicBezTo>
                      <a:pt x="165" y="3"/>
                      <a:pt x="315" y="11"/>
                      <a:pt x="477" y="30"/>
                    </a:cubicBezTo>
                    <a:cubicBezTo>
                      <a:pt x="528" y="44"/>
                      <a:pt x="460" y="23"/>
                      <a:pt x="512" y="47"/>
                    </a:cubicBezTo>
                    <a:cubicBezTo>
                      <a:pt x="552" y="65"/>
                      <a:pt x="536" y="53"/>
                      <a:pt x="571" y="65"/>
                    </a:cubicBezTo>
                    <a:cubicBezTo>
                      <a:pt x="594" y="72"/>
                      <a:pt x="612" y="86"/>
                      <a:pt x="636" y="94"/>
                    </a:cubicBezTo>
                    <a:cubicBezTo>
                      <a:pt x="643" y="100"/>
                      <a:pt x="650" y="106"/>
                      <a:pt x="659" y="112"/>
                    </a:cubicBezTo>
                    <a:cubicBezTo>
                      <a:pt x="666" y="116"/>
                      <a:pt x="675" y="118"/>
                      <a:pt x="683" y="124"/>
                    </a:cubicBezTo>
                    <a:cubicBezTo>
                      <a:pt x="714" y="146"/>
                      <a:pt x="687" y="134"/>
                      <a:pt x="712" y="159"/>
                    </a:cubicBezTo>
                    <a:cubicBezTo>
                      <a:pt x="720" y="167"/>
                      <a:pt x="741" y="180"/>
                      <a:pt x="753" y="188"/>
                    </a:cubicBezTo>
                    <a:cubicBezTo>
                      <a:pt x="761" y="212"/>
                      <a:pt x="773" y="221"/>
                      <a:pt x="795" y="235"/>
                    </a:cubicBezTo>
                    <a:cubicBezTo>
                      <a:pt x="800" y="254"/>
                      <a:pt x="793" y="253"/>
                      <a:pt x="806" y="253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8112" name="Freeform 16"/>
              <p:cNvSpPr>
                <a:spLocks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4741" y="3059"/>
                <a:ext cx="129" cy="241"/>
              </a:xfrm>
              <a:custGeom>
                <a:avLst/>
                <a:gdLst>
                  <a:gd name="T0" fmla="*/ 0 w 129"/>
                  <a:gd name="T1" fmla="*/ 0 h 241"/>
                  <a:gd name="T2" fmla="*/ 41 w 129"/>
                  <a:gd name="T3" fmla="*/ 35 h 241"/>
                  <a:gd name="T4" fmla="*/ 106 w 129"/>
                  <a:gd name="T5" fmla="*/ 171 h 241"/>
                  <a:gd name="T6" fmla="*/ 123 w 129"/>
                  <a:gd name="T7" fmla="*/ 218 h 241"/>
                  <a:gd name="T8" fmla="*/ 129 w 129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9" h="241">
                    <a:moveTo>
                      <a:pt x="0" y="0"/>
                    </a:moveTo>
                    <a:cubicBezTo>
                      <a:pt x="24" y="8"/>
                      <a:pt x="18" y="20"/>
                      <a:pt x="41" y="35"/>
                    </a:cubicBezTo>
                    <a:cubicBezTo>
                      <a:pt x="57" y="83"/>
                      <a:pt x="87" y="123"/>
                      <a:pt x="106" y="171"/>
                    </a:cubicBezTo>
                    <a:cubicBezTo>
                      <a:pt x="111" y="186"/>
                      <a:pt x="117" y="202"/>
                      <a:pt x="123" y="218"/>
                    </a:cubicBezTo>
                    <a:cubicBezTo>
                      <a:pt x="125" y="225"/>
                      <a:pt x="129" y="241"/>
                      <a:pt x="129" y="241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28113" name="Group 17"/>
            <p:cNvGrpSpPr>
              <a:grpSpLocks/>
            </p:cNvGrpSpPr>
            <p:nvPr/>
          </p:nvGrpSpPr>
          <p:grpSpPr bwMode="auto">
            <a:xfrm flipV="1">
              <a:off x="4742" y="3290"/>
              <a:ext cx="648" cy="254"/>
              <a:chOff x="4734" y="3053"/>
              <a:chExt cx="648" cy="254"/>
            </a:xfrm>
          </p:grpSpPr>
          <p:sp>
            <p:nvSpPr>
              <p:cNvPr id="1028114" name="Freeform 18"/>
              <p:cNvSpPr>
                <a:spLocks/>
              </p:cNvSpPr>
              <p:nvPr>
                <p:custDataLst>
                  <p:tags r:id="rId29"/>
                </p:custDataLst>
              </p:nvPr>
            </p:nvSpPr>
            <p:spPr bwMode="auto">
              <a:xfrm>
                <a:off x="4734" y="3053"/>
                <a:ext cx="648" cy="254"/>
              </a:xfrm>
              <a:custGeom>
                <a:avLst/>
                <a:gdLst>
                  <a:gd name="T0" fmla="*/ 0 w 806"/>
                  <a:gd name="T1" fmla="*/ 0 h 254"/>
                  <a:gd name="T2" fmla="*/ 477 w 806"/>
                  <a:gd name="T3" fmla="*/ 30 h 254"/>
                  <a:gd name="T4" fmla="*/ 512 w 806"/>
                  <a:gd name="T5" fmla="*/ 47 h 254"/>
                  <a:gd name="T6" fmla="*/ 571 w 806"/>
                  <a:gd name="T7" fmla="*/ 65 h 254"/>
                  <a:gd name="T8" fmla="*/ 636 w 806"/>
                  <a:gd name="T9" fmla="*/ 94 h 254"/>
                  <a:gd name="T10" fmla="*/ 659 w 806"/>
                  <a:gd name="T11" fmla="*/ 112 h 254"/>
                  <a:gd name="T12" fmla="*/ 683 w 806"/>
                  <a:gd name="T13" fmla="*/ 124 h 254"/>
                  <a:gd name="T14" fmla="*/ 712 w 806"/>
                  <a:gd name="T15" fmla="*/ 159 h 254"/>
                  <a:gd name="T16" fmla="*/ 753 w 806"/>
                  <a:gd name="T17" fmla="*/ 188 h 254"/>
                  <a:gd name="T18" fmla="*/ 795 w 806"/>
                  <a:gd name="T19" fmla="*/ 235 h 254"/>
                  <a:gd name="T20" fmla="*/ 806 w 806"/>
                  <a:gd name="T21" fmla="*/ 253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6" h="254">
                    <a:moveTo>
                      <a:pt x="0" y="0"/>
                    </a:moveTo>
                    <a:cubicBezTo>
                      <a:pt x="165" y="3"/>
                      <a:pt x="315" y="11"/>
                      <a:pt x="477" y="30"/>
                    </a:cubicBezTo>
                    <a:cubicBezTo>
                      <a:pt x="528" y="44"/>
                      <a:pt x="460" y="23"/>
                      <a:pt x="512" y="47"/>
                    </a:cubicBezTo>
                    <a:cubicBezTo>
                      <a:pt x="552" y="65"/>
                      <a:pt x="536" y="53"/>
                      <a:pt x="571" y="65"/>
                    </a:cubicBezTo>
                    <a:cubicBezTo>
                      <a:pt x="594" y="72"/>
                      <a:pt x="612" y="86"/>
                      <a:pt x="636" y="94"/>
                    </a:cubicBezTo>
                    <a:cubicBezTo>
                      <a:pt x="643" y="100"/>
                      <a:pt x="650" y="106"/>
                      <a:pt x="659" y="112"/>
                    </a:cubicBezTo>
                    <a:cubicBezTo>
                      <a:pt x="666" y="116"/>
                      <a:pt x="675" y="118"/>
                      <a:pt x="683" y="124"/>
                    </a:cubicBezTo>
                    <a:cubicBezTo>
                      <a:pt x="714" y="146"/>
                      <a:pt x="687" y="134"/>
                      <a:pt x="712" y="159"/>
                    </a:cubicBezTo>
                    <a:cubicBezTo>
                      <a:pt x="720" y="167"/>
                      <a:pt x="741" y="180"/>
                      <a:pt x="753" y="188"/>
                    </a:cubicBezTo>
                    <a:cubicBezTo>
                      <a:pt x="761" y="212"/>
                      <a:pt x="773" y="221"/>
                      <a:pt x="795" y="235"/>
                    </a:cubicBezTo>
                    <a:cubicBezTo>
                      <a:pt x="800" y="254"/>
                      <a:pt x="793" y="253"/>
                      <a:pt x="806" y="253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8115" name="Freeform 19"/>
              <p:cNvSpPr>
                <a:spLocks/>
              </p:cNvSpPr>
              <p:nvPr>
                <p:custDataLst>
                  <p:tags r:id="rId30"/>
                </p:custDataLst>
              </p:nvPr>
            </p:nvSpPr>
            <p:spPr bwMode="auto">
              <a:xfrm>
                <a:off x="4741" y="3059"/>
                <a:ext cx="129" cy="241"/>
              </a:xfrm>
              <a:custGeom>
                <a:avLst/>
                <a:gdLst>
                  <a:gd name="T0" fmla="*/ 0 w 129"/>
                  <a:gd name="T1" fmla="*/ 0 h 241"/>
                  <a:gd name="T2" fmla="*/ 41 w 129"/>
                  <a:gd name="T3" fmla="*/ 35 h 241"/>
                  <a:gd name="T4" fmla="*/ 106 w 129"/>
                  <a:gd name="T5" fmla="*/ 171 h 241"/>
                  <a:gd name="T6" fmla="*/ 123 w 129"/>
                  <a:gd name="T7" fmla="*/ 218 h 241"/>
                  <a:gd name="T8" fmla="*/ 129 w 129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9" h="241">
                    <a:moveTo>
                      <a:pt x="0" y="0"/>
                    </a:moveTo>
                    <a:cubicBezTo>
                      <a:pt x="24" y="8"/>
                      <a:pt x="18" y="20"/>
                      <a:pt x="41" y="35"/>
                    </a:cubicBezTo>
                    <a:cubicBezTo>
                      <a:pt x="57" y="83"/>
                      <a:pt x="87" y="123"/>
                      <a:pt x="106" y="171"/>
                    </a:cubicBezTo>
                    <a:cubicBezTo>
                      <a:pt x="111" y="186"/>
                      <a:pt x="117" y="202"/>
                      <a:pt x="123" y="218"/>
                    </a:cubicBezTo>
                    <a:cubicBezTo>
                      <a:pt x="125" y="225"/>
                      <a:pt x="129" y="241"/>
                      <a:pt x="129" y="241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8116" name="Oval 20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7129463" y="3297238"/>
            <a:ext cx="141287" cy="1397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117" name="Text Box 21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6111875" y="1766888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latin typeface="Arial" charset="0"/>
              </a:rPr>
              <a:t>NOR</a:t>
            </a:r>
          </a:p>
        </p:txBody>
      </p:sp>
      <p:sp>
        <p:nvSpPr>
          <p:cNvPr id="1028118" name="Text Box 22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6113463" y="3214688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latin typeface="Arial" charset="0"/>
              </a:rPr>
              <a:t>NOR</a:t>
            </a:r>
          </a:p>
        </p:txBody>
      </p:sp>
      <p:sp>
        <p:nvSpPr>
          <p:cNvPr id="1028119" name="Line 23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7281863" y="3365500"/>
            <a:ext cx="990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120" name="Line 24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5354638" y="1755775"/>
            <a:ext cx="10080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121" name="Line 25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5838825" y="2022475"/>
            <a:ext cx="53181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122" name="Line 26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5840413" y="3197225"/>
            <a:ext cx="531812" cy="0"/>
          </a:xfrm>
          <a:prstGeom prst="line">
            <a:avLst/>
          </a:prstGeom>
          <a:noFill/>
          <a:ln w="19050">
            <a:solidFill>
              <a:srgbClr val="EB102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123" name="Line 27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>
            <a:off x="5364163" y="3511550"/>
            <a:ext cx="10080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124" name="Freeform 28"/>
          <p:cNvSpPr>
            <a:spLocks/>
          </p:cNvSpPr>
          <p:nvPr>
            <p:custDataLst>
              <p:tags r:id="rId15"/>
            </p:custDataLst>
          </p:nvPr>
        </p:nvSpPr>
        <p:spPr bwMode="auto">
          <a:xfrm>
            <a:off x="5845175" y="2016125"/>
            <a:ext cx="1968500" cy="1349375"/>
          </a:xfrm>
          <a:custGeom>
            <a:avLst/>
            <a:gdLst>
              <a:gd name="T0" fmla="*/ 1240 w 1240"/>
              <a:gd name="T1" fmla="*/ 815 h 815"/>
              <a:gd name="T2" fmla="*/ 1240 w 1240"/>
              <a:gd name="T3" fmla="*/ 575 h 815"/>
              <a:gd name="T4" fmla="*/ 0 w 1240"/>
              <a:gd name="T5" fmla="*/ 215 h 815"/>
              <a:gd name="T6" fmla="*/ 0 w 1240"/>
              <a:gd name="T7" fmla="*/ 0 h 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40" h="815">
                <a:moveTo>
                  <a:pt x="1240" y="815"/>
                </a:moveTo>
                <a:lnTo>
                  <a:pt x="1240" y="575"/>
                </a:lnTo>
                <a:lnTo>
                  <a:pt x="0" y="215"/>
                </a:lnTo>
                <a:lnTo>
                  <a:pt x="0" y="0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125" name="Freeform 29"/>
          <p:cNvSpPr>
            <a:spLocks/>
          </p:cNvSpPr>
          <p:nvPr>
            <p:custDataLst>
              <p:tags r:id="rId16"/>
            </p:custDataLst>
          </p:nvPr>
        </p:nvSpPr>
        <p:spPr bwMode="auto">
          <a:xfrm flipV="1">
            <a:off x="5842000" y="1914525"/>
            <a:ext cx="1968500" cy="1293813"/>
          </a:xfrm>
          <a:custGeom>
            <a:avLst/>
            <a:gdLst>
              <a:gd name="T0" fmla="*/ 1240 w 1240"/>
              <a:gd name="T1" fmla="*/ 815 h 815"/>
              <a:gd name="T2" fmla="*/ 1240 w 1240"/>
              <a:gd name="T3" fmla="*/ 575 h 815"/>
              <a:gd name="T4" fmla="*/ 0 w 1240"/>
              <a:gd name="T5" fmla="*/ 215 h 815"/>
              <a:gd name="T6" fmla="*/ 0 w 1240"/>
              <a:gd name="T7" fmla="*/ 0 h 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40" h="815">
                <a:moveTo>
                  <a:pt x="1240" y="815"/>
                </a:moveTo>
                <a:lnTo>
                  <a:pt x="1240" y="575"/>
                </a:lnTo>
                <a:lnTo>
                  <a:pt x="0" y="215"/>
                </a:lnTo>
                <a:lnTo>
                  <a:pt x="0" y="0"/>
                </a:lnTo>
              </a:path>
            </a:pathLst>
          </a:custGeom>
          <a:noFill/>
          <a:ln w="19050" cmpd="sng">
            <a:solidFill>
              <a:srgbClr val="EB102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126" name="Rectangle 30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5154613" y="1490663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rgbClr val="067B0E"/>
                </a:solidFill>
                <a:latin typeface="Courier New" pitchFamily="-107" charset="0"/>
              </a:rPr>
              <a:t>S</a:t>
            </a:r>
          </a:p>
        </p:txBody>
      </p:sp>
      <p:sp>
        <p:nvSpPr>
          <p:cNvPr id="1028127" name="Rectangle 31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154613" y="3243263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rgbClr val="067B0E"/>
                </a:solidFill>
                <a:latin typeface="Courier New" pitchFamily="-107" charset="0"/>
              </a:rPr>
              <a:t>R</a:t>
            </a:r>
          </a:p>
        </p:txBody>
      </p:sp>
      <p:sp>
        <p:nvSpPr>
          <p:cNvPr id="1028128" name="Text Box 32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7034213" y="30734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Courier New" pitchFamily="-107" charset="0"/>
              </a:rPr>
              <a:t>0</a:t>
            </a:r>
            <a:endParaRPr lang="en-US" sz="1800" b="1">
              <a:solidFill>
                <a:srgbClr val="067B0E"/>
              </a:solidFill>
              <a:latin typeface="Courier New" pitchFamily="-107" charset="0"/>
            </a:endParaRPr>
          </a:p>
        </p:txBody>
      </p:sp>
      <p:sp>
        <p:nvSpPr>
          <p:cNvPr id="1028129" name="Text Box 33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7010400" y="16002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rgbClr val="EB102C"/>
                </a:solidFill>
                <a:latin typeface="Courier New" pitchFamily="-107" charset="0"/>
              </a:rPr>
              <a:t>1</a:t>
            </a:r>
          </a:p>
        </p:txBody>
      </p:sp>
      <p:sp>
        <p:nvSpPr>
          <p:cNvPr id="1028130" name="Text Box 34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5680075" y="348615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Courier New" pitchFamily="-107" charset="0"/>
              </a:rPr>
              <a:t>0</a:t>
            </a:r>
            <a:endParaRPr lang="en-US" sz="1800" b="1">
              <a:solidFill>
                <a:srgbClr val="067B0E"/>
              </a:solidFill>
              <a:latin typeface="Courier New" pitchFamily="-107" charset="0"/>
            </a:endParaRPr>
          </a:p>
        </p:txBody>
      </p:sp>
      <p:sp>
        <p:nvSpPr>
          <p:cNvPr id="1028131" name="Text Box 35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010150" y="1309688"/>
            <a:ext cx="5810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200">
                <a:latin typeface="Comic Sans MS" pitchFamily="-107" charset="0"/>
              </a:rPr>
              <a:t>input</a:t>
            </a:r>
          </a:p>
        </p:txBody>
      </p:sp>
      <p:sp>
        <p:nvSpPr>
          <p:cNvPr id="1028132" name="Text Box 36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013325" y="3079750"/>
            <a:ext cx="5810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200">
                <a:latin typeface="Comic Sans MS" pitchFamily="-107" charset="0"/>
              </a:rPr>
              <a:t>input</a:t>
            </a:r>
          </a:p>
        </p:txBody>
      </p:sp>
      <p:sp>
        <p:nvSpPr>
          <p:cNvPr id="1028133" name="Text Box 37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688013" y="288925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rgbClr val="EB102C"/>
                </a:solidFill>
                <a:latin typeface="Courier New" pitchFamily="-107" charset="0"/>
              </a:rPr>
              <a:t>1</a:t>
            </a:r>
          </a:p>
        </p:txBody>
      </p:sp>
      <p:sp>
        <p:nvSpPr>
          <p:cNvPr id="1028134" name="Text Box 38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5659438" y="1457325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Courier New" pitchFamily="-107" charset="0"/>
              </a:rPr>
              <a:t>0</a:t>
            </a:r>
            <a:endParaRPr lang="en-US" sz="1800" b="1">
              <a:solidFill>
                <a:srgbClr val="067B0E"/>
              </a:solidFill>
              <a:latin typeface="Courier New" pitchFamily="-107" charset="0"/>
            </a:endParaRPr>
          </a:p>
        </p:txBody>
      </p:sp>
      <p:sp>
        <p:nvSpPr>
          <p:cNvPr id="1028135" name="Text Box 39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5670550" y="1995488"/>
            <a:ext cx="838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Courier New" pitchFamily="-107" charset="0"/>
              </a:rPr>
              <a:t>0</a:t>
            </a:r>
            <a:endParaRPr lang="en-US" sz="1800" b="1">
              <a:solidFill>
                <a:srgbClr val="067B0E"/>
              </a:solidFill>
              <a:latin typeface="Courier New" pitchFamily="-107" charset="0"/>
            </a:endParaRPr>
          </a:p>
        </p:txBody>
      </p:sp>
      <p:sp>
        <p:nvSpPr>
          <p:cNvPr id="1028136" name="Rectangle 40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8131175" y="2971800"/>
            <a:ext cx="3667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1002CE"/>
                </a:solidFill>
                <a:latin typeface="Courier New" pitchFamily="-107" charset="0"/>
              </a:rPr>
              <a:t>Q</a:t>
            </a:r>
            <a:endParaRPr lang="en-US" sz="1600" b="1">
              <a:solidFill>
                <a:srgbClr val="067B0E"/>
              </a:solidFill>
              <a:latin typeface="Courier New" pitchFamily="-107" charset="0"/>
            </a:endParaRPr>
          </a:p>
        </p:txBody>
      </p:sp>
      <p:sp>
        <p:nvSpPr>
          <p:cNvPr id="1028137" name="Text Box 41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7932738" y="2836863"/>
            <a:ext cx="73818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1002CE"/>
                </a:solidFill>
                <a:latin typeface="Comic Sans MS" pitchFamily="-107" charset="0"/>
              </a:rPr>
              <a:t>output</a:t>
            </a:r>
            <a:endParaRPr lang="en-US" sz="1200">
              <a:latin typeface="Comic Sans MS" pitchFamily="-107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8">
            <p14:nvContentPartPr>
              <p14:cNvPr id="1028139" name="Ink 4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982913" y="3167063"/>
              <a:ext cx="2484437" cy="455612"/>
            </p14:xfrm>
          </p:contentPart>
        </mc:Choice>
        <mc:Fallback>
          <p:pic>
            <p:nvPicPr>
              <p:cNvPr id="1028139" name="Ink 4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2973553" y="3157699"/>
                <a:ext cx="2503158" cy="47434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0">
            <p14:nvContentPartPr>
              <p14:cNvPr id="1028140" name="Ink 4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65138" y="1189038"/>
              <a:ext cx="855662" cy="434975"/>
            </p14:xfrm>
          </p:contentPart>
        </mc:Choice>
        <mc:Fallback>
          <p:pic>
            <p:nvPicPr>
              <p:cNvPr id="1028140" name="Ink 4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455779" y="1179676"/>
                <a:ext cx="874381" cy="45369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2">
            <p14:nvContentPartPr>
              <p14:cNvPr id="1028141" name="Ink 4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984250" y="1430338"/>
              <a:ext cx="4451350" cy="325437"/>
            </p14:xfrm>
          </p:contentPart>
        </mc:Choice>
        <mc:Fallback>
          <p:pic>
            <p:nvPicPr>
              <p:cNvPr id="1028141" name="Ink 4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974890" y="1421040"/>
                <a:ext cx="4470070" cy="34403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4">
            <p14:nvContentPartPr>
              <p14:cNvPr id="1028142" name="Ink 4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555875" y="1492250"/>
              <a:ext cx="538163" cy="1827213"/>
            </p14:xfrm>
          </p:contentPart>
        </mc:Choice>
        <mc:Fallback>
          <p:pic>
            <p:nvPicPr>
              <p:cNvPr id="1028142" name="Ink 4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2546516" y="1482889"/>
                <a:ext cx="556882" cy="1845935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70075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122" name="Text Box 2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493838" y="4603750"/>
            <a:ext cx="60515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 How we might change this circuit to ensure </a:t>
            </a:r>
            <a:r>
              <a:rPr lang="en-US" b="1">
                <a:solidFill>
                  <a:srgbClr val="067B0E"/>
                </a:solidFill>
                <a:latin typeface="Courier New" pitchFamily="-107" charset="0"/>
              </a:rPr>
              <a:t>S</a:t>
            </a:r>
            <a:r>
              <a:rPr lang="en-US"/>
              <a:t> and </a:t>
            </a:r>
            <a:r>
              <a:rPr lang="en-US" b="1">
                <a:solidFill>
                  <a:srgbClr val="067B0E"/>
                </a:solidFill>
                <a:latin typeface="Courier New" pitchFamily="-107" charset="0"/>
              </a:rPr>
              <a:t>R</a:t>
            </a:r>
            <a:r>
              <a:rPr lang="en-US"/>
              <a:t> are </a:t>
            </a:r>
            <a:r>
              <a:rPr lang="en-US" b="1" i="1"/>
              <a:t>not simultaneously</a:t>
            </a:r>
            <a:r>
              <a:rPr lang="en-US"/>
              <a:t> </a:t>
            </a:r>
            <a:r>
              <a:rPr lang="en-US" b="1">
                <a:solidFill>
                  <a:srgbClr val="EB102C"/>
                </a:solidFill>
                <a:latin typeface="Courier New" pitchFamily="-107" charset="0"/>
              </a:rPr>
              <a:t>1</a:t>
            </a:r>
            <a:r>
              <a:rPr lang="en-US"/>
              <a:t>! </a:t>
            </a:r>
          </a:p>
        </p:txBody>
      </p:sp>
      <p:sp>
        <p:nvSpPr>
          <p:cNvPr id="1029123" name="Text Box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486400" y="276225"/>
            <a:ext cx="3333750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200">
                <a:solidFill>
                  <a:schemeClr val="bg2"/>
                </a:solidFill>
              </a:rPr>
              <a:t>The SR latch</a:t>
            </a:r>
          </a:p>
        </p:txBody>
      </p:sp>
      <p:sp>
        <p:nvSpPr>
          <p:cNvPr id="1029124" name="Oval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7137400" y="1847850"/>
            <a:ext cx="141288" cy="1397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9125" name="Line 5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>
            <a:off x="7292975" y="1917700"/>
            <a:ext cx="511175" cy="0"/>
          </a:xfrm>
          <a:prstGeom prst="line">
            <a:avLst/>
          </a:prstGeom>
          <a:noFill/>
          <a:ln w="19050">
            <a:solidFill>
              <a:srgbClr val="EB102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29126" name="Group 6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6253163" y="1612900"/>
            <a:ext cx="892175" cy="611188"/>
            <a:chOff x="4734" y="3053"/>
            <a:chExt cx="656" cy="491"/>
          </a:xfrm>
        </p:grpSpPr>
        <p:grpSp>
          <p:nvGrpSpPr>
            <p:cNvPr id="1029127" name="Group 7"/>
            <p:cNvGrpSpPr>
              <a:grpSpLocks/>
            </p:cNvGrpSpPr>
            <p:nvPr/>
          </p:nvGrpSpPr>
          <p:grpSpPr bwMode="auto">
            <a:xfrm>
              <a:off x="4734" y="3053"/>
              <a:ext cx="648" cy="254"/>
              <a:chOff x="4734" y="3053"/>
              <a:chExt cx="648" cy="254"/>
            </a:xfrm>
          </p:grpSpPr>
          <p:sp>
            <p:nvSpPr>
              <p:cNvPr id="1029128" name="Freeform 8"/>
              <p:cNvSpPr>
                <a:spLocks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4734" y="3053"/>
                <a:ext cx="648" cy="254"/>
              </a:xfrm>
              <a:custGeom>
                <a:avLst/>
                <a:gdLst>
                  <a:gd name="T0" fmla="*/ 0 w 806"/>
                  <a:gd name="T1" fmla="*/ 0 h 254"/>
                  <a:gd name="T2" fmla="*/ 477 w 806"/>
                  <a:gd name="T3" fmla="*/ 30 h 254"/>
                  <a:gd name="T4" fmla="*/ 512 w 806"/>
                  <a:gd name="T5" fmla="*/ 47 h 254"/>
                  <a:gd name="T6" fmla="*/ 571 w 806"/>
                  <a:gd name="T7" fmla="*/ 65 h 254"/>
                  <a:gd name="T8" fmla="*/ 636 w 806"/>
                  <a:gd name="T9" fmla="*/ 94 h 254"/>
                  <a:gd name="T10" fmla="*/ 659 w 806"/>
                  <a:gd name="T11" fmla="*/ 112 h 254"/>
                  <a:gd name="T12" fmla="*/ 683 w 806"/>
                  <a:gd name="T13" fmla="*/ 124 h 254"/>
                  <a:gd name="T14" fmla="*/ 712 w 806"/>
                  <a:gd name="T15" fmla="*/ 159 h 254"/>
                  <a:gd name="T16" fmla="*/ 753 w 806"/>
                  <a:gd name="T17" fmla="*/ 188 h 254"/>
                  <a:gd name="T18" fmla="*/ 795 w 806"/>
                  <a:gd name="T19" fmla="*/ 235 h 254"/>
                  <a:gd name="T20" fmla="*/ 806 w 806"/>
                  <a:gd name="T21" fmla="*/ 253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6" h="254">
                    <a:moveTo>
                      <a:pt x="0" y="0"/>
                    </a:moveTo>
                    <a:cubicBezTo>
                      <a:pt x="165" y="3"/>
                      <a:pt x="315" y="11"/>
                      <a:pt x="477" y="30"/>
                    </a:cubicBezTo>
                    <a:cubicBezTo>
                      <a:pt x="528" y="44"/>
                      <a:pt x="460" y="23"/>
                      <a:pt x="512" y="47"/>
                    </a:cubicBezTo>
                    <a:cubicBezTo>
                      <a:pt x="552" y="65"/>
                      <a:pt x="536" y="53"/>
                      <a:pt x="571" y="65"/>
                    </a:cubicBezTo>
                    <a:cubicBezTo>
                      <a:pt x="594" y="72"/>
                      <a:pt x="612" y="86"/>
                      <a:pt x="636" y="94"/>
                    </a:cubicBezTo>
                    <a:cubicBezTo>
                      <a:pt x="643" y="100"/>
                      <a:pt x="650" y="106"/>
                      <a:pt x="659" y="112"/>
                    </a:cubicBezTo>
                    <a:cubicBezTo>
                      <a:pt x="666" y="116"/>
                      <a:pt x="675" y="118"/>
                      <a:pt x="683" y="124"/>
                    </a:cubicBezTo>
                    <a:cubicBezTo>
                      <a:pt x="714" y="146"/>
                      <a:pt x="687" y="134"/>
                      <a:pt x="712" y="159"/>
                    </a:cubicBezTo>
                    <a:cubicBezTo>
                      <a:pt x="720" y="167"/>
                      <a:pt x="741" y="180"/>
                      <a:pt x="753" y="188"/>
                    </a:cubicBezTo>
                    <a:cubicBezTo>
                      <a:pt x="761" y="212"/>
                      <a:pt x="773" y="221"/>
                      <a:pt x="795" y="235"/>
                    </a:cubicBezTo>
                    <a:cubicBezTo>
                      <a:pt x="800" y="254"/>
                      <a:pt x="793" y="253"/>
                      <a:pt x="806" y="253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9129" name="Freeform 9"/>
              <p:cNvSpPr>
                <a:spLocks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4741" y="3059"/>
                <a:ext cx="129" cy="241"/>
              </a:xfrm>
              <a:custGeom>
                <a:avLst/>
                <a:gdLst>
                  <a:gd name="T0" fmla="*/ 0 w 129"/>
                  <a:gd name="T1" fmla="*/ 0 h 241"/>
                  <a:gd name="T2" fmla="*/ 41 w 129"/>
                  <a:gd name="T3" fmla="*/ 35 h 241"/>
                  <a:gd name="T4" fmla="*/ 106 w 129"/>
                  <a:gd name="T5" fmla="*/ 171 h 241"/>
                  <a:gd name="T6" fmla="*/ 123 w 129"/>
                  <a:gd name="T7" fmla="*/ 218 h 241"/>
                  <a:gd name="T8" fmla="*/ 129 w 129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9" h="241">
                    <a:moveTo>
                      <a:pt x="0" y="0"/>
                    </a:moveTo>
                    <a:cubicBezTo>
                      <a:pt x="24" y="8"/>
                      <a:pt x="18" y="20"/>
                      <a:pt x="41" y="35"/>
                    </a:cubicBezTo>
                    <a:cubicBezTo>
                      <a:pt x="57" y="83"/>
                      <a:pt x="87" y="123"/>
                      <a:pt x="106" y="171"/>
                    </a:cubicBezTo>
                    <a:cubicBezTo>
                      <a:pt x="111" y="186"/>
                      <a:pt x="117" y="202"/>
                      <a:pt x="123" y="218"/>
                    </a:cubicBezTo>
                    <a:cubicBezTo>
                      <a:pt x="125" y="225"/>
                      <a:pt x="129" y="241"/>
                      <a:pt x="129" y="241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29130" name="Group 10"/>
            <p:cNvGrpSpPr>
              <a:grpSpLocks/>
            </p:cNvGrpSpPr>
            <p:nvPr/>
          </p:nvGrpSpPr>
          <p:grpSpPr bwMode="auto">
            <a:xfrm flipV="1">
              <a:off x="4742" y="3290"/>
              <a:ext cx="648" cy="254"/>
              <a:chOff x="4734" y="3053"/>
              <a:chExt cx="648" cy="254"/>
            </a:xfrm>
          </p:grpSpPr>
          <p:sp>
            <p:nvSpPr>
              <p:cNvPr id="1029131" name="Freeform 11"/>
              <p:cNvSpPr>
                <a:spLocks/>
              </p:cNvSpPr>
              <p:nvPr>
                <p:custDataLst>
                  <p:tags r:id="rId58"/>
                </p:custDataLst>
              </p:nvPr>
            </p:nvSpPr>
            <p:spPr bwMode="auto">
              <a:xfrm>
                <a:off x="4734" y="3053"/>
                <a:ext cx="648" cy="254"/>
              </a:xfrm>
              <a:custGeom>
                <a:avLst/>
                <a:gdLst>
                  <a:gd name="T0" fmla="*/ 0 w 806"/>
                  <a:gd name="T1" fmla="*/ 0 h 254"/>
                  <a:gd name="T2" fmla="*/ 477 w 806"/>
                  <a:gd name="T3" fmla="*/ 30 h 254"/>
                  <a:gd name="T4" fmla="*/ 512 w 806"/>
                  <a:gd name="T5" fmla="*/ 47 h 254"/>
                  <a:gd name="T6" fmla="*/ 571 w 806"/>
                  <a:gd name="T7" fmla="*/ 65 h 254"/>
                  <a:gd name="T8" fmla="*/ 636 w 806"/>
                  <a:gd name="T9" fmla="*/ 94 h 254"/>
                  <a:gd name="T10" fmla="*/ 659 w 806"/>
                  <a:gd name="T11" fmla="*/ 112 h 254"/>
                  <a:gd name="T12" fmla="*/ 683 w 806"/>
                  <a:gd name="T13" fmla="*/ 124 h 254"/>
                  <a:gd name="T14" fmla="*/ 712 w 806"/>
                  <a:gd name="T15" fmla="*/ 159 h 254"/>
                  <a:gd name="T16" fmla="*/ 753 w 806"/>
                  <a:gd name="T17" fmla="*/ 188 h 254"/>
                  <a:gd name="T18" fmla="*/ 795 w 806"/>
                  <a:gd name="T19" fmla="*/ 235 h 254"/>
                  <a:gd name="T20" fmla="*/ 806 w 806"/>
                  <a:gd name="T21" fmla="*/ 253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6" h="254">
                    <a:moveTo>
                      <a:pt x="0" y="0"/>
                    </a:moveTo>
                    <a:cubicBezTo>
                      <a:pt x="165" y="3"/>
                      <a:pt x="315" y="11"/>
                      <a:pt x="477" y="30"/>
                    </a:cubicBezTo>
                    <a:cubicBezTo>
                      <a:pt x="528" y="44"/>
                      <a:pt x="460" y="23"/>
                      <a:pt x="512" y="47"/>
                    </a:cubicBezTo>
                    <a:cubicBezTo>
                      <a:pt x="552" y="65"/>
                      <a:pt x="536" y="53"/>
                      <a:pt x="571" y="65"/>
                    </a:cubicBezTo>
                    <a:cubicBezTo>
                      <a:pt x="594" y="72"/>
                      <a:pt x="612" y="86"/>
                      <a:pt x="636" y="94"/>
                    </a:cubicBezTo>
                    <a:cubicBezTo>
                      <a:pt x="643" y="100"/>
                      <a:pt x="650" y="106"/>
                      <a:pt x="659" y="112"/>
                    </a:cubicBezTo>
                    <a:cubicBezTo>
                      <a:pt x="666" y="116"/>
                      <a:pt x="675" y="118"/>
                      <a:pt x="683" y="124"/>
                    </a:cubicBezTo>
                    <a:cubicBezTo>
                      <a:pt x="714" y="146"/>
                      <a:pt x="687" y="134"/>
                      <a:pt x="712" y="159"/>
                    </a:cubicBezTo>
                    <a:cubicBezTo>
                      <a:pt x="720" y="167"/>
                      <a:pt x="741" y="180"/>
                      <a:pt x="753" y="188"/>
                    </a:cubicBezTo>
                    <a:cubicBezTo>
                      <a:pt x="761" y="212"/>
                      <a:pt x="773" y="221"/>
                      <a:pt x="795" y="235"/>
                    </a:cubicBezTo>
                    <a:cubicBezTo>
                      <a:pt x="800" y="254"/>
                      <a:pt x="793" y="253"/>
                      <a:pt x="806" y="253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9132" name="Freeform 12"/>
              <p:cNvSpPr>
                <a:spLocks/>
              </p:cNvSpPr>
              <p:nvPr>
                <p:custDataLst>
                  <p:tags r:id="rId59"/>
                </p:custDataLst>
              </p:nvPr>
            </p:nvSpPr>
            <p:spPr bwMode="auto">
              <a:xfrm>
                <a:off x="4741" y="3059"/>
                <a:ext cx="129" cy="241"/>
              </a:xfrm>
              <a:custGeom>
                <a:avLst/>
                <a:gdLst>
                  <a:gd name="T0" fmla="*/ 0 w 129"/>
                  <a:gd name="T1" fmla="*/ 0 h 241"/>
                  <a:gd name="T2" fmla="*/ 41 w 129"/>
                  <a:gd name="T3" fmla="*/ 35 h 241"/>
                  <a:gd name="T4" fmla="*/ 106 w 129"/>
                  <a:gd name="T5" fmla="*/ 171 h 241"/>
                  <a:gd name="T6" fmla="*/ 123 w 129"/>
                  <a:gd name="T7" fmla="*/ 218 h 241"/>
                  <a:gd name="T8" fmla="*/ 129 w 129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9" h="241">
                    <a:moveTo>
                      <a:pt x="0" y="0"/>
                    </a:moveTo>
                    <a:cubicBezTo>
                      <a:pt x="24" y="8"/>
                      <a:pt x="18" y="20"/>
                      <a:pt x="41" y="35"/>
                    </a:cubicBezTo>
                    <a:cubicBezTo>
                      <a:pt x="57" y="83"/>
                      <a:pt x="87" y="123"/>
                      <a:pt x="106" y="171"/>
                    </a:cubicBezTo>
                    <a:cubicBezTo>
                      <a:pt x="111" y="186"/>
                      <a:pt x="117" y="202"/>
                      <a:pt x="123" y="218"/>
                    </a:cubicBezTo>
                    <a:cubicBezTo>
                      <a:pt x="125" y="225"/>
                      <a:pt x="129" y="241"/>
                      <a:pt x="129" y="241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029133" name="Group 13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6253163" y="3060700"/>
            <a:ext cx="892175" cy="611188"/>
            <a:chOff x="4734" y="3053"/>
            <a:chExt cx="656" cy="491"/>
          </a:xfrm>
        </p:grpSpPr>
        <p:grpSp>
          <p:nvGrpSpPr>
            <p:cNvPr id="1029134" name="Group 14"/>
            <p:cNvGrpSpPr>
              <a:grpSpLocks/>
            </p:cNvGrpSpPr>
            <p:nvPr/>
          </p:nvGrpSpPr>
          <p:grpSpPr bwMode="auto">
            <a:xfrm>
              <a:off x="4734" y="3053"/>
              <a:ext cx="648" cy="254"/>
              <a:chOff x="4734" y="3053"/>
              <a:chExt cx="648" cy="254"/>
            </a:xfrm>
          </p:grpSpPr>
          <p:sp>
            <p:nvSpPr>
              <p:cNvPr id="1029135" name="Freeform 15"/>
              <p:cNvSpPr>
                <a:spLocks/>
              </p:cNvSpPr>
              <p:nvPr>
                <p:custDataLst>
                  <p:tags r:id="rId56"/>
                </p:custDataLst>
              </p:nvPr>
            </p:nvSpPr>
            <p:spPr bwMode="auto">
              <a:xfrm>
                <a:off x="4734" y="3053"/>
                <a:ext cx="648" cy="254"/>
              </a:xfrm>
              <a:custGeom>
                <a:avLst/>
                <a:gdLst>
                  <a:gd name="T0" fmla="*/ 0 w 806"/>
                  <a:gd name="T1" fmla="*/ 0 h 254"/>
                  <a:gd name="T2" fmla="*/ 477 w 806"/>
                  <a:gd name="T3" fmla="*/ 30 h 254"/>
                  <a:gd name="T4" fmla="*/ 512 w 806"/>
                  <a:gd name="T5" fmla="*/ 47 h 254"/>
                  <a:gd name="T6" fmla="*/ 571 w 806"/>
                  <a:gd name="T7" fmla="*/ 65 h 254"/>
                  <a:gd name="T8" fmla="*/ 636 w 806"/>
                  <a:gd name="T9" fmla="*/ 94 h 254"/>
                  <a:gd name="T10" fmla="*/ 659 w 806"/>
                  <a:gd name="T11" fmla="*/ 112 h 254"/>
                  <a:gd name="T12" fmla="*/ 683 w 806"/>
                  <a:gd name="T13" fmla="*/ 124 h 254"/>
                  <a:gd name="T14" fmla="*/ 712 w 806"/>
                  <a:gd name="T15" fmla="*/ 159 h 254"/>
                  <a:gd name="T16" fmla="*/ 753 w 806"/>
                  <a:gd name="T17" fmla="*/ 188 h 254"/>
                  <a:gd name="T18" fmla="*/ 795 w 806"/>
                  <a:gd name="T19" fmla="*/ 235 h 254"/>
                  <a:gd name="T20" fmla="*/ 806 w 806"/>
                  <a:gd name="T21" fmla="*/ 253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6" h="254">
                    <a:moveTo>
                      <a:pt x="0" y="0"/>
                    </a:moveTo>
                    <a:cubicBezTo>
                      <a:pt x="165" y="3"/>
                      <a:pt x="315" y="11"/>
                      <a:pt x="477" y="30"/>
                    </a:cubicBezTo>
                    <a:cubicBezTo>
                      <a:pt x="528" y="44"/>
                      <a:pt x="460" y="23"/>
                      <a:pt x="512" y="47"/>
                    </a:cubicBezTo>
                    <a:cubicBezTo>
                      <a:pt x="552" y="65"/>
                      <a:pt x="536" y="53"/>
                      <a:pt x="571" y="65"/>
                    </a:cubicBezTo>
                    <a:cubicBezTo>
                      <a:pt x="594" y="72"/>
                      <a:pt x="612" y="86"/>
                      <a:pt x="636" y="94"/>
                    </a:cubicBezTo>
                    <a:cubicBezTo>
                      <a:pt x="643" y="100"/>
                      <a:pt x="650" y="106"/>
                      <a:pt x="659" y="112"/>
                    </a:cubicBezTo>
                    <a:cubicBezTo>
                      <a:pt x="666" y="116"/>
                      <a:pt x="675" y="118"/>
                      <a:pt x="683" y="124"/>
                    </a:cubicBezTo>
                    <a:cubicBezTo>
                      <a:pt x="714" y="146"/>
                      <a:pt x="687" y="134"/>
                      <a:pt x="712" y="159"/>
                    </a:cubicBezTo>
                    <a:cubicBezTo>
                      <a:pt x="720" y="167"/>
                      <a:pt x="741" y="180"/>
                      <a:pt x="753" y="188"/>
                    </a:cubicBezTo>
                    <a:cubicBezTo>
                      <a:pt x="761" y="212"/>
                      <a:pt x="773" y="221"/>
                      <a:pt x="795" y="235"/>
                    </a:cubicBezTo>
                    <a:cubicBezTo>
                      <a:pt x="800" y="254"/>
                      <a:pt x="793" y="253"/>
                      <a:pt x="806" y="253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9136" name="Freeform 16"/>
              <p:cNvSpPr>
                <a:spLocks/>
              </p:cNvSpPr>
              <p:nvPr>
                <p:custDataLst>
                  <p:tags r:id="rId57"/>
                </p:custDataLst>
              </p:nvPr>
            </p:nvSpPr>
            <p:spPr bwMode="auto">
              <a:xfrm>
                <a:off x="4741" y="3059"/>
                <a:ext cx="129" cy="241"/>
              </a:xfrm>
              <a:custGeom>
                <a:avLst/>
                <a:gdLst>
                  <a:gd name="T0" fmla="*/ 0 w 129"/>
                  <a:gd name="T1" fmla="*/ 0 h 241"/>
                  <a:gd name="T2" fmla="*/ 41 w 129"/>
                  <a:gd name="T3" fmla="*/ 35 h 241"/>
                  <a:gd name="T4" fmla="*/ 106 w 129"/>
                  <a:gd name="T5" fmla="*/ 171 h 241"/>
                  <a:gd name="T6" fmla="*/ 123 w 129"/>
                  <a:gd name="T7" fmla="*/ 218 h 241"/>
                  <a:gd name="T8" fmla="*/ 129 w 129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9" h="241">
                    <a:moveTo>
                      <a:pt x="0" y="0"/>
                    </a:moveTo>
                    <a:cubicBezTo>
                      <a:pt x="24" y="8"/>
                      <a:pt x="18" y="20"/>
                      <a:pt x="41" y="35"/>
                    </a:cubicBezTo>
                    <a:cubicBezTo>
                      <a:pt x="57" y="83"/>
                      <a:pt x="87" y="123"/>
                      <a:pt x="106" y="171"/>
                    </a:cubicBezTo>
                    <a:cubicBezTo>
                      <a:pt x="111" y="186"/>
                      <a:pt x="117" y="202"/>
                      <a:pt x="123" y="218"/>
                    </a:cubicBezTo>
                    <a:cubicBezTo>
                      <a:pt x="125" y="225"/>
                      <a:pt x="129" y="241"/>
                      <a:pt x="129" y="241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29137" name="Group 17"/>
            <p:cNvGrpSpPr>
              <a:grpSpLocks/>
            </p:cNvGrpSpPr>
            <p:nvPr/>
          </p:nvGrpSpPr>
          <p:grpSpPr bwMode="auto">
            <a:xfrm flipV="1">
              <a:off x="4742" y="3290"/>
              <a:ext cx="648" cy="254"/>
              <a:chOff x="4734" y="3053"/>
              <a:chExt cx="648" cy="254"/>
            </a:xfrm>
          </p:grpSpPr>
          <p:sp>
            <p:nvSpPr>
              <p:cNvPr id="1029138" name="Freeform 18"/>
              <p:cNvSpPr>
                <a:spLocks/>
              </p:cNvSpPr>
              <p:nvPr>
                <p:custDataLst>
                  <p:tags r:id="rId54"/>
                </p:custDataLst>
              </p:nvPr>
            </p:nvSpPr>
            <p:spPr bwMode="auto">
              <a:xfrm>
                <a:off x="4734" y="3053"/>
                <a:ext cx="648" cy="254"/>
              </a:xfrm>
              <a:custGeom>
                <a:avLst/>
                <a:gdLst>
                  <a:gd name="T0" fmla="*/ 0 w 806"/>
                  <a:gd name="T1" fmla="*/ 0 h 254"/>
                  <a:gd name="T2" fmla="*/ 477 w 806"/>
                  <a:gd name="T3" fmla="*/ 30 h 254"/>
                  <a:gd name="T4" fmla="*/ 512 w 806"/>
                  <a:gd name="T5" fmla="*/ 47 h 254"/>
                  <a:gd name="T6" fmla="*/ 571 w 806"/>
                  <a:gd name="T7" fmla="*/ 65 h 254"/>
                  <a:gd name="T8" fmla="*/ 636 w 806"/>
                  <a:gd name="T9" fmla="*/ 94 h 254"/>
                  <a:gd name="T10" fmla="*/ 659 w 806"/>
                  <a:gd name="T11" fmla="*/ 112 h 254"/>
                  <a:gd name="T12" fmla="*/ 683 w 806"/>
                  <a:gd name="T13" fmla="*/ 124 h 254"/>
                  <a:gd name="T14" fmla="*/ 712 w 806"/>
                  <a:gd name="T15" fmla="*/ 159 h 254"/>
                  <a:gd name="T16" fmla="*/ 753 w 806"/>
                  <a:gd name="T17" fmla="*/ 188 h 254"/>
                  <a:gd name="T18" fmla="*/ 795 w 806"/>
                  <a:gd name="T19" fmla="*/ 235 h 254"/>
                  <a:gd name="T20" fmla="*/ 806 w 806"/>
                  <a:gd name="T21" fmla="*/ 253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6" h="254">
                    <a:moveTo>
                      <a:pt x="0" y="0"/>
                    </a:moveTo>
                    <a:cubicBezTo>
                      <a:pt x="165" y="3"/>
                      <a:pt x="315" y="11"/>
                      <a:pt x="477" y="30"/>
                    </a:cubicBezTo>
                    <a:cubicBezTo>
                      <a:pt x="528" y="44"/>
                      <a:pt x="460" y="23"/>
                      <a:pt x="512" y="47"/>
                    </a:cubicBezTo>
                    <a:cubicBezTo>
                      <a:pt x="552" y="65"/>
                      <a:pt x="536" y="53"/>
                      <a:pt x="571" y="65"/>
                    </a:cubicBezTo>
                    <a:cubicBezTo>
                      <a:pt x="594" y="72"/>
                      <a:pt x="612" y="86"/>
                      <a:pt x="636" y="94"/>
                    </a:cubicBezTo>
                    <a:cubicBezTo>
                      <a:pt x="643" y="100"/>
                      <a:pt x="650" y="106"/>
                      <a:pt x="659" y="112"/>
                    </a:cubicBezTo>
                    <a:cubicBezTo>
                      <a:pt x="666" y="116"/>
                      <a:pt x="675" y="118"/>
                      <a:pt x="683" y="124"/>
                    </a:cubicBezTo>
                    <a:cubicBezTo>
                      <a:pt x="714" y="146"/>
                      <a:pt x="687" y="134"/>
                      <a:pt x="712" y="159"/>
                    </a:cubicBezTo>
                    <a:cubicBezTo>
                      <a:pt x="720" y="167"/>
                      <a:pt x="741" y="180"/>
                      <a:pt x="753" y="188"/>
                    </a:cubicBezTo>
                    <a:cubicBezTo>
                      <a:pt x="761" y="212"/>
                      <a:pt x="773" y="221"/>
                      <a:pt x="795" y="235"/>
                    </a:cubicBezTo>
                    <a:cubicBezTo>
                      <a:pt x="800" y="254"/>
                      <a:pt x="793" y="253"/>
                      <a:pt x="806" y="253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9139" name="Freeform 19"/>
              <p:cNvSpPr>
                <a:spLocks/>
              </p:cNvSpPr>
              <p:nvPr>
                <p:custDataLst>
                  <p:tags r:id="rId55"/>
                </p:custDataLst>
              </p:nvPr>
            </p:nvSpPr>
            <p:spPr bwMode="auto">
              <a:xfrm>
                <a:off x="4741" y="3059"/>
                <a:ext cx="129" cy="241"/>
              </a:xfrm>
              <a:custGeom>
                <a:avLst/>
                <a:gdLst>
                  <a:gd name="T0" fmla="*/ 0 w 129"/>
                  <a:gd name="T1" fmla="*/ 0 h 241"/>
                  <a:gd name="T2" fmla="*/ 41 w 129"/>
                  <a:gd name="T3" fmla="*/ 35 h 241"/>
                  <a:gd name="T4" fmla="*/ 106 w 129"/>
                  <a:gd name="T5" fmla="*/ 171 h 241"/>
                  <a:gd name="T6" fmla="*/ 123 w 129"/>
                  <a:gd name="T7" fmla="*/ 218 h 241"/>
                  <a:gd name="T8" fmla="*/ 129 w 129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9" h="241">
                    <a:moveTo>
                      <a:pt x="0" y="0"/>
                    </a:moveTo>
                    <a:cubicBezTo>
                      <a:pt x="24" y="8"/>
                      <a:pt x="18" y="20"/>
                      <a:pt x="41" y="35"/>
                    </a:cubicBezTo>
                    <a:cubicBezTo>
                      <a:pt x="57" y="83"/>
                      <a:pt x="87" y="123"/>
                      <a:pt x="106" y="171"/>
                    </a:cubicBezTo>
                    <a:cubicBezTo>
                      <a:pt x="111" y="186"/>
                      <a:pt x="117" y="202"/>
                      <a:pt x="123" y="218"/>
                    </a:cubicBezTo>
                    <a:cubicBezTo>
                      <a:pt x="125" y="225"/>
                      <a:pt x="129" y="241"/>
                      <a:pt x="129" y="241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9140" name="Oval 20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7129463" y="3297238"/>
            <a:ext cx="141287" cy="1397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9141" name="Text Box 21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6111875" y="1766888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latin typeface="Arial" charset="0"/>
              </a:rPr>
              <a:t>NOR</a:t>
            </a:r>
          </a:p>
        </p:txBody>
      </p:sp>
      <p:sp>
        <p:nvSpPr>
          <p:cNvPr id="1029142" name="Text Box 22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6113463" y="3214688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latin typeface="Arial" charset="0"/>
              </a:rPr>
              <a:t>NOR</a:t>
            </a:r>
          </a:p>
        </p:txBody>
      </p:sp>
      <p:sp>
        <p:nvSpPr>
          <p:cNvPr id="1029143" name="Line 23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7281863" y="3365500"/>
            <a:ext cx="990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9144" name="Line 24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5354638" y="1755775"/>
            <a:ext cx="10080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9145" name="Line 25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5838825" y="2022475"/>
            <a:ext cx="53181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9146" name="Line 26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5840413" y="3197225"/>
            <a:ext cx="531812" cy="0"/>
          </a:xfrm>
          <a:prstGeom prst="line">
            <a:avLst/>
          </a:prstGeom>
          <a:noFill/>
          <a:ln w="19050">
            <a:solidFill>
              <a:srgbClr val="EB102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9147" name="Line 27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>
            <a:off x="5364163" y="3511550"/>
            <a:ext cx="10080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9148" name="Freeform 28"/>
          <p:cNvSpPr>
            <a:spLocks/>
          </p:cNvSpPr>
          <p:nvPr>
            <p:custDataLst>
              <p:tags r:id="rId15"/>
            </p:custDataLst>
          </p:nvPr>
        </p:nvSpPr>
        <p:spPr bwMode="auto">
          <a:xfrm>
            <a:off x="5845175" y="2016125"/>
            <a:ext cx="1968500" cy="1349375"/>
          </a:xfrm>
          <a:custGeom>
            <a:avLst/>
            <a:gdLst>
              <a:gd name="T0" fmla="*/ 1240 w 1240"/>
              <a:gd name="T1" fmla="*/ 815 h 815"/>
              <a:gd name="T2" fmla="*/ 1240 w 1240"/>
              <a:gd name="T3" fmla="*/ 575 h 815"/>
              <a:gd name="T4" fmla="*/ 0 w 1240"/>
              <a:gd name="T5" fmla="*/ 215 h 815"/>
              <a:gd name="T6" fmla="*/ 0 w 1240"/>
              <a:gd name="T7" fmla="*/ 0 h 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40" h="815">
                <a:moveTo>
                  <a:pt x="1240" y="815"/>
                </a:moveTo>
                <a:lnTo>
                  <a:pt x="1240" y="575"/>
                </a:lnTo>
                <a:lnTo>
                  <a:pt x="0" y="215"/>
                </a:lnTo>
                <a:lnTo>
                  <a:pt x="0" y="0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9149" name="Freeform 29"/>
          <p:cNvSpPr>
            <a:spLocks/>
          </p:cNvSpPr>
          <p:nvPr>
            <p:custDataLst>
              <p:tags r:id="rId16"/>
            </p:custDataLst>
          </p:nvPr>
        </p:nvSpPr>
        <p:spPr bwMode="auto">
          <a:xfrm flipV="1">
            <a:off x="5842000" y="1914525"/>
            <a:ext cx="1968500" cy="1293813"/>
          </a:xfrm>
          <a:custGeom>
            <a:avLst/>
            <a:gdLst>
              <a:gd name="T0" fmla="*/ 1240 w 1240"/>
              <a:gd name="T1" fmla="*/ 815 h 815"/>
              <a:gd name="T2" fmla="*/ 1240 w 1240"/>
              <a:gd name="T3" fmla="*/ 575 h 815"/>
              <a:gd name="T4" fmla="*/ 0 w 1240"/>
              <a:gd name="T5" fmla="*/ 215 h 815"/>
              <a:gd name="T6" fmla="*/ 0 w 1240"/>
              <a:gd name="T7" fmla="*/ 0 h 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40" h="815">
                <a:moveTo>
                  <a:pt x="1240" y="815"/>
                </a:moveTo>
                <a:lnTo>
                  <a:pt x="1240" y="575"/>
                </a:lnTo>
                <a:lnTo>
                  <a:pt x="0" y="215"/>
                </a:lnTo>
                <a:lnTo>
                  <a:pt x="0" y="0"/>
                </a:lnTo>
              </a:path>
            </a:pathLst>
          </a:custGeom>
          <a:noFill/>
          <a:ln w="19050" cmpd="sng">
            <a:solidFill>
              <a:srgbClr val="EB102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9150" name="Rectangle 30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5154613" y="1490663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rgbClr val="067B0E"/>
                </a:solidFill>
                <a:latin typeface="Courier New" pitchFamily="-107" charset="0"/>
              </a:rPr>
              <a:t>S</a:t>
            </a:r>
          </a:p>
        </p:txBody>
      </p:sp>
      <p:sp>
        <p:nvSpPr>
          <p:cNvPr id="1029151" name="Rectangle 31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154613" y="3243263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rgbClr val="067B0E"/>
                </a:solidFill>
                <a:latin typeface="Courier New" pitchFamily="-107" charset="0"/>
              </a:rPr>
              <a:t>R</a:t>
            </a:r>
          </a:p>
        </p:txBody>
      </p:sp>
      <p:sp>
        <p:nvSpPr>
          <p:cNvPr id="1029152" name="Rectangle 32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8131175" y="2971800"/>
            <a:ext cx="3667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1002CE"/>
                </a:solidFill>
                <a:latin typeface="Courier New" pitchFamily="-107" charset="0"/>
              </a:rPr>
              <a:t>Q</a:t>
            </a:r>
            <a:endParaRPr lang="en-US" sz="1600" b="1">
              <a:solidFill>
                <a:srgbClr val="067B0E"/>
              </a:solidFill>
              <a:latin typeface="Courier New" pitchFamily="-107" charset="0"/>
            </a:endParaRPr>
          </a:p>
        </p:txBody>
      </p:sp>
      <p:sp>
        <p:nvSpPr>
          <p:cNvPr id="1029153" name="Text Box 33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7034213" y="30734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Courier New" pitchFamily="-107" charset="0"/>
              </a:rPr>
              <a:t>0</a:t>
            </a:r>
            <a:endParaRPr lang="en-US" sz="1800" b="1">
              <a:solidFill>
                <a:srgbClr val="067B0E"/>
              </a:solidFill>
              <a:latin typeface="Courier New" pitchFamily="-107" charset="0"/>
            </a:endParaRPr>
          </a:p>
        </p:txBody>
      </p:sp>
      <p:sp>
        <p:nvSpPr>
          <p:cNvPr id="1029154" name="Text Box 34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7010400" y="16002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rgbClr val="EB102C"/>
                </a:solidFill>
                <a:latin typeface="Courier New" pitchFamily="-107" charset="0"/>
              </a:rPr>
              <a:t>1</a:t>
            </a:r>
          </a:p>
        </p:txBody>
      </p:sp>
      <p:sp>
        <p:nvSpPr>
          <p:cNvPr id="1029155" name="Text Box 35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680075" y="348615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Courier New" pitchFamily="-107" charset="0"/>
              </a:rPr>
              <a:t>0</a:t>
            </a:r>
            <a:endParaRPr lang="en-US" sz="1800" b="1">
              <a:solidFill>
                <a:srgbClr val="067B0E"/>
              </a:solidFill>
              <a:latin typeface="Courier New" pitchFamily="-107" charset="0"/>
            </a:endParaRPr>
          </a:p>
        </p:txBody>
      </p:sp>
      <p:sp>
        <p:nvSpPr>
          <p:cNvPr id="1029156" name="Text Box 36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257175" y="1536700"/>
            <a:ext cx="685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67B0E"/>
                </a:solidFill>
                <a:latin typeface="Comic Sans MS" pitchFamily="-107" charset="0"/>
              </a:rPr>
              <a:t>inputs</a:t>
            </a:r>
            <a:endParaRPr lang="en-US" sz="1200">
              <a:latin typeface="Comic Sans MS" pitchFamily="-107" charset="0"/>
            </a:endParaRPr>
          </a:p>
        </p:txBody>
      </p:sp>
      <p:sp>
        <p:nvSpPr>
          <p:cNvPr id="1029157" name="Text Box 37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7932738" y="2836863"/>
            <a:ext cx="73818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1002CE"/>
                </a:solidFill>
                <a:latin typeface="Comic Sans MS" pitchFamily="-107" charset="0"/>
              </a:rPr>
              <a:t>output</a:t>
            </a:r>
            <a:endParaRPr lang="en-US" sz="1200">
              <a:latin typeface="Comic Sans MS" pitchFamily="-107" charset="0"/>
            </a:endParaRPr>
          </a:p>
        </p:txBody>
      </p:sp>
      <p:sp>
        <p:nvSpPr>
          <p:cNvPr id="1029158" name="Text Box 38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5688013" y="288925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rgbClr val="EB102C"/>
                </a:solidFill>
                <a:latin typeface="Courier New" pitchFamily="-107" charset="0"/>
              </a:rPr>
              <a:t>1</a:t>
            </a:r>
          </a:p>
        </p:txBody>
      </p:sp>
      <p:sp>
        <p:nvSpPr>
          <p:cNvPr id="1029159" name="Text Box 39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5659438" y="1457325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Courier New" pitchFamily="-107" charset="0"/>
              </a:rPr>
              <a:t>0</a:t>
            </a:r>
            <a:endParaRPr lang="en-US" sz="1800" b="1">
              <a:solidFill>
                <a:srgbClr val="067B0E"/>
              </a:solidFill>
              <a:latin typeface="Courier New" pitchFamily="-107" charset="0"/>
            </a:endParaRPr>
          </a:p>
        </p:txBody>
      </p:sp>
      <p:sp>
        <p:nvSpPr>
          <p:cNvPr id="1029160" name="Text Box 40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5670550" y="1995488"/>
            <a:ext cx="838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Courier New" pitchFamily="-107" charset="0"/>
              </a:rPr>
              <a:t>0</a:t>
            </a:r>
            <a:endParaRPr lang="en-US" sz="1800" b="1">
              <a:solidFill>
                <a:srgbClr val="067B0E"/>
              </a:solidFill>
              <a:latin typeface="Courier New" pitchFamily="-107" charset="0"/>
            </a:endParaRPr>
          </a:p>
        </p:txBody>
      </p:sp>
      <p:sp>
        <p:nvSpPr>
          <p:cNvPr id="1029161" name="Text Box 41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447675" y="277813"/>
            <a:ext cx="3333750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200"/>
              <a:t>The D latch</a:t>
            </a:r>
          </a:p>
        </p:txBody>
      </p:sp>
      <p:grpSp>
        <p:nvGrpSpPr>
          <p:cNvPr id="1029162" name="Group 42"/>
          <p:cNvGrpSpPr>
            <a:grpSpLocks/>
          </p:cNvGrpSpPr>
          <p:nvPr>
            <p:custDataLst>
              <p:tags r:id="rId29"/>
            </p:custDataLst>
          </p:nvPr>
        </p:nvGrpSpPr>
        <p:grpSpPr bwMode="auto">
          <a:xfrm>
            <a:off x="3729038" y="1430338"/>
            <a:ext cx="500062" cy="647700"/>
            <a:chOff x="4891" y="1600"/>
            <a:chExt cx="315" cy="408"/>
          </a:xfrm>
        </p:grpSpPr>
        <p:sp>
          <p:nvSpPr>
            <p:cNvPr id="1029163" name="Freeform 43"/>
            <p:cNvSpPr>
              <a:spLocks/>
            </p:cNvSpPr>
            <p:nvPr>
              <p:custDataLst>
                <p:tags r:id="rId51"/>
              </p:custDataLst>
            </p:nvPr>
          </p:nvSpPr>
          <p:spPr bwMode="auto">
            <a:xfrm>
              <a:off x="4891" y="1600"/>
              <a:ext cx="314" cy="200"/>
            </a:xfrm>
            <a:custGeom>
              <a:avLst/>
              <a:gdLst>
                <a:gd name="T0" fmla="*/ 3 w 314"/>
                <a:gd name="T1" fmla="*/ 0 h 200"/>
                <a:gd name="T2" fmla="*/ 79 w 314"/>
                <a:gd name="T3" fmla="*/ 12 h 200"/>
                <a:gd name="T4" fmla="*/ 238 w 314"/>
                <a:gd name="T5" fmla="*/ 65 h 200"/>
                <a:gd name="T6" fmla="*/ 291 w 314"/>
                <a:gd name="T7" fmla="*/ 130 h 200"/>
                <a:gd name="T8" fmla="*/ 303 w 314"/>
                <a:gd name="T9" fmla="*/ 147 h 200"/>
                <a:gd name="T10" fmla="*/ 314 w 314"/>
                <a:gd name="T11" fmla="*/ 200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4" h="200">
                  <a:moveTo>
                    <a:pt x="3" y="0"/>
                  </a:moveTo>
                  <a:cubicBezTo>
                    <a:pt x="42" y="14"/>
                    <a:pt x="0" y="0"/>
                    <a:pt x="79" y="12"/>
                  </a:cubicBezTo>
                  <a:cubicBezTo>
                    <a:pt x="116" y="17"/>
                    <a:pt x="207" y="44"/>
                    <a:pt x="238" y="65"/>
                  </a:cubicBezTo>
                  <a:cubicBezTo>
                    <a:pt x="255" y="91"/>
                    <a:pt x="271" y="100"/>
                    <a:pt x="291" y="130"/>
                  </a:cubicBezTo>
                  <a:cubicBezTo>
                    <a:pt x="294" y="135"/>
                    <a:pt x="303" y="147"/>
                    <a:pt x="303" y="147"/>
                  </a:cubicBezTo>
                  <a:cubicBezTo>
                    <a:pt x="308" y="165"/>
                    <a:pt x="314" y="180"/>
                    <a:pt x="314" y="200"/>
                  </a:cubicBez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164" name="Freeform 44"/>
            <p:cNvSpPr>
              <a:spLocks/>
            </p:cNvSpPr>
            <p:nvPr>
              <p:custDataLst>
                <p:tags r:id="rId52"/>
              </p:custDataLst>
            </p:nvPr>
          </p:nvSpPr>
          <p:spPr bwMode="auto">
            <a:xfrm flipV="1">
              <a:off x="4892" y="1808"/>
              <a:ext cx="314" cy="200"/>
            </a:xfrm>
            <a:custGeom>
              <a:avLst/>
              <a:gdLst>
                <a:gd name="T0" fmla="*/ 3 w 314"/>
                <a:gd name="T1" fmla="*/ 0 h 200"/>
                <a:gd name="T2" fmla="*/ 79 w 314"/>
                <a:gd name="T3" fmla="*/ 12 h 200"/>
                <a:gd name="T4" fmla="*/ 238 w 314"/>
                <a:gd name="T5" fmla="*/ 65 h 200"/>
                <a:gd name="T6" fmla="*/ 291 w 314"/>
                <a:gd name="T7" fmla="*/ 130 h 200"/>
                <a:gd name="T8" fmla="*/ 303 w 314"/>
                <a:gd name="T9" fmla="*/ 147 h 200"/>
                <a:gd name="T10" fmla="*/ 314 w 314"/>
                <a:gd name="T11" fmla="*/ 200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4" h="200">
                  <a:moveTo>
                    <a:pt x="3" y="0"/>
                  </a:moveTo>
                  <a:cubicBezTo>
                    <a:pt x="42" y="14"/>
                    <a:pt x="0" y="0"/>
                    <a:pt x="79" y="12"/>
                  </a:cubicBezTo>
                  <a:cubicBezTo>
                    <a:pt x="116" y="17"/>
                    <a:pt x="207" y="44"/>
                    <a:pt x="238" y="65"/>
                  </a:cubicBezTo>
                  <a:cubicBezTo>
                    <a:pt x="255" y="91"/>
                    <a:pt x="271" y="100"/>
                    <a:pt x="291" y="130"/>
                  </a:cubicBezTo>
                  <a:cubicBezTo>
                    <a:pt x="294" y="135"/>
                    <a:pt x="303" y="147"/>
                    <a:pt x="303" y="147"/>
                  </a:cubicBezTo>
                  <a:cubicBezTo>
                    <a:pt x="308" y="165"/>
                    <a:pt x="314" y="180"/>
                    <a:pt x="314" y="200"/>
                  </a:cubicBez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165" name="Line 45"/>
            <p:cNvSpPr>
              <a:spLocks noChangeShapeType="1"/>
            </p:cNvSpPr>
            <p:nvPr>
              <p:custDataLst>
                <p:tags r:id="rId53"/>
              </p:custDataLst>
            </p:nvPr>
          </p:nvSpPr>
          <p:spPr bwMode="auto">
            <a:xfrm>
              <a:off x="4894" y="1606"/>
              <a:ext cx="0" cy="3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9166" name="Line 46"/>
          <p:cNvSpPr>
            <a:spLocks noChangeShapeType="1"/>
          </p:cNvSpPr>
          <p:nvPr>
            <p:custDataLst>
              <p:tags r:id="rId30"/>
            </p:custDataLst>
          </p:nvPr>
        </p:nvSpPr>
        <p:spPr bwMode="auto">
          <a:xfrm>
            <a:off x="2965450" y="3373438"/>
            <a:ext cx="6000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9167" name="Line 47"/>
          <p:cNvSpPr>
            <a:spLocks noChangeShapeType="1"/>
          </p:cNvSpPr>
          <p:nvPr>
            <p:custDataLst>
              <p:tags r:id="rId31"/>
            </p:custDataLst>
          </p:nvPr>
        </p:nvSpPr>
        <p:spPr bwMode="auto">
          <a:xfrm flipH="1">
            <a:off x="2954338" y="1579563"/>
            <a:ext cx="0" cy="17907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9168" name="Line 48"/>
          <p:cNvSpPr>
            <a:spLocks noChangeShapeType="1"/>
          </p:cNvSpPr>
          <p:nvPr>
            <p:custDataLst>
              <p:tags r:id="rId32"/>
            </p:custDataLst>
          </p:nvPr>
        </p:nvSpPr>
        <p:spPr bwMode="auto">
          <a:xfrm flipH="1">
            <a:off x="2544763" y="1844675"/>
            <a:ext cx="0" cy="18430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9169" name="Line 49"/>
          <p:cNvSpPr>
            <a:spLocks noChangeShapeType="1"/>
          </p:cNvSpPr>
          <p:nvPr>
            <p:custDataLst>
              <p:tags r:id="rId33"/>
            </p:custDataLst>
          </p:nvPr>
        </p:nvSpPr>
        <p:spPr bwMode="auto">
          <a:xfrm>
            <a:off x="1135063" y="1854200"/>
            <a:ext cx="17557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9170" name="Oval 50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3581400" y="3297238"/>
            <a:ext cx="141288" cy="1397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29171" name="Group 51"/>
          <p:cNvGrpSpPr>
            <a:grpSpLocks/>
          </p:cNvGrpSpPr>
          <p:nvPr>
            <p:custDataLst>
              <p:tags r:id="rId35"/>
            </p:custDataLst>
          </p:nvPr>
        </p:nvGrpSpPr>
        <p:grpSpPr bwMode="auto">
          <a:xfrm>
            <a:off x="3729038" y="3184525"/>
            <a:ext cx="500062" cy="647700"/>
            <a:chOff x="4891" y="1600"/>
            <a:chExt cx="315" cy="408"/>
          </a:xfrm>
        </p:grpSpPr>
        <p:sp>
          <p:nvSpPr>
            <p:cNvPr id="1029172" name="Freeform 52"/>
            <p:cNvSpPr>
              <a:spLocks/>
            </p:cNvSpPr>
            <p:nvPr>
              <p:custDataLst>
                <p:tags r:id="rId48"/>
              </p:custDataLst>
            </p:nvPr>
          </p:nvSpPr>
          <p:spPr bwMode="auto">
            <a:xfrm>
              <a:off x="4891" y="1600"/>
              <a:ext cx="314" cy="200"/>
            </a:xfrm>
            <a:custGeom>
              <a:avLst/>
              <a:gdLst>
                <a:gd name="T0" fmla="*/ 3 w 314"/>
                <a:gd name="T1" fmla="*/ 0 h 200"/>
                <a:gd name="T2" fmla="*/ 79 w 314"/>
                <a:gd name="T3" fmla="*/ 12 h 200"/>
                <a:gd name="T4" fmla="*/ 238 w 314"/>
                <a:gd name="T5" fmla="*/ 65 h 200"/>
                <a:gd name="T6" fmla="*/ 291 w 314"/>
                <a:gd name="T7" fmla="*/ 130 h 200"/>
                <a:gd name="T8" fmla="*/ 303 w 314"/>
                <a:gd name="T9" fmla="*/ 147 h 200"/>
                <a:gd name="T10" fmla="*/ 314 w 314"/>
                <a:gd name="T11" fmla="*/ 200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4" h="200">
                  <a:moveTo>
                    <a:pt x="3" y="0"/>
                  </a:moveTo>
                  <a:cubicBezTo>
                    <a:pt x="42" y="14"/>
                    <a:pt x="0" y="0"/>
                    <a:pt x="79" y="12"/>
                  </a:cubicBezTo>
                  <a:cubicBezTo>
                    <a:pt x="116" y="17"/>
                    <a:pt x="207" y="44"/>
                    <a:pt x="238" y="65"/>
                  </a:cubicBezTo>
                  <a:cubicBezTo>
                    <a:pt x="255" y="91"/>
                    <a:pt x="271" y="100"/>
                    <a:pt x="291" y="130"/>
                  </a:cubicBezTo>
                  <a:cubicBezTo>
                    <a:pt x="294" y="135"/>
                    <a:pt x="303" y="147"/>
                    <a:pt x="303" y="147"/>
                  </a:cubicBezTo>
                  <a:cubicBezTo>
                    <a:pt x="308" y="165"/>
                    <a:pt x="314" y="180"/>
                    <a:pt x="314" y="200"/>
                  </a:cubicBez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173" name="Freeform 53"/>
            <p:cNvSpPr>
              <a:spLocks/>
            </p:cNvSpPr>
            <p:nvPr>
              <p:custDataLst>
                <p:tags r:id="rId49"/>
              </p:custDataLst>
            </p:nvPr>
          </p:nvSpPr>
          <p:spPr bwMode="auto">
            <a:xfrm flipV="1">
              <a:off x="4892" y="1808"/>
              <a:ext cx="314" cy="200"/>
            </a:xfrm>
            <a:custGeom>
              <a:avLst/>
              <a:gdLst>
                <a:gd name="T0" fmla="*/ 3 w 314"/>
                <a:gd name="T1" fmla="*/ 0 h 200"/>
                <a:gd name="T2" fmla="*/ 79 w 314"/>
                <a:gd name="T3" fmla="*/ 12 h 200"/>
                <a:gd name="T4" fmla="*/ 238 w 314"/>
                <a:gd name="T5" fmla="*/ 65 h 200"/>
                <a:gd name="T6" fmla="*/ 291 w 314"/>
                <a:gd name="T7" fmla="*/ 130 h 200"/>
                <a:gd name="T8" fmla="*/ 303 w 314"/>
                <a:gd name="T9" fmla="*/ 147 h 200"/>
                <a:gd name="T10" fmla="*/ 314 w 314"/>
                <a:gd name="T11" fmla="*/ 200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4" h="200">
                  <a:moveTo>
                    <a:pt x="3" y="0"/>
                  </a:moveTo>
                  <a:cubicBezTo>
                    <a:pt x="42" y="14"/>
                    <a:pt x="0" y="0"/>
                    <a:pt x="79" y="12"/>
                  </a:cubicBezTo>
                  <a:cubicBezTo>
                    <a:pt x="116" y="17"/>
                    <a:pt x="207" y="44"/>
                    <a:pt x="238" y="65"/>
                  </a:cubicBezTo>
                  <a:cubicBezTo>
                    <a:pt x="255" y="91"/>
                    <a:pt x="271" y="100"/>
                    <a:pt x="291" y="130"/>
                  </a:cubicBezTo>
                  <a:cubicBezTo>
                    <a:pt x="294" y="135"/>
                    <a:pt x="303" y="147"/>
                    <a:pt x="303" y="147"/>
                  </a:cubicBezTo>
                  <a:cubicBezTo>
                    <a:pt x="308" y="165"/>
                    <a:pt x="314" y="180"/>
                    <a:pt x="314" y="200"/>
                  </a:cubicBez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174" name="Line 54"/>
            <p:cNvSpPr>
              <a:spLocks noChangeShapeType="1"/>
            </p:cNvSpPr>
            <p:nvPr>
              <p:custDataLst>
                <p:tags r:id="rId50"/>
              </p:custDataLst>
            </p:nvPr>
          </p:nvSpPr>
          <p:spPr bwMode="auto">
            <a:xfrm>
              <a:off x="4894" y="1606"/>
              <a:ext cx="0" cy="3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9175" name="Line 55"/>
          <p:cNvSpPr>
            <a:spLocks noChangeShapeType="1"/>
          </p:cNvSpPr>
          <p:nvPr>
            <p:custDataLst>
              <p:tags r:id="rId36"/>
            </p:custDataLst>
          </p:nvPr>
        </p:nvSpPr>
        <p:spPr bwMode="auto">
          <a:xfrm>
            <a:off x="1112838" y="1585913"/>
            <a:ext cx="26209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9176" name="Line 56"/>
          <p:cNvSpPr>
            <a:spLocks noChangeShapeType="1"/>
          </p:cNvSpPr>
          <p:nvPr>
            <p:custDataLst>
              <p:tags r:id="rId37"/>
            </p:custDataLst>
          </p:nvPr>
        </p:nvSpPr>
        <p:spPr bwMode="auto">
          <a:xfrm>
            <a:off x="3025775" y="1847850"/>
            <a:ext cx="7080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9177" name="Line 57"/>
          <p:cNvSpPr>
            <a:spLocks noChangeShapeType="1"/>
          </p:cNvSpPr>
          <p:nvPr>
            <p:custDataLst>
              <p:tags r:id="rId38"/>
            </p:custDataLst>
          </p:nvPr>
        </p:nvSpPr>
        <p:spPr bwMode="auto">
          <a:xfrm>
            <a:off x="2543175" y="3675063"/>
            <a:ext cx="11842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9178" name="Rectangle 58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1047750" y="1204913"/>
            <a:ext cx="3667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67B0E"/>
                </a:solidFill>
                <a:latin typeface="Courier New" pitchFamily="-107" charset="0"/>
              </a:rPr>
              <a:t>D</a:t>
            </a:r>
            <a:endParaRPr lang="en-US" sz="1600">
              <a:latin typeface="Monaco" pitchFamily="1" charset="0"/>
            </a:endParaRPr>
          </a:p>
        </p:txBody>
      </p:sp>
      <p:sp>
        <p:nvSpPr>
          <p:cNvPr id="1029179" name="Rectangle 59"/>
          <p:cNvSpPr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1484313" y="1287463"/>
            <a:ext cx="6715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>
                <a:solidFill>
                  <a:srgbClr val="067B0E"/>
                </a:solidFill>
                <a:latin typeface="Monaco" pitchFamily="1" charset="0"/>
              </a:rPr>
              <a:t>data</a:t>
            </a:r>
          </a:p>
        </p:txBody>
      </p:sp>
      <p:sp>
        <p:nvSpPr>
          <p:cNvPr id="1029180" name="Rectangle 60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1019175" y="1860550"/>
            <a:ext cx="11604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>
                <a:solidFill>
                  <a:srgbClr val="067B0E"/>
                </a:solidFill>
                <a:latin typeface="Monaco" pitchFamily="1" charset="0"/>
              </a:rPr>
              <a:t>"strobe"</a:t>
            </a:r>
          </a:p>
        </p:txBody>
      </p:sp>
      <p:sp>
        <p:nvSpPr>
          <p:cNvPr id="1029181" name="Text Box 61"/>
          <p:cNvSpPr txBox="1"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3660775" y="1611313"/>
            <a:ext cx="6111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latin typeface="Arial" charset="0"/>
              </a:rPr>
              <a:t>AND</a:t>
            </a:r>
          </a:p>
        </p:txBody>
      </p:sp>
      <p:sp>
        <p:nvSpPr>
          <p:cNvPr id="1029182" name="Text Box 62"/>
          <p:cNvSpPr txBox="1"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3660775" y="3352800"/>
            <a:ext cx="6111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latin typeface="Arial" charset="0"/>
              </a:rPr>
              <a:t>AND</a:t>
            </a:r>
          </a:p>
        </p:txBody>
      </p:sp>
      <p:sp>
        <p:nvSpPr>
          <p:cNvPr id="1029183" name="Line 63"/>
          <p:cNvSpPr>
            <a:spLocks noChangeShapeType="1"/>
          </p:cNvSpPr>
          <p:nvPr>
            <p:custDataLst>
              <p:tags r:id="rId44"/>
            </p:custDataLst>
          </p:nvPr>
        </p:nvSpPr>
        <p:spPr bwMode="auto">
          <a:xfrm>
            <a:off x="4219575" y="3509963"/>
            <a:ext cx="1168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29184" name="Line 64"/>
          <p:cNvSpPr>
            <a:spLocks noChangeShapeType="1"/>
          </p:cNvSpPr>
          <p:nvPr>
            <p:custDataLst>
              <p:tags r:id="rId45"/>
            </p:custDataLst>
          </p:nvPr>
        </p:nvSpPr>
        <p:spPr bwMode="auto">
          <a:xfrm>
            <a:off x="4222750" y="1760538"/>
            <a:ext cx="1168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29185" name="Text Box 65"/>
          <p:cNvSpPr txBox="1"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887413" y="2224088"/>
            <a:ext cx="12954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latin typeface="Comic Sans MS" pitchFamily="-107" charset="0"/>
              </a:rPr>
              <a:t>tells when to </a:t>
            </a:r>
            <a:r>
              <a:rPr lang="en-US" sz="1400" u="sng">
                <a:latin typeface="Comic Sans MS" pitchFamily="-107" charset="0"/>
              </a:rPr>
              <a:t>remember</a:t>
            </a:r>
            <a:r>
              <a:rPr lang="en-US" sz="1400">
                <a:latin typeface="Comic Sans MS" pitchFamily="-107" charset="0"/>
              </a:rPr>
              <a:t> the data!</a:t>
            </a:r>
          </a:p>
        </p:txBody>
      </p:sp>
      <p:sp>
        <p:nvSpPr>
          <p:cNvPr id="1029186" name="Rectangle 66"/>
          <p:cNvSpPr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5072063" y="134938"/>
            <a:ext cx="3952875" cy="3802062"/>
          </a:xfrm>
          <a:prstGeom prst="rect">
            <a:avLst/>
          </a:prstGeom>
          <a:noFill/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29187" name="Line 67"/>
          <p:cNvSpPr>
            <a:spLocks noChangeShapeType="1"/>
          </p:cNvSpPr>
          <p:nvPr/>
        </p:nvSpPr>
        <p:spPr bwMode="auto">
          <a:xfrm flipV="1">
            <a:off x="3962400" y="4038600"/>
            <a:ext cx="0" cy="533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29188" name="Text Box 68"/>
          <p:cNvSpPr txBox="1">
            <a:spLocks noChangeArrowheads="1"/>
          </p:cNvSpPr>
          <p:nvPr/>
        </p:nvSpPr>
        <p:spPr bwMode="auto">
          <a:xfrm>
            <a:off x="3962400" y="4235450"/>
            <a:ext cx="21018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mutually exclusive ANDs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63">
            <p14:nvContentPartPr>
              <p14:cNvPr id="1029212" name="Ink 9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119313" y="1935163"/>
              <a:ext cx="209550" cy="384175"/>
            </p14:xfrm>
          </p:contentPart>
        </mc:Choice>
        <mc:Fallback>
          <p:pic>
            <p:nvPicPr>
              <p:cNvPr id="1029212" name="Ink 9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4"/>
              <a:stretch>
                <a:fillRect/>
              </a:stretch>
            </p:blipFill>
            <p:spPr>
              <a:xfrm>
                <a:off x="2109952" y="1925802"/>
                <a:ext cx="228273" cy="40289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5">
            <p14:nvContentPartPr>
              <p14:cNvPr id="1029213" name="Ink 9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216150" y="1304925"/>
              <a:ext cx="147638" cy="223838"/>
            </p14:xfrm>
          </p:contentPart>
        </mc:Choice>
        <mc:Fallback>
          <p:pic>
            <p:nvPicPr>
              <p:cNvPr id="1029213" name="Ink 9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6"/>
              <a:stretch>
                <a:fillRect/>
              </a:stretch>
            </p:blipFill>
            <p:spPr>
              <a:xfrm>
                <a:off x="2206788" y="1295568"/>
                <a:ext cx="166363" cy="24255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7">
            <p14:nvContentPartPr>
              <p14:cNvPr id="1029214" name="Ink 9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560763" y="1341438"/>
              <a:ext cx="161925" cy="180975"/>
            </p14:xfrm>
          </p:contentPart>
        </mc:Choice>
        <mc:Fallback>
          <p:pic>
            <p:nvPicPr>
              <p:cNvPr id="1029214" name="Ink 9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8"/>
              <a:stretch>
                <a:fillRect/>
              </a:stretch>
            </p:blipFill>
            <p:spPr>
              <a:xfrm>
                <a:off x="3551407" y="1332083"/>
                <a:ext cx="180636" cy="19968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9">
            <p14:nvContentPartPr>
              <p14:cNvPr id="1029215" name="Ink 9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571875" y="1887538"/>
              <a:ext cx="138113" cy="204787"/>
            </p14:xfrm>
          </p:contentPart>
        </mc:Choice>
        <mc:Fallback>
          <p:pic>
            <p:nvPicPr>
              <p:cNvPr id="1029215" name="Ink 9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0"/>
              <a:stretch>
                <a:fillRect/>
              </a:stretch>
            </p:blipFill>
            <p:spPr>
              <a:xfrm>
                <a:off x="3562524" y="1878180"/>
                <a:ext cx="156816" cy="22350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1">
            <p14:nvContentPartPr>
              <p14:cNvPr id="1029216" name="Ink 9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430838" y="1460500"/>
              <a:ext cx="374650" cy="223838"/>
            </p14:xfrm>
          </p:contentPart>
        </mc:Choice>
        <mc:Fallback>
          <p:pic>
            <p:nvPicPr>
              <p:cNvPr id="1029216" name="Ink 9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2"/>
              <a:stretch>
                <a:fillRect/>
              </a:stretch>
            </p:blipFill>
            <p:spPr>
              <a:xfrm>
                <a:off x="5421481" y="1451143"/>
                <a:ext cx="393365" cy="24255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3">
            <p14:nvContentPartPr>
              <p14:cNvPr id="1029217" name="Ink 9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034088" y="1549400"/>
              <a:ext cx="95250" cy="161925"/>
            </p14:xfrm>
          </p:contentPart>
        </mc:Choice>
        <mc:Fallback>
          <p:pic>
            <p:nvPicPr>
              <p:cNvPr id="1029217" name="Ink 9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4"/>
              <a:stretch>
                <a:fillRect/>
              </a:stretch>
            </p:blipFill>
            <p:spPr>
              <a:xfrm>
                <a:off x="6024743" y="1540044"/>
                <a:ext cx="113941" cy="18063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5">
            <p14:nvContentPartPr>
              <p14:cNvPr id="1029218" name="Ink 98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474075" y="3201988"/>
              <a:ext cx="123825" cy="103187"/>
            </p14:xfrm>
          </p:contentPart>
        </mc:Choice>
        <mc:Fallback>
          <p:pic>
            <p:nvPicPr>
              <p:cNvPr id="1029218" name="Ink 98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6"/>
              <a:stretch>
                <a:fillRect/>
              </a:stretch>
            </p:blipFill>
            <p:spPr>
              <a:xfrm>
                <a:off x="8464716" y="3192640"/>
                <a:ext cx="142543" cy="12188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7">
            <p14:nvContentPartPr>
              <p14:cNvPr id="1029219" name="Ink 9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713788" y="3176588"/>
              <a:ext cx="14287" cy="177800"/>
            </p14:xfrm>
          </p:contentPart>
        </mc:Choice>
        <mc:Fallback>
          <p:pic>
            <p:nvPicPr>
              <p:cNvPr id="1029219" name="Ink 9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8"/>
              <a:stretch>
                <a:fillRect/>
              </a:stretch>
            </p:blipFill>
            <p:spPr>
              <a:xfrm>
                <a:off x="8704501" y="3167230"/>
                <a:ext cx="32860" cy="19651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9">
            <p14:nvContentPartPr>
              <p14:cNvPr id="1029220" name="Ink 10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805238" y="3300413"/>
              <a:ext cx="14287" cy="93662"/>
            </p14:xfrm>
          </p:contentPart>
        </mc:Choice>
        <mc:Fallback>
          <p:pic>
            <p:nvPicPr>
              <p:cNvPr id="1029220" name="Ink 10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80"/>
              <a:stretch>
                <a:fillRect/>
              </a:stretch>
            </p:blipFill>
            <p:spPr>
              <a:xfrm>
                <a:off x="3795951" y="3291047"/>
                <a:ext cx="32860" cy="11239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1">
            <p14:nvContentPartPr>
              <p14:cNvPr id="1029221" name="Ink 101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740150" y="3621088"/>
              <a:ext cx="136525" cy="158750"/>
            </p14:xfrm>
          </p:contentPart>
        </mc:Choice>
        <mc:Fallback>
          <p:pic>
            <p:nvPicPr>
              <p:cNvPr id="1029221" name="Ink 101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82"/>
              <a:stretch>
                <a:fillRect/>
              </a:stretch>
            </p:blipFill>
            <p:spPr>
              <a:xfrm>
                <a:off x="3730784" y="3611707"/>
                <a:ext cx="155257" cy="17751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3">
            <p14:nvContentPartPr>
              <p14:cNvPr id="1029222" name="Ink 10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389563" y="3363913"/>
              <a:ext cx="88900" cy="61912"/>
            </p14:xfrm>
          </p:contentPart>
        </mc:Choice>
        <mc:Fallback>
          <p:pic>
            <p:nvPicPr>
              <p:cNvPr id="1029222" name="Ink 10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84"/>
              <a:stretch>
                <a:fillRect/>
              </a:stretch>
            </p:blipFill>
            <p:spPr>
              <a:xfrm>
                <a:off x="5380205" y="3354554"/>
                <a:ext cx="107616" cy="8063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5">
            <p14:nvContentPartPr>
              <p14:cNvPr id="1029223" name="Ink 10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578475" y="3292475"/>
              <a:ext cx="98425" cy="142875"/>
            </p14:xfrm>
          </p:contentPart>
        </mc:Choice>
        <mc:Fallback>
          <p:pic>
            <p:nvPicPr>
              <p:cNvPr id="1029223" name="Ink 10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86"/>
              <a:stretch>
                <a:fillRect/>
              </a:stretch>
            </p:blipFill>
            <p:spPr>
              <a:xfrm>
                <a:off x="5569101" y="3283094"/>
                <a:ext cx="117173" cy="16163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7">
            <p14:nvContentPartPr>
              <p14:cNvPr id="1029224" name="Ink 10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586788" y="3160713"/>
              <a:ext cx="217487" cy="493712"/>
            </p14:xfrm>
          </p:contentPart>
        </mc:Choice>
        <mc:Fallback>
          <p:pic>
            <p:nvPicPr>
              <p:cNvPr id="1029224" name="Ink 10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88"/>
              <a:stretch>
                <a:fillRect/>
              </a:stretch>
            </p:blipFill>
            <p:spPr>
              <a:xfrm>
                <a:off x="8577426" y="3151350"/>
                <a:ext cx="236211" cy="51243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9">
            <p14:nvContentPartPr>
              <p14:cNvPr id="1029225" name="Ink 10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305300" y="1589088"/>
              <a:ext cx="144463" cy="115887"/>
            </p14:xfrm>
          </p:contentPart>
        </mc:Choice>
        <mc:Fallback>
          <p:pic>
            <p:nvPicPr>
              <p:cNvPr id="1029225" name="Ink 10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90"/>
              <a:stretch>
                <a:fillRect/>
              </a:stretch>
            </p:blipFill>
            <p:spPr>
              <a:xfrm>
                <a:off x="4295933" y="1579702"/>
                <a:ext cx="163196" cy="1346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1">
            <p14:nvContentPartPr>
              <p14:cNvPr id="1029226" name="Ink 10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281488" y="3289300"/>
              <a:ext cx="169862" cy="149225"/>
            </p14:xfrm>
          </p:contentPart>
        </mc:Choice>
        <mc:Fallback>
          <p:pic>
            <p:nvPicPr>
              <p:cNvPr id="1029226" name="Ink 10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92"/>
              <a:stretch>
                <a:fillRect/>
              </a:stretch>
            </p:blipFill>
            <p:spPr>
              <a:xfrm>
                <a:off x="4272131" y="3279928"/>
                <a:ext cx="188576" cy="167968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0675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146" name="Text Box 2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066800" y="5638800"/>
            <a:ext cx="60515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1002CE"/>
                </a:solidFill>
              </a:rPr>
              <a:t>1 bit of memory!</a:t>
            </a:r>
          </a:p>
        </p:txBody>
      </p:sp>
      <p:sp>
        <p:nvSpPr>
          <p:cNvPr id="1030147" name="Text Box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486400" y="276225"/>
            <a:ext cx="3333750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200">
                <a:solidFill>
                  <a:schemeClr val="bg2"/>
                </a:solidFill>
              </a:rPr>
              <a:t>The SR latch</a:t>
            </a:r>
          </a:p>
        </p:txBody>
      </p:sp>
      <p:sp>
        <p:nvSpPr>
          <p:cNvPr id="1030148" name="Oval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7137400" y="1847850"/>
            <a:ext cx="141288" cy="1397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149" name="Line 5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>
            <a:off x="7292975" y="1917700"/>
            <a:ext cx="511175" cy="0"/>
          </a:xfrm>
          <a:prstGeom prst="line">
            <a:avLst/>
          </a:prstGeom>
          <a:noFill/>
          <a:ln w="19050">
            <a:solidFill>
              <a:srgbClr val="EB102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30150" name="Group 6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6253163" y="1612900"/>
            <a:ext cx="892175" cy="611188"/>
            <a:chOff x="4734" y="3053"/>
            <a:chExt cx="656" cy="491"/>
          </a:xfrm>
        </p:grpSpPr>
        <p:grpSp>
          <p:nvGrpSpPr>
            <p:cNvPr id="1030151" name="Group 7"/>
            <p:cNvGrpSpPr>
              <a:grpSpLocks/>
            </p:cNvGrpSpPr>
            <p:nvPr/>
          </p:nvGrpSpPr>
          <p:grpSpPr bwMode="auto">
            <a:xfrm>
              <a:off x="4734" y="3053"/>
              <a:ext cx="648" cy="254"/>
              <a:chOff x="4734" y="3053"/>
              <a:chExt cx="648" cy="254"/>
            </a:xfrm>
          </p:grpSpPr>
          <p:sp>
            <p:nvSpPr>
              <p:cNvPr id="1030152" name="Freeform 8"/>
              <p:cNvSpPr>
                <a:spLocks/>
              </p:cNvSpPr>
              <p:nvPr>
                <p:custDataLst>
                  <p:tags r:id="rId64"/>
                </p:custDataLst>
              </p:nvPr>
            </p:nvSpPr>
            <p:spPr bwMode="auto">
              <a:xfrm>
                <a:off x="4734" y="3053"/>
                <a:ext cx="648" cy="254"/>
              </a:xfrm>
              <a:custGeom>
                <a:avLst/>
                <a:gdLst>
                  <a:gd name="T0" fmla="*/ 0 w 806"/>
                  <a:gd name="T1" fmla="*/ 0 h 254"/>
                  <a:gd name="T2" fmla="*/ 477 w 806"/>
                  <a:gd name="T3" fmla="*/ 30 h 254"/>
                  <a:gd name="T4" fmla="*/ 512 w 806"/>
                  <a:gd name="T5" fmla="*/ 47 h 254"/>
                  <a:gd name="T6" fmla="*/ 571 w 806"/>
                  <a:gd name="T7" fmla="*/ 65 h 254"/>
                  <a:gd name="T8" fmla="*/ 636 w 806"/>
                  <a:gd name="T9" fmla="*/ 94 h 254"/>
                  <a:gd name="T10" fmla="*/ 659 w 806"/>
                  <a:gd name="T11" fmla="*/ 112 h 254"/>
                  <a:gd name="T12" fmla="*/ 683 w 806"/>
                  <a:gd name="T13" fmla="*/ 124 h 254"/>
                  <a:gd name="T14" fmla="*/ 712 w 806"/>
                  <a:gd name="T15" fmla="*/ 159 h 254"/>
                  <a:gd name="T16" fmla="*/ 753 w 806"/>
                  <a:gd name="T17" fmla="*/ 188 h 254"/>
                  <a:gd name="T18" fmla="*/ 795 w 806"/>
                  <a:gd name="T19" fmla="*/ 235 h 254"/>
                  <a:gd name="T20" fmla="*/ 806 w 806"/>
                  <a:gd name="T21" fmla="*/ 253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6" h="254">
                    <a:moveTo>
                      <a:pt x="0" y="0"/>
                    </a:moveTo>
                    <a:cubicBezTo>
                      <a:pt x="165" y="3"/>
                      <a:pt x="315" y="11"/>
                      <a:pt x="477" y="30"/>
                    </a:cubicBezTo>
                    <a:cubicBezTo>
                      <a:pt x="528" y="44"/>
                      <a:pt x="460" y="23"/>
                      <a:pt x="512" y="47"/>
                    </a:cubicBezTo>
                    <a:cubicBezTo>
                      <a:pt x="552" y="65"/>
                      <a:pt x="536" y="53"/>
                      <a:pt x="571" y="65"/>
                    </a:cubicBezTo>
                    <a:cubicBezTo>
                      <a:pt x="594" y="72"/>
                      <a:pt x="612" y="86"/>
                      <a:pt x="636" y="94"/>
                    </a:cubicBezTo>
                    <a:cubicBezTo>
                      <a:pt x="643" y="100"/>
                      <a:pt x="650" y="106"/>
                      <a:pt x="659" y="112"/>
                    </a:cubicBezTo>
                    <a:cubicBezTo>
                      <a:pt x="666" y="116"/>
                      <a:pt x="675" y="118"/>
                      <a:pt x="683" y="124"/>
                    </a:cubicBezTo>
                    <a:cubicBezTo>
                      <a:pt x="714" y="146"/>
                      <a:pt x="687" y="134"/>
                      <a:pt x="712" y="159"/>
                    </a:cubicBezTo>
                    <a:cubicBezTo>
                      <a:pt x="720" y="167"/>
                      <a:pt x="741" y="180"/>
                      <a:pt x="753" y="188"/>
                    </a:cubicBezTo>
                    <a:cubicBezTo>
                      <a:pt x="761" y="212"/>
                      <a:pt x="773" y="221"/>
                      <a:pt x="795" y="235"/>
                    </a:cubicBezTo>
                    <a:cubicBezTo>
                      <a:pt x="800" y="254"/>
                      <a:pt x="793" y="253"/>
                      <a:pt x="806" y="253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0153" name="Freeform 9"/>
              <p:cNvSpPr>
                <a:spLocks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4741" y="3059"/>
                <a:ext cx="129" cy="241"/>
              </a:xfrm>
              <a:custGeom>
                <a:avLst/>
                <a:gdLst>
                  <a:gd name="T0" fmla="*/ 0 w 129"/>
                  <a:gd name="T1" fmla="*/ 0 h 241"/>
                  <a:gd name="T2" fmla="*/ 41 w 129"/>
                  <a:gd name="T3" fmla="*/ 35 h 241"/>
                  <a:gd name="T4" fmla="*/ 106 w 129"/>
                  <a:gd name="T5" fmla="*/ 171 h 241"/>
                  <a:gd name="T6" fmla="*/ 123 w 129"/>
                  <a:gd name="T7" fmla="*/ 218 h 241"/>
                  <a:gd name="T8" fmla="*/ 129 w 129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9" h="241">
                    <a:moveTo>
                      <a:pt x="0" y="0"/>
                    </a:moveTo>
                    <a:cubicBezTo>
                      <a:pt x="24" y="8"/>
                      <a:pt x="18" y="20"/>
                      <a:pt x="41" y="35"/>
                    </a:cubicBezTo>
                    <a:cubicBezTo>
                      <a:pt x="57" y="83"/>
                      <a:pt x="87" y="123"/>
                      <a:pt x="106" y="171"/>
                    </a:cubicBezTo>
                    <a:cubicBezTo>
                      <a:pt x="111" y="186"/>
                      <a:pt x="117" y="202"/>
                      <a:pt x="123" y="218"/>
                    </a:cubicBezTo>
                    <a:cubicBezTo>
                      <a:pt x="125" y="225"/>
                      <a:pt x="129" y="241"/>
                      <a:pt x="129" y="241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30154" name="Group 10"/>
            <p:cNvGrpSpPr>
              <a:grpSpLocks/>
            </p:cNvGrpSpPr>
            <p:nvPr/>
          </p:nvGrpSpPr>
          <p:grpSpPr bwMode="auto">
            <a:xfrm flipV="1">
              <a:off x="4742" y="3290"/>
              <a:ext cx="648" cy="254"/>
              <a:chOff x="4734" y="3053"/>
              <a:chExt cx="648" cy="254"/>
            </a:xfrm>
          </p:grpSpPr>
          <p:sp>
            <p:nvSpPr>
              <p:cNvPr id="1030155" name="Freeform 11"/>
              <p:cNvSpPr>
                <a:spLocks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4734" y="3053"/>
                <a:ext cx="648" cy="254"/>
              </a:xfrm>
              <a:custGeom>
                <a:avLst/>
                <a:gdLst>
                  <a:gd name="T0" fmla="*/ 0 w 806"/>
                  <a:gd name="T1" fmla="*/ 0 h 254"/>
                  <a:gd name="T2" fmla="*/ 477 w 806"/>
                  <a:gd name="T3" fmla="*/ 30 h 254"/>
                  <a:gd name="T4" fmla="*/ 512 w 806"/>
                  <a:gd name="T5" fmla="*/ 47 h 254"/>
                  <a:gd name="T6" fmla="*/ 571 w 806"/>
                  <a:gd name="T7" fmla="*/ 65 h 254"/>
                  <a:gd name="T8" fmla="*/ 636 w 806"/>
                  <a:gd name="T9" fmla="*/ 94 h 254"/>
                  <a:gd name="T10" fmla="*/ 659 w 806"/>
                  <a:gd name="T11" fmla="*/ 112 h 254"/>
                  <a:gd name="T12" fmla="*/ 683 w 806"/>
                  <a:gd name="T13" fmla="*/ 124 h 254"/>
                  <a:gd name="T14" fmla="*/ 712 w 806"/>
                  <a:gd name="T15" fmla="*/ 159 h 254"/>
                  <a:gd name="T16" fmla="*/ 753 w 806"/>
                  <a:gd name="T17" fmla="*/ 188 h 254"/>
                  <a:gd name="T18" fmla="*/ 795 w 806"/>
                  <a:gd name="T19" fmla="*/ 235 h 254"/>
                  <a:gd name="T20" fmla="*/ 806 w 806"/>
                  <a:gd name="T21" fmla="*/ 253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6" h="254">
                    <a:moveTo>
                      <a:pt x="0" y="0"/>
                    </a:moveTo>
                    <a:cubicBezTo>
                      <a:pt x="165" y="3"/>
                      <a:pt x="315" y="11"/>
                      <a:pt x="477" y="30"/>
                    </a:cubicBezTo>
                    <a:cubicBezTo>
                      <a:pt x="528" y="44"/>
                      <a:pt x="460" y="23"/>
                      <a:pt x="512" y="47"/>
                    </a:cubicBezTo>
                    <a:cubicBezTo>
                      <a:pt x="552" y="65"/>
                      <a:pt x="536" y="53"/>
                      <a:pt x="571" y="65"/>
                    </a:cubicBezTo>
                    <a:cubicBezTo>
                      <a:pt x="594" y="72"/>
                      <a:pt x="612" y="86"/>
                      <a:pt x="636" y="94"/>
                    </a:cubicBezTo>
                    <a:cubicBezTo>
                      <a:pt x="643" y="100"/>
                      <a:pt x="650" y="106"/>
                      <a:pt x="659" y="112"/>
                    </a:cubicBezTo>
                    <a:cubicBezTo>
                      <a:pt x="666" y="116"/>
                      <a:pt x="675" y="118"/>
                      <a:pt x="683" y="124"/>
                    </a:cubicBezTo>
                    <a:cubicBezTo>
                      <a:pt x="714" y="146"/>
                      <a:pt x="687" y="134"/>
                      <a:pt x="712" y="159"/>
                    </a:cubicBezTo>
                    <a:cubicBezTo>
                      <a:pt x="720" y="167"/>
                      <a:pt x="741" y="180"/>
                      <a:pt x="753" y="188"/>
                    </a:cubicBezTo>
                    <a:cubicBezTo>
                      <a:pt x="761" y="212"/>
                      <a:pt x="773" y="221"/>
                      <a:pt x="795" y="235"/>
                    </a:cubicBezTo>
                    <a:cubicBezTo>
                      <a:pt x="800" y="254"/>
                      <a:pt x="793" y="253"/>
                      <a:pt x="806" y="253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0156" name="Freeform 12"/>
              <p:cNvSpPr>
                <a:spLocks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4741" y="3059"/>
                <a:ext cx="129" cy="241"/>
              </a:xfrm>
              <a:custGeom>
                <a:avLst/>
                <a:gdLst>
                  <a:gd name="T0" fmla="*/ 0 w 129"/>
                  <a:gd name="T1" fmla="*/ 0 h 241"/>
                  <a:gd name="T2" fmla="*/ 41 w 129"/>
                  <a:gd name="T3" fmla="*/ 35 h 241"/>
                  <a:gd name="T4" fmla="*/ 106 w 129"/>
                  <a:gd name="T5" fmla="*/ 171 h 241"/>
                  <a:gd name="T6" fmla="*/ 123 w 129"/>
                  <a:gd name="T7" fmla="*/ 218 h 241"/>
                  <a:gd name="T8" fmla="*/ 129 w 129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9" h="241">
                    <a:moveTo>
                      <a:pt x="0" y="0"/>
                    </a:moveTo>
                    <a:cubicBezTo>
                      <a:pt x="24" y="8"/>
                      <a:pt x="18" y="20"/>
                      <a:pt x="41" y="35"/>
                    </a:cubicBezTo>
                    <a:cubicBezTo>
                      <a:pt x="57" y="83"/>
                      <a:pt x="87" y="123"/>
                      <a:pt x="106" y="171"/>
                    </a:cubicBezTo>
                    <a:cubicBezTo>
                      <a:pt x="111" y="186"/>
                      <a:pt x="117" y="202"/>
                      <a:pt x="123" y="218"/>
                    </a:cubicBezTo>
                    <a:cubicBezTo>
                      <a:pt x="125" y="225"/>
                      <a:pt x="129" y="241"/>
                      <a:pt x="129" y="241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030157" name="Group 13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6253163" y="3060700"/>
            <a:ext cx="892175" cy="611188"/>
            <a:chOff x="4734" y="3053"/>
            <a:chExt cx="656" cy="491"/>
          </a:xfrm>
        </p:grpSpPr>
        <p:grpSp>
          <p:nvGrpSpPr>
            <p:cNvPr id="1030158" name="Group 14"/>
            <p:cNvGrpSpPr>
              <a:grpSpLocks/>
            </p:cNvGrpSpPr>
            <p:nvPr/>
          </p:nvGrpSpPr>
          <p:grpSpPr bwMode="auto">
            <a:xfrm>
              <a:off x="4734" y="3053"/>
              <a:ext cx="648" cy="254"/>
              <a:chOff x="4734" y="3053"/>
              <a:chExt cx="648" cy="254"/>
            </a:xfrm>
          </p:grpSpPr>
          <p:sp>
            <p:nvSpPr>
              <p:cNvPr id="1030159" name="Freeform 15"/>
              <p:cNvSpPr>
                <a:spLocks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4734" y="3053"/>
                <a:ext cx="648" cy="254"/>
              </a:xfrm>
              <a:custGeom>
                <a:avLst/>
                <a:gdLst>
                  <a:gd name="T0" fmla="*/ 0 w 806"/>
                  <a:gd name="T1" fmla="*/ 0 h 254"/>
                  <a:gd name="T2" fmla="*/ 477 w 806"/>
                  <a:gd name="T3" fmla="*/ 30 h 254"/>
                  <a:gd name="T4" fmla="*/ 512 w 806"/>
                  <a:gd name="T5" fmla="*/ 47 h 254"/>
                  <a:gd name="T6" fmla="*/ 571 w 806"/>
                  <a:gd name="T7" fmla="*/ 65 h 254"/>
                  <a:gd name="T8" fmla="*/ 636 w 806"/>
                  <a:gd name="T9" fmla="*/ 94 h 254"/>
                  <a:gd name="T10" fmla="*/ 659 w 806"/>
                  <a:gd name="T11" fmla="*/ 112 h 254"/>
                  <a:gd name="T12" fmla="*/ 683 w 806"/>
                  <a:gd name="T13" fmla="*/ 124 h 254"/>
                  <a:gd name="T14" fmla="*/ 712 w 806"/>
                  <a:gd name="T15" fmla="*/ 159 h 254"/>
                  <a:gd name="T16" fmla="*/ 753 w 806"/>
                  <a:gd name="T17" fmla="*/ 188 h 254"/>
                  <a:gd name="T18" fmla="*/ 795 w 806"/>
                  <a:gd name="T19" fmla="*/ 235 h 254"/>
                  <a:gd name="T20" fmla="*/ 806 w 806"/>
                  <a:gd name="T21" fmla="*/ 253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6" h="254">
                    <a:moveTo>
                      <a:pt x="0" y="0"/>
                    </a:moveTo>
                    <a:cubicBezTo>
                      <a:pt x="165" y="3"/>
                      <a:pt x="315" y="11"/>
                      <a:pt x="477" y="30"/>
                    </a:cubicBezTo>
                    <a:cubicBezTo>
                      <a:pt x="528" y="44"/>
                      <a:pt x="460" y="23"/>
                      <a:pt x="512" y="47"/>
                    </a:cubicBezTo>
                    <a:cubicBezTo>
                      <a:pt x="552" y="65"/>
                      <a:pt x="536" y="53"/>
                      <a:pt x="571" y="65"/>
                    </a:cubicBezTo>
                    <a:cubicBezTo>
                      <a:pt x="594" y="72"/>
                      <a:pt x="612" y="86"/>
                      <a:pt x="636" y="94"/>
                    </a:cubicBezTo>
                    <a:cubicBezTo>
                      <a:pt x="643" y="100"/>
                      <a:pt x="650" y="106"/>
                      <a:pt x="659" y="112"/>
                    </a:cubicBezTo>
                    <a:cubicBezTo>
                      <a:pt x="666" y="116"/>
                      <a:pt x="675" y="118"/>
                      <a:pt x="683" y="124"/>
                    </a:cubicBezTo>
                    <a:cubicBezTo>
                      <a:pt x="714" y="146"/>
                      <a:pt x="687" y="134"/>
                      <a:pt x="712" y="159"/>
                    </a:cubicBezTo>
                    <a:cubicBezTo>
                      <a:pt x="720" y="167"/>
                      <a:pt x="741" y="180"/>
                      <a:pt x="753" y="188"/>
                    </a:cubicBezTo>
                    <a:cubicBezTo>
                      <a:pt x="761" y="212"/>
                      <a:pt x="773" y="221"/>
                      <a:pt x="795" y="235"/>
                    </a:cubicBezTo>
                    <a:cubicBezTo>
                      <a:pt x="800" y="254"/>
                      <a:pt x="793" y="253"/>
                      <a:pt x="806" y="253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0160" name="Freeform 16"/>
              <p:cNvSpPr>
                <a:spLocks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4741" y="3059"/>
                <a:ext cx="129" cy="241"/>
              </a:xfrm>
              <a:custGeom>
                <a:avLst/>
                <a:gdLst>
                  <a:gd name="T0" fmla="*/ 0 w 129"/>
                  <a:gd name="T1" fmla="*/ 0 h 241"/>
                  <a:gd name="T2" fmla="*/ 41 w 129"/>
                  <a:gd name="T3" fmla="*/ 35 h 241"/>
                  <a:gd name="T4" fmla="*/ 106 w 129"/>
                  <a:gd name="T5" fmla="*/ 171 h 241"/>
                  <a:gd name="T6" fmla="*/ 123 w 129"/>
                  <a:gd name="T7" fmla="*/ 218 h 241"/>
                  <a:gd name="T8" fmla="*/ 129 w 129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9" h="241">
                    <a:moveTo>
                      <a:pt x="0" y="0"/>
                    </a:moveTo>
                    <a:cubicBezTo>
                      <a:pt x="24" y="8"/>
                      <a:pt x="18" y="20"/>
                      <a:pt x="41" y="35"/>
                    </a:cubicBezTo>
                    <a:cubicBezTo>
                      <a:pt x="57" y="83"/>
                      <a:pt x="87" y="123"/>
                      <a:pt x="106" y="171"/>
                    </a:cubicBezTo>
                    <a:cubicBezTo>
                      <a:pt x="111" y="186"/>
                      <a:pt x="117" y="202"/>
                      <a:pt x="123" y="218"/>
                    </a:cubicBezTo>
                    <a:cubicBezTo>
                      <a:pt x="125" y="225"/>
                      <a:pt x="129" y="241"/>
                      <a:pt x="129" y="241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30161" name="Group 17"/>
            <p:cNvGrpSpPr>
              <a:grpSpLocks/>
            </p:cNvGrpSpPr>
            <p:nvPr/>
          </p:nvGrpSpPr>
          <p:grpSpPr bwMode="auto">
            <a:xfrm flipV="1">
              <a:off x="4742" y="3290"/>
              <a:ext cx="648" cy="254"/>
              <a:chOff x="4734" y="3053"/>
              <a:chExt cx="648" cy="254"/>
            </a:xfrm>
          </p:grpSpPr>
          <p:sp>
            <p:nvSpPr>
              <p:cNvPr id="1030162" name="Freeform 18"/>
              <p:cNvSpPr>
                <a:spLocks/>
              </p:cNvSpPr>
              <p:nvPr>
                <p:custDataLst>
                  <p:tags r:id="rId58"/>
                </p:custDataLst>
              </p:nvPr>
            </p:nvSpPr>
            <p:spPr bwMode="auto">
              <a:xfrm>
                <a:off x="4734" y="3053"/>
                <a:ext cx="648" cy="254"/>
              </a:xfrm>
              <a:custGeom>
                <a:avLst/>
                <a:gdLst>
                  <a:gd name="T0" fmla="*/ 0 w 806"/>
                  <a:gd name="T1" fmla="*/ 0 h 254"/>
                  <a:gd name="T2" fmla="*/ 477 w 806"/>
                  <a:gd name="T3" fmla="*/ 30 h 254"/>
                  <a:gd name="T4" fmla="*/ 512 w 806"/>
                  <a:gd name="T5" fmla="*/ 47 h 254"/>
                  <a:gd name="T6" fmla="*/ 571 w 806"/>
                  <a:gd name="T7" fmla="*/ 65 h 254"/>
                  <a:gd name="T8" fmla="*/ 636 w 806"/>
                  <a:gd name="T9" fmla="*/ 94 h 254"/>
                  <a:gd name="T10" fmla="*/ 659 w 806"/>
                  <a:gd name="T11" fmla="*/ 112 h 254"/>
                  <a:gd name="T12" fmla="*/ 683 w 806"/>
                  <a:gd name="T13" fmla="*/ 124 h 254"/>
                  <a:gd name="T14" fmla="*/ 712 w 806"/>
                  <a:gd name="T15" fmla="*/ 159 h 254"/>
                  <a:gd name="T16" fmla="*/ 753 w 806"/>
                  <a:gd name="T17" fmla="*/ 188 h 254"/>
                  <a:gd name="T18" fmla="*/ 795 w 806"/>
                  <a:gd name="T19" fmla="*/ 235 h 254"/>
                  <a:gd name="T20" fmla="*/ 806 w 806"/>
                  <a:gd name="T21" fmla="*/ 253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6" h="254">
                    <a:moveTo>
                      <a:pt x="0" y="0"/>
                    </a:moveTo>
                    <a:cubicBezTo>
                      <a:pt x="165" y="3"/>
                      <a:pt x="315" y="11"/>
                      <a:pt x="477" y="30"/>
                    </a:cubicBezTo>
                    <a:cubicBezTo>
                      <a:pt x="528" y="44"/>
                      <a:pt x="460" y="23"/>
                      <a:pt x="512" y="47"/>
                    </a:cubicBezTo>
                    <a:cubicBezTo>
                      <a:pt x="552" y="65"/>
                      <a:pt x="536" y="53"/>
                      <a:pt x="571" y="65"/>
                    </a:cubicBezTo>
                    <a:cubicBezTo>
                      <a:pt x="594" y="72"/>
                      <a:pt x="612" y="86"/>
                      <a:pt x="636" y="94"/>
                    </a:cubicBezTo>
                    <a:cubicBezTo>
                      <a:pt x="643" y="100"/>
                      <a:pt x="650" y="106"/>
                      <a:pt x="659" y="112"/>
                    </a:cubicBezTo>
                    <a:cubicBezTo>
                      <a:pt x="666" y="116"/>
                      <a:pt x="675" y="118"/>
                      <a:pt x="683" y="124"/>
                    </a:cubicBezTo>
                    <a:cubicBezTo>
                      <a:pt x="714" y="146"/>
                      <a:pt x="687" y="134"/>
                      <a:pt x="712" y="159"/>
                    </a:cubicBezTo>
                    <a:cubicBezTo>
                      <a:pt x="720" y="167"/>
                      <a:pt x="741" y="180"/>
                      <a:pt x="753" y="188"/>
                    </a:cubicBezTo>
                    <a:cubicBezTo>
                      <a:pt x="761" y="212"/>
                      <a:pt x="773" y="221"/>
                      <a:pt x="795" y="235"/>
                    </a:cubicBezTo>
                    <a:cubicBezTo>
                      <a:pt x="800" y="254"/>
                      <a:pt x="793" y="253"/>
                      <a:pt x="806" y="253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0163" name="Freeform 19"/>
              <p:cNvSpPr>
                <a:spLocks/>
              </p:cNvSpPr>
              <p:nvPr>
                <p:custDataLst>
                  <p:tags r:id="rId59"/>
                </p:custDataLst>
              </p:nvPr>
            </p:nvSpPr>
            <p:spPr bwMode="auto">
              <a:xfrm>
                <a:off x="4741" y="3059"/>
                <a:ext cx="129" cy="241"/>
              </a:xfrm>
              <a:custGeom>
                <a:avLst/>
                <a:gdLst>
                  <a:gd name="T0" fmla="*/ 0 w 129"/>
                  <a:gd name="T1" fmla="*/ 0 h 241"/>
                  <a:gd name="T2" fmla="*/ 41 w 129"/>
                  <a:gd name="T3" fmla="*/ 35 h 241"/>
                  <a:gd name="T4" fmla="*/ 106 w 129"/>
                  <a:gd name="T5" fmla="*/ 171 h 241"/>
                  <a:gd name="T6" fmla="*/ 123 w 129"/>
                  <a:gd name="T7" fmla="*/ 218 h 241"/>
                  <a:gd name="T8" fmla="*/ 129 w 129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9" h="241">
                    <a:moveTo>
                      <a:pt x="0" y="0"/>
                    </a:moveTo>
                    <a:cubicBezTo>
                      <a:pt x="24" y="8"/>
                      <a:pt x="18" y="20"/>
                      <a:pt x="41" y="35"/>
                    </a:cubicBezTo>
                    <a:cubicBezTo>
                      <a:pt x="57" y="83"/>
                      <a:pt x="87" y="123"/>
                      <a:pt x="106" y="171"/>
                    </a:cubicBezTo>
                    <a:cubicBezTo>
                      <a:pt x="111" y="186"/>
                      <a:pt x="117" y="202"/>
                      <a:pt x="123" y="218"/>
                    </a:cubicBezTo>
                    <a:cubicBezTo>
                      <a:pt x="125" y="225"/>
                      <a:pt x="129" y="241"/>
                      <a:pt x="129" y="241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30164" name="Oval 20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7129463" y="3297238"/>
            <a:ext cx="141287" cy="1397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165" name="Text Box 21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6111875" y="1766888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latin typeface="Arial" charset="0"/>
              </a:rPr>
              <a:t>NOR</a:t>
            </a:r>
          </a:p>
        </p:txBody>
      </p:sp>
      <p:sp>
        <p:nvSpPr>
          <p:cNvPr id="1030166" name="Text Box 22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6113463" y="3214688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latin typeface="Arial" charset="0"/>
              </a:rPr>
              <a:t>NOR</a:t>
            </a:r>
          </a:p>
        </p:txBody>
      </p:sp>
      <p:sp>
        <p:nvSpPr>
          <p:cNvPr id="1030167" name="Line 23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7281863" y="3365500"/>
            <a:ext cx="990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168" name="Line 24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5354638" y="1755775"/>
            <a:ext cx="10080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169" name="Line 25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5838825" y="2022475"/>
            <a:ext cx="53181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170" name="Line 26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5840413" y="3197225"/>
            <a:ext cx="531812" cy="0"/>
          </a:xfrm>
          <a:prstGeom prst="line">
            <a:avLst/>
          </a:prstGeom>
          <a:noFill/>
          <a:ln w="19050">
            <a:solidFill>
              <a:srgbClr val="EB102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171" name="Line 27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>
            <a:off x="5364163" y="3511550"/>
            <a:ext cx="10080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172" name="Freeform 28"/>
          <p:cNvSpPr>
            <a:spLocks/>
          </p:cNvSpPr>
          <p:nvPr>
            <p:custDataLst>
              <p:tags r:id="rId15"/>
            </p:custDataLst>
          </p:nvPr>
        </p:nvSpPr>
        <p:spPr bwMode="auto">
          <a:xfrm>
            <a:off x="5845175" y="2016125"/>
            <a:ext cx="1968500" cy="1349375"/>
          </a:xfrm>
          <a:custGeom>
            <a:avLst/>
            <a:gdLst>
              <a:gd name="T0" fmla="*/ 1240 w 1240"/>
              <a:gd name="T1" fmla="*/ 815 h 815"/>
              <a:gd name="T2" fmla="*/ 1240 w 1240"/>
              <a:gd name="T3" fmla="*/ 575 h 815"/>
              <a:gd name="T4" fmla="*/ 0 w 1240"/>
              <a:gd name="T5" fmla="*/ 215 h 815"/>
              <a:gd name="T6" fmla="*/ 0 w 1240"/>
              <a:gd name="T7" fmla="*/ 0 h 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40" h="815">
                <a:moveTo>
                  <a:pt x="1240" y="815"/>
                </a:moveTo>
                <a:lnTo>
                  <a:pt x="1240" y="575"/>
                </a:lnTo>
                <a:lnTo>
                  <a:pt x="0" y="215"/>
                </a:lnTo>
                <a:lnTo>
                  <a:pt x="0" y="0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173" name="Freeform 29"/>
          <p:cNvSpPr>
            <a:spLocks/>
          </p:cNvSpPr>
          <p:nvPr>
            <p:custDataLst>
              <p:tags r:id="rId16"/>
            </p:custDataLst>
          </p:nvPr>
        </p:nvSpPr>
        <p:spPr bwMode="auto">
          <a:xfrm flipV="1">
            <a:off x="5842000" y="1914525"/>
            <a:ext cx="1968500" cy="1293813"/>
          </a:xfrm>
          <a:custGeom>
            <a:avLst/>
            <a:gdLst>
              <a:gd name="T0" fmla="*/ 1240 w 1240"/>
              <a:gd name="T1" fmla="*/ 815 h 815"/>
              <a:gd name="T2" fmla="*/ 1240 w 1240"/>
              <a:gd name="T3" fmla="*/ 575 h 815"/>
              <a:gd name="T4" fmla="*/ 0 w 1240"/>
              <a:gd name="T5" fmla="*/ 215 h 815"/>
              <a:gd name="T6" fmla="*/ 0 w 1240"/>
              <a:gd name="T7" fmla="*/ 0 h 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40" h="815">
                <a:moveTo>
                  <a:pt x="1240" y="815"/>
                </a:moveTo>
                <a:lnTo>
                  <a:pt x="1240" y="575"/>
                </a:lnTo>
                <a:lnTo>
                  <a:pt x="0" y="215"/>
                </a:lnTo>
                <a:lnTo>
                  <a:pt x="0" y="0"/>
                </a:lnTo>
              </a:path>
            </a:pathLst>
          </a:custGeom>
          <a:noFill/>
          <a:ln w="19050" cmpd="sng">
            <a:solidFill>
              <a:srgbClr val="EB102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174" name="Rectangle 30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5154613" y="1490663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rgbClr val="067B0E"/>
                </a:solidFill>
                <a:latin typeface="Courier New" pitchFamily="-107" charset="0"/>
              </a:rPr>
              <a:t>S</a:t>
            </a:r>
          </a:p>
        </p:txBody>
      </p:sp>
      <p:sp>
        <p:nvSpPr>
          <p:cNvPr id="1030175" name="Rectangle 31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154613" y="3243263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rgbClr val="067B0E"/>
                </a:solidFill>
                <a:latin typeface="Courier New" pitchFamily="-107" charset="0"/>
              </a:rPr>
              <a:t>R</a:t>
            </a:r>
          </a:p>
        </p:txBody>
      </p:sp>
      <p:sp>
        <p:nvSpPr>
          <p:cNvPr id="1030176" name="Rectangle 32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8131175" y="2971800"/>
            <a:ext cx="3667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1002CE"/>
                </a:solidFill>
                <a:latin typeface="Courier New" pitchFamily="-107" charset="0"/>
              </a:rPr>
              <a:t>Q</a:t>
            </a:r>
            <a:endParaRPr lang="en-US" sz="1600" b="1">
              <a:solidFill>
                <a:srgbClr val="067B0E"/>
              </a:solidFill>
              <a:latin typeface="Courier New" pitchFamily="-107" charset="0"/>
            </a:endParaRPr>
          </a:p>
        </p:txBody>
      </p:sp>
      <p:sp>
        <p:nvSpPr>
          <p:cNvPr id="1030177" name="Text Box 33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7034213" y="30734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Courier New" pitchFamily="-107" charset="0"/>
              </a:rPr>
              <a:t>0</a:t>
            </a:r>
            <a:endParaRPr lang="en-US" sz="1800" b="1">
              <a:solidFill>
                <a:srgbClr val="067B0E"/>
              </a:solidFill>
              <a:latin typeface="Courier New" pitchFamily="-107" charset="0"/>
            </a:endParaRPr>
          </a:p>
        </p:txBody>
      </p:sp>
      <p:sp>
        <p:nvSpPr>
          <p:cNvPr id="1030178" name="Text Box 34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7010400" y="16002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rgbClr val="EB102C"/>
                </a:solidFill>
                <a:latin typeface="Courier New" pitchFamily="-107" charset="0"/>
              </a:rPr>
              <a:t>1</a:t>
            </a:r>
          </a:p>
        </p:txBody>
      </p:sp>
      <p:sp>
        <p:nvSpPr>
          <p:cNvPr id="1030179" name="Text Box 35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680075" y="348615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Courier New" pitchFamily="-107" charset="0"/>
              </a:rPr>
              <a:t>0</a:t>
            </a:r>
            <a:endParaRPr lang="en-US" sz="1800" b="1">
              <a:solidFill>
                <a:srgbClr val="067B0E"/>
              </a:solidFill>
              <a:latin typeface="Courier New" pitchFamily="-107" charset="0"/>
            </a:endParaRPr>
          </a:p>
        </p:txBody>
      </p:sp>
      <p:sp>
        <p:nvSpPr>
          <p:cNvPr id="1030180" name="Text Box 36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257175" y="1536700"/>
            <a:ext cx="685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67B0E"/>
                </a:solidFill>
                <a:latin typeface="Comic Sans MS" pitchFamily="-107" charset="0"/>
              </a:rPr>
              <a:t>inputs</a:t>
            </a:r>
            <a:endParaRPr lang="en-US" sz="1200">
              <a:latin typeface="Comic Sans MS" pitchFamily="-107" charset="0"/>
            </a:endParaRPr>
          </a:p>
        </p:txBody>
      </p:sp>
      <p:sp>
        <p:nvSpPr>
          <p:cNvPr id="1030181" name="Text Box 37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7932738" y="2836863"/>
            <a:ext cx="73818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1002CE"/>
                </a:solidFill>
                <a:latin typeface="Comic Sans MS" pitchFamily="-107" charset="0"/>
              </a:rPr>
              <a:t>output</a:t>
            </a:r>
            <a:endParaRPr lang="en-US" sz="1200">
              <a:latin typeface="Comic Sans MS" pitchFamily="-107" charset="0"/>
            </a:endParaRPr>
          </a:p>
        </p:txBody>
      </p:sp>
      <p:sp>
        <p:nvSpPr>
          <p:cNvPr id="1030182" name="Text Box 38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5688013" y="288925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rgbClr val="EB102C"/>
                </a:solidFill>
                <a:latin typeface="Courier New" pitchFamily="-107" charset="0"/>
              </a:rPr>
              <a:t>1</a:t>
            </a:r>
          </a:p>
        </p:txBody>
      </p:sp>
      <p:sp>
        <p:nvSpPr>
          <p:cNvPr id="1030183" name="Text Box 39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5659438" y="1457325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Courier New" pitchFamily="-107" charset="0"/>
              </a:rPr>
              <a:t>0</a:t>
            </a:r>
            <a:endParaRPr lang="en-US" sz="1800" b="1">
              <a:solidFill>
                <a:srgbClr val="067B0E"/>
              </a:solidFill>
              <a:latin typeface="Courier New" pitchFamily="-107" charset="0"/>
            </a:endParaRPr>
          </a:p>
        </p:txBody>
      </p:sp>
      <p:sp>
        <p:nvSpPr>
          <p:cNvPr id="1030184" name="Text Box 40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5670550" y="1995488"/>
            <a:ext cx="838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Courier New" pitchFamily="-107" charset="0"/>
              </a:rPr>
              <a:t>0</a:t>
            </a:r>
            <a:endParaRPr lang="en-US" sz="1800" b="1">
              <a:solidFill>
                <a:srgbClr val="067B0E"/>
              </a:solidFill>
              <a:latin typeface="Courier New" pitchFamily="-107" charset="0"/>
            </a:endParaRPr>
          </a:p>
        </p:txBody>
      </p:sp>
      <p:sp>
        <p:nvSpPr>
          <p:cNvPr id="1030185" name="Text Box 41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447675" y="277813"/>
            <a:ext cx="3333750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200"/>
              <a:t>The D latch</a:t>
            </a:r>
          </a:p>
        </p:txBody>
      </p:sp>
      <p:grpSp>
        <p:nvGrpSpPr>
          <p:cNvPr id="1030186" name="Group 42"/>
          <p:cNvGrpSpPr>
            <a:grpSpLocks/>
          </p:cNvGrpSpPr>
          <p:nvPr>
            <p:custDataLst>
              <p:tags r:id="rId29"/>
            </p:custDataLst>
          </p:nvPr>
        </p:nvGrpSpPr>
        <p:grpSpPr bwMode="auto">
          <a:xfrm>
            <a:off x="3729038" y="1430338"/>
            <a:ext cx="500062" cy="647700"/>
            <a:chOff x="4891" y="1600"/>
            <a:chExt cx="315" cy="408"/>
          </a:xfrm>
        </p:grpSpPr>
        <p:sp>
          <p:nvSpPr>
            <p:cNvPr id="1030187" name="Freeform 43"/>
            <p:cNvSpPr>
              <a:spLocks/>
            </p:cNvSpPr>
            <p:nvPr>
              <p:custDataLst>
                <p:tags r:id="rId55"/>
              </p:custDataLst>
            </p:nvPr>
          </p:nvSpPr>
          <p:spPr bwMode="auto">
            <a:xfrm>
              <a:off x="4891" y="1600"/>
              <a:ext cx="314" cy="200"/>
            </a:xfrm>
            <a:custGeom>
              <a:avLst/>
              <a:gdLst>
                <a:gd name="T0" fmla="*/ 3 w 314"/>
                <a:gd name="T1" fmla="*/ 0 h 200"/>
                <a:gd name="T2" fmla="*/ 79 w 314"/>
                <a:gd name="T3" fmla="*/ 12 h 200"/>
                <a:gd name="T4" fmla="*/ 238 w 314"/>
                <a:gd name="T5" fmla="*/ 65 h 200"/>
                <a:gd name="T6" fmla="*/ 291 w 314"/>
                <a:gd name="T7" fmla="*/ 130 h 200"/>
                <a:gd name="T8" fmla="*/ 303 w 314"/>
                <a:gd name="T9" fmla="*/ 147 h 200"/>
                <a:gd name="T10" fmla="*/ 314 w 314"/>
                <a:gd name="T11" fmla="*/ 200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4" h="200">
                  <a:moveTo>
                    <a:pt x="3" y="0"/>
                  </a:moveTo>
                  <a:cubicBezTo>
                    <a:pt x="42" y="14"/>
                    <a:pt x="0" y="0"/>
                    <a:pt x="79" y="12"/>
                  </a:cubicBezTo>
                  <a:cubicBezTo>
                    <a:pt x="116" y="17"/>
                    <a:pt x="207" y="44"/>
                    <a:pt x="238" y="65"/>
                  </a:cubicBezTo>
                  <a:cubicBezTo>
                    <a:pt x="255" y="91"/>
                    <a:pt x="271" y="100"/>
                    <a:pt x="291" y="130"/>
                  </a:cubicBezTo>
                  <a:cubicBezTo>
                    <a:pt x="294" y="135"/>
                    <a:pt x="303" y="147"/>
                    <a:pt x="303" y="147"/>
                  </a:cubicBezTo>
                  <a:cubicBezTo>
                    <a:pt x="308" y="165"/>
                    <a:pt x="314" y="180"/>
                    <a:pt x="314" y="200"/>
                  </a:cubicBez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188" name="Freeform 44"/>
            <p:cNvSpPr>
              <a:spLocks/>
            </p:cNvSpPr>
            <p:nvPr>
              <p:custDataLst>
                <p:tags r:id="rId56"/>
              </p:custDataLst>
            </p:nvPr>
          </p:nvSpPr>
          <p:spPr bwMode="auto">
            <a:xfrm flipV="1">
              <a:off x="4892" y="1808"/>
              <a:ext cx="314" cy="200"/>
            </a:xfrm>
            <a:custGeom>
              <a:avLst/>
              <a:gdLst>
                <a:gd name="T0" fmla="*/ 3 w 314"/>
                <a:gd name="T1" fmla="*/ 0 h 200"/>
                <a:gd name="T2" fmla="*/ 79 w 314"/>
                <a:gd name="T3" fmla="*/ 12 h 200"/>
                <a:gd name="T4" fmla="*/ 238 w 314"/>
                <a:gd name="T5" fmla="*/ 65 h 200"/>
                <a:gd name="T6" fmla="*/ 291 w 314"/>
                <a:gd name="T7" fmla="*/ 130 h 200"/>
                <a:gd name="T8" fmla="*/ 303 w 314"/>
                <a:gd name="T9" fmla="*/ 147 h 200"/>
                <a:gd name="T10" fmla="*/ 314 w 314"/>
                <a:gd name="T11" fmla="*/ 200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4" h="200">
                  <a:moveTo>
                    <a:pt x="3" y="0"/>
                  </a:moveTo>
                  <a:cubicBezTo>
                    <a:pt x="42" y="14"/>
                    <a:pt x="0" y="0"/>
                    <a:pt x="79" y="12"/>
                  </a:cubicBezTo>
                  <a:cubicBezTo>
                    <a:pt x="116" y="17"/>
                    <a:pt x="207" y="44"/>
                    <a:pt x="238" y="65"/>
                  </a:cubicBezTo>
                  <a:cubicBezTo>
                    <a:pt x="255" y="91"/>
                    <a:pt x="271" y="100"/>
                    <a:pt x="291" y="130"/>
                  </a:cubicBezTo>
                  <a:cubicBezTo>
                    <a:pt x="294" y="135"/>
                    <a:pt x="303" y="147"/>
                    <a:pt x="303" y="147"/>
                  </a:cubicBezTo>
                  <a:cubicBezTo>
                    <a:pt x="308" y="165"/>
                    <a:pt x="314" y="180"/>
                    <a:pt x="314" y="200"/>
                  </a:cubicBez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189" name="Line 45"/>
            <p:cNvSpPr>
              <a:spLocks noChangeShapeType="1"/>
            </p:cNvSpPr>
            <p:nvPr>
              <p:custDataLst>
                <p:tags r:id="rId57"/>
              </p:custDataLst>
            </p:nvPr>
          </p:nvSpPr>
          <p:spPr bwMode="auto">
            <a:xfrm>
              <a:off x="4894" y="1606"/>
              <a:ext cx="0" cy="3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30190" name="Line 46"/>
          <p:cNvSpPr>
            <a:spLocks noChangeShapeType="1"/>
          </p:cNvSpPr>
          <p:nvPr>
            <p:custDataLst>
              <p:tags r:id="rId30"/>
            </p:custDataLst>
          </p:nvPr>
        </p:nvSpPr>
        <p:spPr bwMode="auto">
          <a:xfrm>
            <a:off x="2965450" y="3373438"/>
            <a:ext cx="6000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191" name="Line 47"/>
          <p:cNvSpPr>
            <a:spLocks noChangeShapeType="1"/>
          </p:cNvSpPr>
          <p:nvPr>
            <p:custDataLst>
              <p:tags r:id="rId31"/>
            </p:custDataLst>
          </p:nvPr>
        </p:nvSpPr>
        <p:spPr bwMode="auto">
          <a:xfrm flipH="1">
            <a:off x="2954338" y="1579563"/>
            <a:ext cx="0" cy="17907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192" name="Line 48"/>
          <p:cNvSpPr>
            <a:spLocks noChangeShapeType="1"/>
          </p:cNvSpPr>
          <p:nvPr>
            <p:custDataLst>
              <p:tags r:id="rId32"/>
            </p:custDataLst>
          </p:nvPr>
        </p:nvSpPr>
        <p:spPr bwMode="auto">
          <a:xfrm flipH="1">
            <a:off x="2544763" y="1844675"/>
            <a:ext cx="0" cy="18430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193" name="Line 49"/>
          <p:cNvSpPr>
            <a:spLocks noChangeShapeType="1"/>
          </p:cNvSpPr>
          <p:nvPr>
            <p:custDataLst>
              <p:tags r:id="rId33"/>
            </p:custDataLst>
          </p:nvPr>
        </p:nvSpPr>
        <p:spPr bwMode="auto">
          <a:xfrm>
            <a:off x="1135063" y="1854200"/>
            <a:ext cx="17557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194" name="Oval 50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3581400" y="3297238"/>
            <a:ext cx="141288" cy="1397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30195" name="Group 51"/>
          <p:cNvGrpSpPr>
            <a:grpSpLocks/>
          </p:cNvGrpSpPr>
          <p:nvPr>
            <p:custDataLst>
              <p:tags r:id="rId35"/>
            </p:custDataLst>
          </p:nvPr>
        </p:nvGrpSpPr>
        <p:grpSpPr bwMode="auto">
          <a:xfrm>
            <a:off x="3729038" y="3184525"/>
            <a:ext cx="500062" cy="647700"/>
            <a:chOff x="4891" y="1600"/>
            <a:chExt cx="315" cy="408"/>
          </a:xfrm>
        </p:grpSpPr>
        <p:sp>
          <p:nvSpPr>
            <p:cNvPr id="1030196" name="Freeform 52"/>
            <p:cNvSpPr>
              <a:spLocks/>
            </p:cNvSpPr>
            <p:nvPr>
              <p:custDataLst>
                <p:tags r:id="rId52"/>
              </p:custDataLst>
            </p:nvPr>
          </p:nvSpPr>
          <p:spPr bwMode="auto">
            <a:xfrm>
              <a:off x="4891" y="1600"/>
              <a:ext cx="314" cy="200"/>
            </a:xfrm>
            <a:custGeom>
              <a:avLst/>
              <a:gdLst>
                <a:gd name="T0" fmla="*/ 3 w 314"/>
                <a:gd name="T1" fmla="*/ 0 h 200"/>
                <a:gd name="T2" fmla="*/ 79 w 314"/>
                <a:gd name="T3" fmla="*/ 12 h 200"/>
                <a:gd name="T4" fmla="*/ 238 w 314"/>
                <a:gd name="T5" fmla="*/ 65 h 200"/>
                <a:gd name="T6" fmla="*/ 291 w 314"/>
                <a:gd name="T7" fmla="*/ 130 h 200"/>
                <a:gd name="T8" fmla="*/ 303 w 314"/>
                <a:gd name="T9" fmla="*/ 147 h 200"/>
                <a:gd name="T10" fmla="*/ 314 w 314"/>
                <a:gd name="T11" fmla="*/ 200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4" h="200">
                  <a:moveTo>
                    <a:pt x="3" y="0"/>
                  </a:moveTo>
                  <a:cubicBezTo>
                    <a:pt x="42" y="14"/>
                    <a:pt x="0" y="0"/>
                    <a:pt x="79" y="12"/>
                  </a:cubicBezTo>
                  <a:cubicBezTo>
                    <a:pt x="116" y="17"/>
                    <a:pt x="207" y="44"/>
                    <a:pt x="238" y="65"/>
                  </a:cubicBezTo>
                  <a:cubicBezTo>
                    <a:pt x="255" y="91"/>
                    <a:pt x="271" y="100"/>
                    <a:pt x="291" y="130"/>
                  </a:cubicBezTo>
                  <a:cubicBezTo>
                    <a:pt x="294" y="135"/>
                    <a:pt x="303" y="147"/>
                    <a:pt x="303" y="147"/>
                  </a:cubicBezTo>
                  <a:cubicBezTo>
                    <a:pt x="308" y="165"/>
                    <a:pt x="314" y="180"/>
                    <a:pt x="314" y="200"/>
                  </a:cubicBez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197" name="Freeform 53"/>
            <p:cNvSpPr>
              <a:spLocks/>
            </p:cNvSpPr>
            <p:nvPr>
              <p:custDataLst>
                <p:tags r:id="rId53"/>
              </p:custDataLst>
            </p:nvPr>
          </p:nvSpPr>
          <p:spPr bwMode="auto">
            <a:xfrm flipV="1">
              <a:off x="4892" y="1808"/>
              <a:ext cx="314" cy="200"/>
            </a:xfrm>
            <a:custGeom>
              <a:avLst/>
              <a:gdLst>
                <a:gd name="T0" fmla="*/ 3 w 314"/>
                <a:gd name="T1" fmla="*/ 0 h 200"/>
                <a:gd name="T2" fmla="*/ 79 w 314"/>
                <a:gd name="T3" fmla="*/ 12 h 200"/>
                <a:gd name="T4" fmla="*/ 238 w 314"/>
                <a:gd name="T5" fmla="*/ 65 h 200"/>
                <a:gd name="T6" fmla="*/ 291 w 314"/>
                <a:gd name="T7" fmla="*/ 130 h 200"/>
                <a:gd name="T8" fmla="*/ 303 w 314"/>
                <a:gd name="T9" fmla="*/ 147 h 200"/>
                <a:gd name="T10" fmla="*/ 314 w 314"/>
                <a:gd name="T11" fmla="*/ 200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4" h="200">
                  <a:moveTo>
                    <a:pt x="3" y="0"/>
                  </a:moveTo>
                  <a:cubicBezTo>
                    <a:pt x="42" y="14"/>
                    <a:pt x="0" y="0"/>
                    <a:pt x="79" y="12"/>
                  </a:cubicBezTo>
                  <a:cubicBezTo>
                    <a:pt x="116" y="17"/>
                    <a:pt x="207" y="44"/>
                    <a:pt x="238" y="65"/>
                  </a:cubicBezTo>
                  <a:cubicBezTo>
                    <a:pt x="255" y="91"/>
                    <a:pt x="271" y="100"/>
                    <a:pt x="291" y="130"/>
                  </a:cubicBezTo>
                  <a:cubicBezTo>
                    <a:pt x="294" y="135"/>
                    <a:pt x="303" y="147"/>
                    <a:pt x="303" y="147"/>
                  </a:cubicBezTo>
                  <a:cubicBezTo>
                    <a:pt x="308" y="165"/>
                    <a:pt x="314" y="180"/>
                    <a:pt x="314" y="200"/>
                  </a:cubicBez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198" name="Line 54"/>
            <p:cNvSpPr>
              <a:spLocks noChangeShapeType="1"/>
            </p:cNvSpPr>
            <p:nvPr>
              <p:custDataLst>
                <p:tags r:id="rId54"/>
              </p:custDataLst>
            </p:nvPr>
          </p:nvSpPr>
          <p:spPr bwMode="auto">
            <a:xfrm>
              <a:off x="4894" y="1606"/>
              <a:ext cx="0" cy="3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30199" name="Line 55"/>
          <p:cNvSpPr>
            <a:spLocks noChangeShapeType="1"/>
          </p:cNvSpPr>
          <p:nvPr>
            <p:custDataLst>
              <p:tags r:id="rId36"/>
            </p:custDataLst>
          </p:nvPr>
        </p:nvSpPr>
        <p:spPr bwMode="auto">
          <a:xfrm>
            <a:off x="1112838" y="1585913"/>
            <a:ext cx="26209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200" name="Line 56"/>
          <p:cNvSpPr>
            <a:spLocks noChangeShapeType="1"/>
          </p:cNvSpPr>
          <p:nvPr>
            <p:custDataLst>
              <p:tags r:id="rId37"/>
            </p:custDataLst>
          </p:nvPr>
        </p:nvSpPr>
        <p:spPr bwMode="auto">
          <a:xfrm>
            <a:off x="3025775" y="1847850"/>
            <a:ext cx="7080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201" name="Line 57"/>
          <p:cNvSpPr>
            <a:spLocks noChangeShapeType="1"/>
          </p:cNvSpPr>
          <p:nvPr>
            <p:custDataLst>
              <p:tags r:id="rId38"/>
            </p:custDataLst>
          </p:nvPr>
        </p:nvSpPr>
        <p:spPr bwMode="auto">
          <a:xfrm>
            <a:off x="2543175" y="3675063"/>
            <a:ext cx="11842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0202" name="Rectangle 58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1047750" y="1204913"/>
            <a:ext cx="3667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67B0E"/>
                </a:solidFill>
                <a:latin typeface="Courier New" pitchFamily="-107" charset="0"/>
              </a:rPr>
              <a:t>D</a:t>
            </a:r>
            <a:endParaRPr lang="en-US" sz="1600">
              <a:latin typeface="Monaco" pitchFamily="1" charset="0"/>
            </a:endParaRPr>
          </a:p>
        </p:txBody>
      </p:sp>
      <p:sp>
        <p:nvSpPr>
          <p:cNvPr id="1030203" name="Rectangle 59"/>
          <p:cNvSpPr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1484313" y="1287463"/>
            <a:ext cx="6715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>
                <a:solidFill>
                  <a:srgbClr val="067B0E"/>
                </a:solidFill>
                <a:latin typeface="Monaco" pitchFamily="1" charset="0"/>
              </a:rPr>
              <a:t>data</a:t>
            </a:r>
          </a:p>
        </p:txBody>
      </p:sp>
      <p:sp>
        <p:nvSpPr>
          <p:cNvPr id="1030204" name="Rectangle 60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1076325" y="1860550"/>
            <a:ext cx="11604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>
                <a:solidFill>
                  <a:srgbClr val="067B0E"/>
                </a:solidFill>
                <a:latin typeface="Monaco" pitchFamily="1" charset="0"/>
              </a:rPr>
              <a:t>"strobe"</a:t>
            </a:r>
          </a:p>
        </p:txBody>
      </p:sp>
      <p:sp>
        <p:nvSpPr>
          <p:cNvPr id="1030205" name="Text Box 61"/>
          <p:cNvSpPr txBox="1"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3660775" y="1611313"/>
            <a:ext cx="6111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latin typeface="Arial" charset="0"/>
              </a:rPr>
              <a:t>AND</a:t>
            </a:r>
          </a:p>
        </p:txBody>
      </p:sp>
      <p:sp>
        <p:nvSpPr>
          <p:cNvPr id="1030206" name="Text Box 62"/>
          <p:cNvSpPr txBox="1"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3660775" y="3352800"/>
            <a:ext cx="6111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latin typeface="Arial" charset="0"/>
              </a:rPr>
              <a:t>AND</a:t>
            </a:r>
          </a:p>
        </p:txBody>
      </p:sp>
      <p:sp>
        <p:nvSpPr>
          <p:cNvPr id="1030207" name="Line 63"/>
          <p:cNvSpPr>
            <a:spLocks noChangeShapeType="1"/>
          </p:cNvSpPr>
          <p:nvPr>
            <p:custDataLst>
              <p:tags r:id="rId44"/>
            </p:custDataLst>
          </p:nvPr>
        </p:nvSpPr>
        <p:spPr bwMode="auto">
          <a:xfrm>
            <a:off x="4219575" y="3509963"/>
            <a:ext cx="1168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30208" name="Line 64"/>
          <p:cNvSpPr>
            <a:spLocks noChangeShapeType="1"/>
          </p:cNvSpPr>
          <p:nvPr>
            <p:custDataLst>
              <p:tags r:id="rId45"/>
            </p:custDataLst>
          </p:nvPr>
        </p:nvSpPr>
        <p:spPr bwMode="auto">
          <a:xfrm>
            <a:off x="4222750" y="1760538"/>
            <a:ext cx="1168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30209" name="Rectangle 65"/>
          <p:cNvSpPr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5072063" y="134938"/>
            <a:ext cx="3952875" cy="3802062"/>
          </a:xfrm>
          <a:prstGeom prst="rect">
            <a:avLst/>
          </a:prstGeom>
          <a:noFill/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30210" name="Text Box 66"/>
          <p:cNvSpPr txBox="1"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6019800" y="4114800"/>
            <a:ext cx="2286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67B0E"/>
                </a:solidFill>
                <a:latin typeface="Courier New" pitchFamily="-107" charset="0"/>
              </a:rPr>
              <a:t>S</a:t>
            </a:r>
            <a:r>
              <a:rPr lang="en-US" sz="1400">
                <a:latin typeface="Comic Sans MS" pitchFamily="-107" charset="0"/>
              </a:rPr>
              <a:t> sets </a:t>
            </a:r>
            <a:r>
              <a:rPr lang="en-US" sz="1400" b="1">
                <a:solidFill>
                  <a:srgbClr val="1002CE"/>
                </a:solidFill>
                <a:latin typeface="Comic Sans MS" pitchFamily="-107" charset="0"/>
              </a:rPr>
              <a:t>Q</a:t>
            </a:r>
            <a:r>
              <a:rPr lang="en-US" sz="1400">
                <a:latin typeface="Comic Sans MS" pitchFamily="-107" charset="0"/>
              </a:rPr>
              <a:t> to </a:t>
            </a:r>
            <a:r>
              <a:rPr lang="en-US" sz="1800" b="1">
                <a:latin typeface="Courier New" pitchFamily="-107" charset="0"/>
              </a:rPr>
              <a:t>1</a:t>
            </a:r>
            <a:r>
              <a:rPr lang="en-US" sz="1400">
                <a:latin typeface="Comic Sans MS" pitchFamily="-107" charset="0"/>
              </a:rPr>
              <a:t>.</a:t>
            </a:r>
          </a:p>
        </p:txBody>
      </p:sp>
      <p:sp>
        <p:nvSpPr>
          <p:cNvPr id="1030211" name="Text Box 67"/>
          <p:cNvSpPr txBox="1"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6019800" y="4411663"/>
            <a:ext cx="2286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67B0E"/>
                </a:solidFill>
                <a:latin typeface="Courier New" pitchFamily="-107" charset="0"/>
              </a:rPr>
              <a:t>R</a:t>
            </a:r>
            <a:r>
              <a:rPr lang="en-US" sz="1400">
                <a:latin typeface="Comic Sans MS" pitchFamily="-107" charset="0"/>
              </a:rPr>
              <a:t> resets </a:t>
            </a:r>
            <a:r>
              <a:rPr lang="en-US" sz="1400" b="1">
                <a:solidFill>
                  <a:srgbClr val="1002CE"/>
                </a:solidFill>
                <a:latin typeface="Comic Sans MS" pitchFamily="-107" charset="0"/>
              </a:rPr>
              <a:t>Q</a:t>
            </a:r>
            <a:r>
              <a:rPr lang="en-US" sz="1400">
                <a:latin typeface="Comic Sans MS" pitchFamily="-107" charset="0"/>
              </a:rPr>
              <a:t> to </a:t>
            </a:r>
            <a:r>
              <a:rPr lang="en-US" sz="1800" b="1">
                <a:latin typeface="Courier New" pitchFamily="-107" charset="0"/>
              </a:rPr>
              <a:t>0</a:t>
            </a:r>
            <a:r>
              <a:rPr lang="en-US" sz="1400">
                <a:latin typeface="Comic Sans MS" pitchFamily="-107" charset="0"/>
              </a:rPr>
              <a:t>.</a:t>
            </a:r>
          </a:p>
        </p:txBody>
      </p:sp>
      <p:sp>
        <p:nvSpPr>
          <p:cNvPr id="1030212" name="Rectangle 68"/>
          <p:cNvSpPr>
            <a:spLocks noChangeArrowheads="1"/>
          </p:cNvSpPr>
          <p:nvPr>
            <p:custDataLst>
              <p:tags r:id="rId49"/>
            </p:custDataLst>
          </p:nvPr>
        </p:nvSpPr>
        <p:spPr bwMode="auto">
          <a:xfrm>
            <a:off x="5762625" y="4103688"/>
            <a:ext cx="2071688" cy="7143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pic>
        <p:nvPicPr>
          <p:cNvPr id="1030213" name="Picture 69"/>
          <p:cNvPicPr>
            <a:picLocks noChangeAspect="1" noChangeArrowheads="1"/>
          </p:cNvPicPr>
          <p:nvPr>
            <p:custDataLst>
              <p:tags r:id="rId50"/>
            </p:custDataLst>
          </p:nvPr>
        </p:nvPicPr>
        <p:blipFill>
          <a:blip r:embed="rId6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4988" y="5286375"/>
            <a:ext cx="1041400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30214" name="Text Box 70"/>
          <p:cNvSpPr txBox="1">
            <a:spLocks noChangeArrowheads="1"/>
          </p:cNvSpPr>
          <p:nvPr>
            <p:custDataLst>
              <p:tags r:id="rId51"/>
            </p:custDataLst>
          </p:nvPr>
        </p:nvSpPr>
        <p:spPr bwMode="auto">
          <a:xfrm>
            <a:off x="6248400" y="6172200"/>
            <a:ext cx="2233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1002CE"/>
                </a:solidFill>
                <a:latin typeface="Comic Sans MS" pitchFamily="-107" charset="0"/>
              </a:rPr>
              <a:t>"flip-flop"</a:t>
            </a:r>
          </a:p>
        </p:txBody>
      </p:sp>
    </p:spTree>
    <p:extLst>
      <p:ext uri="{BB962C8B-B14F-4D97-AF65-F5344CB8AC3E}">
        <p14:creationId xmlns:p14="http://schemas.microsoft.com/office/powerpoint/2010/main" val="2114745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170" name="Text Box 2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066800" y="5638800"/>
            <a:ext cx="60515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1002CE"/>
                </a:solidFill>
              </a:rPr>
              <a:t>1 bit of memory!</a:t>
            </a:r>
          </a:p>
        </p:txBody>
      </p:sp>
      <p:sp>
        <p:nvSpPr>
          <p:cNvPr id="1031171" name="Text Box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486400" y="276225"/>
            <a:ext cx="3333750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200">
                <a:solidFill>
                  <a:schemeClr val="bg2"/>
                </a:solidFill>
              </a:rPr>
              <a:t>The SR latch</a:t>
            </a:r>
          </a:p>
        </p:txBody>
      </p:sp>
      <p:sp>
        <p:nvSpPr>
          <p:cNvPr id="1031172" name="Oval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7137400" y="1847850"/>
            <a:ext cx="141288" cy="1397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1173" name="Line 5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>
            <a:off x="7292975" y="1917700"/>
            <a:ext cx="511175" cy="0"/>
          </a:xfrm>
          <a:prstGeom prst="line">
            <a:avLst/>
          </a:prstGeom>
          <a:noFill/>
          <a:ln w="19050">
            <a:solidFill>
              <a:srgbClr val="EB102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31174" name="Group 6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6253163" y="1612900"/>
            <a:ext cx="892175" cy="611188"/>
            <a:chOff x="4734" y="3053"/>
            <a:chExt cx="656" cy="491"/>
          </a:xfrm>
        </p:grpSpPr>
        <p:grpSp>
          <p:nvGrpSpPr>
            <p:cNvPr id="1031175" name="Group 7"/>
            <p:cNvGrpSpPr>
              <a:grpSpLocks/>
            </p:cNvGrpSpPr>
            <p:nvPr/>
          </p:nvGrpSpPr>
          <p:grpSpPr bwMode="auto">
            <a:xfrm>
              <a:off x="4734" y="3053"/>
              <a:ext cx="648" cy="254"/>
              <a:chOff x="4734" y="3053"/>
              <a:chExt cx="648" cy="254"/>
            </a:xfrm>
          </p:grpSpPr>
          <p:sp>
            <p:nvSpPr>
              <p:cNvPr id="1031176" name="Freeform 8"/>
              <p:cNvSpPr>
                <a:spLocks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4734" y="3053"/>
                <a:ext cx="648" cy="254"/>
              </a:xfrm>
              <a:custGeom>
                <a:avLst/>
                <a:gdLst>
                  <a:gd name="T0" fmla="*/ 0 w 806"/>
                  <a:gd name="T1" fmla="*/ 0 h 254"/>
                  <a:gd name="T2" fmla="*/ 477 w 806"/>
                  <a:gd name="T3" fmla="*/ 30 h 254"/>
                  <a:gd name="T4" fmla="*/ 512 w 806"/>
                  <a:gd name="T5" fmla="*/ 47 h 254"/>
                  <a:gd name="T6" fmla="*/ 571 w 806"/>
                  <a:gd name="T7" fmla="*/ 65 h 254"/>
                  <a:gd name="T8" fmla="*/ 636 w 806"/>
                  <a:gd name="T9" fmla="*/ 94 h 254"/>
                  <a:gd name="T10" fmla="*/ 659 w 806"/>
                  <a:gd name="T11" fmla="*/ 112 h 254"/>
                  <a:gd name="T12" fmla="*/ 683 w 806"/>
                  <a:gd name="T13" fmla="*/ 124 h 254"/>
                  <a:gd name="T14" fmla="*/ 712 w 806"/>
                  <a:gd name="T15" fmla="*/ 159 h 254"/>
                  <a:gd name="T16" fmla="*/ 753 w 806"/>
                  <a:gd name="T17" fmla="*/ 188 h 254"/>
                  <a:gd name="T18" fmla="*/ 795 w 806"/>
                  <a:gd name="T19" fmla="*/ 235 h 254"/>
                  <a:gd name="T20" fmla="*/ 806 w 806"/>
                  <a:gd name="T21" fmla="*/ 253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6" h="254">
                    <a:moveTo>
                      <a:pt x="0" y="0"/>
                    </a:moveTo>
                    <a:cubicBezTo>
                      <a:pt x="165" y="3"/>
                      <a:pt x="315" y="11"/>
                      <a:pt x="477" y="30"/>
                    </a:cubicBezTo>
                    <a:cubicBezTo>
                      <a:pt x="528" y="44"/>
                      <a:pt x="460" y="23"/>
                      <a:pt x="512" y="47"/>
                    </a:cubicBezTo>
                    <a:cubicBezTo>
                      <a:pt x="552" y="65"/>
                      <a:pt x="536" y="53"/>
                      <a:pt x="571" y="65"/>
                    </a:cubicBezTo>
                    <a:cubicBezTo>
                      <a:pt x="594" y="72"/>
                      <a:pt x="612" y="86"/>
                      <a:pt x="636" y="94"/>
                    </a:cubicBezTo>
                    <a:cubicBezTo>
                      <a:pt x="643" y="100"/>
                      <a:pt x="650" y="106"/>
                      <a:pt x="659" y="112"/>
                    </a:cubicBezTo>
                    <a:cubicBezTo>
                      <a:pt x="666" y="116"/>
                      <a:pt x="675" y="118"/>
                      <a:pt x="683" y="124"/>
                    </a:cubicBezTo>
                    <a:cubicBezTo>
                      <a:pt x="714" y="146"/>
                      <a:pt x="687" y="134"/>
                      <a:pt x="712" y="159"/>
                    </a:cubicBezTo>
                    <a:cubicBezTo>
                      <a:pt x="720" y="167"/>
                      <a:pt x="741" y="180"/>
                      <a:pt x="753" y="188"/>
                    </a:cubicBezTo>
                    <a:cubicBezTo>
                      <a:pt x="761" y="212"/>
                      <a:pt x="773" y="221"/>
                      <a:pt x="795" y="235"/>
                    </a:cubicBezTo>
                    <a:cubicBezTo>
                      <a:pt x="800" y="254"/>
                      <a:pt x="793" y="253"/>
                      <a:pt x="806" y="253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177" name="Freeform 9"/>
              <p:cNvSpPr>
                <a:spLocks/>
              </p:cNvSpPr>
              <p:nvPr>
                <p:custDataLst>
                  <p:tags r:id="rId70"/>
                </p:custDataLst>
              </p:nvPr>
            </p:nvSpPr>
            <p:spPr bwMode="auto">
              <a:xfrm>
                <a:off x="4741" y="3059"/>
                <a:ext cx="129" cy="241"/>
              </a:xfrm>
              <a:custGeom>
                <a:avLst/>
                <a:gdLst>
                  <a:gd name="T0" fmla="*/ 0 w 129"/>
                  <a:gd name="T1" fmla="*/ 0 h 241"/>
                  <a:gd name="T2" fmla="*/ 41 w 129"/>
                  <a:gd name="T3" fmla="*/ 35 h 241"/>
                  <a:gd name="T4" fmla="*/ 106 w 129"/>
                  <a:gd name="T5" fmla="*/ 171 h 241"/>
                  <a:gd name="T6" fmla="*/ 123 w 129"/>
                  <a:gd name="T7" fmla="*/ 218 h 241"/>
                  <a:gd name="T8" fmla="*/ 129 w 129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9" h="241">
                    <a:moveTo>
                      <a:pt x="0" y="0"/>
                    </a:moveTo>
                    <a:cubicBezTo>
                      <a:pt x="24" y="8"/>
                      <a:pt x="18" y="20"/>
                      <a:pt x="41" y="35"/>
                    </a:cubicBezTo>
                    <a:cubicBezTo>
                      <a:pt x="57" y="83"/>
                      <a:pt x="87" y="123"/>
                      <a:pt x="106" y="171"/>
                    </a:cubicBezTo>
                    <a:cubicBezTo>
                      <a:pt x="111" y="186"/>
                      <a:pt x="117" y="202"/>
                      <a:pt x="123" y="218"/>
                    </a:cubicBezTo>
                    <a:cubicBezTo>
                      <a:pt x="125" y="225"/>
                      <a:pt x="129" y="241"/>
                      <a:pt x="129" y="241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31178" name="Group 10"/>
            <p:cNvGrpSpPr>
              <a:grpSpLocks/>
            </p:cNvGrpSpPr>
            <p:nvPr/>
          </p:nvGrpSpPr>
          <p:grpSpPr bwMode="auto">
            <a:xfrm flipV="1">
              <a:off x="4742" y="3290"/>
              <a:ext cx="648" cy="254"/>
              <a:chOff x="4734" y="3053"/>
              <a:chExt cx="648" cy="254"/>
            </a:xfrm>
          </p:grpSpPr>
          <p:sp>
            <p:nvSpPr>
              <p:cNvPr id="1031179" name="Freeform 11"/>
              <p:cNvSpPr>
                <a:spLocks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4734" y="3053"/>
                <a:ext cx="648" cy="254"/>
              </a:xfrm>
              <a:custGeom>
                <a:avLst/>
                <a:gdLst>
                  <a:gd name="T0" fmla="*/ 0 w 806"/>
                  <a:gd name="T1" fmla="*/ 0 h 254"/>
                  <a:gd name="T2" fmla="*/ 477 w 806"/>
                  <a:gd name="T3" fmla="*/ 30 h 254"/>
                  <a:gd name="T4" fmla="*/ 512 w 806"/>
                  <a:gd name="T5" fmla="*/ 47 h 254"/>
                  <a:gd name="T6" fmla="*/ 571 w 806"/>
                  <a:gd name="T7" fmla="*/ 65 h 254"/>
                  <a:gd name="T8" fmla="*/ 636 w 806"/>
                  <a:gd name="T9" fmla="*/ 94 h 254"/>
                  <a:gd name="T10" fmla="*/ 659 w 806"/>
                  <a:gd name="T11" fmla="*/ 112 h 254"/>
                  <a:gd name="T12" fmla="*/ 683 w 806"/>
                  <a:gd name="T13" fmla="*/ 124 h 254"/>
                  <a:gd name="T14" fmla="*/ 712 w 806"/>
                  <a:gd name="T15" fmla="*/ 159 h 254"/>
                  <a:gd name="T16" fmla="*/ 753 w 806"/>
                  <a:gd name="T17" fmla="*/ 188 h 254"/>
                  <a:gd name="T18" fmla="*/ 795 w 806"/>
                  <a:gd name="T19" fmla="*/ 235 h 254"/>
                  <a:gd name="T20" fmla="*/ 806 w 806"/>
                  <a:gd name="T21" fmla="*/ 253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6" h="254">
                    <a:moveTo>
                      <a:pt x="0" y="0"/>
                    </a:moveTo>
                    <a:cubicBezTo>
                      <a:pt x="165" y="3"/>
                      <a:pt x="315" y="11"/>
                      <a:pt x="477" y="30"/>
                    </a:cubicBezTo>
                    <a:cubicBezTo>
                      <a:pt x="528" y="44"/>
                      <a:pt x="460" y="23"/>
                      <a:pt x="512" y="47"/>
                    </a:cubicBezTo>
                    <a:cubicBezTo>
                      <a:pt x="552" y="65"/>
                      <a:pt x="536" y="53"/>
                      <a:pt x="571" y="65"/>
                    </a:cubicBezTo>
                    <a:cubicBezTo>
                      <a:pt x="594" y="72"/>
                      <a:pt x="612" y="86"/>
                      <a:pt x="636" y="94"/>
                    </a:cubicBezTo>
                    <a:cubicBezTo>
                      <a:pt x="643" y="100"/>
                      <a:pt x="650" y="106"/>
                      <a:pt x="659" y="112"/>
                    </a:cubicBezTo>
                    <a:cubicBezTo>
                      <a:pt x="666" y="116"/>
                      <a:pt x="675" y="118"/>
                      <a:pt x="683" y="124"/>
                    </a:cubicBezTo>
                    <a:cubicBezTo>
                      <a:pt x="714" y="146"/>
                      <a:pt x="687" y="134"/>
                      <a:pt x="712" y="159"/>
                    </a:cubicBezTo>
                    <a:cubicBezTo>
                      <a:pt x="720" y="167"/>
                      <a:pt x="741" y="180"/>
                      <a:pt x="753" y="188"/>
                    </a:cubicBezTo>
                    <a:cubicBezTo>
                      <a:pt x="761" y="212"/>
                      <a:pt x="773" y="221"/>
                      <a:pt x="795" y="235"/>
                    </a:cubicBezTo>
                    <a:cubicBezTo>
                      <a:pt x="800" y="254"/>
                      <a:pt x="793" y="253"/>
                      <a:pt x="806" y="253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180" name="Freeform 12"/>
              <p:cNvSpPr>
                <a:spLocks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4741" y="3059"/>
                <a:ext cx="129" cy="241"/>
              </a:xfrm>
              <a:custGeom>
                <a:avLst/>
                <a:gdLst>
                  <a:gd name="T0" fmla="*/ 0 w 129"/>
                  <a:gd name="T1" fmla="*/ 0 h 241"/>
                  <a:gd name="T2" fmla="*/ 41 w 129"/>
                  <a:gd name="T3" fmla="*/ 35 h 241"/>
                  <a:gd name="T4" fmla="*/ 106 w 129"/>
                  <a:gd name="T5" fmla="*/ 171 h 241"/>
                  <a:gd name="T6" fmla="*/ 123 w 129"/>
                  <a:gd name="T7" fmla="*/ 218 h 241"/>
                  <a:gd name="T8" fmla="*/ 129 w 129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9" h="241">
                    <a:moveTo>
                      <a:pt x="0" y="0"/>
                    </a:moveTo>
                    <a:cubicBezTo>
                      <a:pt x="24" y="8"/>
                      <a:pt x="18" y="20"/>
                      <a:pt x="41" y="35"/>
                    </a:cubicBezTo>
                    <a:cubicBezTo>
                      <a:pt x="57" y="83"/>
                      <a:pt x="87" y="123"/>
                      <a:pt x="106" y="171"/>
                    </a:cubicBezTo>
                    <a:cubicBezTo>
                      <a:pt x="111" y="186"/>
                      <a:pt x="117" y="202"/>
                      <a:pt x="123" y="218"/>
                    </a:cubicBezTo>
                    <a:cubicBezTo>
                      <a:pt x="125" y="225"/>
                      <a:pt x="129" y="241"/>
                      <a:pt x="129" y="241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031181" name="Group 13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6253163" y="3060700"/>
            <a:ext cx="892175" cy="611188"/>
            <a:chOff x="4734" y="3053"/>
            <a:chExt cx="656" cy="491"/>
          </a:xfrm>
        </p:grpSpPr>
        <p:grpSp>
          <p:nvGrpSpPr>
            <p:cNvPr id="1031182" name="Group 14"/>
            <p:cNvGrpSpPr>
              <a:grpSpLocks/>
            </p:cNvGrpSpPr>
            <p:nvPr/>
          </p:nvGrpSpPr>
          <p:grpSpPr bwMode="auto">
            <a:xfrm>
              <a:off x="4734" y="3053"/>
              <a:ext cx="648" cy="254"/>
              <a:chOff x="4734" y="3053"/>
              <a:chExt cx="648" cy="254"/>
            </a:xfrm>
          </p:grpSpPr>
          <p:sp>
            <p:nvSpPr>
              <p:cNvPr id="1031183" name="Freeform 15"/>
              <p:cNvSpPr>
                <a:spLocks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4734" y="3053"/>
                <a:ext cx="648" cy="254"/>
              </a:xfrm>
              <a:custGeom>
                <a:avLst/>
                <a:gdLst>
                  <a:gd name="T0" fmla="*/ 0 w 806"/>
                  <a:gd name="T1" fmla="*/ 0 h 254"/>
                  <a:gd name="T2" fmla="*/ 477 w 806"/>
                  <a:gd name="T3" fmla="*/ 30 h 254"/>
                  <a:gd name="T4" fmla="*/ 512 w 806"/>
                  <a:gd name="T5" fmla="*/ 47 h 254"/>
                  <a:gd name="T6" fmla="*/ 571 w 806"/>
                  <a:gd name="T7" fmla="*/ 65 h 254"/>
                  <a:gd name="T8" fmla="*/ 636 w 806"/>
                  <a:gd name="T9" fmla="*/ 94 h 254"/>
                  <a:gd name="T10" fmla="*/ 659 w 806"/>
                  <a:gd name="T11" fmla="*/ 112 h 254"/>
                  <a:gd name="T12" fmla="*/ 683 w 806"/>
                  <a:gd name="T13" fmla="*/ 124 h 254"/>
                  <a:gd name="T14" fmla="*/ 712 w 806"/>
                  <a:gd name="T15" fmla="*/ 159 h 254"/>
                  <a:gd name="T16" fmla="*/ 753 w 806"/>
                  <a:gd name="T17" fmla="*/ 188 h 254"/>
                  <a:gd name="T18" fmla="*/ 795 w 806"/>
                  <a:gd name="T19" fmla="*/ 235 h 254"/>
                  <a:gd name="T20" fmla="*/ 806 w 806"/>
                  <a:gd name="T21" fmla="*/ 253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6" h="254">
                    <a:moveTo>
                      <a:pt x="0" y="0"/>
                    </a:moveTo>
                    <a:cubicBezTo>
                      <a:pt x="165" y="3"/>
                      <a:pt x="315" y="11"/>
                      <a:pt x="477" y="30"/>
                    </a:cubicBezTo>
                    <a:cubicBezTo>
                      <a:pt x="528" y="44"/>
                      <a:pt x="460" y="23"/>
                      <a:pt x="512" y="47"/>
                    </a:cubicBezTo>
                    <a:cubicBezTo>
                      <a:pt x="552" y="65"/>
                      <a:pt x="536" y="53"/>
                      <a:pt x="571" y="65"/>
                    </a:cubicBezTo>
                    <a:cubicBezTo>
                      <a:pt x="594" y="72"/>
                      <a:pt x="612" y="86"/>
                      <a:pt x="636" y="94"/>
                    </a:cubicBezTo>
                    <a:cubicBezTo>
                      <a:pt x="643" y="100"/>
                      <a:pt x="650" y="106"/>
                      <a:pt x="659" y="112"/>
                    </a:cubicBezTo>
                    <a:cubicBezTo>
                      <a:pt x="666" y="116"/>
                      <a:pt x="675" y="118"/>
                      <a:pt x="683" y="124"/>
                    </a:cubicBezTo>
                    <a:cubicBezTo>
                      <a:pt x="714" y="146"/>
                      <a:pt x="687" y="134"/>
                      <a:pt x="712" y="159"/>
                    </a:cubicBezTo>
                    <a:cubicBezTo>
                      <a:pt x="720" y="167"/>
                      <a:pt x="741" y="180"/>
                      <a:pt x="753" y="188"/>
                    </a:cubicBezTo>
                    <a:cubicBezTo>
                      <a:pt x="761" y="212"/>
                      <a:pt x="773" y="221"/>
                      <a:pt x="795" y="235"/>
                    </a:cubicBezTo>
                    <a:cubicBezTo>
                      <a:pt x="800" y="254"/>
                      <a:pt x="793" y="253"/>
                      <a:pt x="806" y="253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184" name="Freeform 16"/>
              <p:cNvSpPr>
                <a:spLocks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4741" y="3059"/>
                <a:ext cx="129" cy="241"/>
              </a:xfrm>
              <a:custGeom>
                <a:avLst/>
                <a:gdLst>
                  <a:gd name="T0" fmla="*/ 0 w 129"/>
                  <a:gd name="T1" fmla="*/ 0 h 241"/>
                  <a:gd name="T2" fmla="*/ 41 w 129"/>
                  <a:gd name="T3" fmla="*/ 35 h 241"/>
                  <a:gd name="T4" fmla="*/ 106 w 129"/>
                  <a:gd name="T5" fmla="*/ 171 h 241"/>
                  <a:gd name="T6" fmla="*/ 123 w 129"/>
                  <a:gd name="T7" fmla="*/ 218 h 241"/>
                  <a:gd name="T8" fmla="*/ 129 w 129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9" h="241">
                    <a:moveTo>
                      <a:pt x="0" y="0"/>
                    </a:moveTo>
                    <a:cubicBezTo>
                      <a:pt x="24" y="8"/>
                      <a:pt x="18" y="20"/>
                      <a:pt x="41" y="35"/>
                    </a:cubicBezTo>
                    <a:cubicBezTo>
                      <a:pt x="57" y="83"/>
                      <a:pt x="87" y="123"/>
                      <a:pt x="106" y="171"/>
                    </a:cubicBezTo>
                    <a:cubicBezTo>
                      <a:pt x="111" y="186"/>
                      <a:pt x="117" y="202"/>
                      <a:pt x="123" y="218"/>
                    </a:cubicBezTo>
                    <a:cubicBezTo>
                      <a:pt x="125" y="225"/>
                      <a:pt x="129" y="241"/>
                      <a:pt x="129" y="241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31185" name="Group 17"/>
            <p:cNvGrpSpPr>
              <a:grpSpLocks/>
            </p:cNvGrpSpPr>
            <p:nvPr/>
          </p:nvGrpSpPr>
          <p:grpSpPr bwMode="auto">
            <a:xfrm flipV="1">
              <a:off x="4742" y="3290"/>
              <a:ext cx="648" cy="254"/>
              <a:chOff x="4734" y="3053"/>
              <a:chExt cx="648" cy="254"/>
            </a:xfrm>
          </p:grpSpPr>
          <p:sp>
            <p:nvSpPr>
              <p:cNvPr id="1031186" name="Freeform 18"/>
              <p:cNvSpPr>
                <a:spLocks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4734" y="3053"/>
                <a:ext cx="648" cy="254"/>
              </a:xfrm>
              <a:custGeom>
                <a:avLst/>
                <a:gdLst>
                  <a:gd name="T0" fmla="*/ 0 w 806"/>
                  <a:gd name="T1" fmla="*/ 0 h 254"/>
                  <a:gd name="T2" fmla="*/ 477 w 806"/>
                  <a:gd name="T3" fmla="*/ 30 h 254"/>
                  <a:gd name="T4" fmla="*/ 512 w 806"/>
                  <a:gd name="T5" fmla="*/ 47 h 254"/>
                  <a:gd name="T6" fmla="*/ 571 w 806"/>
                  <a:gd name="T7" fmla="*/ 65 h 254"/>
                  <a:gd name="T8" fmla="*/ 636 w 806"/>
                  <a:gd name="T9" fmla="*/ 94 h 254"/>
                  <a:gd name="T10" fmla="*/ 659 w 806"/>
                  <a:gd name="T11" fmla="*/ 112 h 254"/>
                  <a:gd name="T12" fmla="*/ 683 w 806"/>
                  <a:gd name="T13" fmla="*/ 124 h 254"/>
                  <a:gd name="T14" fmla="*/ 712 w 806"/>
                  <a:gd name="T15" fmla="*/ 159 h 254"/>
                  <a:gd name="T16" fmla="*/ 753 w 806"/>
                  <a:gd name="T17" fmla="*/ 188 h 254"/>
                  <a:gd name="T18" fmla="*/ 795 w 806"/>
                  <a:gd name="T19" fmla="*/ 235 h 254"/>
                  <a:gd name="T20" fmla="*/ 806 w 806"/>
                  <a:gd name="T21" fmla="*/ 253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6" h="254">
                    <a:moveTo>
                      <a:pt x="0" y="0"/>
                    </a:moveTo>
                    <a:cubicBezTo>
                      <a:pt x="165" y="3"/>
                      <a:pt x="315" y="11"/>
                      <a:pt x="477" y="30"/>
                    </a:cubicBezTo>
                    <a:cubicBezTo>
                      <a:pt x="528" y="44"/>
                      <a:pt x="460" y="23"/>
                      <a:pt x="512" y="47"/>
                    </a:cubicBezTo>
                    <a:cubicBezTo>
                      <a:pt x="552" y="65"/>
                      <a:pt x="536" y="53"/>
                      <a:pt x="571" y="65"/>
                    </a:cubicBezTo>
                    <a:cubicBezTo>
                      <a:pt x="594" y="72"/>
                      <a:pt x="612" y="86"/>
                      <a:pt x="636" y="94"/>
                    </a:cubicBezTo>
                    <a:cubicBezTo>
                      <a:pt x="643" y="100"/>
                      <a:pt x="650" y="106"/>
                      <a:pt x="659" y="112"/>
                    </a:cubicBezTo>
                    <a:cubicBezTo>
                      <a:pt x="666" y="116"/>
                      <a:pt x="675" y="118"/>
                      <a:pt x="683" y="124"/>
                    </a:cubicBezTo>
                    <a:cubicBezTo>
                      <a:pt x="714" y="146"/>
                      <a:pt x="687" y="134"/>
                      <a:pt x="712" y="159"/>
                    </a:cubicBezTo>
                    <a:cubicBezTo>
                      <a:pt x="720" y="167"/>
                      <a:pt x="741" y="180"/>
                      <a:pt x="753" y="188"/>
                    </a:cubicBezTo>
                    <a:cubicBezTo>
                      <a:pt x="761" y="212"/>
                      <a:pt x="773" y="221"/>
                      <a:pt x="795" y="235"/>
                    </a:cubicBezTo>
                    <a:cubicBezTo>
                      <a:pt x="800" y="254"/>
                      <a:pt x="793" y="253"/>
                      <a:pt x="806" y="253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187" name="Freeform 19"/>
              <p:cNvSpPr>
                <a:spLocks/>
              </p:cNvSpPr>
              <p:nvPr>
                <p:custDataLst>
                  <p:tags r:id="rId64"/>
                </p:custDataLst>
              </p:nvPr>
            </p:nvSpPr>
            <p:spPr bwMode="auto">
              <a:xfrm>
                <a:off x="4741" y="3059"/>
                <a:ext cx="129" cy="241"/>
              </a:xfrm>
              <a:custGeom>
                <a:avLst/>
                <a:gdLst>
                  <a:gd name="T0" fmla="*/ 0 w 129"/>
                  <a:gd name="T1" fmla="*/ 0 h 241"/>
                  <a:gd name="T2" fmla="*/ 41 w 129"/>
                  <a:gd name="T3" fmla="*/ 35 h 241"/>
                  <a:gd name="T4" fmla="*/ 106 w 129"/>
                  <a:gd name="T5" fmla="*/ 171 h 241"/>
                  <a:gd name="T6" fmla="*/ 123 w 129"/>
                  <a:gd name="T7" fmla="*/ 218 h 241"/>
                  <a:gd name="T8" fmla="*/ 129 w 129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9" h="241">
                    <a:moveTo>
                      <a:pt x="0" y="0"/>
                    </a:moveTo>
                    <a:cubicBezTo>
                      <a:pt x="24" y="8"/>
                      <a:pt x="18" y="20"/>
                      <a:pt x="41" y="35"/>
                    </a:cubicBezTo>
                    <a:cubicBezTo>
                      <a:pt x="57" y="83"/>
                      <a:pt x="87" y="123"/>
                      <a:pt x="106" y="171"/>
                    </a:cubicBezTo>
                    <a:cubicBezTo>
                      <a:pt x="111" y="186"/>
                      <a:pt x="117" y="202"/>
                      <a:pt x="123" y="218"/>
                    </a:cubicBezTo>
                    <a:cubicBezTo>
                      <a:pt x="125" y="225"/>
                      <a:pt x="129" y="241"/>
                      <a:pt x="129" y="241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31188" name="Oval 20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7129463" y="3297238"/>
            <a:ext cx="141287" cy="1397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1189" name="Text Box 21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6111875" y="1766888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latin typeface="Arial" charset="0"/>
              </a:rPr>
              <a:t>NOR</a:t>
            </a:r>
          </a:p>
        </p:txBody>
      </p:sp>
      <p:sp>
        <p:nvSpPr>
          <p:cNvPr id="1031190" name="Text Box 22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6113463" y="3214688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latin typeface="Arial" charset="0"/>
              </a:rPr>
              <a:t>NOR</a:t>
            </a:r>
          </a:p>
        </p:txBody>
      </p:sp>
      <p:sp>
        <p:nvSpPr>
          <p:cNvPr id="1031191" name="Line 23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7281863" y="3365500"/>
            <a:ext cx="990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1192" name="Line 24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5354638" y="1755775"/>
            <a:ext cx="10080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1193" name="Line 25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5838825" y="2022475"/>
            <a:ext cx="53181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1194" name="Line 26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5840413" y="3197225"/>
            <a:ext cx="531812" cy="0"/>
          </a:xfrm>
          <a:prstGeom prst="line">
            <a:avLst/>
          </a:prstGeom>
          <a:noFill/>
          <a:ln w="19050">
            <a:solidFill>
              <a:srgbClr val="EB102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1195" name="Line 27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>
            <a:off x="5364163" y="3511550"/>
            <a:ext cx="10080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1196" name="Freeform 28"/>
          <p:cNvSpPr>
            <a:spLocks/>
          </p:cNvSpPr>
          <p:nvPr>
            <p:custDataLst>
              <p:tags r:id="rId15"/>
            </p:custDataLst>
          </p:nvPr>
        </p:nvSpPr>
        <p:spPr bwMode="auto">
          <a:xfrm>
            <a:off x="5845175" y="2016125"/>
            <a:ext cx="1968500" cy="1349375"/>
          </a:xfrm>
          <a:custGeom>
            <a:avLst/>
            <a:gdLst>
              <a:gd name="T0" fmla="*/ 1240 w 1240"/>
              <a:gd name="T1" fmla="*/ 815 h 815"/>
              <a:gd name="T2" fmla="*/ 1240 w 1240"/>
              <a:gd name="T3" fmla="*/ 575 h 815"/>
              <a:gd name="T4" fmla="*/ 0 w 1240"/>
              <a:gd name="T5" fmla="*/ 215 h 815"/>
              <a:gd name="T6" fmla="*/ 0 w 1240"/>
              <a:gd name="T7" fmla="*/ 0 h 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40" h="815">
                <a:moveTo>
                  <a:pt x="1240" y="815"/>
                </a:moveTo>
                <a:lnTo>
                  <a:pt x="1240" y="575"/>
                </a:lnTo>
                <a:lnTo>
                  <a:pt x="0" y="215"/>
                </a:lnTo>
                <a:lnTo>
                  <a:pt x="0" y="0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1197" name="Freeform 29"/>
          <p:cNvSpPr>
            <a:spLocks/>
          </p:cNvSpPr>
          <p:nvPr>
            <p:custDataLst>
              <p:tags r:id="rId16"/>
            </p:custDataLst>
          </p:nvPr>
        </p:nvSpPr>
        <p:spPr bwMode="auto">
          <a:xfrm flipV="1">
            <a:off x="5842000" y="1914525"/>
            <a:ext cx="1968500" cy="1293813"/>
          </a:xfrm>
          <a:custGeom>
            <a:avLst/>
            <a:gdLst>
              <a:gd name="T0" fmla="*/ 1240 w 1240"/>
              <a:gd name="T1" fmla="*/ 815 h 815"/>
              <a:gd name="T2" fmla="*/ 1240 w 1240"/>
              <a:gd name="T3" fmla="*/ 575 h 815"/>
              <a:gd name="T4" fmla="*/ 0 w 1240"/>
              <a:gd name="T5" fmla="*/ 215 h 815"/>
              <a:gd name="T6" fmla="*/ 0 w 1240"/>
              <a:gd name="T7" fmla="*/ 0 h 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40" h="815">
                <a:moveTo>
                  <a:pt x="1240" y="815"/>
                </a:moveTo>
                <a:lnTo>
                  <a:pt x="1240" y="575"/>
                </a:lnTo>
                <a:lnTo>
                  <a:pt x="0" y="215"/>
                </a:lnTo>
                <a:lnTo>
                  <a:pt x="0" y="0"/>
                </a:lnTo>
              </a:path>
            </a:pathLst>
          </a:custGeom>
          <a:noFill/>
          <a:ln w="19050" cmpd="sng">
            <a:solidFill>
              <a:srgbClr val="EB102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1198" name="Rectangle 30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5154613" y="1490663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rgbClr val="067B0E"/>
                </a:solidFill>
                <a:latin typeface="Courier New" pitchFamily="-107" charset="0"/>
              </a:rPr>
              <a:t>S</a:t>
            </a:r>
          </a:p>
        </p:txBody>
      </p:sp>
      <p:sp>
        <p:nvSpPr>
          <p:cNvPr id="1031199" name="Rectangle 31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154613" y="3243263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rgbClr val="067B0E"/>
                </a:solidFill>
                <a:latin typeface="Courier New" pitchFamily="-107" charset="0"/>
              </a:rPr>
              <a:t>R</a:t>
            </a:r>
          </a:p>
        </p:txBody>
      </p:sp>
      <p:sp>
        <p:nvSpPr>
          <p:cNvPr id="1031200" name="Rectangle 32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8131175" y="2971800"/>
            <a:ext cx="3667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1002CE"/>
                </a:solidFill>
                <a:latin typeface="Courier New" pitchFamily="-107" charset="0"/>
              </a:rPr>
              <a:t>Q</a:t>
            </a:r>
            <a:endParaRPr lang="en-US" sz="1600" b="1">
              <a:solidFill>
                <a:srgbClr val="067B0E"/>
              </a:solidFill>
              <a:latin typeface="Courier New" pitchFamily="-107" charset="0"/>
            </a:endParaRPr>
          </a:p>
        </p:txBody>
      </p:sp>
      <p:sp>
        <p:nvSpPr>
          <p:cNvPr id="1031201" name="Text Box 33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7034213" y="30734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Courier New" pitchFamily="-107" charset="0"/>
              </a:rPr>
              <a:t>0</a:t>
            </a:r>
            <a:endParaRPr lang="en-US" sz="1800" b="1">
              <a:solidFill>
                <a:srgbClr val="067B0E"/>
              </a:solidFill>
              <a:latin typeface="Courier New" pitchFamily="-107" charset="0"/>
            </a:endParaRPr>
          </a:p>
        </p:txBody>
      </p:sp>
      <p:sp>
        <p:nvSpPr>
          <p:cNvPr id="1031202" name="Text Box 34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7010400" y="16002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rgbClr val="EB102C"/>
                </a:solidFill>
                <a:latin typeface="Courier New" pitchFamily="-107" charset="0"/>
              </a:rPr>
              <a:t>1</a:t>
            </a:r>
          </a:p>
        </p:txBody>
      </p:sp>
      <p:sp>
        <p:nvSpPr>
          <p:cNvPr id="1031203" name="Text Box 35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680075" y="348615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Courier New" pitchFamily="-107" charset="0"/>
              </a:rPr>
              <a:t>0</a:t>
            </a:r>
            <a:endParaRPr lang="en-US" sz="1800" b="1">
              <a:solidFill>
                <a:srgbClr val="067B0E"/>
              </a:solidFill>
              <a:latin typeface="Courier New" pitchFamily="-107" charset="0"/>
            </a:endParaRPr>
          </a:p>
        </p:txBody>
      </p:sp>
      <p:sp>
        <p:nvSpPr>
          <p:cNvPr id="1031204" name="Text Box 36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257175" y="1536700"/>
            <a:ext cx="685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67B0E"/>
                </a:solidFill>
                <a:latin typeface="Comic Sans MS" pitchFamily="-107" charset="0"/>
              </a:rPr>
              <a:t>inputs</a:t>
            </a:r>
            <a:endParaRPr lang="en-US" sz="1200">
              <a:latin typeface="Comic Sans MS" pitchFamily="-107" charset="0"/>
            </a:endParaRPr>
          </a:p>
        </p:txBody>
      </p:sp>
      <p:sp>
        <p:nvSpPr>
          <p:cNvPr id="1031205" name="Text Box 37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7932738" y="2836863"/>
            <a:ext cx="73818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1002CE"/>
                </a:solidFill>
                <a:latin typeface="Comic Sans MS" pitchFamily="-107" charset="0"/>
              </a:rPr>
              <a:t>output</a:t>
            </a:r>
            <a:endParaRPr lang="en-US" sz="1200">
              <a:latin typeface="Comic Sans MS" pitchFamily="-107" charset="0"/>
            </a:endParaRPr>
          </a:p>
        </p:txBody>
      </p:sp>
      <p:sp>
        <p:nvSpPr>
          <p:cNvPr id="1031206" name="Text Box 38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5688013" y="288925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rgbClr val="EB102C"/>
                </a:solidFill>
                <a:latin typeface="Courier New" pitchFamily="-107" charset="0"/>
              </a:rPr>
              <a:t>1</a:t>
            </a:r>
          </a:p>
        </p:txBody>
      </p:sp>
      <p:sp>
        <p:nvSpPr>
          <p:cNvPr id="1031207" name="Text Box 39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5659438" y="1457325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Courier New" pitchFamily="-107" charset="0"/>
              </a:rPr>
              <a:t>0</a:t>
            </a:r>
            <a:endParaRPr lang="en-US" sz="1800" b="1">
              <a:solidFill>
                <a:srgbClr val="067B0E"/>
              </a:solidFill>
              <a:latin typeface="Courier New" pitchFamily="-107" charset="0"/>
            </a:endParaRPr>
          </a:p>
        </p:txBody>
      </p:sp>
      <p:sp>
        <p:nvSpPr>
          <p:cNvPr id="1031208" name="Text Box 40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5670550" y="1995488"/>
            <a:ext cx="838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Courier New" pitchFamily="-107" charset="0"/>
              </a:rPr>
              <a:t>0</a:t>
            </a:r>
            <a:endParaRPr lang="en-US" sz="1800" b="1">
              <a:solidFill>
                <a:srgbClr val="067B0E"/>
              </a:solidFill>
              <a:latin typeface="Courier New" pitchFamily="-107" charset="0"/>
            </a:endParaRPr>
          </a:p>
        </p:txBody>
      </p:sp>
      <p:sp>
        <p:nvSpPr>
          <p:cNvPr id="1031209" name="Text Box 41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447675" y="277813"/>
            <a:ext cx="3333750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200"/>
              <a:t>The D latch</a:t>
            </a:r>
          </a:p>
        </p:txBody>
      </p:sp>
      <p:grpSp>
        <p:nvGrpSpPr>
          <p:cNvPr id="1031210" name="Group 42"/>
          <p:cNvGrpSpPr>
            <a:grpSpLocks/>
          </p:cNvGrpSpPr>
          <p:nvPr>
            <p:custDataLst>
              <p:tags r:id="rId29"/>
            </p:custDataLst>
          </p:nvPr>
        </p:nvGrpSpPr>
        <p:grpSpPr bwMode="auto">
          <a:xfrm>
            <a:off x="3729038" y="1430338"/>
            <a:ext cx="500062" cy="647700"/>
            <a:chOff x="4891" y="1600"/>
            <a:chExt cx="315" cy="408"/>
          </a:xfrm>
        </p:grpSpPr>
        <p:sp>
          <p:nvSpPr>
            <p:cNvPr id="1031211" name="Freeform 43"/>
            <p:cNvSpPr>
              <a:spLocks/>
            </p:cNvSpPr>
            <p:nvPr>
              <p:custDataLst>
                <p:tags r:id="rId60"/>
              </p:custDataLst>
            </p:nvPr>
          </p:nvSpPr>
          <p:spPr bwMode="auto">
            <a:xfrm>
              <a:off x="4891" y="1600"/>
              <a:ext cx="314" cy="200"/>
            </a:xfrm>
            <a:custGeom>
              <a:avLst/>
              <a:gdLst>
                <a:gd name="T0" fmla="*/ 3 w 314"/>
                <a:gd name="T1" fmla="*/ 0 h 200"/>
                <a:gd name="T2" fmla="*/ 79 w 314"/>
                <a:gd name="T3" fmla="*/ 12 h 200"/>
                <a:gd name="T4" fmla="*/ 238 w 314"/>
                <a:gd name="T5" fmla="*/ 65 h 200"/>
                <a:gd name="T6" fmla="*/ 291 w 314"/>
                <a:gd name="T7" fmla="*/ 130 h 200"/>
                <a:gd name="T8" fmla="*/ 303 w 314"/>
                <a:gd name="T9" fmla="*/ 147 h 200"/>
                <a:gd name="T10" fmla="*/ 314 w 314"/>
                <a:gd name="T11" fmla="*/ 200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4" h="200">
                  <a:moveTo>
                    <a:pt x="3" y="0"/>
                  </a:moveTo>
                  <a:cubicBezTo>
                    <a:pt x="42" y="14"/>
                    <a:pt x="0" y="0"/>
                    <a:pt x="79" y="12"/>
                  </a:cubicBezTo>
                  <a:cubicBezTo>
                    <a:pt x="116" y="17"/>
                    <a:pt x="207" y="44"/>
                    <a:pt x="238" y="65"/>
                  </a:cubicBezTo>
                  <a:cubicBezTo>
                    <a:pt x="255" y="91"/>
                    <a:pt x="271" y="100"/>
                    <a:pt x="291" y="130"/>
                  </a:cubicBezTo>
                  <a:cubicBezTo>
                    <a:pt x="294" y="135"/>
                    <a:pt x="303" y="147"/>
                    <a:pt x="303" y="147"/>
                  </a:cubicBezTo>
                  <a:cubicBezTo>
                    <a:pt x="308" y="165"/>
                    <a:pt x="314" y="180"/>
                    <a:pt x="314" y="200"/>
                  </a:cubicBez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212" name="Freeform 44"/>
            <p:cNvSpPr>
              <a:spLocks/>
            </p:cNvSpPr>
            <p:nvPr>
              <p:custDataLst>
                <p:tags r:id="rId61"/>
              </p:custDataLst>
            </p:nvPr>
          </p:nvSpPr>
          <p:spPr bwMode="auto">
            <a:xfrm flipV="1">
              <a:off x="4892" y="1808"/>
              <a:ext cx="314" cy="200"/>
            </a:xfrm>
            <a:custGeom>
              <a:avLst/>
              <a:gdLst>
                <a:gd name="T0" fmla="*/ 3 w 314"/>
                <a:gd name="T1" fmla="*/ 0 h 200"/>
                <a:gd name="T2" fmla="*/ 79 w 314"/>
                <a:gd name="T3" fmla="*/ 12 h 200"/>
                <a:gd name="T4" fmla="*/ 238 w 314"/>
                <a:gd name="T5" fmla="*/ 65 h 200"/>
                <a:gd name="T6" fmla="*/ 291 w 314"/>
                <a:gd name="T7" fmla="*/ 130 h 200"/>
                <a:gd name="T8" fmla="*/ 303 w 314"/>
                <a:gd name="T9" fmla="*/ 147 h 200"/>
                <a:gd name="T10" fmla="*/ 314 w 314"/>
                <a:gd name="T11" fmla="*/ 200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4" h="200">
                  <a:moveTo>
                    <a:pt x="3" y="0"/>
                  </a:moveTo>
                  <a:cubicBezTo>
                    <a:pt x="42" y="14"/>
                    <a:pt x="0" y="0"/>
                    <a:pt x="79" y="12"/>
                  </a:cubicBezTo>
                  <a:cubicBezTo>
                    <a:pt x="116" y="17"/>
                    <a:pt x="207" y="44"/>
                    <a:pt x="238" y="65"/>
                  </a:cubicBezTo>
                  <a:cubicBezTo>
                    <a:pt x="255" y="91"/>
                    <a:pt x="271" y="100"/>
                    <a:pt x="291" y="130"/>
                  </a:cubicBezTo>
                  <a:cubicBezTo>
                    <a:pt x="294" y="135"/>
                    <a:pt x="303" y="147"/>
                    <a:pt x="303" y="147"/>
                  </a:cubicBezTo>
                  <a:cubicBezTo>
                    <a:pt x="308" y="165"/>
                    <a:pt x="314" y="180"/>
                    <a:pt x="314" y="200"/>
                  </a:cubicBez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213" name="Line 45"/>
            <p:cNvSpPr>
              <a:spLocks noChangeShapeType="1"/>
            </p:cNvSpPr>
            <p:nvPr>
              <p:custDataLst>
                <p:tags r:id="rId62"/>
              </p:custDataLst>
            </p:nvPr>
          </p:nvSpPr>
          <p:spPr bwMode="auto">
            <a:xfrm>
              <a:off x="4894" y="1606"/>
              <a:ext cx="0" cy="3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31214" name="Line 46"/>
          <p:cNvSpPr>
            <a:spLocks noChangeShapeType="1"/>
          </p:cNvSpPr>
          <p:nvPr>
            <p:custDataLst>
              <p:tags r:id="rId30"/>
            </p:custDataLst>
          </p:nvPr>
        </p:nvSpPr>
        <p:spPr bwMode="auto">
          <a:xfrm>
            <a:off x="2965450" y="3373438"/>
            <a:ext cx="6000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1215" name="Line 47"/>
          <p:cNvSpPr>
            <a:spLocks noChangeShapeType="1"/>
          </p:cNvSpPr>
          <p:nvPr>
            <p:custDataLst>
              <p:tags r:id="rId31"/>
            </p:custDataLst>
          </p:nvPr>
        </p:nvSpPr>
        <p:spPr bwMode="auto">
          <a:xfrm flipH="1">
            <a:off x="2954338" y="1579563"/>
            <a:ext cx="0" cy="17907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1216" name="Line 48"/>
          <p:cNvSpPr>
            <a:spLocks noChangeShapeType="1"/>
          </p:cNvSpPr>
          <p:nvPr>
            <p:custDataLst>
              <p:tags r:id="rId32"/>
            </p:custDataLst>
          </p:nvPr>
        </p:nvSpPr>
        <p:spPr bwMode="auto">
          <a:xfrm flipH="1">
            <a:off x="2544763" y="1844675"/>
            <a:ext cx="0" cy="18430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1217" name="Line 49"/>
          <p:cNvSpPr>
            <a:spLocks noChangeShapeType="1"/>
          </p:cNvSpPr>
          <p:nvPr>
            <p:custDataLst>
              <p:tags r:id="rId33"/>
            </p:custDataLst>
          </p:nvPr>
        </p:nvSpPr>
        <p:spPr bwMode="auto">
          <a:xfrm>
            <a:off x="1135063" y="1854200"/>
            <a:ext cx="17557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1218" name="Oval 50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3581400" y="3297238"/>
            <a:ext cx="141288" cy="1397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31219" name="Group 51"/>
          <p:cNvGrpSpPr>
            <a:grpSpLocks/>
          </p:cNvGrpSpPr>
          <p:nvPr>
            <p:custDataLst>
              <p:tags r:id="rId35"/>
            </p:custDataLst>
          </p:nvPr>
        </p:nvGrpSpPr>
        <p:grpSpPr bwMode="auto">
          <a:xfrm>
            <a:off x="3729038" y="3184525"/>
            <a:ext cx="500062" cy="647700"/>
            <a:chOff x="4891" y="1600"/>
            <a:chExt cx="315" cy="408"/>
          </a:xfrm>
        </p:grpSpPr>
        <p:sp>
          <p:nvSpPr>
            <p:cNvPr id="1031220" name="Freeform 52"/>
            <p:cNvSpPr>
              <a:spLocks/>
            </p:cNvSpPr>
            <p:nvPr>
              <p:custDataLst>
                <p:tags r:id="rId57"/>
              </p:custDataLst>
            </p:nvPr>
          </p:nvSpPr>
          <p:spPr bwMode="auto">
            <a:xfrm>
              <a:off x="4891" y="1600"/>
              <a:ext cx="314" cy="200"/>
            </a:xfrm>
            <a:custGeom>
              <a:avLst/>
              <a:gdLst>
                <a:gd name="T0" fmla="*/ 3 w 314"/>
                <a:gd name="T1" fmla="*/ 0 h 200"/>
                <a:gd name="T2" fmla="*/ 79 w 314"/>
                <a:gd name="T3" fmla="*/ 12 h 200"/>
                <a:gd name="T4" fmla="*/ 238 w 314"/>
                <a:gd name="T5" fmla="*/ 65 h 200"/>
                <a:gd name="T6" fmla="*/ 291 w 314"/>
                <a:gd name="T7" fmla="*/ 130 h 200"/>
                <a:gd name="T8" fmla="*/ 303 w 314"/>
                <a:gd name="T9" fmla="*/ 147 h 200"/>
                <a:gd name="T10" fmla="*/ 314 w 314"/>
                <a:gd name="T11" fmla="*/ 200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4" h="200">
                  <a:moveTo>
                    <a:pt x="3" y="0"/>
                  </a:moveTo>
                  <a:cubicBezTo>
                    <a:pt x="42" y="14"/>
                    <a:pt x="0" y="0"/>
                    <a:pt x="79" y="12"/>
                  </a:cubicBezTo>
                  <a:cubicBezTo>
                    <a:pt x="116" y="17"/>
                    <a:pt x="207" y="44"/>
                    <a:pt x="238" y="65"/>
                  </a:cubicBezTo>
                  <a:cubicBezTo>
                    <a:pt x="255" y="91"/>
                    <a:pt x="271" y="100"/>
                    <a:pt x="291" y="130"/>
                  </a:cubicBezTo>
                  <a:cubicBezTo>
                    <a:pt x="294" y="135"/>
                    <a:pt x="303" y="147"/>
                    <a:pt x="303" y="147"/>
                  </a:cubicBezTo>
                  <a:cubicBezTo>
                    <a:pt x="308" y="165"/>
                    <a:pt x="314" y="180"/>
                    <a:pt x="314" y="200"/>
                  </a:cubicBez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221" name="Freeform 53"/>
            <p:cNvSpPr>
              <a:spLocks/>
            </p:cNvSpPr>
            <p:nvPr>
              <p:custDataLst>
                <p:tags r:id="rId58"/>
              </p:custDataLst>
            </p:nvPr>
          </p:nvSpPr>
          <p:spPr bwMode="auto">
            <a:xfrm flipV="1">
              <a:off x="4892" y="1808"/>
              <a:ext cx="314" cy="200"/>
            </a:xfrm>
            <a:custGeom>
              <a:avLst/>
              <a:gdLst>
                <a:gd name="T0" fmla="*/ 3 w 314"/>
                <a:gd name="T1" fmla="*/ 0 h 200"/>
                <a:gd name="T2" fmla="*/ 79 w 314"/>
                <a:gd name="T3" fmla="*/ 12 h 200"/>
                <a:gd name="T4" fmla="*/ 238 w 314"/>
                <a:gd name="T5" fmla="*/ 65 h 200"/>
                <a:gd name="T6" fmla="*/ 291 w 314"/>
                <a:gd name="T7" fmla="*/ 130 h 200"/>
                <a:gd name="T8" fmla="*/ 303 w 314"/>
                <a:gd name="T9" fmla="*/ 147 h 200"/>
                <a:gd name="T10" fmla="*/ 314 w 314"/>
                <a:gd name="T11" fmla="*/ 200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4" h="200">
                  <a:moveTo>
                    <a:pt x="3" y="0"/>
                  </a:moveTo>
                  <a:cubicBezTo>
                    <a:pt x="42" y="14"/>
                    <a:pt x="0" y="0"/>
                    <a:pt x="79" y="12"/>
                  </a:cubicBezTo>
                  <a:cubicBezTo>
                    <a:pt x="116" y="17"/>
                    <a:pt x="207" y="44"/>
                    <a:pt x="238" y="65"/>
                  </a:cubicBezTo>
                  <a:cubicBezTo>
                    <a:pt x="255" y="91"/>
                    <a:pt x="271" y="100"/>
                    <a:pt x="291" y="130"/>
                  </a:cubicBezTo>
                  <a:cubicBezTo>
                    <a:pt x="294" y="135"/>
                    <a:pt x="303" y="147"/>
                    <a:pt x="303" y="147"/>
                  </a:cubicBezTo>
                  <a:cubicBezTo>
                    <a:pt x="308" y="165"/>
                    <a:pt x="314" y="180"/>
                    <a:pt x="314" y="200"/>
                  </a:cubicBez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222" name="Line 54"/>
            <p:cNvSpPr>
              <a:spLocks noChangeShapeType="1"/>
            </p:cNvSpPr>
            <p:nvPr>
              <p:custDataLst>
                <p:tags r:id="rId59"/>
              </p:custDataLst>
            </p:nvPr>
          </p:nvSpPr>
          <p:spPr bwMode="auto">
            <a:xfrm>
              <a:off x="4894" y="1606"/>
              <a:ext cx="0" cy="3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31223" name="Line 55"/>
          <p:cNvSpPr>
            <a:spLocks noChangeShapeType="1"/>
          </p:cNvSpPr>
          <p:nvPr>
            <p:custDataLst>
              <p:tags r:id="rId36"/>
            </p:custDataLst>
          </p:nvPr>
        </p:nvSpPr>
        <p:spPr bwMode="auto">
          <a:xfrm>
            <a:off x="1112838" y="1585913"/>
            <a:ext cx="26209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1224" name="Line 56"/>
          <p:cNvSpPr>
            <a:spLocks noChangeShapeType="1"/>
          </p:cNvSpPr>
          <p:nvPr>
            <p:custDataLst>
              <p:tags r:id="rId37"/>
            </p:custDataLst>
          </p:nvPr>
        </p:nvSpPr>
        <p:spPr bwMode="auto">
          <a:xfrm>
            <a:off x="3025775" y="1847850"/>
            <a:ext cx="7080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1225" name="Line 57"/>
          <p:cNvSpPr>
            <a:spLocks noChangeShapeType="1"/>
          </p:cNvSpPr>
          <p:nvPr>
            <p:custDataLst>
              <p:tags r:id="rId38"/>
            </p:custDataLst>
          </p:nvPr>
        </p:nvSpPr>
        <p:spPr bwMode="auto">
          <a:xfrm>
            <a:off x="2543175" y="3675063"/>
            <a:ext cx="11842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1226" name="Rectangle 58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1047750" y="1204913"/>
            <a:ext cx="3667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67B0E"/>
                </a:solidFill>
                <a:latin typeface="Courier New" pitchFamily="-107" charset="0"/>
              </a:rPr>
              <a:t>D</a:t>
            </a:r>
            <a:endParaRPr lang="en-US" sz="1600">
              <a:latin typeface="Monaco" pitchFamily="1" charset="0"/>
            </a:endParaRPr>
          </a:p>
        </p:txBody>
      </p:sp>
      <p:sp>
        <p:nvSpPr>
          <p:cNvPr id="1031227" name="Rectangle 59"/>
          <p:cNvSpPr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1484313" y="1287463"/>
            <a:ext cx="6715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>
                <a:solidFill>
                  <a:srgbClr val="067B0E"/>
                </a:solidFill>
                <a:latin typeface="Monaco" pitchFamily="1" charset="0"/>
              </a:rPr>
              <a:t>data</a:t>
            </a:r>
          </a:p>
        </p:txBody>
      </p:sp>
      <p:sp>
        <p:nvSpPr>
          <p:cNvPr id="1031228" name="Rectangle 60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1069975" y="1860550"/>
            <a:ext cx="11604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>
                <a:solidFill>
                  <a:srgbClr val="067B0E"/>
                </a:solidFill>
                <a:latin typeface="Monaco" pitchFamily="1" charset="0"/>
              </a:rPr>
              <a:t>"strobe"</a:t>
            </a:r>
          </a:p>
        </p:txBody>
      </p:sp>
      <p:sp>
        <p:nvSpPr>
          <p:cNvPr id="1031229" name="Text Box 61"/>
          <p:cNvSpPr txBox="1"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3660775" y="1611313"/>
            <a:ext cx="6111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latin typeface="Arial" charset="0"/>
              </a:rPr>
              <a:t>AND</a:t>
            </a:r>
          </a:p>
        </p:txBody>
      </p:sp>
      <p:sp>
        <p:nvSpPr>
          <p:cNvPr id="1031230" name="Text Box 62"/>
          <p:cNvSpPr txBox="1"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3660775" y="3352800"/>
            <a:ext cx="6111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latin typeface="Arial" charset="0"/>
              </a:rPr>
              <a:t>AND</a:t>
            </a:r>
          </a:p>
        </p:txBody>
      </p:sp>
      <p:sp>
        <p:nvSpPr>
          <p:cNvPr id="1031231" name="Line 63"/>
          <p:cNvSpPr>
            <a:spLocks noChangeShapeType="1"/>
          </p:cNvSpPr>
          <p:nvPr>
            <p:custDataLst>
              <p:tags r:id="rId44"/>
            </p:custDataLst>
          </p:nvPr>
        </p:nvSpPr>
        <p:spPr bwMode="auto">
          <a:xfrm>
            <a:off x="4219575" y="3509963"/>
            <a:ext cx="1168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31232" name="Line 64"/>
          <p:cNvSpPr>
            <a:spLocks noChangeShapeType="1"/>
          </p:cNvSpPr>
          <p:nvPr>
            <p:custDataLst>
              <p:tags r:id="rId45"/>
            </p:custDataLst>
          </p:nvPr>
        </p:nvSpPr>
        <p:spPr bwMode="auto">
          <a:xfrm>
            <a:off x="4222750" y="1760538"/>
            <a:ext cx="1168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31233" name="Rectangle 65"/>
          <p:cNvSpPr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5072063" y="134938"/>
            <a:ext cx="3952875" cy="3802062"/>
          </a:xfrm>
          <a:prstGeom prst="rect">
            <a:avLst/>
          </a:prstGeom>
          <a:noFill/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31234" name="Text Box 66"/>
          <p:cNvSpPr txBox="1"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6019800" y="4114800"/>
            <a:ext cx="2286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67B0E"/>
                </a:solidFill>
                <a:latin typeface="Courier New" pitchFamily="-107" charset="0"/>
              </a:rPr>
              <a:t>S</a:t>
            </a:r>
            <a:r>
              <a:rPr lang="en-US" sz="1400">
                <a:latin typeface="Comic Sans MS" pitchFamily="-107" charset="0"/>
              </a:rPr>
              <a:t> sets </a:t>
            </a:r>
            <a:r>
              <a:rPr lang="en-US" sz="1400" b="1">
                <a:solidFill>
                  <a:srgbClr val="1002CE"/>
                </a:solidFill>
                <a:latin typeface="Comic Sans MS" pitchFamily="-107" charset="0"/>
              </a:rPr>
              <a:t>Q</a:t>
            </a:r>
            <a:r>
              <a:rPr lang="en-US" sz="1400">
                <a:latin typeface="Comic Sans MS" pitchFamily="-107" charset="0"/>
              </a:rPr>
              <a:t> to </a:t>
            </a:r>
            <a:r>
              <a:rPr lang="en-US" sz="1800" b="1">
                <a:latin typeface="Courier New" pitchFamily="-107" charset="0"/>
              </a:rPr>
              <a:t>1</a:t>
            </a:r>
            <a:r>
              <a:rPr lang="en-US" sz="1400">
                <a:latin typeface="Comic Sans MS" pitchFamily="-107" charset="0"/>
              </a:rPr>
              <a:t>.</a:t>
            </a:r>
          </a:p>
        </p:txBody>
      </p:sp>
      <p:sp>
        <p:nvSpPr>
          <p:cNvPr id="1031235" name="Text Box 67"/>
          <p:cNvSpPr txBox="1"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6019800" y="4411663"/>
            <a:ext cx="2286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67B0E"/>
                </a:solidFill>
                <a:latin typeface="Courier New" pitchFamily="-107" charset="0"/>
              </a:rPr>
              <a:t>R</a:t>
            </a:r>
            <a:r>
              <a:rPr lang="en-US" sz="1400">
                <a:latin typeface="Comic Sans MS" pitchFamily="-107" charset="0"/>
              </a:rPr>
              <a:t> resets </a:t>
            </a:r>
            <a:r>
              <a:rPr lang="en-US" sz="1400" b="1">
                <a:solidFill>
                  <a:srgbClr val="1002CE"/>
                </a:solidFill>
                <a:latin typeface="Comic Sans MS" pitchFamily="-107" charset="0"/>
              </a:rPr>
              <a:t>Q</a:t>
            </a:r>
            <a:r>
              <a:rPr lang="en-US" sz="1400">
                <a:latin typeface="Comic Sans MS" pitchFamily="-107" charset="0"/>
              </a:rPr>
              <a:t> to </a:t>
            </a:r>
            <a:r>
              <a:rPr lang="en-US" sz="1800" b="1">
                <a:latin typeface="Courier New" pitchFamily="-107" charset="0"/>
              </a:rPr>
              <a:t>0</a:t>
            </a:r>
            <a:r>
              <a:rPr lang="en-US" sz="1400">
                <a:latin typeface="Comic Sans MS" pitchFamily="-107" charset="0"/>
              </a:rPr>
              <a:t>.</a:t>
            </a:r>
          </a:p>
        </p:txBody>
      </p:sp>
      <p:sp>
        <p:nvSpPr>
          <p:cNvPr id="1031236" name="Line 68"/>
          <p:cNvSpPr>
            <a:spLocks noChangeShapeType="1"/>
          </p:cNvSpPr>
          <p:nvPr>
            <p:custDataLst>
              <p:tags r:id="rId49"/>
            </p:custDataLst>
          </p:nvPr>
        </p:nvSpPr>
        <p:spPr bwMode="auto">
          <a:xfrm flipV="1">
            <a:off x="3886200" y="3886200"/>
            <a:ext cx="0" cy="368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31237" name="Text Box 69"/>
          <p:cNvSpPr txBox="1">
            <a:spLocks noChangeArrowheads="1"/>
          </p:cNvSpPr>
          <p:nvPr>
            <p:custDataLst>
              <p:tags r:id="rId50"/>
            </p:custDataLst>
          </p:nvPr>
        </p:nvSpPr>
        <p:spPr bwMode="auto">
          <a:xfrm>
            <a:off x="2960688" y="4302125"/>
            <a:ext cx="19653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Comic Sans MS" pitchFamily="-107" charset="0"/>
              </a:rPr>
              <a:t>These ANDs ensure</a:t>
            </a:r>
          </a:p>
        </p:txBody>
      </p:sp>
      <p:sp>
        <p:nvSpPr>
          <p:cNvPr id="1031238" name="Rectangle 70"/>
          <p:cNvSpPr>
            <a:spLocks noChangeArrowheads="1"/>
          </p:cNvSpPr>
          <p:nvPr>
            <p:custDataLst>
              <p:tags r:id="rId51"/>
            </p:custDataLst>
          </p:nvPr>
        </p:nvSpPr>
        <p:spPr bwMode="auto">
          <a:xfrm>
            <a:off x="3221038" y="4564063"/>
            <a:ext cx="14668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Comic Sans MS" pitchFamily="-107" charset="0"/>
              </a:rPr>
              <a:t>if </a:t>
            </a:r>
            <a:r>
              <a:rPr lang="en-US" sz="1600" b="1">
                <a:solidFill>
                  <a:srgbClr val="067B0E"/>
                </a:solidFill>
                <a:latin typeface="Courier New" pitchFamily="-107" charset="0"/>
              </a:rPr>
              <a:t>D</a:t>
            </a:r>
            <a:r>
              <a:rPr lang="en-US" sz="1400">
                <a:latin typeface="Comic Sans MS" pitchFamily="-107" charset="0"/>
              </a:rPr>
              <a:t> == 1, </a:t>
            </a:r>
            <a:r>
              <a:rPr lang="en-US" sz="1600" b="1">
                <a:solidFill>
                  <a:srgbClr val="067B0E"/>
                </a:solidFill>
                <a:latin typeface="Courier New" pitchFamily="-107" charset="0"/>
              </a:rPr>
              <a:t>S</a:t>
            </a:r>
            <a:r>
              <a:rPr lang="en-US" sz="1400">
                <a:latin typeface="Comic Sans MS" pitchFamily="-107" charset="0"/>
              </a:rPr>
              <a:t> is 1 </a:t>
            </a:r>
          </a:p>
        </p:txBody>
      </p:sp>
      <p:sp>
        <p:nvSpPr>
          <p:cNvPr id="1031239" name="Rectangle 71"/>
          <p:cNvSpPr>
            <a:spLocks noChangeArrowheads="1"/>
          </p:cNvSpPr>
          <p:nvPr>
            <p:custDataLst>
              <p:tags r:id="rId52"/>
            </p:custDataLst>
          </p:nvPr>
        </p:nvSpPr>
        <p:spPr bwMode="auto">
          <a:xfrm>
            <a:off x="3213100" y="4843463"/>
            <a:ext cx="14954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Comic Sans MS" pitchFamily="-107" charset="0"/>
              </a:rPr>
              <a:t>if </a:t>
            </a:r>
            <a:r>
              <a:rPr lang="en-US" sz="1600" b="1">
                <a:solidFill>
                  <a:srgbClr val="067B0E"/>
                </a:solidFill>
                <a:latin typeface="Courier New" pitchFamily="-107" charset="0"/>
              </a:rPr>
              <a:t>D</a:t>
            </a:r>
            <a:r>
              <a:rPr lang="en-US" sz="1400">
                <a:latin typeface="Comic Sans MS" pitchFamily="-107" charset="0"/>
              </a:rPr>
              <a:t> == 0, </a:t>
            </a:r>
            <a:r>
              <a:rPr lang="en-US" sz="1600" b="1">
                <a:solidFill>
                  <a:srgbClr val="067B0E"/>
                </a:solidFill>
                <a:latin typeface="Courier New" pitchFamily="-107" charset="0"/>
              </a:rPr>
              <a:t>R</a:t>
            </a:r>
            <a:r>
              <a:rPr lang="en-US" sz="1400">
                <a:latin typeface="Comic Sans MS" pitchFamily="-107" charset="0"/>
              </a:rPr>
              <a:t> is 1 </a:t>
            </a:r>
          </a:p>
        </p:txBody>
      </p:sp>
      <p:sp>
        <p:nvSpPr>
          <p:cNvPr id="1031240" name="Rectangle 72"/>
          <p:cNvSpPr>
            <a:spLocks noChangeArrowheads="1"/>
          </p:cNvSpPr>
          <p:nvPr>
            <p:custDataLst>
              <p:tags r:id="rId53"/>
            </p:custDataLst>
          </p:nvPr>
        </p:nvSpPr>
        <p:spPr bwMode="auto">
          <a:xfrm>
            <a:off x="5762625" y="4103688"/>
            <a:ext cx="2071688" cy="7143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31241" name="Rectangle 73"/>
          <p:cNvSpPr>
            <a:spLocks noChangeArrowheads="1"/>
          </p:cNvSpPr>
          <p:nvPr>
            <p:custDataLst>
              <p:tags r:id="rId54"/>
            </p:custDataLst>
          </p:nvPr>
        </p:nvSpPr>
        <p:spPr bwMode="auto">
          <a:xfrm>
            <a:off x="2867025" y="4271963"/>
            <a:ext cx="2071688" cy="992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pic>
        <p:nvPicPr>
          <p:cNvPr id="1031242" name="Picture 74"/>
          <p:cNvPicPr>
            <a:picLocks noChangeAspect="1" noChangeArrowheads="1"/>
          </p:cNvPicPr>
          <p:nvPr>
            <p:custDataLst>
              <p:tags r:id="rId55"/>
            </p:custDataLst>
          </p:nvPr>
        </p:nvPicPr>
        <p:blipFill>
          <a:blip r:embed="rId7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4988" y="5286375"/>
            <a:ext cx="1041400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31243" name="Text Box 75"/>
          <p:cNvSpPr txBox="1">
            <a:spLocks noChangeArrowheads="1"/>
          </p:cNvSpPr>
          <p:nvPr>
            <p:custDataLst>
              <p:tags r:id="rId56"/>
            </p:custDataLst>
          </p:nvPr>
        </p:nvSpPr>
        <p:spPr bwMode="auto">
          <a:xfrm>
            <a:off x="6248400" y="6172200"/>
            <a:ext cx="2233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1002CE"/>
                </a:solidFill>
                <a:latin typeface="Comic Sans MS" pitchFamily="-107" charset="0"/>
              </a:rPr>
              <a:t>"flip-flop"</a:t>
            </a:r>
          </a:p>
        </p:txBody>
      </p:sp>
    </p:spTree>
    <p:extLst>
      <p:ext uri="{BB962C8B-B14F-4D97-AF65-F5344CB8AC3E}">
        <p14:creationId xmlns:p14="http://schemas.microsoft.com/office/powerpoint/2010/main" val="290177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194" name="Text Box 2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066800" y="5638800"/>
            <a:ext cx="60515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1002CE"/>
                </a:solidFill>
              </a:rPr>
              <a:t>1 bit of memory!</a:t>
            </a:r>
          </a:p>
        </p:txBody>
      </p:sp>
      <p:sp>
        <p:nvSpPr>
          <p:cNvPr id="1032195" name="Text Box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486400" y="276225"/>
            <a:ext cx="3333750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200">
                <a:solidFill>
                  <a:schemeClr val="bg2"/>
                </a:solidFill>
              </a:rPr>
              <a:t>The SR latch</a:t>
            </a:r>
          </a:p>
        </p:txBody>
      </p:sp>
      <p:sp>
        <p:nvSpPr>
          <p:cNvPr id="1032196" name="Oval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7137400" y="1847850"/>
            <a:ext cx="141288" cy="1397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197" name="Line 5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>
            <a:off x="7292975" y="1917700"/>
            <a:ext cx="511175" cy="0"/>
          </a:xfrm>
          <a:prstGeom prst="line">
            <a:avLst/>
          </a:prstGeom>
          <a:noFill/>
          <a:ln w="19050">
            <a:solidFill>
              <a:srgbClr val="EB102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32198" name="Group 6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6253163" y="1612900"/>
            <a:ext cx="892175" cy="611188"/>
            <a:chOff x="4734" y="3053"/>
            <a:chExt cx="656" cy="491"/>
          </a:xfrm>
        </p:grpSpPr>
        <p:grpSp>
          <p:nvGrpSpPr>
            <p:cNvPr id="1032199" name="Group 7"/>
            <p:cNvGrpSpPr>
              <a:grpSpLocks/>
            </p:cNvGrpSpPr>
            <p:nvPr/>
          </p:nvGrpSpPr>
          <p:grpSpPr bwMode="auto">
            <a:xfrm>
              <a:off x="4734" y="3053"/>
              <a:ext cx="648" cy="254"/>
              <a:chOff x="4734" y="3053"/>
              <a:chExt cx="648" cy="254"/>
            </a:xfrm>
          </p:grpSpPr>
          <p:sp>
            <p:nvSpPr>
              <p:cNvPr id="1032200" name="Freeform 8"/>
              <p:cNvSpPr>
                <a:spLocks/>
              </p:cNvSpPr>
              <p:nvPr>
                <p:custDataLst>
                  <p:tags r:id="rId71"/>
                </p:custDataLst>
              </p:nvPr>
            </p:nvSpPr>
            <p:spPr bwMode="auto">
              <a:xfrm>
                <a:off x="4734" y="3053"/>
                <a:ext cx="648" cy="254"/>
              </a:xfrm>
              <a:custGeom>
                <a:avLst/>
                <a:gdLst>
                  <a:gd name="T0" fmla="*/ 0 w 806"/>
                  <a:gd name="T1" fmla="*/ 0 h 254"/>
                  <a:gd name="T2" fmla="*/ 477 w 806"/>
                  <a:gd name="T3" fmla="*/ 30 h 254"/>
                  <a:gd name="T4" fmla="*/ 512 w 806"/>
                  <a:gd name="T5" fmla="*/ 47 h 254"/>
                  <a:gd name="T6" fmla="*/ 571 w 806"/>
                  <a:gd name="T7" fmla="*/ 65 h 254"/>
                  <a:gd name="T8" fmla="*/ 636 w 806"/>
                  <a:gd name="T9" fmla="*/ 94 h 254"/>
                  <a:gd name="T10" fmla="*/ 659 w 806"/>
                  <a:gd name="T11" fmla="*/ 112 h 254"/>
                  <a:gd name="T12" fmla="*/ 683 w 806"/>
                  <a:gd name="T13" fmla="*/ 124 h 254"/>
                  <a:gd name="T14" fmla="*/ 712 w 806"/>
                  <a:gd name="T15" fmla="*/ 159 h 254"/>
                  <a:gd name="T16" fmla="*/ 753 w 806"/>
                  <a:gd name="T17" fmla="*/ 188 h 254"/>
                  <a:gd name="T18" fmla="*/ 795 w 806"/>
                  <a:gd name="T19" fmla="*/ 235 h 254"/>
                  <a:gd name="T20" fmla="*/ 806 w 806"/>
                  <a:gd name="T21" fmla="*/ 253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6" h="254">
                    <a:moveTo>
                      <a:pt x="0" y="0"/>
                    </a:moveTo>
                    <a:cubicBezTo>
                      <a:pt x="165" y="3"/>
                      <a:pt x="315" y="11"/>
                      <a:pt x="477" y="30"/>
                    </a:cubicBezTo>
                    <a:cubicBezTo>
                      <a:pt x="528" y="44"/>
                      <a:pt x="460" y="23"/>
                      <a:pt x="512" y="47"/>
                    </a:cubicBezTo>
                    <a:cubicBezTo>
                      <a:pt x="552" y="65"/>
                      <a:pt x="536" y="53"/>
                      <a:pt x="571" y="65"/>
                    </a:cubicBezTo>
                    <a:cubicBezTo>
                      <a:pt x="594" y="72"/>
                      <a:pt x="612" y="86"/>
                      <a:pt x="636" y="94"/>
                    </a:cubicBezTo>
                    <a:cubicBezTo>
                      <a:pt x="643" y="100"/>
                      <a:pt x="650" y="106"/>
                      <a:pt x="659" y="112"/>
                    </a:cubicBezTo>
                    <a:cubicBezTo>
                      <a:pt x="666" y="116"/>
                      <a:pt x="675" y="118"/>
                      <a:pt x="683" y="124"/>
                    </a:cubicBezTo>
                    <a:cubicBezTo>
                      <a:pt x="714" y="146"/>
                      <a:pt x="687" y="134"/>
                      <a:pt x="712" y="159"/>
                    </a:cubicBezTo>
                    <a:cubicBezTo>
                      <a:pt x="720" y="167"/>
                      <a:pt x="741" y="180"/>
                      <a:pt x="753" y="188"/>
                    </a:cubicBezTo>
                    <a:cubicBezTo>
                      <a:pt x="761" y="212"/>
                      <a:pt x="773" y="221"/>
                      <a:pt x="795" y="235"/>
                    </a:cubicBezTo>
                    <a:cubicBezTo>
                      <a:pt x="800" y="254"/>
                      <a:pt x="793" y="253"/>
                      <a:pt x="806" y="253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2201" name="Freeform 9"/>
              <p:cNvSpPr>
                <a:spLocks/>
              </p:cNvSpPr>
              <p:nvPr>
                <p:custDataLst>
                  <p:tags r:id="rId72"/>
                </p:custDataLst>
              </p:nvPr>
            </p:nvSpPr>
            <p:spPr bwMode="auto">
              <a:xfrm>
                <a:off x="4741" y="3059"/>
                <a:ext cx="129" cy="241"/>
              </a:xfrm>
              <a:custGeom>
                <a:avLst/>
                <a:gdLst>
                  <a:gd name="T0" fmla="*/ 0 w 129"/>
                  <a:gd name="T1" fmla="*/ 0 h 241"/>
                  <a:gd name="T2" fmla="*/ 41 w 129"/>
                  <a:gd name="T3" fmla="*/ 35 h 241"/>
                  <a:gd name="T4" fmla="*/ 106 w 129"/>
                  <a:gd name="T5" fmla="*/ 171 h 241"/>
                  <a:gd name="T6" fmla="*/ 123 w 129"/>
                  <a:gd name="T7" fmla="*/ 218 h 241"/>
                  <a:gd name="T8" fmla="*/ 129 w 129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9" h="241">
                    <a:moveTo>
                      <a:pt x="0" y="0"/>
                    </a:moveTo>
                    <a:cubicBezTo>
                      <a:pt x="24" y="8"/>
                      <a:pt x="18" y="20"/>
                      <a:pt x="41" y="35"/>
                    </a:cubicBezTo>
                    <a:cubicBezTo>
                      <a:pt x="57" y="83"/>
                      <a:pt x="87" y="123"/>
                      <a:pt x="106" y="171"/>
                    </a:cubicBezTo>
                    <a:cubicBezTo>
                      <a:pt x="111" y="186"/>
                      <a:pt x="117" y="202"/>
                      <a:pt x="123" y="218"/>
                    </a:cubicBezTo>
                    <a:cubicBezTo>
                      <a:pt x="125" y="225"/>
                      <a:pt x="129" y="241"/>
                      <a:pt x="129" y="241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32202" name="Group 10"/>
            <p:cNvGrpSpPr>
              <a:grpSpLocks/>
            </p:cNvGrpSpPr>
            <p:nvPr/>
          </p:nvGrpSpPr>
          <p:grpSpPr bwMode="auto">
            <a:xfrm flipV="1">
              <a:off x="4742" y="3290"/>
              <a:ext cx="648" cy="254"/>
              <a:chOff x="4734" y="3053"/>
              <a:chExt cx="648" cy="254"/>
            </a:xfrm>
          </p:grpSpPr>
          <p:sp>
            <p:nvSpPr>
              <p:cNvPr id="1032203" name="Freeform 11"/>
              <p:cNvSpPr>
                <a:spLocks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4734" y="3053"/>
                <a:ext cx="648" cy="254"/>
              </a:xfrm>
              <a:custGeom>
                <a:avLst/>
                <a:gdLst>
                  <a:gd name="T0" fmla="*/ 0 w 806"/>
                  <a:gd name="T1" fmla="*/ 0 h 254"/>
                  <a:gd name="T2" fmla="*/ 477 w 806"/>
                  <a:gd name="T3" fmla="*/ 30 h 254"/>
                  <a:gd name="T4" fmla="*/ 512 w 806"/>
                  <a:gd name="T5" fmla="*/ 47 h 254"/>
                  <a:gd name="T6" fmla="*/ 571 w 806"/>
                  <a:gd name="T7" fmla="*/ 65 h 254"/>
                  <a:gd name="T8" fmla="*/ 636 w 806"/>
                  <a:gd name="T9" fmla="*/ 94 h 254"/>
                  <a:gd name="T10" fmla="*/ 659 w 806"/>
                  <a:gd name="T11" fmla="*/ 112 h 254"/>
                  <a:gd name="T12" fmla="*/ 683 w 806"/>
                  <a:gd name="T13" fmla="*/ 124 h 254"/>
                  <a:gd name="T14" fmla="*/ 712 w 806"/>
                  <a:gd name="T15" fmla="*/ 159 h 254"/>
                  <a:gd name="T16" fmla="*/ 753 w 806"/>
                  <a:gd name="T17" fmla="*/ 188 h 254"/>
                  <a:gd name="T18" fmla="*/ 795 w 806"/>
                  <a:gd name="T19" fmla="*/ 235 h 254"/>
                  <a:gd name="T20" fmla="*/ 806 w 806"/>
                  <a:gd name="T21" fmla="*/ 253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6" h="254">
                    <a:moveTo>
                      <a:pt x="0" y="0"/>
                    </a:moveTo>
                    <a:cubicBezTo>
                      <a:pt x="165" y="3"/>
                      <a:pt x="315" y="11"/>
                      <a:pt x="477" y="30"/>
                    </a:cubicBezTo>
                    <a:cubicBezTo>
                      <a:pt x="528" y="44"/>
                      <a:pt x="460" y="23"/>
                      <a:pt x="512" y="47"/>
                    </a:cubicBezTo>
                    <a:cubicBezTo>
                      <a:pt x="552" y="65"/>
                      <a:pt x="536" y="53"/>
                      <a:pt x="571" y="65"/>
                    </a:cubicBezTo>
                    <a:cubicBezTo>
                      <a:pt x="594" y="72"/>
                      <a:pt x="612" y="86"/>
                      <a:pt x="636" y="94"/>
                    </a:cubicBezTo>
                    <a:cubicBezTo>
                      <a:pt x="643" y="100"/>
                      <a:pt x="650" y="106"/>
                      <a:pt x="659" y="112"/>
                    </a:cubicBezTo>
                    <a:cubicBezTo>
                      <a:pt x="666" y="116"/>
                      <a:pt x="675" y="118"/>
                      <a:pt x="683" y="124"/>
                    </a:cubicBezTo>
                    <a:cubicBezTo>
                      <a:pt x="714" y="146"/>
                      <a:pt x="687" y="134"/>
                      <a:pt x="712" y="159"/>
                    </a:cubicBezTo>
                    <a:cubicBezTo>
                      <a:pt x="720" y="167"/>
                      <a:pt x="741" y="180"/>
                      <a:pt x="753" y="188"/>
                    </a:cubicBezTo>
                    <a:cubicBezTo>
                      <a:pt x="761" y="212"/>
                      <a:pt x="773" y="221"/>
                      <a:pt x="795" y="235"/>
                    </a:cubicBezTo>
                    <a:cubicBezTo>
                      <a:pt x="800" y="254"/>
                      <a:pt x="793" y="253"/>
                      <a:pt x="806" y="253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2204" name="Freeform 12"/>
              <p:cNvSpPr>
                <a:spLocks/>
              </p:cNvSpPr>
              <p:nvPr>
                <p:custDataLst>
                  <p:tags r:id="rId70"/>
                </p:custDataLst>
              </p:nvPr>
            </p:nvSpPr>
            <p:spPr bwMode="auto">
              <a:xfrm>
                <a:off x="4741" y="3059"/>
                <a:ext cx="129" cy="241"/>
              </a:xfrm>
              <a:custGeom>
                <a:avLst/>
                <a:gdLst>
                  <a:gd name="T0" fmla="*/ 0 w 129"/>
                  <a:gd name="T1" fmla="*/ 0 h 241"/>
                  <a:gd name="T2" fmla="*/ 41 w 129"/>
                  <a:gd name="T3" fmla="*/ 35 h 241"/>
                  <a:gd name="T4" fmla="*/ 106 w 129"/>
                  <a:gd name="T5" fmla="*/ 171 h 241"/>
                  <a:gd name="T6" fmla="*/ 123 w 129"/>
                  <a:gd name="T7" fmla="*/ 218 h 241"/>
                  <a:gd name="T8" fmla="*/ 129 w 129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9" h="241">
                    <a:moveTo>
                      <a:pt x="0" y="0"/>
                    </a:moveTo>
                    <a:cubicBezTo>
                      <a:pt x="24" y="8"/>
                      <a:pt x="18" y="20"/>
                      <a:pt x="41" y="35"/>
                    </a:cubicBezTo>
                    <a:cubicBezTo>
                      <a:pt x="57" y="83"/>
                      <a:pt x="87" y="123"/>
                      <a:pt x="106" y="171"/>
                    </a:cubicBezTo>
                    <a:cubicBezTo>
                      <a:pt x="111" y="186"/>
                      <a:pt x="117" y="202"/>
                      <a:pt x="123" y="218"/>
                    </a:cubicBezTo>
                    <a:cubicBezTo>
                      <a:pt x="125" y="225"/>
                      <a:pt x="129" y="241"/>
                      <a:pt x="129" y="241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032205" name="Group 13"/>
          <p:cNvGrpSpPr>
            <a:grpSpLocks/>
          </p:cNvGrpSpPr>
          <p:nvPr>
            <p:custDataLst>
              <p:tags r:id="rId6"/>
            </p:custDataLst>
          </p:nvPr>
        </p:nvGrpSpPr>
        <p:grpSpPr bwMode="auto">
          <a:xfrm>
            <a:off x="6253163" y="3060700"/>
            <a:ext cx="892175" cy="611188"/>
            <a:chOff x="4734" y="3053"/>
            <a:chExt cx="656" cy="491"/>
          </a:xfrm>
        </p:grpSpPr>
        <p:grpSp>
          <p:nvGrpSpPr>
            <p:cNvPr id="1032206" name="Group 14"/>
            <p:cNvGrpSpPr>
              <a:grpSpLocks/>
            </p:cNvGrpSpPr>
            <p:nvPr/>
          </p:nvGrpSpPr>
          <p:grpSpPr bwMode="auto">
            <a:xfrm>
              <a:off x="4734" y="3053"/>
              <a:ext cx="648" cy="254"/>
              <a:chOff x="4734" y="3053"/>
              <a:chExt cx="648" cy="254"/>
            </a:xfrm>
          </p:grpSpPr>
          <p:sp>
            <p:nvSpPr>
              <p:cNvPr id="1032207" name="Freeform 15"/>
              <p:cNvSpPr>
                <a:spLocks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4734" y="3053"/>
                <a:ext cx="648" cy="254"/>
              </a:xfrm>
              <a:custGeom>
                <a:avLst/>
                <a:gdLst>
                  <a:gd name="T0" fmla="*/ 0 w 806"/>
                  <a:gd name="T1" fmla="*/ 0 h 254"/>
                  <a:gd name="T2" fmla="*/ 477 w 806"/>
                  <a:gd name="T3" fmla="*/ 30 h 254"/>
                  <a:gd name="T4" fmla="*/ 512 w 806"/>
                  <a:gd name="T5" fmla="*/ 47 h 254"/>
                  <a:gd name="T6" fmla="*/ 571 w 806"/>
                  <a:gd name="T7" fmla="*/ 65 h 254"/>
                  <a:gd name="T8" fmla="*/ 636 w 806"/>
                  <a:gd name="T9" fmla="*/ 94 h 254"/>
                  <a:gd name="T10" fmla="*/ 659 w 806"/>
                  <a:gd name="T11" fmla="*/ 112 h 254"/>
                  <a:gd name="T12" fmla="*/ 683 w 806"/>
                  <a:gd name="T13" fmla="*/ 124 h 254"/>
                  <a:gd name="T14" fmla="*/ 712 w 806"/>
                  <a:gd name="T15" fmla="*/ 159 h 254"/>
                  <a:gd name="T16" fmla="*/ 753 w 806"/>
                  <a:gd name="T17" fmla="*/ 188 h 254"/>
                  <a:gd name="T18" fmla="*/ 795 w 806"/>
                  <a:gd name="T19" fmla="*/ 235 h 254"/>
                  <a:gd name="T20" fmla="*/ 806 w 806"/>
                  <a:gd name="T21" fmla="*/ 253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6" h="254">
                    <a:moveTo>
                      <a:pt x="0" y="0"/>
                    </a:moveTo>
                    <a:cubicBezTo>
                      <a:pt x="165" y="3"/>
                      <a:pt x="315" y="11"/>
                      <a:pt x="477" y="30"/>
                    </a:cubicBezTo>
                    <a:cubicBezTo>
                      <a:pt x="528" y="44"/>
                      <a:pt x="460" y="23"/>
                      <a:pt x="512" y="47"/>
                    </a:cubicBezTo>
                    <a:cubicBezTo>
                      <a:pt x="552" y="65"/>
                      <a:pt x="536" y="53"/>
                      <a:pt x="571" y="65"/>
                    </a:cubicBezTo>
                    <a:cubicBezTo>
                      <a:pt x="594" y="72"/>
                      <a:pt x="612" y="86"/>
                      <a:pt x="636" y="94"/>
                    </a:cubicBezTo>
                    <a:cubicBezTo>
                      <a:pt x="643" y="100"/>
                      <a:pt x="650" y="106"/>
                      <a:pt x="659" y="112"/>
                    </a:cubicBezTo>
                    <a:cubicBezTo>
                      <a:pt x="666" y="116"/>
                      <a:pt x="675" y="118"/>
                      <a:pt x="683" y="124"/>
                    </a:cubicBezTo>
                    <a:cubicBezTo>
                      <a:pt x="714" y="146"/>
                      <a:pt x="687" y="134"/>
                      <a:pt x="712" y="159"/>
                    </a:cubicBezTo>
                    <a:cubicBezTo>
                      <a:pt x="720" y="167"/>
                      <a:pt x="741" y="180"/>
                      <a:pt x="753" y="188"/>
                    </a:cubicBezTo>
                    <a:cubicBezTo>
                      <a:pt x="761" y="212"/>
                      <a:pt x="773" y="221"/>
                      <a:pt x="795" y="235"/>
                    </a:cubicBezTo>
                    <a:cubicBezTo>
                      <a:pt x="800" y="254"/>
                      <a:pt x="793" y="253"/>
                      <a:pt x="806" y="253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2208" name="Freeform 16"/>
              <p:cNvSpPr>
                <a:spLocks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4741" y="3059"/>
                <a:ext cx="129" cy="241"/>
              </a:xfrm>
              <a:custGeom>
                <a:avLst/>
                <a:gdLst>
                  <a:gd name="T0" fmla="*/ 0 w 129"/>
                  <a:gd name="T1" fmla="*/ 0 h 241"/>
                  <a:gd name="T2" fmla="*/ 41 w 129"/>
                  <a:gd name="T3" fmla="*/ 35 h 241"/>
                  <a:gd name="T4" fmla="*/ 106 w 129"/>
                  <a:gd name="T5" fmla="*/ 171 h 241"/>
                  <a:gd name="T6" fmla="*/ 123 w 129"/>
                  <a:gd name="T7" fmla="*/ 218 h 241"/>
                  <a:gd name="T8" fmla="*/ 129 w 129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9" h="241">
                    <a:moveTo>
                      <a:pt x="0" y="0"/>
                    </a:moveTo>
                    <a:cubicBezTo>
                      <a:pt x="24" y="8"/>
                      <a:pt x="18" y="20"/>
                      <a:pt x="41" y="35"/>
                    </a:cubicBezTo>
                    <a:cubicBezTo>
                      <a:pt x="57" y="83"/>
                      <a:pt x="87" y="123"/>
                      <a:pt x="106" y="171"/>
                    </a:cubicBezTo>
                    <a:cubicBezTo>
                      <a:pt x="111" y="186"/>
                      <a:pt x="117" y="202"/>
                      <a:pt x="123" y="218"/>
                    </a:cubicBezTo>
                    <a:cubicBezTo>
                      <a:pt x="125" y="225"/>
                      <a:pt x="129" y="241"/>
                      <a:pt x="129" y="241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32209" name="Group 17"/>
            <p:cNvGrpSpPr>
              <a:grpSpLocks/>
            </p:cNvGrpSpPr>
            <p:nvPr/>
          </p:nvGrpSpPr>
          <p:grpSpPr bwMode="auto">
            <a:xfrm flipV="1">
              <a:off x="4742" y="3290"/>
              <a:ext cx="648" cy="254"/>
              <a:chOff x="4734" y="3053"/>
              <a:chExt cx="648" cy="254"/>
            </a:xfrm>
          </p:grpSpPr>
          <p:sp>
            <p:nvSpPr>
              <p:cNvPr id="1032210" name="Freeform 18"/>
              <p:cNvSpPr>
                <a:spLocks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4734" y="3053"/>
                <a:ext cx="648" cy="254"/>
              </a:xfrm>
              <a:custGeom>
                <a:avLst/>
                <a:gdLst>
                  <a:gd name="T0" fmla="*/ 0 w 806"/>
                  <a:gd name="T1" fmla="*/ 0 h 254"/>
                  <a:gd name="T2" fmla="*/ 477 w 806"/>
                  <a:gd name="T3" fmla="*/ 30 h 254"/>
                  <a:gd name="T4" fmla="*/ 512 w 806"/>
                  <a:gd name="T5" fmla="*/ 47 h 254"/>
                  <a:gd name="T6" fmla="*/ 571 w 806"/>
                  <a:gd name="T7" fmla="*/ 65 h 254"/>
                  <a:gd name="T8" fmla="*/ 636 w 806"/>
                  <a:gd name="T9" fmla="*/ 94 h 254"/>
                  <a:gd name="T10" fmla="*/ 659 w 806"/>
                  <a:gd name="T11" fmla="*/ 112 h 254"/>
                  <a:gd name="T12" fmla="*/ 683 w 806"/>
                  <a:gd name="T13" fmla="*/ 124 h 254"/>
                  <a:gd name="T14" fmla="*/ 712 w 806"/>
                  <a:gd name="T15" fmla="*/ 159 h 254"/>
                  <a:gd name="T16" fmla="*/ 753 w 806"/>
                  <a:gd name="T17" fmla="*/ 188 h 254"/>
                  <a:gd name="T18" fmla="*/ 795 w 806"/>
                  <a:gd name="T19" fmla="*/ 235 h 254"/>
                  <a:gd name="T20" fmla="*/ 806 w 806"/>
                  <a:gd name="T21" fmla="*/ 253 h 2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6" h="254">
                    <a:moveTo>
                      <a:pt x="0" y="0"/>
                    </a:moveTo>
                    <a:cubicBezTo>
                      <a:pt x="165" y="3"/>
                      <a:pt x="315" y="11"/>
                      <a:pt x="477" y="30"/>
                    </a:cubicBezTo>
                    <a:cubicBezTo>
                      <a:pt x="528" y="44"/>
                      <a:pt x="460" y="23"/>
                      <a:pt x="512" y="47"/>
                    </a:cubicBezTo>
                    <a:cubicBezTo>
                      <a:pt x="552" y="65"/>
                      <a:pt x="536" y="53"/>
                      <a:pt x="571" y="65"/>
                    </a:cubicBezTo>
                    <a:cubicBezTo>
                      <a:pt x="594" y="72"/>
                      <a:pt x="612" y="86"/>
                      <a:pt x="636" y="94"/>
                    </a:cubicBezTo>
                    <a:cubicBezTo>
                      <a:pt x="643" y="100"/>
                      <a:pt x="650" y="106"/>
                      <a:pt x="659" y="112"/>
                    </a:cubicBezTo>
                    <a:cubicBezTo>
                      <a:pt x="666" y="116"/>
                      <a:pt x="675" y="118"/>
                      <a:pt x="683" y="124"/>
                    </a:cubicBezTo>
                    <a:cubicBezTo>
                      <a:pt x="714" y="146"/>
                      <a:pt x="687" y="134"/>
                      <a:pt x="712" y="159"/>
                    </a:cubicBezTo>
                    <a:cubicBezTo>
                      <a:pt x="720" y="167"/>
                      <a:pt x="741" y="180"/>
                      <a:pt x="753" y="188"/>
                    </a:cubicBezTo>
                    <a:cubicBezTo>
                      <a:pt x="761" y="212"/>
                      <a:pt x="773" y="221"/>
                      <a:pt x="795" y="235"/>
                    </a:cubicBezTo>
                    <a:cubicBezTo>
                      <a:pt x="800" y="254"/>
                      <a:pt x="793" y="253"/>
                      <a:pt x="806" y="253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2211" name="Freeform 19"/>
              <p:cNvSpPr>
                <a:spLocks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4741" y="3059"/>
                <a:ext cx="129" cy="241"/>
              </a:xfrm>
              <a:custGeom>
                <a:avLst/>
                <a:gdLst>
                  <a:gd name="T0" fmla="*/ 0 w 129"/>
                  <a:gd name="T1" fmla="*/ 0 h 241"/>
                  <a:gd name="T2" fmla="*/ 41 w 129"/>
                  <a:gd name="T3" fmla="*/ 35 h 241"/>
                  <a:gd name="T4" fmla="*/ 106 w 129"/>
                  <a:gd name="T5" fmla="*/ 171 h 241"/>
                  <a:gd name="T6" fmla="*/ 123 w 129"/>
                  <a:gd name="T7" fmla="*/ 218 h 241"/>
                  <a:gd name="T8" fmla="*/ 129 w 129"/>
                  <a:gd name="T9" fmla="*/ 241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9" h="241">
                    <a:moveTo>
                      <a:pt x="0" y="0"/>
                    </a:moveTo>
                    <a:cubicBezTo>
                      <a:pt x="24" y="8"/>
                      <a:pt x="18" y="20"/>
                      <a:pt x="41" y="35"/>
                    </a:cubicBezTo>
                    <a:cubicBezTo>
                      <a:pt x="57" y="83"/>
                      <a:pt x="87" y="123"/>
                      <a:pt x="106" y="171"/>
                    </a:cubicBezTo>
                    <a:cubicBezTo>
                      <a:pt x="111" y="186"/>
                      <a:pt x="117" y="202"/>
                      <a:pt x="123" y="218"/>
                    </a:cubicBezTo>
                    <a:cubicBezTo>
                      <a:pt x="125" y="225"/>
                      <a:pt x="129" y="241"/>
                      <a:pt x="129" y="241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32212" name="Oval 20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7129463" y="3297238"/>
            <a:ext cx="141287" cy="1397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213" name="Text Box 21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6111875" y="1766888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latin typeface="Arial" charset="0"/>
              </a:rPr>
              <a:t>NOR</a:t>
            </a:r>
          </a:p>
        </p:txBody>
      </p:sp>
      <p:sp>
        <p:nvSpPr>
          <p:cNvPr id="1032214" name="Text Box 22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6113463" y="3214688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latin typeface="Arial" charset="0"/>
              </a:rPr>
              <a:t>NOR</a:t>
            </a:r>
          </a:p>
        </p:txBody>
      </p:sp>
      <p:sp>
        <p:nvSpPr>
          <p:cNvPr id="1032215" name="Line 23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7281863" y="3365500"/>
            <a:ext cx="990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216" name="Line 24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5354638" y="1755775"/>
            <a:ext cx="10080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217" name="Line 25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5838825" y="2022475"/>
            <a:ext cx="53181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218" name="Line 26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5840413" y="3197225"/>
            <a:ext cx="531812" cy="0"/>
          </a:xfrm>
          <a:prstGeom prst="line">
            <a:avLst/>
          </a:prstGeom>
          <a:noFill/>
          <a:ln w="19050">
            <a:solidFill>
              <a:srgbClr val="EB102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219" name="Line 27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>
            <a:off x="5364163" y="3511550"/>
            <a:ext cx="10080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220" name="Freeform 28"/>
          <p:cNvSpPr>
            <a:spLocks/>
          </p:cNvSpPr>
          <p:nvPr>
            <p:custDataLst>
              <p:tags r:id="rId15"/>
            </p:custDataLst>
          </p:nvPr>
        </p:nvSpPr>
        <p:spPr bwMode="auto">
          <a:xfrm>
            <a:off x="5845175" y="2016125"/>
            <a:ext cx="1968500" cy="1349375"/>
          </a:xfrm>
          <a:custGeom>
            <a:avLst/>
            <a:gdLst>
              <a:gd name="T0" fmla="*/ 1240 w 1240"/>
              <a:gd name="T1" fmla="*/ 815 h 815"/>
              <a:gd name="T2" fmla="*/ 1240 w 1240"/>
              <a:gd name="T3" fmla="*/ 575 h 815"/>
              <a:gd name="T4" fmla="*/ 0 w 1240"/>
              <a:gd name="T5" fmla="*/ 215 h 815"/>
              <a:gd name="T6" fmla="*/ 0 w 1240"/>
              <a:gd name="T7" fmla="*/ 0 h 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40" h="815">
                <a:moveTo>
                  <a:pt x="1240" y="815"/>
                </a:moveTo>
                <a:lnTo>
                  <a:pt x="1240" y="575"/>
                </a:lnTo>
                <a:lnTo>
                  <a:pt x="0" y="215"/>
                </a:lnTo>
                <a:lnTo>
                  <a:pt x="0" y="0"/>
                </a:ln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221" name="Freeform 29"/>
          <p:cNvSpPr>
            <a:spLocks/>
          </p:cNvSpPr>
          <p:nvPr>
            <p:custDataLst>
              <p:tags r:id="rId16"/>
            </p:custDataLst>
          </p:nvPr>
        </p:nvSpPr>
        <p:spPr bwMode="auto">
          <a:xfrm flipV="1">
            <a:off x="5842000" y="1914525"/>
            <a:ext cx="1968500" cy="1293813"/>
          </a:xfrm>
          <a:custGeom>
            <a:avLst/>
            <a:gdLst>
              <a:gd name="T0" fmla="*/ 1240 w 1240"/>
              <a:gd name="T1" fmla="*/ 815 h 815"/>
              <a:gd name="T2" fmla="*/ 1240 w 1240"/>
              <a:gd name="T3" fmla="*/ 575 h 815"/>
              <a:gd name="T4" fmla="*/ 0 w 1240"/>
              <a:gd name="T5" fmla="*/ 215 h 815"/>
              <a:gd name="T6" fmla="*/ 0 w 1240"/>
              <a:gd name="T7" fmla="*/ 0 h 8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240" h="815">
                <a:moveTo>
                  <a:pt x="1240" y="815"/>
                </a:moveTo>
                <a:lnTo>
                  <a:pt x="1240" y="575"/>
                </a:lnTo>
                <a:lnTo>
                  <a:pt x="0" y="215"/>
                </a:lnTo>
                <a:lnTo>
                  <a:pt x="0" y="0"/>
                </a:lnTo>
              </a:path>
            </a:pathLst>
          </a:custGeom>
          <a:noFill/>
          <a:ln w="19050" cmpd="sng">
            <a:solidFill>
              <a:srgbClr val="EB102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222" name="Rectangle 30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5154613" y="1490663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rgbClr val="067B0E"/>
                </a:solidFill>
                <a:latin typeface="Courier New" pitchFamily="-107" charset="0"/>
              </a:rPr>
              <a:t>S</a:t>
            </a:r>
          </a:p>
        </p:txBody>
      </p:sp>
      <p:sp>
        <p:nvSpPr>
          <p:cNvPr id="1032223" name="Rectangle 31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154613" y="3243263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rgbClr val="067B0E"/>
                </a:solidFill>
                <a:latin typeface="Courier New" pitchFamily="-107" charset="0"/>
              </a:rPr>
              <a:t>R</a:t>
            </a:r>
          </a:p>
        </p:txBody>
      </p:sp>
      <p:sp>
        <p:nvSpPr>
          <p:cNvPr id="1032224" name="Rectangle 32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8131175" y="2971800"/>
            <a:ext cx="3667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1002CE"/>
                </a:solidFill>
                <a:latin typeface="Courier New" pitchFamily="-107" charset="0"/>
              </a:rPr>
              <a:t>Q</a:t>
            </a:r>
            <a:endParaRPr lang="en-US" sz="1600" b="1">
              <a:solidFill>
                <a:srgbClr val="067B0E"/>
              </a:solidFill>
              <a:latin typeface="Courier New" pitchFamily="-107" charset="0"/>
            </a:endParaRPr>
          </a:p>
        </p:txBody>
      </p:sp>
      <p:sp>
        <p:nvSpPr>
          <p:cNvPr id="1032225" name="Text Box 33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7034213" y="30734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Courier New" pitchFamily="-107" charset="0"/>
              </a:rPr>
              <a:t>0</a:t>
            </a:r>
            <a:endParaRPr lang="en-US" sz="1800" b="1">
              <a:solidFill>
                <a:srgbClr val="067B0E"/>
              </a:solidFill>
              <a:latin typeface="Courier New" pitchFamily="-107" charset="0"/>
            </a:endParaRPr>
          </a:p>
        </p:txBody>
      </p:sp>
      <p:sp>
        <p:nvSpPr>
          <p:cNvPr id="1032226" name="Text Box 34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7010400" y="16002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rgbClr val="EB102C"/>
                </a:solidFill>
                <a:latin typeface="Courier New" pitchFamily="-107" charset="0"/>
              </a:rPr>
              <a:t>1</a:t>
            </a:r>
          </a:p>
        </p:txBody>
      </p:sp>
      <p:sp>
        <p:nvSpPr>
          <p:cNvPr id="1032227" name="Text Box 35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680075" y="348615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Courier New" pitchFamily="-107" charset="0"/>
              </a:rPr>
              <a:t>0</a:t>
            </a:r>
            <a:endParaRPr lang="en-US" sz="1800" b="1">
              <a:solidFill>
                <a:srgbClr val="067B0E"/>
              </a:solidFill>
              <a:latin typeface="Courier New" pitchFamily="-107" charset="0"/>
            </a:endParaRPr>
          </a:p>
        </p:txBody>
      </p:sp>
      <p:sp>
        <p:nvSpPr>
          <p:cNvPr id="1032228" name="Text Box 36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257175" y="1536700"/>
            <a:ext cx="685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67B0E"/>
                </a:solidFill>
                <a:latin typeface="Comic Sans MS" pitchFamily="-107" charset="0"/>
              </a:rPr>
              <a:t>inputs</a:t>
            </a:r>
            <a:endParaRPr lang="en-US" sz="1200">
              <a:latin typeface="Comic Sans MS" pitchFamily="-107" charset="0"/>
            </a:endParaRPr>
          </a:p>
        </p:txBody>
      </p:sp>
      <p:sp>
        <p:nvSpPr>
          <p:cNvPr id="1032229" name="Text Box 37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7932738" y="2836863"/>
            <a:ext cx="73818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1002CE"/>
                </a:solidFill>
                <a:latin typeface="Comic Sans MS" pitchFamily="-107" charset="0"/>
              </a:rPr>
              <a:t>output</a:t>
            </a:r>
            <a:endParaRPr lang="en-US" sz="1200">
              <a:latin typeface="Comic Sans MS" pitchFamily="-107" charset="0"/>
            </a:endParaRPr>
          </a:p>
        </p:txBody>
      </p:sp>
      <p:sp>
        <p:nvSpPr>
          <p:cNvPr id="1032230" name="Text Box 38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5688013" y="288925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rgbClr val="EB102C"/>
                </a:solidFill>
                <a:latin typeface="Courier New" pitchFamily="-107" charset="0"/>
              </a:rPr>
              <a:t>1</a:t>
            </a:r>
          </a:p>
        </p:txBody>
      </p:sp>
      <p:sp>
        <p:nvSpPr>
          <p:cNvPr id="1032231" name="Text Box 39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5659438" y="1457325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Courier New" pitchFamily="-107" charset="0"/>
              </a:rPr>
              <a:t>0</a:t>
            </a:r>
            <a:endParaRPr lang="en-US" sz="1800" b="1">
              <a:solidFill>
                <a:srgbClr val="067B0E"/>
              </a:solidFill>
              <a:latin typeface="Courier New" pitchFamily="-107" charset="0"/>
            </a:endParaRPr>
          </a:p>
        </p:txBody>
      </p:sp>
      <p:sp>
        <p:nvSpPr>
          <p:cNvPr id="1032232" name="Text Box 40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5670550" y="1995488"/>
            <a:ext cx="838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Courier New" pitchFamily="-107" charset="0"/>
              </a:rPr>
              <a:t>0</a:t>
            </a:r>
            <a:endParaRPr lang="en-US" sz="1800" b="1">
              <a:solidFill>
                <a:srgbClr val="067B0E"/>
              </a:solidFill>
              <a:latin typeface="Courier New" pitchFamily="-107" charset="0"/>
            </a:endParaRPr>
          </a:p>
        </p:txBody>
      </p:sp>
      <p:sp>
        <p:nvSpPr>
          <p:cNvPr id="1032233" name="Text Box 41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447675" y="277813"/>
            <a:ext cx="3333750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200"/>
              <a:t>The D latch</a:t>
            </a:r>
          </a:p>
        </p:txBody>
      </p:sp>
      <p:grpSp>
        <p:nvGrpSpPr>
          <p:cNvPr id="1032234" name="Group 42"/>
          <p:cNvGrpSpPr>
            <a:grpSpLocks/>
          </p:cNvGrpSpPr>
          <p:nvPr>
            <p:custDataLst>
              <p:tags r:id="rId29"/>
            </p:custDataLst>
          </p:nvPr>
        </p:nvGrpSpPr>
        <p:grpSpPr bwMode="auto">
          <a:xfrm>
            <a:off x="3729038" y="1430338"/>
            <a:ext cx="500062" cy="647700"/>
            <a:chOff x="4891" y="1600"/>
            <a:chExt cx="315" cy="408"/>
          </a:xfrm>
        </p:grpSpPr>
        <p:sp>
          <p:nvSpPr>
            <p:cNvPr id="1032235" name="Freeform 43"/>
            <p:cNvSpPr>
              <a:spLocks/>
            </p:cNvSpPr>
            <p:nvPr>
              <p:custDataLst>
                <p:tags r:id="rId62"/>
              </p:custDataLst>
            </p:nvPr>
          </p:nvSpPr>
          <p:spPr bwMode="auto">
            <a:xfrm>
              <a:off x="4891" y="1600"/>
              <a:ext cx="314" cy="200"/>
            </a:xfrm>
            <a:custGeom>
              <a:avLst/>
              <a:gdLst>
                <a:gd name="T0" fmla="*/ 3 w 314"/>
                <a:gd name="T1" fmla="*/ 0 h 200"/>
                <a:gd name="T2" fmla="*/ 79 w 314"/>
                <a:gd name="T3" fmla="*/ 12 h 200"/>
                <a:gd name="T4" fmla="*/ 238 w 314"/>
                <a:gd name="T5" fmla="*/ 65 h 200"/>
                <a:gd name="T6" fmla="*/ 291 w 314"/>
                <a:gd name="T7" fmla="*/ 130 h 200"/>
                <a:gd name="T8" fmla="*/ 303 w 314"/>
                <a:gd name="T9" fmla="*/ 147 h 200"/>
                <a:gd name="T10" fmla="*/ 314 w 314"/>
                <a:gd name="T11" fmla="*/ 200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4" h="200">
                  <a:moveTo>
                    <a:pt x="3" y="0"/>
                  </a:moveTo>
                  <a:cubicBezTo>
                    <a:pt x="42" y="14"/>
                    <a:pt x="0" y="0"/>
                    <a:pt x="79" y="12"/>
                  </a:cubicBezTo>
                  <a:cubicBezTo>
                    <a:pt x="116" y="17"/>
                    <a:pt x="207" y="44"/>
                    <a:pt x="238" y="65"/>
                  </a:cubicBezTo>
                  <a:cubicBezTo>
                    <a:pt x="255" y="91"/>
                    <a:pt x="271" y="100"/>
                    <a:pt x="291" y="130"/>
                  </a:cubicBezTo>
                  <a:cubicBezTo>
                    <a:pt x="294" y="135"/>
                    <a:pt x="303" y="147"/>
                    <a:pt x="303" y="147"/>
                  </a:cubicBezTo>
                  <a:cubicBezTo>
                    <a:pt x="308" y="165"/>
                    <a:pt x="314" y="180"/>
                    <a:pt x="314" y="200"/>
                  </a:cubicBez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236" name="Freeform 44"/>
            <p:cNvSpPr>
              <a:spLocks/>
            </p:cNvSpPr>
            <p:nvPr>
              <p:custDataLst>
                <p:tags r:id="rId63"/>
              </p:custDataLst>
            </p:nvPr>
          </p:nvSpPr>
          <p:spPr bwMode="auto">
            <a:xfrm flipV="1">
              <a:off x="4892" y="1808"/>
              <a:ext cx="314" cy="200"/>
            </a:xfrm>
            <a:custGeom>
              <a:avLst/>
              <a:gdLst>
                <a:gd name="T0" fmla="*/ 3 w 314"/>
                <a:gd name="T1" fmla="*/ 0 h 200"/>
                <a:gd name="T2" fmla="*/ 79 w 314"/>
                <a:gd name="T3" fmla="*/ 12 h 200"/>
                <a:gd name="T4" fmla="*/ 238 w 314"/>
                <a:gd name="T5" fmla="*/ 65 h 200"/>
                <a:gd name="T6" fmla="*/ 291 w 314"/>
                <a:gd name="T7" fmla="*/ 130 h 200"/>
                <a:gd name="T8" fmla="*/ 303 w 314"/>
                <a:gd name="T9" fmla="*/ 147 h 200"/>
                <a:gd name="T10" fmla="*/ 314 w 314"/>
                <a:gd name="T11" fmla="*/ 200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4" h="200">
                  <a:moveTo>
                    <a:pt x="3" y="0"/>
                  </a:moveTo>
                  <a:cubicBezTo>
                    <a:pt x="42" y="14"/>
                    <a:pt x="0" y="0"/>
                    <a:pt x="79" y="12"/>
                  </a:cubicBezTo>
                  <a:cubicBezTo>
                    <a:pt x="116" y="17"/>
                    <a:pt x="207" y="44"/>
                    <a:pt x="238" y="65"/>
                  </a:cubicBezTo>
                  <a:cubicBezTo>
                    <a:pt x="255" y="91"/>
                    <a:pt x="271" y="100"/>
                    <a:pt x="291" y="130"/>
                  </a:cubicBezTo>
                  <a:cubicBezTo>
                    <a:pt x="294" y="135"/>
                    <a:pt x="303" y="147"/>
                    <a:pt x="303" y="147"/>
                  </a:cubicBezTo>
                  <a:cubicBezTo>
                    <a:pt x="308" y="165"/>
                    <a:pt x="314" y="180"/>
                    <a:pt x="314" y="200"/>
                  </a:cubicBez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237" name="Line 45"/>
            <p:cNvSpPr>
              <a:spLocks noChangeShapeType="1"/>
            </p:cNvSpPr>
            <p:nvPr>
              <p:custDataLst>
                <p:tags r:id="rId64"/>
              </p:custDataLst>
            </p:nvPr>
          </p:nvSpPr>
          <p:spPr bwMode="auto">
            <a:xfrm>
              <a:off x="4894" y="1606"/>
              <a:ext cx="0" cy="3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32238" name="Line 46"/>
          <p:cNvSpPr>
            <a:spLocks noChangeShapeType="1"/>
          </p:cNvSpPr>
          <p:nvPr>
            <p:custDataLst>
              <p:tags r:id="rId30"/>
            </p:custDataLst>
          </p:nvPr>
        </p:nvSpPr>
        <p:spPr bwMode="auto">
          <a:xfrm>
            <a:off x="2965450" y="3373438"/>
            <a:ext cx="6000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239" name="Line 47"/>
          <p:cNvSpPr>
            <a:spLocks noChangeShapeType="1"/>
          </p:cNvSpPr>
          <p:nvPr>
            <p:custDataLst>
              <p:tags r:id="rId31"/>
            </p:custDataLst>
          </p:nvPr>
        </p:nvSpPr>
        <p:spPr bwMode="auto">
          <a:xfrm flipH="1">
            <a:off x="2954338" y="1579563"/>
            <a:ext cx="0" cy="17907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240" name="Line 48"/>
          <p:cNvSpPr>
            <a:spLocks noChangeShapeType="1"/>
          </p:cNvSpPr>
          <p:nvPr>
            <p:custDataLst>
              <p:tags r:id="rId32"/>
            </p:custDataLst>
          </p:nvPr>
        </p:nvSpPr>
        <p:spPr bwMode="auto">
          <a:xfrm flipH="1">
            <a:off x="2544763" y="1844675"/>
            <a:ext cx="0" cy="18430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241" name="Line 49"/>
          <p:cNvSpPr>
            <a:spLocks noChangeShapeType="1"/>
          </p:cNvSpPr>
          <p:nvPr>
            <p:custDataLst>
              <p:tags r:id="rId33"/>
            </p:custDataLst>
          </p:nvPr>
        </p:nvSpPr>
        <p:spPr bwMode="auto">
          <a:xfrm>
            <a:off x="1135063" y="1854200"/>
            <a:ext cx="17557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242" name="Oval 50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3581400" y="3297238"/>
            <a:ext cx="141288" cy="1397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32243" name="Group 51"/>
          <p:cNvGrpSpPr>
            <a:grpSpLocks/>
          </p:cNvGrpSpPr>
          <p:nvPr>
            <p:custDataLst>
              <p:tags r:id="rId35"/>
            </p:custDataLst>
          </p:nvPr>
        </p:nvGrpSpPr>
        <p:grpSpPr bwMode="auto">
          <a:xfrm>
            <a:off x="3729038" y="3184525"/>
            <a:ext cx="500062" cy="647700"/>
            <a:chOff x="4891" y="1600"/>
            <a:chExt cx="315" cy="408"/>
          </a:xfrm>
        </p:grpSpPr>
        <p:sp>
          <p:nvSpPr>
            <p:cNvPr id="1032244" name="Freeform 52"/>
            <p:cNvSpPr>
              <a:spLocks/>
            </p:cNvSpPr>
            <p:nvPr>
              <p:custDataLst>
                <p:tags r:id="rId59"/>
              </p:custDataLst>
            </p:nvPr>
          </p:nvSpPr>
          <p:spPr bwMode="auto">
            <a:xfrm>
              <a:off x="4891" y="1600"/>
              <a:ext cx="314" cy="200"/>
            </a:xfrm>
            <a:custGeom>
              <a:avLst/>
              <a:gdLst>
                <a:gd name="T0" fmla="*/ 3 w 314"/>
                <a:gd name="T1" fmla="*/ 0 h 200"/>
                <a:gd name="T2" fmla="*/ 79 w 314"/>
                <a:gd name="T3" fmla="*/ 12 h 200"/>
                <a:gd name="T4" fmla="*/ 238 w 314"/>
                <a:gd name="T5" fmla="*/ 65 h 200"/>
                <a:gd name="T6" fmla="*/ 291 w 314"/>
                <a:gd name="T7" fmla="*/ 130 h 200"/>
                <a:gd name="T8" fmla="*/ 303 w 314"/>
                <a:gd name="T9" fmla="*/ 147 h 200"/>
                <a:gd name="T10" fmla="*/ 314 w 314"/>
                <a:gd name="T11" fmla="*/ 200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4" h="200">
                  <a:moveTo>
                    <a:pt x="3" y="0"/>
                  </a:moveTo>
                  <a:cubicBezTo>
                    <a:pt x="42" y="14"/>
                    <a:pt x="0" y="0"/>
                    <a:pt x="79" y="12"/>
                  </a:cubicBezTo>
                  <a:cubicBezTo>
                    <a:pt x="116" y="17"/>
                    <a:pt x="207" y="44"/>
                    <a:pt x="238" y="65"/>
                  </a:cubicBezTo>
                  <a:cubicBezTo>
                    <a:pt x="255" y="91"/>
                    <a:pt x="271" y="100"/>
                    <a:pt x="291" y="130"/>
                  </a:cubicBezTo>
                  <a:cubicBezTo>
                    <a:pt x="294" y="135"/>
                    <a:pt x="303" y="147"/>
                    <a:pt x="303" y="147"/>
                  </a:cubicBezTo>
                  <a:cubicBezTo>
                    <a:pt x="308" y="165"/>
                    <a:pt x="314" y="180"/>
                    <a:pt x="314" y="200"/>
                  </a:cubicBez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245" name="Freeform 53"/>
            <p:cNvSpPr>
              <a:spLocks/>
            </p:cNvSpPr>
            <p:nvPr>
              <p:custDataLst>
                <p:tags r:id="rId60"/>
              </p:custDataLst>
            </p:nvPr>
          </p:nvSpPr>
          <p:spPr bwMode="auto">
            <a:xfrm flipV="1">
              <a:off x="4892" y="1808"/>
              <a:ext cx="314" cy="200"/>
            </a:xfrm>
            <a:custGeom>
              <a:avLst/>
              <a:gdLst>
                <a:gd name="T0" fmla="*/ 3 w 314"/>
                <a:gd name="T1" fmla="*/ 0 h 200"/>
                <a:gd name="T2" fmla="*/ 79 w 314"/>
                <a:gd name="T3" fmla="*/ 12 h 200"/>
                <a:gd name="T4" fmla="*/ 238 w 314"/>
                <a:gd name="T5" fmla="*/ 65 h 200"/>
                <a:gd name="T6" fmla="*/ 291 w 314"/>
                <a:gd name="T7" fmla="*/ 130 h 200"/>
                <a:gd name="T8" fmla="*/ 303 w 314"/>
                <a:gd name="T9" fmla="*/ 147 h 200"/>
                <a:gd name="T10" fmla="*/ 314 w 314"/>
                <a:gd name="T11" fmla="*/ 200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4" h="200">
                  <a:moveTo>
                    <a:pt x="3" y="0"/>
                  </a:moveTo>
                  <a:cubicBezTo>
                    <a:pt x="42" y="14"/>
                    <a:pt x="0" y="0"/>
                    <a:pt x="79" y="12"/>
                  </a:cubicBezTo>
                  <a:cubicBezTo>
                    <a:pt x="116" y="17"/>
                    <a:pt x="207" y="44"/>
                    <a:pt x="238" y="65"/>
                  </a:cubicBezTo>
                  <a:cubicBezTo>
                    <a:pt x="255" y="91"/>
                    <a:pt x="271" y="100"/>
                    <a:pt x="291" y="130"/>
                  </a:cubicBezTo>
                  <a:cubicBezTo>
                    <a:pt x="294" y="135"/>
                    <a:pt x="303" y="147"/>
                    <a:pt x="303" y="147"/>
                  </a:cubicBezTo>
                  <a:cubicBezTo>
                    <a:pt x="308" y="165"/>
                    <a:pt x="314" y="180"/>
                    <a:pt x="314" y="200"/>
                  </a:cubicBezTo>
                </a:path>
              </a:pathLst>
            </a:custGeom>
            <a:noFill/>
            <a:ln w="19050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246" name="Line 54"/>
            <p:cNvSpPr>
              <a:spLocks noChangeShapeType="1"/>
            </p:cNvSpPr>
            <p:nvPr>
              <p:custDataLst>
                <p:tags r:id="rId61"/>
              </p:custDataLst>
            </p:nvPr>
          </p:nvSpPr>
          <p:spPr bwMode="auto">
            <a:xfrm>
              <a:off x="4894" y="1606"/>
              <a:ext cx="0" cy="3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32247" name="Line 55"/>
          <p:cNvSpPr>
            <a:spLocks noChangeShapeType="1"/>
          </p:cNvSpPr>
          <p:nvPr>
            <p:custDataLst>
              <p:tags r:id="rId36"/>
            </p:custDataLst>
          </p:nvPr>
        </p:nvSpPr>
        <p:spPr bwMode="auto">
          <a:xfrm>
            <a:off x="1112838" y="1585913"/>
            <a:ext cx="26209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248" name="Line 56"/>
          <p:cNvSpPr>
            <a:spLocks noChangeShapeType="1"/>
          </p:cNvSpPr>
          <p:nvPr>
            <p:custDataLst>
              <p:tags r:id="rId37"/>
            </p:custDataLst>
          </p:nvPr>
        </p:nvSpPr>
        <p:spPr bwMode="auto">
          <a:xfrm>
            <a:off x="3025775" y="1847850"/>
            <a:ext cx="7080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249" name="Line 57"/>
          <p:cNvSpPr>
            <a:spLocks noChangeShapeType="1"/>
          </p:cNvSpPr>
          <p:nvPr>
            <p:custDataLst>
              <p:tags r:id="rId38"/>
            </p:custDataLst>
          </p:nvPr>
        </p:nvSpPr>
        <p:spPr bwMode="auto">
          <a:xfrm>
            <a:off x="2543175" y="3675063"/>
            <a:ext cx="11842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250" name="Rectangle 58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1047750" y="1204913"/>
            <a:ext cx="3667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67B0E"/>
                </a:solidFill>
                <a:latin typeface="Courier New" pitchFamily="-107" charset="0"/>
              </a:rPr>
              <a:t>D</a:t>
            </a:r>
            <a:endParaRPr lang="en-US" sz="1600">
              <a:latin typeface="Monaco" pitchFamily="1" charset="0"/>
            </a:endParaRPr>
          </a:p>
        </p:txBody>
      </p:sp>
      <p:sp>
        <p:nvSpPr>
          <p:cNvPr id="1032251" name="Rectangle 59"/>
          <p:cNvSpPr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1484313" y="1287463"/>
            <a:ext cx="6715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>
                <a:solidFill>
                  <a:srgbClr val="067B0E"/>
                </a:solidFill>
                <a:latin typeface="Monaco" pitchFamily="1" charset="0"/>
              </a:rPr>
              <a:t>data</a:t>
            </a:r>
          </a:p>
        </p:txBody>
      </p:sp>
      <p:sp>
        <p:nvSpPr>
          <p:cNvPr id="1032252" name="Rectangle 60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1073150" y="1860550"/>
            <a:ext cx="11604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>
                <a:solidFill>
                  <a:srgbClr val="067B0E"/>
                </a:solidFill>
                <a:latin typeface="Monaco" pitchFamily="1" charset="0"/>
              </a:rPr>
              <a:t>"strobe"</a:t>
            </a:r>
          </a:p>
        </p:txBody>
      </p:sp>
      <p:sp>
        <p:nvSpPr>
          <p:cNvPr id="1032253" name="Text Box 61"/>
          <p:cNvSpPr txBox="1"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3660775" y="1611313"/>
            <a:ext cx="6111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latin typeface="Arial" charset="0"/>
              </a:rPr>
              <a:t>AND</a:t>
            </a:r>
          </a:p>
        </p:txBody>
      </p:sp>
      <p:sp>
        <p:nvSpPr>
          <p:cNvPr id="1032254" name="Text Box 62"/>
          <p:cNvSpPr txBox="1"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3660775" y="3352800"/>
            <a:ext cx="6111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latin typeface="Arial" charset="0"/>
              </a:rPr>
              <a:t>AND</a:t>
            </a:r>
          </a:p>
        </p:txBody>
      </p:sp>
      <p:sp>
        <p:nvSpPr>
          <p:cNvPr id="1032255" name="Line 63"/>
          <p:cNvSpPr>
            <a:spLocks noChangeShapeType="1"/>
          </p:cNvSpPr>
          <p:nvPr>
            <p:custDataLst>
              <p:tags r:id="rId44"/>
            </p:custDataLst>
          </p:nvPr>
        </p:nvSpPr>
        <p:spPr bwMode="auto">
          <a:xfrm>
            <a:off x="4219575" y="3509963"/>
            <a:ext cx="1168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32256" name="Line 64"/>
          <p:cNvSpPr>
            <a:spLocks noChangeShapeType="1"/>
          </p:cNvSpPr>
          <p:nvPr>
            <p:custDataLst>
              <p:tags r:id="rId45"/>
            </p:custDataLst>
          </p:nvPr>
        </p:nvSpPr>
        <p:spPr bwMode="auto">
          <a:xfrm>
            <a:off x="4222750" y="1760538"/>
            <a:ext cx="1168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32257" name="Rectangle 65"/>
          <p:cNvSpPr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5072063" y="134938"/>
            <a:ext cx="3952875" cy="3802062"/>
          </a:xfrm>
          <a:prstGeom prst="rect">
            <a:avLst/>
          </a:prstGeom>
          <a:noFill/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32258" name="Text Box 66"/>
          <p:cNvSpPr txBox="1"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6019800" y="4114800"/>
            <a:ext cx="2286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67B0E"/>
                </a:solidFill>
                <a:latin typeface="Courier New" pitchFamily="-107" charset="0"/>
              </a:rPr>
              <a:t>S</a:t>
            </a:r>
            <a:r>
              <a:rPr lang="en-US" sz="1400">
                <a:latin typeface="Comic Sans MS" pitchFamily="-107" charset="0"/>
              </a:rPr>
              <a:t> sets </a:t>
            </a:r>
            <a:r>
              <a:rPr lang="en-US" sz="1400" b="1">
                <a:solidFill>
                  <a:srgbClr val="1002CE"/>
                </a:solidFill>
                <a:latin typeface="Comic Sans MS" pitchFamily="-107" charset="0"/>
              </a:rPr>
              <a:t>Q</a:t>
            </a:r>
            <a:r>
              <a:rPr lang="en-US" sz="1400">
                <a:latin typeface="Comic Sans MS" pitchFamily="-107" charset="0"/>
              </a:rPr>
              <a:t> to </a:t>
            </a:r>
            <a:r>
              <a:rPr lang="en-US" sz="1800" b="1">
                <a:latin typeface="Courier New" pitchFamily="-107" charset="0"/>
              </a:rPr>
              <a:t>1</a:t>
            </a:r>
            <a:r>
              <a:rPr lang="en-US" sz="1400">
                <a:latin typeface="Comic Sans MS" pitchFamily="-107" charset="0"/>
              </a:rPr>
              <a:t>.</a:t>
            </a:r>
          </a:p>
        </p:txBody>
      </p:sp>
      <p:sp>
        <p:nvSpPr>
          <p:cNvPr id="1032259" name="Text Box 67"/>
          <p:cNvSpPr txBox="1"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6019800" y="4411663"/>
            <a:ext cx="2286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rgbClr val="067B0E"/>
                </a:solidFill>
                <a:latin typeface="Courier New" pitchFamily="-107" charset="0"/>
              </a:rPr>
              <a:t>R</a:t>
            </a:r>
            <a:r>
              <a:rPr lang="en-US" sz="1400">
                <a:latin typeface="Comic Sans MS" pitchFamily="-107" charset="0"/>
              </a:rPr>
              <a:t> resets </a:t>
            </a:r>
            <a:r>
              <a:rPr lang="en-US" sz="1400" b="1">
                <a:solidFill>
                  <a:srgbClr val="1002CE"/>
                </a:solidFill>
                <a:latin typeface="Comic Sans MS" pitchFamily="-107" charset="0"/>
              </a:rPr>
              <a:t>Q</a:t>
            </a:r>
            <a:r>
              <a:rPr lang="en-US" sz="1400">
                <a:latin typeface="Comic Sans MS" pitchFamily="-107" charset="0"/>
              </a:rPr>
              <a:t> to </a:t>
            </a:r>
            <a:r>
              <a:rPr lang="en-US" sz="1800" b="1">
                <a:latin typeface="Courier New" pitchFamily="-107" charset="0"/>
              </a:rPr>
              <a:t>0</a:t>
            </a:r>
            <a:r>
              <a:rPr lang="en-US" sz="1400">
                <a:latin typeface="Comic Sans MS" pitchFamily="-107" charset="0"/>
              </a:rPr>
              <a:t>.</a:t>
            </a:r>
          </a:p>
        </p:txBody>
      </p:sp>
      <p:sp>
        <p:nvSpPr>
          <p:cNvPr id="1032260" name="Line 68"/>
          <p:cNvSpPr>
            <a:spLocks noChangeShapeType="1"/>
          </p:cNvSpPr>
          <p:nvPr>
            <p:custDataLst>
              <p:tags r:id="rId49"/>
            </p:custDataLst>
          </p:nvPr>
        </p:nvSpPr>
        <p:spPr bwMode="auto">
          <a:xfrm flipV="1">
            <a:off x="3886200" y="3886200"/>
            <a:ext cx="0" cy="368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32261" name="Text Box 69"/>
          <p:cNvSpPr txBox="1">
            <a:spLocks noChangeArrowheads="1"/>
          </p:cNvSpPr>
          <p:nvPr>
            <p:custDataLst>
              <p:tags r:id="rId50"/>
            </p:custDataLst>
          </p:nvPr>
        </p:nvSpPr>
        <p:spPr bwMode="auto">
          <a:xfrm>
            <a:off x="2960688" y="4302125"/>
            <a:ext cx="19653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Comic Sans MS" pitchFamily="-107" charset="0"/>
              </a:rPr>
              <a:t>These ANDs ensure</a:t>
            </a:r>
          </a:p>
        </p:txBody>
      </p:sp>
      <p:sp>
        <p:nvSpPr>
          <p:cNvPr id="1032262" name="Rectangle 70"/>
          <p:cNvSpPr>
            <a:spLocks noChangeArrowheads="1"/>
          </p:cNvSpPr>
          <p:nvPr>
            <p:custDataLst>
              <p:tags r:id="rId51"/>
            </p:custDataLst>
          </p:nvPr>
        </p:nvSpPr>
        <p:spPr bwMode="auto">
          <a:xfrm>
            <a:off x="3221038" y="4564063"/>
            <a:ext cx="14668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Comic Sans MS" pitchFamily="-107" charset="0"/>
              </a:rPr>
              <a:t>if </a:t>
            </a:r>
            <a:r>
              <a:rPr lang="en-US" sz="1600" b="1">
                <a:solidFill>
                  <a:srgbClr val="067B0E"/>
                </a:solidFill>
                <a:latin typeface="Courier New" pitchFamily="-107" charset="0"/>
              </a:rPr>
              <a:t>D</a:t>
            </a:r>
            <a:r>
              <a:rPr lang="en-US" sz="1400">
                <a:latin typeface="Comic Sans MS" pitchFamily="-107" charset="0"/>
              </a:rPr>
              <a:t> == 1, </a:t>
            </a:r>
            <a:r>
              <a:rPr lang="en-US" sz="1600" b="1">
                <a:solidFill>
                  <a:srgbClr val="067B0E"/>
                </a:solidFill>
                <a:latin typeface="Courier New" pitchFamily="-107" charset="0"/>
              </a:rPr>
              <a:t>S</a:t>
            </a:r>
            <a:r>
              <a:rPr lang="en-US" sz="1400">
                <a:latin typeface="Comic Sans MS" pitchFamily="-107" charset="0"/>
              </a:rPr>
              <a:t> is 1 </a:t>
            </a:r>
          </a:p>
        </p:txBody>
      </p:sp>
      <p:sp>
        <p:nvSpPr>
          <p:cNvPr id="1032263" name="Rectangle 71"/>
          <p:cNvSpPr>
            <a:spLocks noChangeArrowheads="1"/>
          </p:cNvSpPr>
          <p:nvPr>
            <p:custDataLst>
              <p:tags r:id="rId52"/>
            </p:custDataLst>
          </p:nvPr>
        </p:nvSpPr>
        <p:spPr bwMode="auto">
          <a:xfrm>
            <a:off x="3213100" y="4843463"/>
            <a:ext cx="14954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Comic Sans MS" pitchFamily="-107" charset="0"/>
              </a:rPr>
              <a:t>if </a:t>
            </a:r>
            <a:r>
              <a:rPr lang="en-US" sz="1600" b="1">
                <a:solidFill>
                  <a:srgbClr val="067B0E"/>
                </a:solidFill>
                <a:latin typeface="Courier New" pitchFamily="-107" charset="0"/>
              </a:rPr>
              <a:t>D</a:t>
            </a:r>
            <a:r>
              <a:rPr lang="en-US" sz="1400">
                <a:latin typeface="Comic Sans MS" pitchFamily="-107" charset="0"/>
              </a:rPr>
              <a:t> == 0, </a:t>
            </a:r>
            <a:r>
              <a:rPr lang="en-US" sz="1600" b="1">
                <a:solidFill>
                  <a:srgbClr val="067B0E"/>
                </a:solidFill>
                <a:latin typeface="Courier New" pitchFamily="-107" charset="0"/>
              </a:rPr>
              <a:t>R</a:t>
            </a:r>
            <a:r>
              <a:rPr lang="en-US" sz="1400">
                <a:latin typeface="Comic Sans MS" pitchFamily="-107" charset="0"/>
              </a:rPr>
              <a:t> is 1 </a:t>
            </a:r>
          </a:p>
        </p:txBody>
      </p:sp>
      <p:sp>
        <p:nvSpPr>
          <p:cNvPr id="1032264" name="Text Box 72"/>
          <p:cNvSpPr txBox="1">
            <a:spLocks noChangeArrowheads="1"/>
          </p:cNvSpPr>
          <p:nvPr>
            <p:custDataLst>
              <p:tags r:id="rId53"/>
            </p:custDataLst>
          </p:nvPr>
        </p:nvSpPr>
        <p:spPr bwMode="auto">
          <a:xfrm>
            <a:off x="136525" y="2486025"/>
            <a:ext cx="2266950" cy="952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latin typeface="Comic Sans MS" pitchFamily="-107" charset="0"/>
              </a:rPr>
              <a:t>The data can be ready any time (or NOT!) But nothing will happen until the strobe says so!</a:t>
            </a:r>
          </a:p>
        </p:txBody>
      </p:sp>
      <p:sp>
        <p:nvSpPr>
          <p:cNvPr id="1032265" name="Rectangle 73"/>
          <p:cNvSpPr>
            <a:spLocks noChangeArrowheads="1"/>
          </p:cNvSpPr>
          <p:nvPr>
            <p:custDataLst>
              <p:tags r:id="rId54"/>
            </p:custDataLst>
          </p:nvPr>
        </p:nvSpPr>
        <p:spPr bwMode="auto">
          <a:xfrm>
            <a:off x="5762625" y="4103688"/>
            <a:ext cx="2071688" cy="7143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32266" name="Rectangle 74"/>
          <p:cNvSpPr>
            <a:spLocks noChangeArrowheads="1"/>
          </p:cNvSpPr>
          <p:nvPr>
            <p:custDataLst>
              <p:tags r:id="rId55"/>
            </p:custDataLst>
          </p:nvPr>
        </p:nvSpPr>
        <p:spPr bwMode="auto">
          <a:xfrm>
            <a:off x="2867025" y="4271963"/>
            <a:ext cx="2071688" cy="992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pic>
        <p:nvPicPr>
          <p:cNvPr id="1032267" name="Picture 75"/>
          <p:cNvPicPr>
            <a:picLocks noChangeAspect="1" noChangeArrowheads="1"/>
          </p:cNvPicPr>
          <p:nvPr>
            <p:custDataLst>
              <p:tags r:id="rId56"/>
            </p:custDataLst>
          </p:nvPr>
        </p:nvPicPr>
        <p:blipFill>
          <a:blip r:embed="rId7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733800"/>
            <a:ext cx="1168400" cy="128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268" name="Picture 76"/>
          <p:cNvPicPr>
            <a:picLocks noChangeAspect="1" noChangeArrowheads="1"/>
          </p:cNvPicPr>
          <p:nvPr>
            <p:custDataLst>
              <p:tags r:id="rId57"/>
            </p:custDataLst>
          </p:nvPr>
        </p:nvPicPr>
        <p:blipFill>
          <a:blip r:embed="rId7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4988" y="5286375"/>
            <a:ext cx="1041400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32269" name="Text Box 77"/>
          <p:cNvSpPr txBox="1">
            <a:spLocks noChangeArrowheads="1"/>
          </p:cNvSpPr>
          <p:nvPr>
            <p:custDataLst>
              <p:tags r:id="rId58"/>
            </p:custDataLst>
          </p:nvPr>
        </p:nvSpPr>
        <p:spPr bwMode="auto">
          <a:xfrm>
            <a:off x="6248400" y="6172200"/>
            <a:ext cx="2233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1002CE"/>
                </a:solidFill>
                <a:latin typeface="Comic Sans MS" pitchFamily="-107" charset="0"/>
              </a:rPr>
              <a:t>"flip-flop"</a:t>
            </a:r>
          </a:p>
        </p:txBody>
      </p:sp>
    </p:spTree>
    <p:extLst>
      <p:ext uri="{BB962C8B-B14F-4D97-AF65-F5344CB8AC3E}">
        <p14:creationId xmlns:p14="http://schemas.microsoft.com/office/powerpoint/2010/main" val="1501019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IMODE__TAG" val="False"/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IMODE__TAG" val="False"/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IMODE__TAG" val="False"/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IMODE__TAG" val="False"/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627</Words>
  <Application>Microsoft Office PowerPoint</Application>
  <PresentationFormat>On-screen Show (4:3)</PresentationFormat>
  <Paragraphs>231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Harvey Mudd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alvarado</dc:creator>
  <cp:lastModifiedBy>alvarado</cp:lastModifiedBy>
  <cp:revision>1</cp:revision>
  <dcterms:created xsi:type="dcterms:W3CDTF">2010-09-28T05:57:21Z</dcterms:created>
  <dcterms:modified xsi:type="dcterms:W3CDTF">2010-09-28T05:58:06Z</dcterms:modified>
</cp:coreProperties>
</file>