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61" r:id="rId4"/>
    <p:sldId id="260" r:id="rId5"/>
    <p:sldId id="257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84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EA586C-B72B-4C3B-A401-84CA4590A8FF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E8D28-1666-4A38-ABE5-F15D678241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E8D28-1666-4A38-ABE5-F15D678241F9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E8D28-1666-4A38-ABE5-F15D678241F9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E52C6-B5A6-4FE8-8F81-D0797A757224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07F-85A7-4921-8534-D7E5ADB59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E52C6-B5A6-4FE8-8F81-D0797A757224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07F-85A7-4921-8534-D7E5ADB59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E52C6-B5A6-4FE8-8F81-D0797A757224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07F-85A7-4921-8534-D7E5ADB59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E52C6-B5A6-4FE8-8F81-D0797A757224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07F-85A7-4921-8534-D7E5ADB59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E52C6-B5A6-4FE8-8F81-D0797A757224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07F-85A7-4921-8534-D7E5ADB59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E52C6-B5A6-4FE8-8F81-D0797A757224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07F-85A7-4921-8534-D7E5ADB59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E52C6-B5A6-4FE8-8F81-D0797A757224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07F-85A7-4921-8534-D7E5ADB59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E52C6-B5A6-4FE8-8F81-D0797A757224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07F-85A7-4921-8534-D7E5ADB59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E52C6-B5A6-4FE8-8F81-D0797A757224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07F-85A7-4921-8534-D7E5ADB59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E52C6-B5A6-4FE8-8F81-D0797A757224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07F-85A7-4921-8534-D7E5ADB59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E52C6-B5A6-4FE8-8F81-D0797A757224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07F-85A7-4921-8534-D7E5ADB594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E52C6-B5A6-4FE8-8F81-D0797A757224}" type="datetimeFigureOut">
              <a:rPr lang="en-US" smtClean="0"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B707F-85A7-4921-8534-D7E5ADB594C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Fun!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first … code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Preparation</a:t>
            </a:r>
          </a:p>
          <a:p>
            <a:r>
              <a:rPr lang="en-US" dirty="0" smtClean="0"/>
              <a:t>Review</a:t>
            </a:r>
          </a:p>
          <a:p>
            <a:r>
              <a:rPr lang="en-US" dirty="0" smtClean="0"/>
              <a:t>Follow up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2819400" y="1371600"/>
            <a:ext cx="0" cy="5181600"/>
          </a:xfrm>
          <a:prstGeom prst="line">
            <a:avLst/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6324600" y="1371600"/>
            <a:ext cx="0" cy="5181600"/>
          </a:xfrm>
          <a:prstGeom prst="line">
            <a:avLst/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Review Preparation</a:t>
            </a:r>
            <a:endParaRPr lang="en-US" dirty="0" smtClean="0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685800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tx1"/>
                </a:solidFill>
              </a:rPr>
              <a:t>prepare work</a:t>
            </a:r>
          </a:p>
          <a:p>
            <a:r>
              <a:rPr lang="en-US">
                <a:solidFill>
                  <a:schemeClr val="tx1"/>
                </a:solidFill>
              </a:rPr>
              <a:t>products + plan</a:t>
            </a:r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3884613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b="1">
                <a:solidFill>
                  <a:srgbClr val="FF0000"/>
                </a:solidFill>
              </a:rPr>
              <a:t>examine work</a:t>
            </a:r>
          </a:p>
          <a:p>
            <a:r>
              <a:rPr lang="en-US" b="1">
                <a:solidFill>
                  <a:srgbClr val="FF0000"/>
                </a:solidFill>
              </a:rPr>
              <a:t>products + plan</a:t>
            </a:r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>
            <a:off x="1676400" y="4648200"/>
            <a:ext cx="17526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tx1"/>
                </a:solidFill>
              </a:rPr>
              <a:t>prepare review</a:t>
            </a:r>
          </a:p>
          <a:p>
            <a:r>
              <a:rPr lang="en-US">
                <a:solidFill>
                  <a:schemeClr val="tx1"/>
                </a:solidFill>
              </a:rPr>
              <a:t>package</a:t>
            </a:r>
          </a:p>
        </p:txBody>
      </p:sp>
      <p:sp>
        <p:nvSpPr>
          <p:cNvPr id="8200" name="AutoShape 8"/>
          <p:cNvSpPr>
            <a:spLocks noChangeArrowheads="1"/>
          </p:cNvSpPr>
          <p:nvPr/>
        </p:nvSpPr>
        <p:spPr bwMode="auto">
          <a:xfrm>
            <a:off x="3694113" y="3695700"/>
            <a:ext cx="2057400" cy="990600"/>
          </a:xfrm>
          <a:prstGeom prst="flowChartDecision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tx1"/>
                </a:solidFill>
              </a:rPr>
              <a:t>ready for</a:t>
            </a:r>
          </a:p>
          <a:p>
            <a:r>
              <a:rPr lang="en-US">
                <a:solidFill>
                  <a:schemeClr val="tx1"/>
                </a:solidFill>
              </a:rPr>
              <a:t>review?</a:t>
            </a:r>
          </a:p>
        </p:txBody>
      </p:sp>
      <p:sp>
        <p:nvSpPr>
          <p:cNvPr id="8201" name="AutoShape 9"/>
          <p:cNvSpPr>
            <a:spLocks noChangeArrowheads="1"/>
          </p:cNvSpPr>
          <p:nvPr/>
        </p:nvSpPr>
        <p:spPr bwMode="auto">
          <a:xfrm>
            <a:off x="6735763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tx1"/>
                </a:solidFill>
              </a:rPr>
              <a:t>read package</a:t>
            </a:r>
          </a:p>
        </p:txBody>
      </p:sp>
      <p:sp>
        <p:nvSpPr>
          <p:cNvPr id="8202" name="AutoShape 10"/>
          <p:cNvSpPr>
            <a:spLocks noChangeArrowheads="1"/>
          </p:cNvSpPr>
          <p:nvPr/>
        </p:nvSpPr>
        <p:spPr bwMode="auto">
          <a:xfrm>
            <a:off x="6735763" y="3733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tx1"/>
                </a:solidFill>
              </a:rPr>
              <a:t>study work</a:t>
            </a:r>
          </a:p>
          <a:p>
            <a:r>
              <a:rPr lang="en-US">
                <a:solidFill>
                  <a:schemeClr val="tx1"/>
                </a:solidFill>
              </a:rPr>
              <a:t>products</a:t>
            </a:r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>
            <a:off x="6735763" y="4876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tx1"/>
                </a:solidFill>
              </a:rPr>
              <a:t>prepare </a:t>
            </a:r>
          </a:p>
          <a:p>
            <a:r>
              <a:rPr lang="en-US">
                <a:solidFill>
                  <a:schemeClr val="tx1"/>
                </a:solidFill>
              </a:rPr>
              <a:t>comments</a:t>
            </a:r>
          </a:p>
        </p:txBody>
      </p:sp>
      <p:sp>
        <p:nvSpPr>
          <p:cNvPr id="8204" name="AutoShape 12"/>
          <p:cNvSpPr>
            <a:spLocks noChangeArrowheads="1"/>
          </p:cNvSpPr>
          <p:nvPr/>
        </p:nvSpPr>
        <p:spPr bwMode="auto">
          <a:xfrm>
            <a:off x="3694113" y="5791200"/>
            <a:ext cx="2057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tx1"/>
                </a:solidFill>
              </a:rPr>
              <a:t>schedule review</a:t>
            </a:r>
          </a:p>
          <a:p>
            <a:r>
              <a:rPr lang="en-US">
                <a:solidFill>
                  <a:schemeClr val="tx1"/>
                </a:solidFill>
              </a:rPr>
              <a:t>send out packages</a:t>
            </a:r>
          </a:p>
        </p:txBody>
      </p:sp>
      <p:cxnSp>
        <p:nvCxnSpPr>
          <p:cNvPr id="8205" name="AutoShape 13"/>
          <p:cNvCxnSpPr>
            <a:cxnSpLocks noChangeShapeType="1"/>
            <a:stCxn id="8197" idx="3"/>
            <a:endCxn id="8198" idx="1"/>
          </p:cNvCxnSpPr>
          <p:nvPr/>
        </p:nvCxnSpPr>
        <p:spPr bwMode="auto">
          <a:xfrm>
            <a:off x="2362200" y="2933700"/>
            <a:ext cx="15224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8206" name="AutoShape 14"/>
          <p:cNvCxnSpPr>
            <a:cxnSpLocks noChangeShapeType="1"/>
            <a:stCxn id="8198" idx="2"/>
            <a:endCxn id="8200" idx="0"/>
          </p:cNvCxnSpPr>
          <p:nvPr/>
        </p:nvCxnSpPr>
        <p:spPr bwMode="auto">
          <a:xfrm>
            <a:off x="4722813" y="3276600"/>
            <a:ext cx="0" cy="419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207" name="Oval 15"/>
          <p:cNvSpPr>
            <a:spLocks noChangeArrowheads="1"/>
          </p:cNvSpPr>
          <p:nvPr/>
        </p:nvSpPr>
        <p:spPr bwMode="auto">
          <a:xfrm>
            <a:off x="1219200" y="1600200"/>
            <a:ext cx="6096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8208" name="AutoShape 16"/>
          <p:cNvCxnSpPr>
            <a:cxnSpLocks noChangeShapeType="1"/>
            <a:stCxn id="8207" idx="4"/>
            <a:endCxn id="8197" idx="0"/>
          </p:cNvCxnSpPr>
          <p:nvPr/>
        </p:nvCxnSpPr>
        <p:spPr bwMode="auto">
          <a:xfrm>
            <a:off x="1524000" y="2133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8209" name="AutoShape 17"/>
          <p:cNvCxnSpPr>
            <a:cxnSpLocks noChangeShapeType="1"/>
            <a:stCxn id="8200" idx="3"/>
            <a:endCxn id="8197" idx="0"/>
          </p:cNvCxnSpPr>
          <p:nvPr/>
        </p:nvCxnSpPr>
        <p:spPr bwMode="auto">
          <a:xfrm flipH="1" flipV="1">
            <a:off x="1524000" y="2590800"/>
            <a:ext cx="4227513" cy="1600200"/>
          </a:xfrm>
          <a:prstGeom prst="bentConnector4">
            <a:avLst>
              <a:gd name="adj1" fmla="val -5407"/>
              <a:gd name="adj2" fmla="val 11428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8210" name="AutoShape 18"/>
          <p:cNvCxnSpPr>
            <a:cxnSpLocks noChangeShapeType="1"/>
            <a:stCxn id="8199" idx="2"/>
            <a:endCxn id="8204" idx="0"/>
          </p:cNvCxnSpPr>
          <p:nvPr/>
        </p:nvCxnSpPr>
        <p:spPr bwMode="auto">
          <a:xfrm rot="16200000" flipH="1">
            <a:off x="3409157" y="4477543"/>
            <a:ext cx="457200" cy="21701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8211" name="AutoShape 19"/>
          <p:cNvCxnSpPr>
            <a:cxnSpLocks noChangeShapeType="1"/>
            <a:stCxn id="8204" idx="3"/>
            <a:endCxn id="8201" idx="1"/>
          </p:cNvCxnSpPr>
          <p:nvPr/>
        </p:nvCxnSpPr>
        <p:spPr bwMode="auto">
          <a:xfrm flipV="1">
            <a:off x="5751513" y="2933700"/>
            <a:ext cx="984250" cy="3200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8212" name="AutoShape 20"/>
          <p:cNvCxnSpPr>
            <a:cxnSpLocks noChangeShapeType="1"/>
            <a:stCxn id="8201" idx="2"/>
            <a:endCxn id="8202" idx="0"/>
          </p:cNvCxnSpPr>
          <p:nvPr/>
        </p:nvCxnSpPr>
        <p:spPr bwMode="auto">
          <a:xfrm>
            <a:off x="7573963" y="3276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8213" name="AutoShape 21"/>
          <p:cNvCxnSpPr>
            <a:cxnSpLocks noChangeShapeType="1"/>
            <a:stCxn id="8202" idx="2"/>
            <a:endCxn id="8203" idx="0"/>
          </p:cNvCxnSpPr>
          <p:nvPr/>
        </p:nvCxnSpPr>
        <p:spPr bwMode="auto">
          <a:xfrm>
            <a:off x="7573963" y="4419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214" name="Oval 22"/>
          <p:cNvSpPr>
            <a:spLocks noChangeArrowheads="1"/>
          </p:cNvSpPr>
          <p:nvPr/>
        </p:nvSpPr>
        <p:spPr bwMode="auto">
          <a:xfrm>
            <a:off x="7269163" y="5943600"/>
            <a:ext cx="6096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8215" name="AutoShape 23"/>
          <p:cNvCxnSpPr>
            <a:cxnSpLocks noChangeShapeType="1"/>
            <a:stCxn id="8203" idx="2"/>
            <a:endCxn id="8214" idx="0"/>
          </p:cNvCxnSpPr>
          <p:nvPr/>
        </p:nvCxnSpPr>
        <p:spPr bwMode="auto">
          <a:xfrm>
            <a:off x="7573963" y="55626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8216" name="AutoShape 24"/>
          <p:cNvCxnSpPr>
            <a:cxnSpLocks noChangeShapeType="1"/>
            <a:stCxn id="8197" idx="2"/>
            <a:endCxn id="8199" idx="1"/>
          </p:cNvCxnSpPr>
          <p:nvPr/>
        </p:nvCxnSpPr>
        <p:spPr bwMode="auto">
          <a:xfrm rot="16200000" flipH="1">
            <a:off x="742950" y="4057650"/>
            <a:ext cx="1714500" cy="1524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8217" name="AutoShape 25"/>
          <p:cNvCxnSpPr>
            <a:cxnSpLocks noChangeShapeType="1"/>
            <a:stCxn id="8200" idx="1"/>
            <a:endCxn id="8199" idx="3"/>
          </p:cNvCxnSpPr>
          <p:nvPr/>
        </p:nvCxnSpPr>
        <p:spPr bwMode="auto">
          <a:xfrm rot="10800000" flipV="1">
            <a:off x="3429000" y="4191000"/>
            <a:ext cx="265113" cy="800100"/>
          </a:xfrm>
          <a:prstGeom prst="bentConnector3">
            <a:avLst>
              <a:gd name="adj1" fmla="val 4969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1066800" y="1122363"/>
            <a:ext cx="8572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Author</a:t>
            </a: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4110038" y="1122363"/>
            <a:ext cx="12255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Moderator</a:t>
            </a:r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6948488" y="1123950"/>
            <a:ext cx="12509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Reviewers</a:t>
            </a:r>
          </a:p>
        </p:txBody>
      </p:sp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3184525" y="4151313"/>
            <a:ext cx="3365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5616575" y="4379913"/>
            <a:ext cx="3492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Review Package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</a:t>
            </a:r>
          </a:p>
          <a:p>
            <a:r>
              <a:rPr lang="en-US" dirty="0" smtClean="0"/>
              <a:t>Agenda</a:t>
            </a:r>
          </a:p>
          <a:p>
            <a:r>
              <a:rPr lang="en-US" dirty="0" smtClean="0"/>
              <a:t>Criteria (e.g. Code Rubric)</a:t>
            </a:r>
          </a:p>
          <a:p>
            <a:r>
              <a:rPr lang="en-US" dirty="0" smtClean="0"/>
              <a:t>Work Products</a:t>
            </a:r>
          </a:p>
          <a:p>
            <a:pPr lvl="1"/>
            <a:r>
              <a:rPr lang="en-US" dirty="0" smtClean="0"/>
              <a:t>Documentation (UML, etc.)</a:t>
            </a:r>
          </a:p>
          <a:p>
            <a:pPr lvl="1"/>
            <a:r>
              <a:rPr lang="en-US" dirty="0" smtClean="0"/>
              <a:t>Code </a:t>
            </a:r>
          </a:p>
          <a:p>
            <a:r>
              <a:rPr lang="en-US" dirty="0" smtClean="0"/>
              <a:t>Reviewer assignments</a:t>
            </a:r>
          </a:p>
        </p:txBody>
      </p:sp>
      <p:sp>
        <p:nvSpPr>
          <p:cNvPr id="5" name="Right Brace 4"/>
          <p:cNvSpPr/>
          <p:nvPr/>
        </p:nvSpPr>
        <p:spPr>
          <a:xfrm>
            <a:off x="5486400" y="3962400"/>
            <a:ext cx="381000" cy="10668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19800" y="4191000"/>
            <a:ext cx="649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Links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791200" y="1828800"/>
            <a:ext cx="23622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The intro,  agenda criteria, and work products are prepared by the author. The reviewer assignments are produced moderator.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Evaluation</a:t>
            </a:r>
          </a:p>
          <a:p>
            <a:pPr lvl="1"/>
            <a:r>
              <a:rPr lang="en-US" dirty="0" smtClean="0"/>
              <a:t>How good is your documentation?</a:t>
            </a:r>
          </a:p>
          <a:p>
            <a:pPr lvl="1"/>
            <a:r>
              <a:rPr lang="en-US" dirty="0" smtClean="0"/>
              <a:t>How good are your standards?</a:t>
            </a:r>
          </a:p>
          <a:p>
            <a:pPr lvl="1"/>
            <a:r>
              <a:rPr lang="en-US" dirty="0" smtClean="0"/>
              <a:t>How good is your rubric?</a:t>
            </a:r>
          </a:p>
          <a:p>
            <a:pPr lvl="1"/>
            <a:r>
              <a:rPr lang="en-US" dirty="0" smtClean="0"/>
              <a:t>How well does your code measure up?</a:t>
            </a:r>
          </a:p>
        </p:txBody>
      </p:sp>
      <p:sp>
        <p:nvSpPr>
          <p:cNvPr id="4" name="Right Brace 3"/>
          <p:cNvSpPr/>
          <p:nvPr/>
        </p:nvSpPr>
        <p:spPr>
          <a:xfrm>
            <a:off x="6400800" y="2057400"/>
            <a:ext cx="457200" cy="15240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2590800"/>
            <a:ext cx="16494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provide the </a:t>
            </a:r>
          </a:p>
          <a:p>
            <a:r>
              <a:rPr lang="en-US" dirty="0" smtClean="0"/>
              <a:t>rubric for this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Follow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Reviewers provide completed rubrics (Z &amp; team)</a:t>
            </a:r>
          </a:p>
          <a:p>
            <a:r>
              <a:rPr lang="en-US" dirty="0" smtClean="0"/>
              <a:t>Reviewers propose grade (Z)</a:t>
            </a:r>
          </a:p>
          <a:p>
            <a:pPr lvl="1"/>
            <a:r>
              <a:rPr lang="en-US" dirty="0" smtClean="0"/>
              <a:t>Final UML</a:t>
            </a:r>
          </a:p>
          <a:p>
            <a:pPr lvl="1"/>
            <a:r>
              <a:rPr lang="en-US" dirty="0" smtClean="0"/>
              <a:t>Code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r>
              <a:rPr lang="en-US" dirty="0" smtClean="0"/>
              <a:t>	Game Design lens exercise</a:t>
            </a: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smtClean="0"/>
              <a:t>1.  10 minutes per “card”</a:t>
            </a: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smtClean="0"/>
              <a:t>2.  Post answers to wiki</a:t>
            </a: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smtClean="0"/>
              <a:t>3.  </a:t>
            </a:r>
            <a:r>
              <a:rPr lang="en-US" smtClean="0"/>
              <a:t>Class recap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152</Words>
  <Application>Microsoft Office PowerPoint</Application>
  <PresentationFormat>On-screen Show (4:3)</PresentationFormat>
  <Paragraphs>57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Fun!</vt:lpstr>
      <vt:lpstr>But first … code review</vt:lpstr>
      <vt:lpstr>Review Preparation</vt:lpstr>
      <vt:lpstr>Code Review Package</vt:lpstr>
      <vt:lpstr>Code review</vt:lpstr>
      <vt:lpstr>Follow up</vt:lpstr>
      <vt:lpstr>Fun!</vt:lpstr>
    </vt:vector>
  </TitlesOfParts>
  <Company>Harvey Mudd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Fun!</dc:title>
  <dc:creator>z</dc:creator>
  <cp:lastModifiedBy>z</cp:lastModifiedBy>
  <cp:revision>3</cp:revision>
  <dcterms:created xsi:type="dcterms:W3CDTF">2011-04-21T17:45:11Z</dcterms:created>
  <dcterms:modified xsi:type="dcterms:W3CDTF">2011-04-21T18:57:37Z</dcterms:modified>
</cp:coreProperties>
</file>