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17" r:id="rId3"/>
    <p:sldId id="339" r:id="rId4"/>
    <p:sldId id="340" r:id="rId5"/>
    <p:sldId id="336" r:id="rId6"/>
    <p:sldId id="341" r:id="rId7"/>
    <p:sldId id="345" r:id="rId8"/>
    <p:sldId id="346" r:id="rId9"/>
    <p:sldId id="342" r:id="rId10"/>
    <p:sldId id="347" r:id="rId11"/>
    <p:sldId id="349" r:id="rId12"/>
    <p:sldId id="350" r:id="rId13"/>
    <p:sldId id="351" r:id="rId14"/>
    <p:sldId id="352" r:id="rId15"/>
    <p:sldId id="348" r:id="rId16"/>
    <p:sldId id="33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1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90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3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606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60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1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80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4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05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56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96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8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F9F02-BC4F-4D47-8DB3-2D85BC4A3C95}" type="datetimeFigureOut">
              <a:rPr lang="en-US" smtClean="0"/>
              <a:t>10/9/12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1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Let the fun begin!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45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a question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55802" y="2719400"/>
            <a:ext cx="4926198" cy="92333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How do we make a sprite move across the screen?</a:t>
            </a:r>
          </a:p>
          <a:p>
            <a:r>
              <a:rPr lang="en-US" dirty="0" smtClean="0"/>
              <a:t>How do we detect a swipe?</a:t>
            </a:r>
          </a:p>
          <a:p>
            <a:r>
              <a:rPr lang="en-US" dirty="0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278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a question</a:t>
            </a:r>
          </a:p>
          <a:p>
            <a:r>
              <a:rPr lang="en-US" dirty="0" smtClean="0"/>
              <a:t>Know how you will assess your prototype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17693" y="2831067"/>
            <a:ext cx="1870825" cy="120032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User test.</a:t>
            </a:r>
          </a:p>
          <a:p>
            <a:r>
              <a:rPr lang="en-US" dirty="0" smtClean="0"/>
              <a:t>Unit test.</a:t>
            </a:r>
          </a:p>
          <a:p>
            <a:r>
              <a:rPr lang="en-US" dirty="0" smtClean="0"/>
              <a:t>Performance test.</a:t>
            </a:r>
          </a:p>
          <a:p>
            <a:r>
              <a:rPr lang="en-US" dirty="0" smtClean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434150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a question</a:t>
            </a:r>
          </a:p>
          <a:p>
            <a:r>
              <a:rPr lang="en-US" dirty="0" smtClean="0"/>
              <a:t>Know how you will assess your prototype</a:t>
            </a:r>
          </a:p>
          <a:p>
            <a:r>
              <a:rPr lang="en-US" dirty="0" smtClean="0"/>
              <a:t>Choose an appropriate technology/approach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757505" y="3660800"/>
            <a:ext cx="2929295" cy="120032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Paper</a:t>
            </a:r>
          </a:p>
          <a:p>
            <a:r>
              <a:rPr lang="en-US" dirty="0" smtClean="0"/>
              <a:t>Quick prototyping tool</a:t>
            </a:r>
          </a:p>
          <a:p>
            <a:r>
              <a:rPr lang="en-US" dirty="0" smtClean="0"/>
              <a:t>Stand-alone proof of concept</a:t>
            </a:r>
          </a:p>
          <a:p>
            <a:r>
              <a:rPr lang="en-US" dirty="0" smtClean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177488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a question</a:t>
            </a:r>
          </a:p>
          <a:p>
            <a:r>
              <a:rPr lang="en-US" dirty="0" smtClean="0"/>
              <a:t>Know how you will assess your prototype</a:t>
            </a:r>
          </a:p>
          <a:p>
            <a:r>
              <a:rPr lang="en-US" dirty="0" smtClean="0"/>
              <a:t>Choose an appropriate technology/approach</a:t>
            </a:r>
          </a:p>
          <a:p>
            <a:r>
              <a:rPr lang="en-US" dirty="0" smtClean="0"/>
              <a:t>Define what the prototype will do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671905" y="3502166"/>
            <a:ext cx="1569660" cy="923330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Use cases</a:t>
            </a:r>
          </a:p>
          <a:p>
            <a:r>
              <a:rPr lang="en-US" dirty="0" smtClean="0"/>
              <a:t>Tests to satisfy</a:t>
            </a:r>
          </a:p>
          <a:p>
            <a:r>
              <a:rPr lang="en-US" dirty="0" smtClean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191581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Ask a question</a:t>
            </a:r>
          </a:p>
          <a:p>
            <a:r>
              <a:rPr lang="en-US" dirty="0" smtClean="0"/>
              <a:t>Know how you will assess your prototype</a:t>
            </a:r>
          </a:p>
          <a:p>
            <a:r>
              <a:rPr lang="en-US" dirty="0" smtClean="0"/>
              <a:t>Choose an appropriate technology/approach</a:t>
            </a:r>
          </a:p>
          <a:p>
            <a:r>
              <a:rPr lang="en-US" dirty="0" smtClean="0"/>
              <a:t>Define what the prototype will do</a:t>
            </a:r>
          </a:p>
          <a:p>
            <a:r>
              <a:rPr lang="en-US" dirty="0" smtClean="0"/>
              <a:t>Build it</a:t>
            </a:r>
          </a:p>
          <a:p>
            <a:r>
              <a:rPr lang="en-US" dirty="0" smtClean="0"/>
              <a:t>Assess your results</a:t>
            </a:r>
          </a:p>
          <a:p>
            <a:r>
              <a:rPr lang="en-US" dirty="0" smtClean="0"/>
              <a:t>Document the process (your rationale &amp; results)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114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9"/>
          <p:cNvSpPr>
            <a:spLocks noChangeArrowheads="1"/>
          </p:cNvSpPr>
          <p:nvPr/>
        </p:nvSpPr>
        <p:spPr bwMode="auto">
          <a:xfrm>
            <a:off x="2133600" y="6341172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Beta walk through (12/13)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133600" y="581926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walk through</a:t>
            </a:r>
            <a:r>
              <a:rPr lang="en-US" sz="1400" dirty="0" smtClean="0">
                <a:solidFill>
                  <a:schemeClr val="tx1"/>
                </a:solidFill>
              </a:rPr>
              <a:t>  (11/</a:t>
            </a:r>
            <a:r>
              <a:rPr lang="en-US" sz="1400" dirty="0"/>
              <a:t>8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133600" y="4253546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design review </a:t>
            </a:r>
            <a:r>
              <a:rPr lang="en-US" sz="1400" dirty="0" smtClean="0">
                <a:solidFill>
                  <a:schemeClr val="tx1"/>
                </a:solidFill>
              </a:rPr>
              <a:t>(10/16)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133600" y="4775453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Test plan review </a:t>
            </a:r>
            <a:r>
              <a:rPr lang="en-US" sz="1400" dirty="0" smtClean="0">
                <a:solidFill>
                  <a:schemeClr val="tx1"/>
                </a:solidFill>
              </a:rPr>
              <a:t>(10/</a:t>
            </a:r>
            <a:r>
              <a:rPr lang="en-US" sz="1400" dirty="0" smtClean="0"/>
              <a:t>25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133600" y="529736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Usability test </a:t>
            </a:r>
            <a:r>
              <a:rPr lang="en-US" sz="1400" dirty="0" smtClean="0">
                <a:solidFill>
                  <a:schemeClr val="tx1"/>
                </a:solidFill>
              </a:rPr>
              <a:t>(10/30)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143626" y="5784149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use case m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6143626" y="4717096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use case 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6154738" y="3916996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use case 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154738" y="3228021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use case 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32625" y="5301296"/>
            <a:ext cx="34403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" name="Left Brace 4"/>
          <p:cNvSpPr/>
          <p:nvPr/>
        </p:nvSpPr>
        <p:spPr>
          <a:xfrm>
            <a:off x="5524500" y="3095625"/>
            <a:ext cx="630238" cy="3180842"/>
          </a:xfrm>
          <a:prstGeom prst="lef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ket 5"/>
          <p:cNvSpPr/>
          <p:nvPr/>
        </p:nvSpPr>
        <p:spPr>
          <a:xfrm>
            <a:off x="4735513" y="4191253"/>
            <a:ext cx="169862" cy="1627060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2137554" y="1628777"/>
            <a:ext cx="2601913" cy="2018368"/>
            <a:chOff x="2137554" y="2146131"/>
            <a:chExt cx="2601913" cy="2018368"/>
          </a:xfrm>
        </p:grpSpPr>
        <p:sp>
          <p:nvSpPr>
            <p:cNvPr id="21" name="Rectangle 9"/>
            <p:cNvSpPr>
              <a:spLocks noChangeArrowheads="1"/>
            </p:cNvSpPr>
            <p:nvPr/>
          </p:nvSpPr>
          <p:spPr bwMode="auto">
            <a:xfrm>
              <a:off x="2137554" y="2146131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Domain diagram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9"/>
            <p:cNvSpPr>
              <a:spLocks noChangeArrowheads="1"/>
            </p:cNvSpPr>
            <p:nvPr/>
          </p:nvSpPr>
          <p:spPr bwMode="auto">
            <a:xfrm>
              <a:off x="2137554" y="266803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UML of engine API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9"/>
            <p:cNvSpPr>
              <a:spLocks noChangeArrowheads="1"/>
            </p:cNvSpPr>
            <p:nvPr/>
          </p:nvSpPr>
          <p:spPr bwMode="auto">
            <a:xfrm>
              <a:off x="2137554" y="3189945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Preliminary UML class/sequence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9"/>
            <p:cNvSpPr>
              <a:spLocks noChangeArrowheads="1"/>
            </p:cNvSpPr>
            <p:nvPr/>
          </p:nvSpPr>
          <p:spPr bwMode="auto">
            <a:xfrm>
              <a:off x="2137554" y="3707299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Preliminary strategy for testing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2133600" y="3717058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Prototype(s)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5975" y="574037"/>
            <a:ext cx="5466874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Your goal stack will probably include other goals as well!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867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Sudoku </a:t>
            </a:r>
            <a:r>
              <a:rPr lang="en-US" smtClean="0"/>
              <a:t>project assessment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39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http://</a:t>
            </a:r>
            <a:r>
              <a:rPr lang="en-US" dirty="0" err="1"/>
              <a:t>www.surveymonkey.com</a:t>
            </a:r>
            <a:r>
              <a:rPr lang="en-US" dirty="0"/>
              <a:t>/s/SKYDF5G</a:t>
            </a:r>
          </a:p>
        </p:txBody>
      </p:sp>
    </p:spTree>
    <p:extLst>
      <p:ext uri="{BB962C8B-B14F-4D97-AF65-F5344CB8AC3E}">
        <p14:creationId xmlns:p14="http://schemas.microsoft.com/office/powerpoint/2010/main" val="2322668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48912" y="800172"/>
            <a:ext cx="2688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Your goal stack for last week should have looked something like this.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2133600" y="78290"/>
            <a:ext cx="2601913" cy="6720082"/>
            <a:chOff x="2133600" y="78290"/>
            <a:chExt cx="2601913" cy="6720082"/>
          </a:xfrm>
        </p:grpSpPr>
        <p:sp>
          <p:nvSpPr>
            <p:cNvPr id="31747" name="Rectangle 9"/>
            <p:cNvSpPr>
              <a:spLocks noChangeArrowheads="1"/>
            </p:cNvSpPr>
            <p:nvPr/>
          </p:nvSpPr>
          <p:spPr bwMode="auto">
            <a:xfrm>
              <a:off x="2133600" y="634117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Beta walk through (12/13)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4" name="Rectangle 9"/>
            <p:cNvSpPr>
              <a:spLocks noChangeArrowheads="1"/>
            </p:cNvSpPr>
            <p:nvPr/>
          </p:nvSpPr>
          <p:spPr bwMode="auto">
            <a:xfrm>
              <a:off x="2133600" y="5819267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Alpha walk through</a:t>
              </a:r>
              <a:r>
                <a:rPr lang="en-US" sz="1400" dirty="0" smtClean="0">
                  <a:solidFill>
                    <a:schemeClr val="tx1"/>
                  </a:solidFill>
                </a:rPr>
                <a:t>  (11/</a:t>
              </a:r>
              <a:r>
                <a:rPr lang="en-US" sz="1400" dirty="0"/>
                <a:t>8</a:t>
              </a:r>
              <a:r>
                <a:rPr lang="en-US" sz="1400" dirty="0" smtClean="0">
                  <a:solidFill>
                    <a:schemeClr val="tx1"/>
                  </a:solidFill>
                </a:rPr>
                <a:t>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2133600" y="4253546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Alpha design review </a:t>
              </a:r>
              <a:r>
                <a:rPr lang="en-US" sz="1400" dirty="0" smtClean="0">
                  <a:solidFill>
                    <a:schemeClr val="tx1"/>
                  </a:solidFill>
                </a:rPr>
                <a:t>(10/16)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133600" y="4775453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Test plan review </a:t>
              </a:r>
              <a:r>
                <a:rPr lang="en-US" sz="1400" dirty="0" smtClean="0">
                  <a:solidFill>
                    <a:schemeClr val="tx1"/>
                  </a:solidFill>
                </a:rPr>
                <a:t>(10/</a:t>
              </a:r>
              <a:r>
                <a:rPr lang="en-US" sz="1400" dirty="0" smtClean="0"/>
                <a:t>25</a:t>
              </a:r>
              <a:r>
                <a:rPr lang="en-US" sz="1400" dirty="0" smtClean="0">
                  <a:solidFill>
                    <a:schemeClr val="tx1"/>
                  </a:solidFill>
                </a:rPr>
                <a:t>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133600" y="5297360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Usability test </a:t>
              </a:r>
              <a:r>
                <a:rPr lang="en-US" sz="1400" dirty="0" smtClean="0">
                  <a:solidFill>
                    <a:schemeClr val="tx1"/>
                  </a:solidFill>
                </a:rPr>
                <a:t>(10/30)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9"/>
            <p:cNvSpPr>
              <a:spLocks noChangeArrowheads="1"/>
            </p:cNvSpPr>
            <p:nvPr/>
          </p:nvSpPr>
          <p:spPr bwMode="auto">
            <a:xfrm>
              <a:off x="2133600" y="78290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Choose concept (and backup)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9"/>
            <p:cNvSpPr>
              <a:spLocks noChangeArrowheads="1"/>
            </p:cNvSpPr>
            <p:nvPr/>
          </p:nvSpPr>
          <p:spPr bwMode="auto">
            <a:xfrm>
              <a:off x="2133600" y="1644011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Implement UI/Concept prototype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9"/>
            <p:cNvSpPr>
              <a:spLocks noChangeArrowheads="1"/>
            </p:cNvSpPr>
            <p:nvPr/>
          </p:nvSpPr>
          <p:spPr bwMode="auto">
            <a:xfrm>
              <a:off x="2133600" y="216591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Practice UI/Concept  test</a:t>
              </a:r>
            </a:p>
          </p:txBody>
        </p:sp>
        <p:sp>
          <p:nvSpPr>
            <p:cNvPr id="24" name="Rectangle 9"/>
            <p:cNvSpPr>
              <a:spLocks noChangeArrowheads="1"/>
            </p:cNvSpPr>
            <p:nvPr/>
          </p:nvSpPr>
          <p:spPr bwMode="auto">
            <a:xfrm>
              <a:off x="2133600" y="1122104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Write use cases</a:t>
              </a:r>
            </a:p>
          </p:txBody>
        </p:sp>
        <p:sp>
          <p:nvSpPr>
            <p:cNvPr id="25" name="Rectangle 9"/>
            <p:cNvSpPr>
              <a:spLocks noChangeArrowheads="1"/>
            </p:cNvSpPr>
            <p:nvPr/>
          </p:nvSpPr>
          <p:spPr bwMode="auto">
            <a:xfrm>
              <a:off x="2133600" y="320973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Research/assess  tools/engines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6" name="Rectangle 9"/>
            <p:cNvSpPr>
              <a:spLocks noChangeArrowheads="1"/>
            </p:cNvSpPr>
            <p:nvPr/>
          </p:nvSpPr>
          <p:spPr bwMode="auto">
            <a:xfrm>
              <a:off x="2133600" y="2687825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Identify major functional</a:t>
              </a:r>
            </a:p>
            <a:p>
              <a:r>
                <a:rPr lang="en-US" sz="1400" dirty="0" smtClean="0"/>
                <a:t>requirements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Rectangle 9"/>
            <p:cNvSpPr>
              <a:spLocks noChangeArrowheads="1"/>
            </p:cNvSpPr>
            <p:nvPr/>
          </p:nvSpPr>
          <p:spPr bwMode="auto">
            <a:xfrm>
              <a:off x="2133600" y="600197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Decide questions to answer with</a:t>
              </a:r>
            </a:p>
            <a:p>
              <a:r>
                <a:rPr lang="en-US" sz="1400" dirty="0" smtClean="0"/>
                <a:t>UI/Concept test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9"/>
            <p:cNvSpPr>
              <a:spLocks noChangeArrowheads="1"/>
            </p:cNvSpPr>
            <p:nvPr/>
          </p:nvSpPr>
          <p:spPr bwMode="auto">
            <a:xfrm>
              <a:off x="2133600" y="3731639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UI/Concept test </a:t>
              </a:r>
              <a:r>
                <a:rPr lang="en-US" sz="1400" dirty="0" smtClean="0">
                  <a:solidFill>
                    <a:schemeClr val="tx1"/>
                  </a:solidFill>
                </a:rPr>
                <a:t>(10/9)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5" name="Rectangle 4"/>
          <p:cNvSpPr/>
          <p:nvPr/>
        </p:nvSpPr>
        <p:spPr>
          <a:xfrm>
            <a:off x="1774436" y="0"/>
            <a:ext cx="3322719" cy="3666932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267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9"/>
          <p:cNvSpPr>
            <a:spLocks noChangeArrowheads="1"/>
          </p:cNvSpPr>
          <p:nvPr/>
        </p:nvSpPr>
        <p:spPr bwMode="auto">
          <a:xfrm>
            <a:off x="2133600" y="6341172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Beta walk through (12/13)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133600" y="581926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walk through</a:t>
            </a:r>
            <a:r>
              <a:rPr lang="en-US" sz="1400" dirty="0" smtClean="0">
                <a:solidFill>
                  <a:schemeClr val="tx1"/>
                </a:solidFill>
              </a:rPr>
              <a:t>  (11/</a:t>
            </a:r>
            <a:r>
              <a:rPr lang="en-US" sz="1400" dirty="0"/>
              <a:t>8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133600" y="4253546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design review </a:t>
            </a:r>
            <a:r>
              <a:rPr lang="en-US" sz="1400" dirty="0" smtClean="0">
                <a:solidFill>
                  <a:schemeClr val="tx1"/>
                </a:solidFill>
              </a:rPr>
              <a:t>(10/16)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133600" y="4775453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Test plan review </a:t>
            </a:r>
            <a:r>
              <a:rPr lang="en-US" sz="1400" dirty="0" smtClean="0">
                <a:solidFill>
                  <a:schemeClr val="tx1"/>
                </a:solidFill>
              </a:rPr>
              <a:t>(10/</a:t>
            </a:r>
            <a:r>
              <a:rPr lang="en-US" sz="1400" dirty="0" smtClean="0"/>
              <a:t>25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133600" y="529736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Usability test </a:t>
            </a:r>
            <a:r>
              <a:rPr lang="en-US" sz="1400" dirty="0" smtClean="0">
                <a:solidFill>
                  <a:schemeClr val="tx1"/>
                </a:solidFill>
              </a:rPr>
              <a:t>(10/30)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2133600" y="3731639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UI/Concept test </a:t>
            </a:r>
            <a:r>
              <a:rPr lang="en-US" sz="1400" dirty="0" smtClean="0">
                <a:solidFill>
                  <a:schemeClr val="tx1"/>
                </a:solidFill>
              </a:rPr>
              <a:t>(10/9)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48912" y="800172"/>
            <a:ext cx="2688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Your goal stack should look something like this now.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540375" y="3720584"/>
            <a:ext cx="2038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You’ll do this today.</a:t>
            </a:r>
            <a:endParaRPr lang="en-US" dirty="0"/>
          </a:p>
        </p:txBody>
      </p:sp>
      <p:cxnSp>
        <p:nvCxnSpPr>
          <p:cNvPr id="10" name="Straight Arrow Connector 9"/>
          <p:cNvCxnSpPr>
            <a:stCxn id="6" idx="1"/>
          </p:cNvCxnSpPr>
          <p:nvPr/>
        </p:nvCxnSpPr>
        <p:spPr>
          <a:xfrm flipH="1">
            <a:off x="4735513" y="3905250"/>
            <a:ext cx="804862" cy="158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6094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9"/>
          <p:cNvSpPr>
            <a:spLocks noChangeArrowheads="1"/>
          </p:cNvSpPr>
          <p:nvPr/>
        </p:nvSpPr>
        <p:spPr bwMode="auto">
          <a:xfrm>
            <a:off x="2133600" y="6341172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Beta walk through (12/13)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133600" y="581926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walk through</a:t>
            </a:r>
            <a:r>
              <a:rPr lang="en-US" sz="1400" dirty="0" smtClean="0">
                <a:solidFill>
                  <a:schemeClr val="tx1"/>
                </a:solidFill>
              </a:rPr>
              <a:t>  (11/</a:t>
            </a:r>
            <a:r>
              <a:rPr lang="en-US" sz="1400" dirty="0"/>
              <a:t>8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133600" y="4253546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design review </a:t>
            </a:r>
            <a:r>
              <a:rPr lang="en-US" sz="1400" dirty="0" smtClean="0">
                <a:solidFill>
                  <a:schemeClr val="tx1"/>
                </a:solidFill>
              </a:rPr>
              <a:t>(10/16)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133600" y="4775453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Test plan review </a:t>
            </a:r>
            <a:r>
              <a:rPr lang="en-US" sz="1400" dirty="0" smtClean="0">
                <a:solidFill>
                  <a:schemeClr val="tx1"/>
                </a:solidFill>
              </a:rPr>
              <a:t>(10/</a:t>
            </a:r>
            <a:r>
              <a:rPr lang="en-US" sz="1400" dirty="0" smtClean="0"/>
              <a:t>25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133600" y="529736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Usability test </a:t>
            </a:r>
            <a:r>
              <a:rPr lang="en-US" sz="1400" dirty="0" smtClean="0">
                <a:solidFill>
                  <a:schemeClr val="tx1"/>
                </a:solidFill>
              </a:rPr>
              <a:t>(10/30)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52037" y="854219"/>
            <a:ext cx="26884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Your goal stack for next week …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5752037" y="2540000"/>
            <a:ext cx="313796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By end of class today:  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Have team meeting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Have stand up meeting with me to discuss  progress &amp; goals</a:t>
            </a:r>
          </a:p>
        </p:txBody>
      </p:sp>
    </p:spTree>
    <p:extLst>
      <p:ext uri="{BB962C8B-B14F-4D97-AF65-F5344CB8AC3E}">
        <p14:creationId xmlns:p14="http://schemas.microsoft.com/office/powerpoint/2010/main" val="41623859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Tuesday meetings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Assess results of previous week</a:t>
            </a:r>
          </a:p>
          <a:p>
            <a:r>
              <a:rPr lang="en-US" dirty="0" smtClean="0"/>
              <a:t>Analyze risks</a:t>
            </a:r>
          </a:p>
          <a:p>
            <a:r>
              <a:rPr lang="en-US" dirty="0" smtClean="0"/>
              <a:t>Update goal stack</a:t>
            </a:r>
          </a:p>
          <a:p>
            <a:r>
              <a:rPr lang="en-US" dirty="0" smtClean="0"/>
              <a:t>Formulate plan for week</a:t>
            </a:r>
          </a:p>
          <a:p>
            <a:r>
              <a:rPr lang="en-US" dirty="0" smtClean="0"/>
              <a:t>Communicate with customers</a:t>
            </a:r>
          </a:p>
          <a:p>
            <a:r>
              <a:rPr lang="en-US" dirty="0" smtClean="0"/>
              <a:t>Post meeting </a:t>
            </a:r>
            <a:r>
              <a:rPr lang="en-US" dirty="0" smtClean="0"/>
              <a:t>notes</a:t>
            </a:r>
          </a:p>
          <a:p>
            <a:r>
              <a:rPr lang="en-US" sz="3600" b="1" dirty="0" smtClean="0"/>
              <a:t>Set/confirm time for next meeting</a:t>
            </a:r>
            <a:endParaRPr lang="en-US" sz="3600" b="1" dirty="0" smtClean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249333" y="2810933"/>
            <a:ext cx="37084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Here are some things you should do (consider) to your goal stack.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688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9"/>
          <p:cNvSpPr>
            <a:spLocks noChangeArrowheads="1"/>
          </p:cNvSpPr>
          <p:nvPr/>
        </p:nvSpPr>
        <p:spPr bwMode="auto">
          <a:xfrm>
            <a:off x="2133600" y="6341172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Beta walk through (12/13)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133600" y="581926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walk through</a:t>
            </a:r>
            <a:r>
              <a:rPr lang="en-US" sz="1400" dirty="0" smtClean="0">
                <a:solidFill>
                  <a:schemeClr val="tx1"/>
                </a:solidFill>
              </a:rPr>
              <a:t>  (11/</a:t>
            </a:r>
            <a:r>
              <a:rPr lang="en-US" sz="1400" dirty="0"/>
              <a:t>8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133600" y="4253546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design review </a:t>
            </a:r>
            <a:r>
              <a:rPr lang="en-US" sz="1400" dirty="0" smtClean="0">
                <a:solidFill>
                  <a:schemeClr val="tx1"/>
                </a:solidFill>
              </a:rPr>
              <a:t>(10/16)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133600" y="4775453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Test plan review </a:t>
            </a:r>
            <a:r>
              <a:rPr lang="en-US" sz="1400" dirty="0" smtClean="0">
                <a:solidFill>
                  <a:schemeClr val="tx1"/>
                </a:solidFill>
              </a:rPr>
              <a:t>(10/</a:t>
            </a:r>
            <a:r>
              <a:rPr lang="en-US" sz="1400" dirty="0" smtClean="0"/>
              <a:t>25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133600" y="529736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Usability test </a:t>
            </a:r>
            <a:r>
              <a:rPr lang="en-US" sz="1400" dirty="0" smtClean="0">
                <a:solidFill>
                  <a:schemeClr val="tx1"/>
                </a:solidFill>
              </a:rPr>
              <a:t>(10/30)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143626" y="5784149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use case m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6143626" y="4717096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use case 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6154738" y="3916996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use case 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154738" y="3228021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use case 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32625" y="5301296"/>
            <a:ext cx="34403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" name="Left Brace 4"/>
          <p:cNvSpPr/>
          <p:nvPr/>
        </p:nvSpPr>
        <p:spPr>
          <a:xfrm>
            <a:off x="5524500" y="3095625"/>
            <a:ext cx="630238" cy="3180842"/>
          </a:xfrm>
          <a:prstGeom prst="lef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ket 5"/>
          <p:cNvSpPr/>
          <p:nvPr/>
        </p:nvSpPr>
        <p:spPr>
          <a:xfrm>
            <a:off x="4735513" y="4191253"/>
            <a:ext cx="169862" cy="1627060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641672" y="1211018"/>
            <a:ext cx="47971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Develop on your alpha use cases, prioritize them,</a:t>
            </a:r>
          </a:p>
          <a:p>
            <a:r>
              <a:rPr lang="en-US" dirty="0" smtClean="0"/>
              <a:t>insert  them into the goal stack!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365875" y="1782207"/>
            <a:ext cx="2390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Collectively these should produce a bare-bones version of your game.</a:t>
            </a:r>
          </a:p>
        </p:txBody>
      </p:sp>
    </p:spTree>
    <p:extLst>
      <p:ext uri="{BB962C8B-B14F-4D97-AF65-F5344CB8AC3E}">
        <p14:creationId xmlns:p14="http://schemas.microsoft.com/office/powerpoint/2010/main" val="107102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1325382" y="805989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design review </a:t>
            </a:r>
            <a:r>
              <a:rPr lang="en-US" sz="1400" dirty="0" smtClean="0">
                <a:solidFill>
                  <a:schemeClr val="tx1"/>
                </a:solidFill>
              </a:rPr>
              <a:t>(10/16)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95805" y="2507314"/>
            <a:ext cx="5030746" cy="203132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u="sng" dirty="0" smtClean="0"/>
              <a:t>Light-weight review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Describe alpha (core game) use cases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Domain diagram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UML of API of engine (if eternal engine)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Preliminary design model (UML Class/Sequence) for core game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Preliminary strategy for testing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7109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9"/>
          <p:cNvSpPr>
            <a:spLocks noChangeArrowheads="1"/>
          </p:cNvSpPr>
          <p:nvPr/>
        </p:nvSpPr>
        <p:spPr bwMode="auto">
          <a:xfrm>
            <a:off x="2133600" y="6341172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Beta walk through (12/13)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133600" y="581926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walk through</a:t>
            </a:r>
            <a:r>
              <a:rPr lang="en-US" sz="1400" dirty="0" smtClean="0">
                <a:solidFill>
                  <a:schemeClr val="tx1"/>
                </a:solidFill>
              </a:rPr>
              <a:t>  (11/</a:t>
            </a:r>
            <a:r>
              <a:rPr lang="en-US" sz="1400" dirty="0"/>
              <a:t>8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133600" y="4253546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design review </a:t>
            </a:r>
            <a:r>
              <a:rPr lang="en-US" sz="1400" dirty="0" smtClean="0">
                <a:solidFill>
                  <a:schemeClr val="tx1"/>
                </a:solidFill>
              </a:rPr>
              <a:t>(10/16)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133600" y="4775453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Test plan review </a:t>
            </a:r>
            <a:r>
              <a:rPr lang="en-US" sz="1400" dirty="0" smtClean="0">
                <a:solidFill>
                  <a:schemeClr val="tx1"/>
                </a:solidFill>
              </a:rPr>
              <a:t>(10/</a:t>
            </a:r>
            <a:r>
              <a:rPr lang="en-US" sz="1400" dirty="0" smtClean="0"/>
              <a:t>25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133600" y="529736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Usability test </a:t>
            </a:r>
            <a:r>
              <a:rPr lang="en-US" sz="1400" dirty="0" smtClean="0">
                <a:solidFill>
                  <a:schemeClr val="tx1"/>
                </a:solidFill>
              </a:rPr>
              <a:t>(10/30)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143626" y="5784149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use case m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6143626" y="4717096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use case 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6154738" y="3916996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use case 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154738" y="3228021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use case 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32625" y="5301296"/>
            <a:ext cx="34403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" name="Left Brace 4"/>
          <p:cNvSpPr/>
          <p:nvPr/>
        </p:nvSpPr>
        <p:spPr>
          <a:xfrm>
            <a:off x="5524500" y="3095625"/>
            <a:ext cx="630238" cy="3180842"/>
          </a:xfrm>
          <a:prstGeom prst="lef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ket 5"/>
          <p:cNvSpPr/>
          <p:nvPr/>
        </p:nvSpPr>
        <p:spPr>
          <a:xfrm>
            <a:off x="4735513" y="4191253"/>
            <a:ext cx="169862" cy="1627060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137554" y="1628777"/>
            <a:ext cx="2601913" cy="2018368"/>
            <a:chOff x="2137554" y="2146131"/>
            <a:chExt cx="2601913" cy="2018368"/>
          </a:xfrm>
        </p:grpSpPr>
        <p:sp>
          <p:nvSpPr>
            <p:cNvPr id="16" name="Rectangle 9"/>
            <p:cNvSpPr>
              <a:spLocks noChangeArrowheads="1"/>
            </p:cNvSpPr>
            <p:nvPr/>
          </p:nvSpPr>
          <p:spPr bwMode="auto">
            <a:xfrm>
              <a:off x="2137554" y="2146131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Domain diagram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9"/>
            <p:cNvSpPr>
              <a:spLocks noChangeArrowheads="1"/>
            </p:cNvSpPr>
            <p:nvPr/>
          </p:nvSpPr>
          <p:spPr bwMode="auto">
            <a:xfrm>
              <a:off x="2137554" y="266803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UML of engine API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9"/>
            <p:cNvSpPr>
              <a:spLocks noChangeArrowheads="1"/>
            </p:cNvSpPr>
            <p:nvPr/>
          </p:nvSpPr>
          <p:spPr bwMode="auto">
            <a:xfrm>
              <a:off x="2137554" y="3189945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Preliminary UML class/sequence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9"/>
            <p:cNvSpPr>
              <a:spLocks noChangeArrowheads="1"/>
            </p:cNvSpPr>
            <p:nvPr/>
          </p:nvSpPr>
          <p:spPr bwMode="auto">
            <a:xfrm>
              <a:off x="2137554" y="3707299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Preliminary strategy for testing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60921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9"/>
          <p:cNvSpPr>
            <a:spLocks noChangeArrowheads="1"/>
          </p:cNvSpPr>
          <p:nvPr/>
        </p:nvSpPr>
        <p:spPr bwMode="auto">
          <a:xfrm>
            <a:off x="2133600" y="6341172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Beta walk through (12/13)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133600" y="581926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walk through</a:t>
            </a:r>
            <a:r>
              <a:rPr lang="en-US" sz="1400" dirty="0" smtClean="0">
                <a:solidFill>
                  <a:schemeClr val="tx1"/>
                </a:solidFill>
              </a:rPr>
              <a:t>  (11/</a:t>
            </a:r>
            <a:r>
              <a:rPr lang="en-US" sz="1400" dirty="0"/>
              <a:t>8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133600" y="4253546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design review </a:t>
            </a:r>
            <a:r>
              <a:rPr lang="en-US" sz="1400" dirty="0" smtClean="0">
                <a:solidFill>
                  <a:schemeClr val="tx1"/>
                </a:solidFill>
              </a:rPr>
              <a:t>(10/16)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133600" y="4775453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Test plan review </a:t>
            </a:r>
            <a:r>
              <a:rPr lang="en-US" sz="1400" dirty="0" smtClean="0">
                <a:solidFill>
                  <a:schemeClr val="tx1"/>
                </a:solidFill>
              </a:rPr>
              <a:t>(10/</a:t>
            </a:r>
            <a:r>
              <a:rPr lang="en-US" sz="1400" dirty="0" smtClean="0"/>
              <a:t>25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133600" y="529736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Usability test </a:t>
            </a:r>
            <a:r>
              <a:rPr lang="en-US" sz="1400" dirty="0" smtClean="0">
                <a:solidFill>
                  <a:schemeClr val="tx1"/>
                </a:solidFill>
              </a:rPr>
              <a:t>(10/30)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143626" y="5784149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use case m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6143626" y="4717096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use case 3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6154738" y="3916996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use case 2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154738" y="3228021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use case 1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32625" y="5301296"/>
            <a:ext cx="344039" cy="369332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" name="Left Brace 4"/>
          <p:cNvSpPr/>
          <p:nvPr/>
        </p:nvSpPr>
        <p:spPr>
          <a:xfrm>
            <a:off x="5524500" y="3095625"/>
            <a:ext cx="630238" cy="3180842"/>
          </a:xfrm>
          <a:prstGeom prst="leftBrac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ket 5"/>
          <p:cNvSpPr/>
          <p:nvPr/>
        </p:nvSpPr>
        <p:spPr>
          <a:xfrm>
            <a:off x="4735513" y="4191253"/>
            <a:ext cx="169862" cy="1627060"/>
          </a:xfrm>
          <a:prstGeom prst="rightBracket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2137554" y="1628777"/>
            <a:ext cx="2601913" cy="2018368"/>
            <a:chOff x="2137554" y="2146131"/>
            <a:chExt cx="2601913" cy="2018368"/>
          </a:xfrm>
        </p:grpSpPr>
        <p:sp>
          <p:nvSpPr>
            <p:cNvPr id="21" name="Rectangle 9"/>
            <p:cNvSpPr>
              <a:spLocks noChangeArrowheads="1"/>
            </p:cNvSpPr>
            <p:nvPr/>
          </p:nvSpPr>
          <p:spPr bwMode="auto">
            <a:xfrm>
              <a:off x="2137554" y="2146131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Domain diagram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9"/>
            <p:cNvSpPr>
              <a:spLocks noChangeArrowheads="1"/>
            </p:cNvSpPr>
            <p:nvPr/>
          </p:nvSpPr>
          <p:spPr bwMode="auto">
            <a:xfrm>
              <a:off x="2137554" y="266803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UML of engine API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9"/>
            <p:cNvSpPr>
              <a:spLocks noChangeArrowheads="1"/>
            </p:cNvSpPr>
            <p:nvPr/>
          </p:nvSpPr>
          <p:spPr bwMode="auto">
            <a:xfrm>
              <a:off x="2137554" y="3189945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Preliminary UML class/sequence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9"/>
            <p:cNvSpPr>
              <a:spLocks noChangeArrowheads="1"/>
            </p:cNvSpPr>
            <p:nvPr/>
          </p:nvSpPr>
          <p:spPr bwMode="auto">
            <a:xfrm>
              <a:off x="2137554" y="3707299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Preliminary strategy for testing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2133600" y="3717058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Prototype(s)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0367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797</Words>
  <Application>Microsoft Macintosh PowerPoint</Application>
  <PresentationFormat>On-screen Show (4:3)</PresentationFormat>
  <Paragraphs>146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Let the fun begin!</vt:lpstr>
      <vt:lpstr>PowerPoint Presentation</vt:lpstr>
      <vt:lpstr>PowerPoint Presentation</vt:lpstr>
      <vt:lpstr>PowerPoint Presentation</vt:lpstr>
      <vt:lpstr>Tuesday meetings </vt:lpstr>
      <vt:lpstr>PowerPoint Presentation</vt:lpstr>
      <vt:lpstr>PowerPoint Presentation</vt:lpstr>
      <vt:lpstr>PowerPoint Presentation</vt:lpstr>
      <vt:lpstr>PowerPoint Presentation</vt:lpstr>
      <vt:lpstr>Prototypes</vt:lpstr>
      <vt:lpstr>Prototypes</vt:lpstr>
      <vt:lpstr>Prototypes</vt:lpstr>
      <vt:lpstr>Prototypes</vt:lpstr>
      <vt:lpstr>Prototypes</vt:lpstr>
      <vt:lpstr>PowerPoint Presentation</vt:lpstr>
      <vt:lpstr>Sudoku project assessment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CIS</dc:creator>
  <cp:lastModifiedBy>CIS</cp:lastModifiedBy>
  <cp:revision>71</cp:revision>
  <dcterms:created xsi:type="dcterms:W3CDTF">2012-09-26T14:24:49Z</dcterms:created>
  <dcterms:modified xsi:type="dcterms:W3CDTF">2012-10-09T13:58:00Z</dcterms:modified>
</cp:coreProperties>
</file>