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1" r:id="rId3"/>
    <p:sldId id="312" r:id="rId4"/>
    <p:sldId id="321" r:id="rId5"/>
    <p:sldId id="322" r:id="rId6"/>
    <p:sldId id="262" r:id="rId7"/>
    <p:sldId id="263" r:id="rId8"/>
    <p:sldId id="313" r:id="rId9"/>
    <p:sldId id="314" r:id="rId10"/>
    <p:sldId id="316" r:id="rId11"/>
    <p:sldId id="315" r:id="rId12"/>
    <p:sldId id="318" r:id="rId13"/>
    <p:sldId id="317" r:id="rId14"/>
    <p:sldId id="319" r:id="rId15"/>
    <p:sldId id="32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0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5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4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4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9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12/4/12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12/4/12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4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12/4/12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6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2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1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00"/>
                </a:solidFill>
              </a:defRPr>
            </a:lvl1pPr>
          </a:lstStyle>
          <a:p>
            <a:fld id="{F890CF2F-411A-2345-97BB-EB1B98C38170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00"/>
                </a:solidFill>
              </a:defRPr>
            </a:lvl1pPr>
          </a:lstStyle>
          <a:p>
            <a:fld id="{51C30236-5B15-624E-AB22-88EC045F5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1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obile.tutsplus.com/tutorials/iphone/ios-sdk-time-profiling-with-instrument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4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12-04 at 9.18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9144000" cy="5742432"/>
          </a:xfrm>
          <a:prstGeom prst="rect">
            <a:avLst/>
          </a:prstGeom>
        </p:spPr>
      </p:pic>
      <p:pic>
        <p:nvPicPr>
          <p:cNvPr id="5" name="Picture 4" descr="Screen shot 2012-12-04 at 9.18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01" y="-165641"/>
            <a:ext cx="3650226" cy="6858000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>
            <a:off x="883567" y="3331226"/>
            <a:ext cx="515414" cy="108586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8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2-04 at 9.18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87" y="0"/>
            <a:ext cx="3650226" cy="6858000"/>
          </a:xfrm>
          <a:prstGeom prst="rect">
            <a:avLst/>
          </a:prstGeom>
        </p:spPr>
      </p:pic>
      <p:pic>
        <p:nvPicPr>
          <p:cNvPr id="7" name="Picture 6" descr="Screen shot 2012-12-04 at 9.19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3650226" cy="6858000"/>
          </a:xfrm>
          <a:prstGeom prst="rect">
            <a:avLst/>
          </a:prstGeom>
        </p:spPr>
      </p:pic>
      <p:pic>
        <p:nvPicPr>
          <p:cNvPr id="8" name="Picture 7" descr="Screen shot 2012-12-04 at 9.19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03" y="0"/>
            <a:ext cx="3650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8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2-04 at 9.22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9144000" cy="57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40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4 at 9.22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9144000" cy="57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1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2-04 at 10.45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333"/>
            <a:ext cx="9144000" cy="665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5256" y="22023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TIME PROFILER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40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More on time profiling: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http://mobile.tutsplus.com/tutorials/iphone/ios-sdk-time-profiling-with-instruments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Run time and allocation profiles on your game.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8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Armstrong School Visit Friday 12/7 11-12:30</a:t>
            </a:r>
          </a:p>
          <a:p>
            <a:pPr lvl="1"/>
            <a:r>
              <a:rPr lang="en-US" dirty="0" smtClean="0"/>
              <a:t>We’ll leave campus at 10:30</a:t>
            </a:r>
          </a:p>
          <a:p>
            <a:pPr lvl="1"/>
            <a:r>
              <a:rPr lang="en-US" dirty="0" smtClean="0"/>
              <a:t>Who can come?</a:t>
            </a:r>
          </a:p>
          <a:p>
            <a:pPr lvl="1"/>
            <a:r>
              <a:rPr lang="en-US" dirty="0" smtClean="0"/>
              <a:t>Who can drive?</a:t>
            </a:r>
          </a:p>
          <a:p>
            <a:pPr lvl="1"/>
            <a:r>
              <a:rPr lang="en-US" dirty="0" smtClean="0"/>
              <a:t>Who will talk about </a:t>
            </a:r>
            <a:r>
              <a:rPr lang="en-US" dirty="0" err="1" smtClean="0"/>
              <a:t>CSEd</a:t>
            </a:r>
            <a:r>
              <a:rPr lang="en-US" dirty="0" smtClean="0"/>
              <a:t> Week &amp; Grace Hopper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Code freeze next week Tuesday</a:t>
            </a:r>
          </a:p>
          <a:p>
            <a:r>
              <a:rPr lang="en-US" dirty="0" smtClean="0"/>
              <a:t>Beta presentations next week Thursday (target audience:  developers)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925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Beta deliverables (linked to </a:t>
            </a:r>
            <a:r>
              <a:rPr lang="en-US" dirty="0" err="1" smtClean="0"/>
              <a:t>trac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Project folder (zipped)</a:t>
            </a:r>
          </a:p>
          <a:p>
            <a:pPr lvl="1"/>
            <a:r>
              <a:rPr lang="en-US" dirty="0" smtClean="0"/>
              <a:t>Use cases (implemented and proposed for future work)</a:t>
            </a:r>
          </a:p>
          <a:p>
            <a:pPr lvl="1"/>
            <a:r>
              <a:rPr lang="en-US" dirty="0" smtClean="0"/>
              <a:t>UML of implementation (class, sequence diagrams)</a:t>
            </a:r>
          </a:p>
          <a:p>
            <a:pPr lvl="1"/>
            <a:r>
              <a:rPr lang="en-US" dirty="0" smtClean="0"/>
              <a:t>Collaborative critique of final products (strengths, weakness, suggested improvements)</a:t>
            </a:r>
          </a:p>
          <a:p>
            <a:pPr lvl="2"/>
            <a:r>
              <a:rPr lang="en-US" dirty="0" smtClean="0"/>
              <a:t>Software design</a:t>
            </a:r>
          </a:p>
          <a:p>
            <a:pPr lvl="2"/>
            <a:r>
              <a:rPr lang="en-US" dirty="0" smtClean="0"/>
              <a:t>Game</a:t>
            </a:r>
          </a:p>
          <a:p>
            <a:pPr lvl="2"/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Final test plan (including profiling results)</a:t>
            </a:r>
          </a:p>
          <a:p>
            <a:pPr lvl="1"/>
            <a:r>
              <a:rPr lang="en-US" dirty="0" smtClean="0"/>
              <a:t>Known bug list</a:t>
            </a:r>
          </a:p>
          <a:p>
            <a:pPr lvl="1"/>
            <a:r>
              <a:rPr lang="en-US" dirty="0" smtClean="0"/>
              <a:t>User test report</a:t>
            </a:r>
          </a:p>
          <a:p>
            <a:pPr lvl="1"/>
            <a:r>
              <a:rPr lang="en-US" dirty="0" smtClean="0"/>
              <a:t>Final presentation slides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Beta walkthrough  (after deliverables submitted)</a:t>
            </a:r>
          </a:p>
          <a:p>
            <a:pPr lvl="1"/>
            <a:r>
              <a:rPr lang="en-US" dirty="0" smtClean="0"/>
              <a:t>Your (entire) team must give a walkthrough of your beta</a:t>
            </a:r>
          </a:p>
          <a:p>
            <a:pPr lvl="1"/>
            <a:r>
              <a:rPr lang="en-US" dirty="0" smtClean="0"/>
              <a:t>You write a critique of another team’s beta  (sitting in on the walk though might be useful!)</a:t>
            </a:r>
          </a:p>
          <a:p>
            <a:pPr lvl="1"/>
            <a:r>
              <a:rPr lang="en-US" dirty="0" smtClean="0"/>
              <a:t>Dates/times for walkthroughs</a:t>
            </a:r>
          </a:p>
          <a:p>
            <a:pPr lvl="2"/>
            <a:r>
              <a:rPr lang="en-US" dirty="0" smtClean="0"/>
              <a:t>Tuesday  12/11 class time (volunteers?)</a:t>
            </a:r>
          </a:p>
          <a:p>
            <a:pPr lvl="2"/>
            <a:r>
              <a:rPr lang="en-US" dirty="0" smtClean="0"/>
              <a:t>Wednesday 12/19 2-5</a:t>
            </a:r>
          </a:p>
          <a:p>
            <a:pPr lvl="2"/>
            <a:r>
              <a:rPr lang="en-US" dirty="0" smtClean="0"/>
              <a:t>Other?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662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CS121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Should we devote the early classes to Objective C?  Are the tutorials adequate?  Should we have a textbook?</a:t>
            </a:r>
          </a:p>
          <a:p>
            <a:r>
              <a:rPr lang="en-US" dirty="0" smtClean="0"/>
              <a:t>Should </a:t>
            </a:r>
            <a:r>
              <a:rPr lang="en-US" dirty="0"/>
              <a:t>there be a first project?  And if so, is Sudoku a good one?  Should I supply code for grid generation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should we introduce testing &amp; profiling?</a:t>
            </a:r>
          </a:p>
          <a:p>
            <a:r>
              <a:rPr lang="en-US" dirty="0" smtClean="0"/>
              <a:t>Should </a:t>
            </a:r>
            <a:r>
              <a:rPr lang="en-US" dirty="0"/>
              <a:t>I require individual critiques of another team’s design</a:t>
            </a:r>
            <a:r>
              <a:rPr lang="en-US" dirty="0" smtClean="0"/>
              <a:t>?</a:t>
            </a:r>
          </a:p>
          <a:p>
            <a:r>
              <a:rPr lang="en-US" dirty="0" smtClean="0"/>
              <a:t>I </a:t>
            </a:r>
            <a:r>
              <a:rPr lang="en-US" dirty="0"/>
              <a:t>want to improve interaction with the teachers/students.  Do you have suggestions?</a:t>
            </a:r>
          </a:p>
          <a:p>
            <a:r>
              <a:rPr lang="en-US" dirty="0" smtClean="0"/>
              <a:t>Should </a:t>
            </a:r>
            <a:r>
              <a:rPr lang="en-US" dirty="0"/>
              <a:t>we have outside artists for every team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sort of support should </a:t>
            </a:r>
            <a:r>
              <a:rPr lang="en-US" dirty="0" err="1"/>
              <a:t>grutors</a:t>
            </a:r>
            <a:r>
              <a:rPr lang="en-US" dirty="0"/>
              <a:t> provide?</a:t>
            </a:r>
          </a:p>
          <a:p>
            <a:r>
              <a:rPr lang="en-US" dirty="0" smtClean="0"/>
              <a:t>Any </a:t>
            </a:r>
            <a:r>
              <a:rPr lang="en-US" dirty="0"/>
              <a:t>other </a:t>
            </a:r>
            <a:r>
              <a:rPr lang="en-US" dirty="0" smtClean="0"/>
              <a:t>suggestions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88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on profiling</a:t>
            </a:r>
          </a:p>
          <a:p>
            <a:r>
              <a:rPr lang="en-US" dirty="0" smtClean="0"/>
              <a:t>Team meeting</a:t>
            </a:r>
          </a:p>
          <a:p>
            <a:r>
              <a:rPr lang="en-US" dirty="0" smtClean="0"/>
              <a:t>Prepare for user test</a:t>
            </a:r>
          </a:p>
          <a:p>
            <a:r>
              <a:rPr lang="en-US" dirty="0" smtClean="0"/>
              <a:t>Prepare user survey (keep </a:t>
            </a:r>
            <a:r>
              <a:rPr lang="en-US" smtClean="0"/>
              <a:t>it short!)</a:t>
            </a:r>
            <a:endParaRPr lang="en-US" dirty="0" smtClean="0"/>
          </a:p>
          <a:p>
            <a:pPr lvl="1"/>
            <a:r>
              <a:rPr lang="en-US" dirty="0" smtClean="0"/>
              <a:t>Survey monkey ID:  cs121</a:t>
            </a:r>
          </a:p>
          <a:p>
            <a:pPr lvl="1"/>
            <a:r>
              <a:rPr lang="en-US" dirty="0" smtClean="0"/>
              <a:t>Password: </a:t>
            </a:r>
            <a:r>
              <a:rPr lang="en-US" dirty="0" err="1" smtClean="0"/>
              <a:t>weBuildGames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7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Retain, release</a:t>
            </a:r>
          </a:p>
          <a:p>
            <a:r>
              <a:rPr lang="en-US" dirty="0" smtClean="0"/>
              <a:t>ARC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4299" y="4098924"/>
            <a:ext cx="67251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Breaking news:  Team 3 demonstrates ARC does not prevent all leaks!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2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Ios5:  reference count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67629" y="2408236"/>
            <a:ext cx="2632445" cy="853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67629" y="2962126"/>
            <a:ext cx="2632445" cy="3713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67629" y="3414465"/>
            <a:ext cx="2632445" cy="285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17787" y="3045133"/>
            <a:ext cx="1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retainCount</a:t>
            </a:r>
            <a:r>
              <a:rPr lang="en-US" dirty="0" smtClean="0">
                <a:solidFill>
                  <a:srgbClr val="FFFF00"/>
                </a:solidFill>
              </a:rPr>
              <a:t>: 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734" y="4069864"/>
            <a:ext cx="404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When </a:t>
            </a:r>
            <a:r>
              <a:rPr lang="en-US" dirty="0" err="1" smtClean="0">
                <a:solidFill>
                  <a:srgbClr val="FFFF00"/>
                </a:solidFill>
              </a:rPr>
              <a:t>retainCount</a:t>
            </a:r>
            <a:r>
              <a:rPr lang="en-US" dirty="0" smtClean="0">
                <a:solidFill>
                  <a:srgbClr val="FFFF00"/>
                </a:solidFill>
              </a:rPr>
              <a:t>=0 memory is released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00074" y="2707781"/>
            <a:ext cx="1348000" cy="11085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NSObject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21734" y="5133632"/>
            <a:ext cx="878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Does find “abandoned” memory;  that is memory that still has a reference but is never used.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Abandoned memory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038926" y="2701144"/>
            <a:ext cx="1348000" cy="11085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NSObject1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5246996" y="2701144"/>
            <a:ext cx="1348000" cy="11085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NSObject1</a:t>
            </a:r>
            <a:endParaRPr lang="en-US" sz="1200" dirty="0"/>
          </a:p>
        </p:txBody>
      </p:sp>
      <p:cxnSp>
        <p:nvCxnSpPr>
          <p:cNvPr id="5" name="Curved Connector 4"/>
          <p:cNvCxnSpPr>
            <a:stCxn id="15" idx="4"/>
            <a:endCxn id="10" idx="4"/>
          </p:cNvCxnSpPr>
          <p:nvPr/>
        </p:nvCxnSpPr>
        <p:spPr>
          <a:xfrm rot="16200000" flipH="1">
            <a:off x="4316961" y="2205676"/>
            <a:ext cx="12700" cy="3208070"/>
          </a:xfrm>
          <a:prstGeom prst="curvedConnector3">
            <a:avLst>
              <a:gd name="adj1" fmla="val 411868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6200000" flipV="1">
            <a:off x="4280228" y="1078059"/>
            <a:ext cx="12700" cy="3208070"/>
          </a:xfrm>
          <a:prstGeom prst="curvedConnector3">
            <a:avLst>
              <a:gd name="adj1" fmla="val 411868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2194" y="4012195"/>
            <a:ext cx="1610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Retain count=1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1475" y="4012195"/>
            <a:ext cx="1610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Retain count=1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7176" y="4950828"/>
            <a:ext cx="1944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Strong vs. weak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Weak=don’t retain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8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abandoned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Leaks tool doesn’t work</a:t>
            </a:r>
          </a:p>
          <a:p>
            <a:r>
              <a:rPr lang="en-US" dirty="0" smtClean="0"/>
              <a:t>Use allocation tool to watch heap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67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441</Words>
  <Application>Microsoft Macintosh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More Testing</vt:lpstr>
      <vt:lpstr>Administrivia</vt:lpstr>
      <vt:lpstr>More Administrivia</vt:lpstr>
      <vt:lpstr>Changes to CS121</vt:lpstr>
      <vt:lpstr>Today</vt:lpstr>
      <vt:lpstr>ios</vt:lpstr>
      <vt:lpstr>Ios5:  reference count</vt:lpstr>
      <vt:lpstr>Abandoned memory</vt:lpstr>
      <vt:lpstr>Detecting abandoned memory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CIS</dc:creator>
  <cp:lastModifiedBy>CIS</cp:lastModifiedBy>
  <cp:revision>36</cp:revision>
  <dcterms:created xsi:type="dcterms:W3CDTF">2012-11-20T18:41:47Z</dcterms:created>
  <dcterms:modified xsi:type="dcterms:W3CDTF">2012-12-04T21:30:47Z</dcterms:modified>
</cp:coreProperties>
</file>