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36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52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2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95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23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57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27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854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1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8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3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52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E34B3-CA37-7848-B56F-1DBCF60E8FDE}" type="datetimeFigureOut">
              <a:rPr lang="en-US" smtClean="0"/>
              <a:t>11/13/12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225E7-7E61-3743-9D26-1A8FDB9A1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4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Beta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3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walk through (11/15 &amp; 11/19)</a:t>
            </a:r>
          </a:p>
          <a:p>
            <a:r>
              <a:rPr lang="en-US" dirty="0" smtClean="0"/>
              <a:t>Test plan review (11/29)</a:t>
            </a:r>
          </a:p>
          <a:p>
            <a:r>
              <a:rPr lang="en-US" dirty="0" smtClean="0"/>
              <a:t>User test (11/30 tentative)</a:t>
            </a:r>
          </a:p>
          <a:p>
            <a:r>
              <a:rPr lang="en-US" dirty="0" smtClean="0"/>
              <a:t>Beta (12/13)</a:t>
            </a:r>
          </a:p>
          <a:p>
            <a:r>
              <a:rPr lang="en-US" dirty="0" smtClean="0"/>
              <a:t>Beta walk through (12/11 or exam time)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111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beta features</a:t>
            </a:r>
          </a:p>
          <a:p>
            <a:r>
              <a:rPr lang="en-US" dirty="0" smtClean="0"/>
              <a:t>Achieve/maintain good design</a:t>
            </a:r>
          </a:p>
          <a:p>
            <a:r>
              <a:rPr lang="en-US" dirty="0" smtClean="0"/>
              <a:t>Achieve/maintain clean code</a:t>
            </a:r>
          </a:p>
          <a:p>
            <a:r>
              <a:rPr lang="en-US" dirty="0" smtClean="0"/>
              <a:t>Achieve/maintain good documentation</a:t>
            </a:r>
          </a:p>
          <a:p>
            <a:r>
              <a:rPr lang="en-US" dirty="0" smtClean="0"/>
              <a:t>Design/implement test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9601" y="5079189"/>
            <a:ext cx="7000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Everyone on team should be able to describe/defend design and testing!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273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 for alpha design walk through</a:t>
            </a:r>
          </a:p>
          <a:p>
            <a:pPr lvl="1"/>
            <a:r>
              <a:rPr lang="en-US" dirty="0" smtClean="0"/>
              <a:t>Update UML</a:t>
            </a:r>
          </a:p>
          <a:p>
            <a:pPr lvl="1"/>
            <a:r>
              <a:rPr lang="en-US" dirty="0" smtClean="0"/>
              <a:t>Clean up code</a:t>
            </a:r>
          </a:p>
          <a:p>
            <a:pPr lvl="1"/>
            <a:r>
              <a:rPr lang="en-US" dirty="0" smtClean="0"/>
              <a:t>Code critique</a:t>
            </a:r>
          </a:p>
          <a:p>
            <a:pPr lvl="1"/>
            <a:r>
              <a:rPr lang="en-US" smtClean="0"/>
              <a:t>Document bugs</a:t>
            </a:r>
            <a:endParaRPr lang="en-US" dirty="0" smtClean="0"/>
          </a:p>
          <a:p>
            <a:pPr lvl="1"/>
            <a:r>
              <a:rPr lang="en-US" dirty="0" smtClean="0"/>
              <a:t>Complete rubric</a:t>
            </a:r>
          </a:p>
          <a:p>
            <a:r>
              <a:rPr lang="en-US" dirty="0" smtClean="0"/>
              <a:t>Team meeting</a:t>
            </a:r>
          </a:p>
          <a:p>
            <a:r>
              <a:rPr lang="en-US" dirty="0" smtClean="0"/>
              <a:t>Post mortems for two teams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556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112</Words>
  <Application>Microsoft Macintosh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Beta</vt:lpstr>
      <vt:lpstr>Major deliverables</vt:lpstr>
      <vt:lpstr>Major goals</vt:lpstr>
      <vt:lpstr>Today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Beta</dc:title>
  <dc:creator>CIS</dc:creator>
  <cp:lastModifiedBy>CIS</cp:lastModifiedBy>
  <cp:revision>2</cp:revision>
  <dcterms:created xsi:type="dcterms:W3CDTF">2012-11-13T22:00:20Z</dcterms:created>
  <dcterms:modified xsi:type="dcterms:W3CDTF">2012-11-13T22:26:06Z</dcterms:modified>
</cp:coreProperties>
</file>