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96" y="-6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F37CA4-75F1-4ABC-AAA7-F11BFD4D869F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22DF0D-4CCE-414C-BC5A-C62C6FFC5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163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B10C84-B0C0-47BD-A8B4-2DDFFCCF02F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625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C18D7-9463-4F11-8491-660B1F9F8B89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7D8A6-A3C3-4094-9EF4-5A9032541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17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C18D7-9463-4F11-8491-660B1F9F8B89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7D8A6-A3C3-4094-9EF4-5A9032541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466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C18D7-9463-4F11-8491-660B1F9F8B89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7D8A6-A3C3-4094-9EF4-5A9032541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31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C18D7-9463-4F11-8491-660B1F9F8B89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7D8A6-A3C3-4094-9EF4-5A9032541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663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C18D7-9463-4F11-8491-660B1F9F8B89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7D8A6-A3C3-4094-9EF4-5A9032541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467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C18D7-9463-4F11-8491-660B1F9F8B89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7D8A6-A3C3-4094-9EF4-5A9032541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814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C18D7-9463-4F11-8491-660B1F9F8B89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7D8A6-A3C3-4094-9EF4-5A9032541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242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C18D7-9463-4F11-8491-660B1F9F8B89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7D8A6-A3C3-4094-9EF4-5A9032541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618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C18D7-9463-4F11-8491-660B1F9F8B89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7D8A6-A3C3-4094-9EF4-5A9032541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664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C18D7-9463-4F11-8491-660B1F9F8B89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7D8A6-A3C3-4094-9EF4-5A9032541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083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C18D7-9463-4F11-8491-660B1F9F8B89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7D8A6-A3C3-4094-9EF4-5A9032541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90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C18D7-9463-4F11-8491-660B1F9F8B89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7D8A6-A3C3-4094-9EF4-5A9032541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600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63500"/>
            <a:ext cx="8991600" cy="67658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739"/>
          <a:stretch/>
        </p:blipFill>
        <p:spPr bwMode="auto">
          <a:xfrm>
            <a:off x="6848820" y="4343400"/>
            <a:ext cx="2295179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ight Arrow 5"/>
          <p:cNvSpPr/>
          <p:nvPr/>
        </p:nvSpPr>
        <p:spPr>
          <a:xfrm>
            <a:off x="0" y="1066800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-3981" y="1508456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0" y="2057400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415119" y="2971800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415119" y="3469944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832323" y="3990073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837061" y="4454856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845023" y="4964752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15119" y="6281008"/>
            <a:ext cx="7927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Dots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1366483" y="6304145"/>
            <a:ext cx="16582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Baby Ruth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5923127" y="6274773"/>
            <a:ext cx="13261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Fudge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2941091" y="6289344"/>
            <a:ext cx="13261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Airheads</a:t>
            </a:r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4242180" y="6304144"/>
            <a:ext cx="16809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Candy Corn</a:t>
            </a:r>
            <a:endParaRPr lang="en-US" sz="2400" dirty="0"/>
          </a:p>
        </p:txBody>
      </p:sp>
      <p:sp>
        <p:nvSpPr>
          <p:cNvPr id="19" name="Right Arrow 18"/>
          <p:cNvSpPr/>
          <p:nvPr/>
        </p:nvSpPr>
        <p:spPr>
          <a:xfrm>
            <a:off x="0" y="2057400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>
            <a:off x="415119" y="2971800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Arrow 20"/>
          <p:cNvSpPr/>
          <p:nvPr/>
        </p:nvSpPr>
        <p:spPr>
          <a:xfrm>
            <a:off x="415119" y="3469944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Arrow 21"/>
          <p:cNvSpPr/>
          <p:nvPr/>
        </p:nvSpPr>
        <p:spPr>
          <a:xfrm>
            <a:off x="832323" y="3990073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/>
          <p:cNvSpPr/>
          <p:nvPr/>
        </p:nvSpPr>
        <p:spPr>
          <a:xfrm>
            <a:off x="837061" y="4454856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Arrow 23"/>
          <p:cNvSpPr/>
          <p:nvPr/>
        </p:nvSpPr>
        <p:spPr>
          <a:xfrm>
            <a:off x="845023" y="4964752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/>
          <p:cNvSpPr/>
          <p:nvPr/>
        </p:nvSpPr>
        <p:spPr>
          <a:xfrm>
            <a:off x="0" y="2057400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Arrow 25"/>
          <p:cNvSpPr/>
          <p:nvPr/>
        </p:nvSpPr>
        <p:spPr>
          <a:xfrm>
            <a:off x="415119" y="2971800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ight Arrow 26"/>
          <p:cNvSpPr/>
          <p:nvPr/>
        </p:nvSpPr>
        <p:spPr>
          <a:xfrm>
            <a:off x="415119" y="3469944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ight Arrow 27"/>
          <p:cNvSpPr/>
          <p:nvPr/>
        </p:nvSpPr>
        <p:spPr>
          <a:xfrm>
            <a:off x="832323" y="3990073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ight Arrow 28"/>
          <p:cNvSpPr/>
          <p:nvPr/>
        </p:nvSpPr>
        <p:spPr>
          <a:xfrm>
            <a:off x="837061" y="4454856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ight Arrow 29"/>
          <p:cNvSpPr/>
          <p:nvPr/>
        </p:nvSpPr>
        <p:spPr>
          <a:xfrm>
            <a:off x="845023" y="4964752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ight Arrow 30"/>
          <p:cNvSpPr/>
          <p:nvPr/>
        </p:nvSpPr>
        <p:spPr>
          <a:xfrm>
            <a:off x="0" y="2057400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ight Arrow 31"/>
          <p:cNvSpPr/>
          <p:nvPr/>
        </p:nvSpPr>
        <p:spPr>
          <a:xfrm>
            <a:off x="415119" y="2971800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ight Arrow 32"/>
          <p:cNvSpPr/>
          <p:nvPr/>
        </p:nvSpPr>
        <p:spPr>
          <a:xfrm>
            <a:off x="415119" y="3469944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ight Arrow 33"/>
          <p:cNvSpPr/>
          <p:nvPr/>
        </p:nvSpPr>
        <p:spPr>
          <a:xfrm>
            <a:off x="0" y="2057400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ight Arrow 34"/>
          <p:cNvSpPr/>
          <p:nvPr/>
        </p:nvSpPr>
        <p:spPr>
          <a:xfrm>
            <a:off x="415119" y="2971800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ight Arrow 35"/>
          <p:cNvSpPr/>
          <p:nvPr/>
        </p:nvSpPr>
        <p:spPr>
          <a:xfrm>
            <a:off x="415119" y="3469944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ight Arrow 40"/>
          <p:cNvSpPr/>
          <p:nvPr/>
        </p:nvSpPr>
        <p:spPr>
          <a:xfrm>
            <a:off x="0" y="2057031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ight Arrow 41"/>
          <p:cNvSpPr/>
          <p:nvPr/>
        </p:nvSpPr>
        <p:spPr>
          <a:xfrm>
            <a:off x="415119" y="2971431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ight Arrow 48"/>
          <p:cNvSpPr/>
          <p:nvPr/>
        </p:nvSpPr>
        <p:spPr>
          <a:xfrm>
            <a:off x="415119" y="3469575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ight Arrow 49"/>
          <p:cNvSpPr/>
          <p:nvPr/>
        </p:nvSpPr>
        <p:spPr>
          <a:xfrm>
            <a:off x="838200" y="3990196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ight Arrow 50"/>
          <p:cNvSpPr/>
          <p:nvPr/>
        </p:nvSpPr>
        <p:spPr>
          <a:xfrm>
            <a:off x="842938" y="4454979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ight Arrow 51"/>
          <p:cNvSpPr/>
          <p:nvPr/>
        </p:nvSpPr>
        <p:spPr>
          <a:xfrm>
            <a:off x="850900" y="4964875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ight Arrow 52"/>
          <p:cNvSpPr/>
          <p:nvPr/>
        </p:nvSpPr>
        <p:spPr>
          <a:xfrm>
            <a:off x="0" y="2057400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ight Arrow 53"/>
          <p:cNvSpPr/>
          <p:nvPr/>
        </p:nvSpPr>
        <p:spPr>
          <a:xfrm>
            <a:off x="415119" y="2971800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ight Arrow 54"/>
          <p:cNvSpPr/>
          <p:nvPr/>
        </p:nvSpPr>
        <p:spPr>
          <a:xfrm>
            <a:off x="415119" y="3469944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ight Arrow 55"/>
          <p:cNvSpPr/>
          <p:nvPr/>
        </p:nvSpPr>
        <p:spPr>
          <a:xfrm>
            <a:off x="0" y="2057400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ight Arrow 56"/>
          <p:cNvSpPr/>
          <p:nvPr/>
        </p:nvSpPr>
        <p:spPr>
          <a:xfrm>
            <a:off x="415119" y="2971800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ight Arrow 57"/>
          <p:cNvSpPr/>
          <p:nvPr/>
        </p:nvSpPr>
        <p:spPr>
          <a:xfrm>
            <a:off x="415119" y="3469944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ight Arrow 58"/>
          <p:cNvSpPr/>
          <p:nvPr/>
        </p:nvSpPr>
        <p:spPr>
          <a:xfrm>
            <a:off x="0" y="2057400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ight Arrow 59"/>
          <p:cNvSpPr/>
          <p:nvPr/>
        </p:nvSpPr>
        <p:spPr>
          <a:xfrm>
            <a:off x="415119" y="2971800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ight Arrow 60"/>
          <p:cNvSpPr/>
          <p:nvPr/>
        </p:nvSpPr>
        <p:spPr>
          <a:xfrm>
            <a:off x="415119" y="3469944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ight Arrow 61"/>
          <p:cNvSpPr/>
          <p:nvPr/>
        </p:nvSpPr>
        <p:spPr>
          <a:xfrm>
            <a:off x="838200" y="3998025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ight Arrow 62"/>
          <p:cNvSpPr/>
          <p:nvPr/>
        </p:nvSpPr>
        <p:spPr>
          <a:xfrm>
            <a:off x="842938" y="4462808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ight Arrow 63"/>
          <p:cNvSpPr/>
          <p:nvPr/>
        </p:nvSpPr>
        <p:spPr>
          <a:xfrm>
            <a:off x="850900" y="4972704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ight Arrow 64"/>
          <p:cNvSpPr/>
          <p:nvPr/>
        </p:nvSpPr>
        <p:spPr>
          <a:xfrm>
            <a:off x="0" y="2057400"/>
            <a:ext cx="457200" cy="304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019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2" grpId="0"/>
      <p:bldP spid="15" grpId="0"/>
      <p:bldP spid="16" grpId="0"/>
      <p:bldP spid="17" grpId="0"/>
      <p:bldP spid="18" grpId="0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41" grpId="0" animBg="1"/>
      <p:bldP spid="41" grpId="1" animBg="1"/>
      <p:bldP spid="42" grpId="0" animBg="1"/>
      <p:bldP spid="42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  <p:bldP spid="6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Colleen</dc:creator>
  <cp:lastModifiedBy>Colleen</cp:lastModifiedBy>
  <cp:revision>1</cp:revision>
  <dcterms:created xsi:type="dcterms:W3CDTF">2012-10-31T01:12:48Z</dcterms:created>
  <dcterms:modified xsi:type="dcterms:W3CDTF">2012-10-31T01:13:27Z</dcterms:modified>
</cp:coreProperties>
</file>