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04C9-B160-46E3-A2CC-D28B54C4C9EB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A8FF7-F40E-4DA0-B779-84BB25967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(</a:t>
            </a:r>
            <a:r>
              <a:rPr lang="en-US" dirty="0" smtClean="0"/>
              <a:t>15 </a:t>
            </a:r>
            <a:r>
              <a:rPr lang="en-US" dirty="0" smtClean="0"/>
              <a:t>minutes)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Top Five DOs and DON’Ts of a good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9144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What an expert has to say…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447800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Top Five Dos and Don’ts of Questionnaires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experts have to 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Clear understanding of what you want to know</a:t>
            </a:r>
          </a:p>
          <a:p>
            <a:r>
              <a:rPr lang="en-US" dirty="0" smtClean="0"/>
              <a:t>Effective survey design</a:t>
            </a:r>
          </a:p>
          <a:p>
            <a:r>
              <a:rPr lang="en-US" dirty="0" smtClean="0"/>
              <a:t>Pretest</a:t>
            </a:r>
          </a:p>
          <a:p>
            <a:r>
              <a:rPr lang="en-US" dirty="0" smtClean="0"/>
              <a:t>Understand how you will analyze /use data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Survey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   Simple, short, relaxed, easy to answer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 </a:t>
            </a:r>
            <a:r>
              <a:rPr lang="en-US" dirty="0" smtClean="0"/>
              <a:t>up with 5 questions you want to ask the middle school students about your alpha </a:t>
            </a:r>
            <a:r>
              <a:rPr lang="en-US" dirty="0" smtClean="0"/>
              <a:t>release</a:t>
            </a:r>
          </a:p>
          <a:p>
            <a:r>
              <a:rPr lang="en-US" dirty="0" smtClean="0"/>
              <a:t>Post them on your wiki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82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Communication</vt:lpstr>
      <vt:lpstr>Exercise (15 minutes)</vt:lpstr>
      <vt:lpstr>Slide 3</vt:lpstr>
      <vt:lpstr>Exercise</vt:lpstr>
      <vt:lpstr>What the experts have to say</vt:lpstr>
      <vt:lpstr>Effective Survey Design</vt:lpstr>
      <vt:lpstr>Exercise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z</dc:creator>
  <cp:lastModifiedBy>z</cp:lastModifiedBy>
  <cp:revision>5</cp:revision>
  <dcterms:created xsi:type="dcterms:W3CDTF">2011-03-24T15:45:38Z</dcterms:created>
  <dcterms:modified xsi:type="dcterms:W3CDTF">2012-03-08T22:54:03Z</dcterms:modified>
</cp:coreProperties>
</file>