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F07AC-2293-4A5F-AA74-AD442EAF08FE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91B41-A617-4B89-91EB-C3B986EB44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F07AC-2293-4A5F-AA74-AD442EAF08FE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91B41-A617-4B89-91EB-C3B986EB44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F07AC-2293-4A5F-AA74-AD442EAF08FE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91B41-A617-4B89-91EB-C3B986EB44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F07AC-2293-4A5F-AA74-AD442EAF08FE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91B41-A617-4B89-91EB-C3B986EB44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F07AC-2293-4A5F-AA74-AD442EAF08FE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91B41-A617-4B89-91EB-C3B986EB44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F07AC-2293-4A5F-AA74-AD442EAF08FE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91B41-A617-4B89-91EB-C3B986EB44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F07AC-2293-4A5F-AA74-AD442EAF08FE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91B41-A617-4B89-91EB-C3B986EB44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F07AC-2293-4A5F-AA74-AD442EAF08FE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91B41-A617-4B89-91EB-C3B986EB44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F07AC-2293-4A5F-AA74-AD442EAF08FE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91B41-A617-4B89-91EB-C3B986EB44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F07AC-2293-4A5F-AA74-AD442EAF08FE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91B41-A617-4B89-91EB-C3B986EB44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F07AC-2293-4A5F-AA74-AD442EAF08FE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91B41-A617-4B89-91EB-C3B986EB44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DF07AC-2293-4A5F-AA74-AD442EAF08FE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91B41-A617-4B89-91EB-C3B986EB448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Software quality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do we mean by software quality?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Functionality</a:t>
            </a:r>
          </a:p>
          <a:p>
            <a:r>
              <a:rPr lang="en-US" dirty="0" smtClean="0"/>
              <a:t>Usability</a:t>
            </a:r>
          </a:p>
          <a:p>
            <a:r>
              <a:rPr lang="en-US" dirty="0" smtClean="0"/>
              <a:t>Performance</a:t>
            </a:r>
          </a:p>
          <a:p>
            <a:r>
              <a:rPr lang="en-US" dirty="0" smtClean="0"/>
              <a:t>Reliability</a:t>
            </a:r>
          </a:p>
          <a:p>
            <a:r>
              <a:rPr lang="en-US" dirty="0" smtClean="0"/>
              <a:t>Supportability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95400" y="914400"/>
            <a:ext cx="19050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Use cases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295400" y="2438400"/>
            <a:ext cx="19050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Component architecture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648200" y="4038600"/>
            <a:ext cx="19050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Class interfaces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505200" y="5486400"/>
            <a:ext cx="19050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Code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657600" y="914400"/>
            <a:ext cx="19050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Non-functional requirements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019800" y="914400"/>
            <a:ext cx="19050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Design goals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62000" y="685800"/>
            <a:ext cx="7696200" cy="1295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3657600" y="2438400"/>
            <a:ext cx="19050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Data models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6019800" y="2438400"/>
            <a:ext cx="19050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Analytical models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209800" y="4038600"/>
            <a:ext cx="19050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User interface</a:t>
            </a:r>
          </a:p>
          <a:p>
            <a:pPr algn="ctr"/>
            <a:r>
              <a:rPr lang="en-US" dirty="0" smtClean="0"/>
              <a:t>design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762000" y="2235200"/>
            <a:ext cx="7696200" cy="1295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762000" y="3784600"/>
            <a:ext cx="7696200" cy="1295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762000" y="5334000"/>
            <a:ext cx="7696200" cy="1295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3581400" y="228600"/>
            <a:ext cx="17415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Model Hierarchy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914400" y="5791200"/>
            <a:ext cx="8595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Quality</a:t>
            </a:r>
            <a:endParaRPr lang="en-US" dirty="0"/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1066800" y="1447800"/>
            <a:ext cx="0" cy="434340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Code quality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What standards should it meet?</a:t>
            </a:r>
          </a:p>
          <a:p>
            <a:pPr lvl="1"/>
            <a:r>
              <a:rPr lang="en-US" dirty="0" smtClean="0"/>
              <a:t>Functionality</a:t>
            </a:r>
          </a:p>
          <a:p>
            <a:pPr lvl="1"/>
            <a:r>
              <a:rPr lang="en-US" dirty="0" smtClean="0"/>
              <a:t>Usability</a:t>
            </a:r>
          </a:p>
          <a:p>
            <a:pPr lvl="1"/>
            <a:r>
              <a:rPr lang="en-US" dirty="0" smtClean="0"/>
              <a:t>Performance</a:t>
            </a:r>
          </a:p>
          <a:p>
            <a:pPr lvl="1"/>
            <a:r>
              <a:rPr lang="en-US" dirty="0" smtClean="0"/>
              <a:t>Reliability</a:t>
            </a:r>
          </a:p>
          <a:p>
            <a:pPr lvl="1"/>
            <a:r>
              <a:rPr lang="en-US" dirty="0" smtClean="0"/>
              <a:t>Supportability</a:t>
            </a:r>
          </a:p>
          <a:p>
            <a:r>
              <a:rPr lang="en-US" dirty="0" smtClean="0"/>
              <a:t>Does it meet those standards?</a:t>
            </a:r>
          </a:p>
          <a:p>
            <a:pPr lvl="1"/>
            <a:r>
              <a:rPr lang="en-US" dirty="0" smtClean="0"/>
              <a:t>Testing</a:t>
            </a:r>
          </a:p>
          <a:p>
            <a:pPr lvl="1"/>
            <a:r>
              <a:rPr lang="en-US" dirty="0" smtClean="0"/>
              <a:t>Reviews</a:t>
            </a:r>
            <a:endParaRPr lang="en-US" dirty="0"/>
          </a:p>
        </p:txBody>
      </p:sp>
      <p:sp>
        <p:nvSpPr>
          <p:cNvPr id="4" name="Right Brace 3"/>
          <p:cNvSpPr/>
          <p:nvPr/>
        </p:nvSpPr>
        <p:spPr>
          <a:xfrm>
            <a:off x="3657600" y="3505200"/>
            <a:ext cx="304800" cy="91440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191000" y="3733800"/>
            <a:ext cx="2438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special focus in Phase III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Supportability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your coding policy?</a:t>
            </a:r>
          </a:p>
          <a:p>
            <a:r>
              <a:rPr lang="en-US" dirty="0" smtClean="0"/>
              <a:t>How do yours compare to published standards? (e.g. PEP8 or GNU Standards</a:t>
            </a:r>
            <a:r>
              <a:rPr lang="en-US" dirty="0" smtClean="0"/>
              <a:t>)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Reviews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Checklist critiques</a:t>
            </a:r>
          </a:p>
          <a:p>
            <a:r>
              <a:rPr lang="en-US" dirty="0" smtClean="0"/>
              <a:t>Walkthrough</a:t>
            </a:r>
          </a:p>
          <a:p>
            <a:r>
              <a:rPr lang="en-US" dirty="0" smtClean="0"/>
              <a:t>Formal review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Hard</a:t>
            </a:r>
          </a:p>
          <a:p>
            <a:r>
              <a:rPr lang="en-US" dirty="0" smtClean="0"/>
              <a:t>Aim for a couple hundred lines of code at a time</a:t>
            </a:r>
          </a:p>
          <a:p>
            <a:r>
              <a:rPr lang="en-US" dirty="0" smtClean="0"/>
              <a:t>Give yourself a context (use case, bug)</a:t>
            </a:r>
          </a:p>
          <a:p>
            <a:r>
              <a:rPr lang="en-US" dirty="0" smtClean="0"/>
              <a:t>Use a rubric/checklist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118</Words>
  <Application>Microsoft Office PowerPoint</Application>
  <PresentationFormat>On-screen Show (4:3)</PresentationFormat>
  <Paragraphs>42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Software quality</vt:lpstr>
      <vt:lpstr>What do we mean by software quality?</vt:lpstr>
      <vt:lpstr>Slide 3</vt:lpstr>
      <vt:lpstr>Code quality</vt:lpstr>
      <vt:lpstr>Supportability</vt:lpstr>
      <vt:lpstr>Reviews</vt:lpstr>
      <vt:lpstr>Reading code</vt:lpstr>
    </vt:vector>
  </TitlesOfParts>
  <Company>Harvey Mudd College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Software quality</dc:title>
  <dc:creator>z</dc:creator>
  <cp:lastModifiedBy>z</cp:lastModifiedBy>
  <cp:revision>4</cp:revision>
  <dcterms:created xsi:type="dcterms:W3CDTF">2012-03-22T18:14:28Z</dcterms:created>
  <dcterms:modified xsi:type="dcterms:W3CDTF">2012-03-22T22:04:26Z</dcterms:modified>
</cp:coreProperties>
</file>