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96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892C-BB2E-4202-BFBD-39082BFF0094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0063E-8BCC-4809-B435-B21EB472E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artinfowler.com/refactoring/catalog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Code smells &amp; refactoring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Smell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http://www.soberit.hut.fi/mmantyla/BadCodeSmellsTaxonomy.htm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Bloaters</a:t>
            </a:r>
            <a:endParaRPr lang="en-US" dirty="0"/>
          </a:p>
        </p:txBody>
      </p:sp>
      <p:pic>
        <p:nvPicPr>
          <p:cNvPr id="5" name="Content Placeholder 4" descr="bloa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600200"/>
            <a:ext cx="3810000" cy="3810000"/>
          </a:xfrm>
        </p:spPr>
      </p:pic>
      <p:sp>
        <p:nvSpPr>
          <p:cNvPr id="6" name="TextBox 5"/>
          <p:cNvSpPr txBox="1"/>
          <p:nvPr/>
        </p:nvSpPr>
        <p:spPr>
          <a:xfrm>
            <a:off x="5181600" y="2971800"/>
            <a:ext cx="3384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Something has gotten </a:t>
            </a:r>
            <a:r>
              <a:rPr lang="en-US" dirty="0" err="1" smtClean="0"/>
              <a:t>tooooo</a:t>
            </a:r>
            <a:r>
              <a:rPr lang="en-US" dirty="0" smtClean="0"/>
              <a:t> big!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429000"/>
            <a:ext cx="19974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</a:t>
            </a:r>
          </a:p>
          <a:p>
            <a:r>
              <a:rPr lang="en-US" dirty="0" smtClean="0"/>
              <a:t>Class</a:t>
            </a:r>
          </a:p>
          <a:p>
            <a:r>
              <a:rPr lang="en-US" dirty="0" smtClean="0"/>
              <a:t>Parameter </a:t>
            </a:r>
            <a:r>
              <a:rPr lang="en-US" dirty="0" smtClean="0"/>
              <a:t>lists</a:t>
            </a:r>
            <a:endParaRPr lang="en-US" dirty="0" smtClean="0"/>
          </a:p>
          <a:p>
            <a:r>
              <a:rPr lang="en-US" dirty="0" smtClean="0"/>
              <a:t>Primitive obsession</a:t>
            </a:r>
          </a:p>
          <a:p>
            <a:r>
              <a:rPr lang="en-US" dirty="0" smtClean="0"/>
              <a:t>Data clumps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Magnetic Disk 5"/>
          <p:cNvSpPr/>
          <p:nvPr/>
        </p:nvSpPr>
        <p:spPr>
          <a:xfrm>
            <a:off x="6248400" y="3200400"/>
            <a:ext cx="533400" cy="6096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orientation abusers</a:t>
            </a:r>
            <a:endParaRPr lang="en-US" dirty="0"/>
          </a:p>
        </p:txBody>
      </p:sp>
      <p:pic>
        <p:nvPicPr>
          <p:cNvPr id="4" name="Content Placeholder 3" descr="baby_with_hammer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24600" y="2057400"/>
            <a:ext cx="1371600" cy="1266825"/>
          </a:xfrm>
        </p:spPr>
      </p:pic>
      <p:sp>
        <p:nvSpPr>
          <p:cNvPr id="7" name="TextBox 6"/>
          <p:cNvSpPr txBox="1"/>
          <p:nvPr/>
        </p:nvSpPr>
        <p:spPr>
          <a:xfrm>
            <a:off x="1600200" y="2667000"/>
            <a:ext cx="23867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Does not exploit OO</a:t>
            </a:r>
          </a:p>
          <a:p>
            <a:endParaRPr lang="en-US" dirty="0"/>
          </a:p>
          <a:p>
            <a:r>
              <a:rPr lang="en-US" dirty="0" smtClean="0"/>
              <a:t>Switch statements</a:t>
            </a:r>
          </a:p>
          <a:p>
            <a:r>
              <a:rPr lang="en-US" dirty="0" smtClean="0"/>
              <a:t>Temporary Field</a:t>
            </a:r>
          </a:p>
          <a:p>
            <a:r>
              <a:rPr lang="en-US" dirty="0" smtClean="0"/>
              <a:t>Refused Bequest</a:t>
            </a:r>
          </a:p>
          <a:p>
            <a:r>
              <a:rPr lang="en-US" dirty="0" smtClean="0"/>
              <a:t>Alternative classes with</a:t>
            </a:r>
          </a:p>
          <a:p>
            <a:r>
              <a:rPr lang="en-US" dirty="0" smtClean="0"/>
              <a:t>different interfaces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Change preventers</a:t>
            </a:r>
            <a:endParaRPr lang="en-US"/>
          </a:p>
        </p:txBody>
      </p:sp>
      <p:pic>
        <p:nvPicPr>
          <p:cNvPr id="4" name="Content Placeholder 3" descr="cementSho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2209800"/>
            <a:ext cx="2381250" cy="259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Dispensables</a:t>
            </a:r>
            <a:endParaRPr lang="en-US" dirty="0"/>
          </a:p>
        </p:txBody>
      </p:sp>
      <p:pic>
        <p:nvPicPr>
          <p:cNvPr id="4" name="Content Placeholder 3" descr="plasti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5000" y="1752600"/>
            <a:ext cx="2286000" cy="2286000"/>
          </a:xfrm>
        </p:spPr>
      </p:pic>
      <p:sp>
        <p:nvSpPr>
          <p:cNvPr id="5" name="TextBox 4"/>
          <p:cNvSpPr txBox="1"/>
          <p:nvPr/>
        </p:nvSpPr>
        <p:spPr>
          <a:xfrm>
            <a:off x="1143000" y="2438400"/>
            <a:ext cx="22415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Unnecessary stuff</a:t>
            </a:r>
          </a:p>
          <a:p>
            <a:endParaRPr lang="en-US" dirty="0" smtClean="0"/>
          </a:p>
          <a:p>
            <a:r>
              <a:rPr lang="en-US" dirty="0" smtClean="0"/>
              <a:t>Lazy class</a:t>
            </a:r>
          </a:p>
          <a:p>
            <a:r>
              <a:rPr lang="en-US" dirty="0" smtClean="0"/>
              <a:t>Data class</a:t>
            </a:r>
          </a:p>
          <a:p>
            <a:r>
              <a:rPr lang="en-US" dirty="0" smtClean="0"/>
              <a:t>Duplicate code</a:t>
            </a:r>
          </a:p>
          <a:p>
            <a:r>
              <a:rPr lang="en-US" dirty="0" smtClean="0"/>
              <a:t>Dead code</a:t>
            </a:r>
          </a:p>
          <a:p>
            <a:r>
              <a:rPr lang="en-US" dirty="0" smtClean="0"/>
              <a:t>Speculative generality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couplers</a:t>
            </a:r>
            <a:endParaRPr lang="en-US" dirty="0"/>
          </a:p>
        </p:txBody>
      </p:sp>
      <p:pic>
        <p:nvPicPr>
          <p:cNvPr id="4" name="Content Placeholder 3" descr="handcuffs-76265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38600" y="2286000"/>
            <a:ext cx="4546600" cy="2955290"/>
          </a:xfrm>
        </p:spPr>
      </p:pic>
      <p:sp>
        <p:nvSpPr>
          <p:cNvPr id="5" name="TextBox 4"/>
          <p:cNvSpPr txBox="1"/>
          <p:nvPr/>
        </p:nvSpPr>
        <p:spPr>
          <a:xfrm>
            <a:off x="838200" y="2895600"/>
            <a:ext cx="23270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Feature envy</a:t>
            </a:r>
          </a:p>
          <a:p>
            <a:r>
              <a:rPr lang="en-US" dirty="0" smtClean="0"/>
              <a:t>Inappropriate Intimacy</a:t>
            </a:r>
          </a:p>
          <a:p>
            <a:r>
              <a:rPr lang="en-US" dirty="0" smtClean="0"/>
              <a:t>Message chains</a:t>
            </a:r>
          </a:p>
          <a:p>
            <a:r>
              <a:rPr lang="en-US" dirty="0" smtClean="0"/>
              <a:t>Middle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disciplined technique</a:t>
            </a:r>
          </a:p>
          <a:p>
            <a:r>
              <a:rPr lang="en-US" dirty="0" smtClean="0"/>
              <a:t>series of small changes</a:t>
            </a:r>
          </a:p>
          <a:p>
            <a:r>
              <a:rPr lang="en-US" dirty="0" smtClean="0"/>
              <a:t>alters internal structure without changing external behavior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http://martinfowler.com/refactoring/catalog/index.html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3962400"/>
            <a:ext cx="4508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to learn how to </a:t>
            </a:r>
            <a:r>
              <a:rPr lang="en-US" dirty="0" err="1" smtClean="0"/>
              <a:t>refactor</a:t>
            </a:r>
            <a:r>
              <a:rPr lang="en-US" dirty="0" smtClean="0"/>
              <a:t> you need to do 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99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Code smells &amp; refactoring</vt:lpstr>
      <vt:lpstr>Smell organization</vt:lpstr>
      <vt:lpstr>Bloaters</vt:lpstr>
      <vt:lpstr>Object orientation abusers</vt:lpstr>
      <vt:lpstr>Change preventers</vt:lpstr>
      <vt:lpstr>The Dispensables</vt:lpstr>
      <vt:lpstr>The couplers</vt:lpstr>
      <vt:lpstr>Refactoring</vt:lpstr>
      <vt:lpstr>Refactoring techniques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smells &amp; refactoring</dc:title>
  <dc:creator>z</dc:creator>
  <cp:lastModifiedBy>z</cp:lastModifiedBy>
  <cp:revision>3</cp:revision>
  <dcterms:created xsi:type="dcterms:W3CDTF">2012-03-27T18:37:49Z</dcterms:created>
  <dcterms:modified xsi:type="dcterms:W3CDTF">2012-03-27T21:41:00Z</dcterms:modified>
</cp:coreProperties>
</file>