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91" autoAdjust="0"/>
    <p:restoredTop sz="94660"/>
  </p:normalViewPr>
  <p:slideViewPr>
    <p:cSldViewPr>
      <p:cViewPr varScale="1">
        <p:scale>
          <a:sx n="66" d="100"/>
          <a:sy n="66" d="100"/>
        </p:scale>
        <p:origin x="-11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52D6-7FAD-4630-B082-1ABA69BA346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6D8E-02E2-4D19-94A0-056F0441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52D6-7FAD-4630-B082-1ABA69BA346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6D8E-02E2-4D19-94A0-056F0441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52D6-7FAD-4630-B082-1ABA69BA346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6D8E-02E2-4D19-94A0-056F0441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52D6-7FAD-4630-B082-1ABA69BA346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6D8E-02E2-4D19-94A0-056F0441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52D6-7FAD-4630-B082-1ABA69BA346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6D8E-02E2-4D19-94A0-056F0441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52D6-7FAD-4630-B082-1ABA69BA346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6D8E-02E2-4D19-94A0-056F0441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52D6-7FAD-4630-B082-1ABA69BA346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6D8E-02E2-4D19-94A0-056F0441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52D6-7FAD-4630-B082-1ABA69BA346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6D8E-02E2-4D19-94A0-056F0441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52D6-7FAD-4630-B082-1ABA69BA346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6D8E-02E2-4D19-94A0-056F0441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52D6-7FAD-4630-B082-1ABA69BA346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6D8E-02E2-4D19-94A0-056F0441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52D6-7FAD-4630-B082-1ABA69BA346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6D8E-02E2-4D19-94A0-056F0441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752D6-7FAD-4630-B082-1ABA69BA346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66D8E-02E2-4D19-94A0-056F0441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Cloth simulation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Damping factor:  multiply velocity by (1-kd)</a:t>
            </a:r>
          </a:p>
          <a:p>
            <a:r>
              <a:rPr lang="en-US" dirty="0" smtClean="0"/>
              <a:t>Collision with object  (plane)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609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057400" y="2971800"/>
            <a:ext cx="2209800" cy="213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Data 7"/>
          <p:cNvSpPr/>
          <p:nvPr/>
        </p:nvSpPr>
        <p:spPr>
          <a:xfrm>
            <a:off x="2819400" y="5638800"/>
            <a:ext cx="1828800" cy="685800"/>
          </a:xfrm>
          <a:prstGeom prst="flowChartInputOutp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657600" y="4572000"/>
            <a:ext cx="0" cy="990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715000" y="3657600"/>
            <a:ext cx="33051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drop it on the floor</a:t>
            </a:r>
          </a:p>
          <a:p>
            <a:r>
              <a:rPr lang="en-US" dirty="0" smtClean="0"/>
              <a:t>-- recognize when to stop moving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Damping factor:  multiply velocity by (1-kd)</a:t>
            </a:r>
          </a:p>
          <a:p>
            <a:r>
              <a:rPr lang="en-US" dirty="0" smtClean="0"/>
              <a:t>Collision with object</a:t>
            </a:r>
          </a:p>
          <a:p>
            <a:r>
              <a:rPr lang="en-US" dirty="0" smtClean="0"/>
              <a:t>Bending:  connect particles 2 cells apart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609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581400" y="3657600"/>
            <a:ext cx="2743200" cy="381000"/>
            <a:chOff x="2819400" y="1905000"/>
            <a:chExt cx="2743200" cy="381000"/>
          </a:xfrm>
        </p:grpSpPr>
        <p:sp>
          <p:nvSpPr>
            <p:cNvPr id="10" name="Oval 9"/>
            <p:cNvSpPr/>
            <p:nvPr/>
          </p:nvSpPr>
          <p:spPr>
            <a:xfrm>
              <a:off x="28194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6068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43942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51816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581400" y="5181600"/>
            <a:ext cx="2743200" cy="381000"/>
            <a:chOff x="2819400" y="1905000"/>
            <a:chExt cx="2743200" cy="381000"/>
          </a:xfrm>
        </p:grpSpPr>
        <p:sp>
          <p:nvSpPr>
            <p:cNvPr id="15" name="Oval 14"/>
            <p:cNvSpPr/>
            <p:nvPr/>
          </p:nvSpPr>
          <p:spPr>
            <a:xfrm>
              <a:off x="28194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6068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43942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51816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581400" y="5943600"/>
            <a:ext cx="2743200" cy="381000"/>
            <a:chOff x="2819400" y="1905000"/>
            <a:chExt cx="2743200" cy="381000"/>
          </a:xfrm>
        </p:grpSpPr>
        <p:sp>
          <p:nvSpPr>
            <p:cNvPr id="20" name="Oval 19"/>
            <p:cNvSpPr/>
            <p:nvPr/>
          </p:nvSpPr>
          <p:spPr>
            <a:xfrm>
              <a:off x="28194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6068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3942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51816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4" name="Straight Connector 23"/>
          <p:cNvCxnSpPr/>
          <p:nvPr/>
        </p:nvCxnSpPr>
        <p:spPr>
          <a:xfrm>
            <a:off x="3810000" y="38862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733800" y="53340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810000" y="60960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2590800" y="49530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3352800" y="50292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4953000" y="50292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3581400" y="4419600"/>
            <a:ext cx="2743200" cy="381000"/>
            <a:chOff x="2819400" y="1905000"/>
            <a:chExt cx="2743200" cy="381000"/>
          </a:xfrm>
        </p:grpSpPr>
        <p:sp>
          <p:nvSpPr>
            <p:cNvPr id="31" name="Oval 30"/>
            <p:cNvSpPr/>
            <p:nvPr/>
          </p:nvSpPr>
          <p:spPr>
            <a:xfrm>
              <a:off x="28194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36068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43942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1816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5" name="Straight Connector 34"/>
          <p:cNvCxnSpPr/>
          <p:nvPr/>
        </p:nvCxnSpPr>
        <p:spPr>
          <a:xfrm>
            <a:off x="3810000" y="45720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4114800" y="50292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3733800" y="3810000"/>
            <a:ext cx="2438400" cy="2362200"/>
            <a:chOff x="2971800" y="2057400"/>
            <a:chExt cx="2438400" cy="2362200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2971800" y="2057400"/>
              <a:ext cx="2438400" cy="2362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3810000" y="2057400"/>
              <a:ext cx="1600200" cy="1600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4572000" y="2133600"/>
              <a:ext cx="7620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3048000" y="2819400"/>
              <a:ext cx="1600200" cy="1600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3048000" y="3657600"/>
              <a:ext cx="7620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 flipH="1">
            <a:off x="3657600" y="3810000"/>
            <a:ext cx="2438400" cy="2362200"/>
            <a:chOff x="2971800" y="2057400"/>
            <a:chExt cx="2438400" cy="2362200"/>
          </a:xfrm>
        </p:grpSpPr>
        <p:cxnSp>
          <p:nvCxnSpPr>
            <p:cNvPr id="44" name="Straight Connector 43"/>
            <p:cNvCxnSpPr/>
            <p:nvPr/>
          </p:nvCxnSpPr>
          <p:spPr>
            <a:xfrm>
              <a:off x="2971800" y="2057400"/>
              <a:ext cx="2438400" cy="2362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3810000" y="2057400"/>
              <a:ext cx="1600200" cy="1600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4572000" y="2133600"/>
              <a:ext cx="7620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3048000" y="2819400"/>
              <a:ext cx="1600200" cy="1600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3048000" y="3657600"/>
              <a:ext cx="7620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7" name="Straight Arrow Connector 56"/>
          <p:cNvCxnSpPr/>
          <p:nvPr/>
        </p:nvCxnSpPr>
        <p:spPr>
          <a:xfrm>
            <a:off x="3733800" y="3505200"/>
            <a:ext cx="15240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5400000">
            <a:off x="2590800" y="4648200"/>
            <a:ext cx="15240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143000" y="1905000"/>
            <a:ext cx="2743200" cy="381000"/>
            <a:chOff x="2819400" y="1905000"/>
            <a:chExt cx="2743200" cy="381000"/>
          </a:xfrm>
        </p:grpSpPr>
        <p:sp>
          <p:nvSpPr>
            <p:cNvPr id="2" name="Oval 1"/>
            <p:cNvSpPr/>
            <p:nvPr/>
          </p:nvSpPr>
          <p:spPr>
            <a:xfrm>
              <a:off x="28194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/>
          </p:nvSpPr>
          <p:spPr>
            <a:xfrm>
              <a:off x="36068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43942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51816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143000" y="3429000"/>
            <a:ext cx="2743200" cy="381000"/>
            <a:chOff x="2819400" y="1905000"/>
            <a:chExt cx="2743200" cy="381000"/>
          </a:xfrm>
        </p:grpSpPr>
        <p:sp>
          <p:nvSpPr>
            <p:cNvPr id="8" name="Oval 7"/>
            <p:cNvSpPr/>
            <p:nvPr/>
          </p:nvSpPr>
          <p:spPr>
            <a:xfrm>
              <a:off x="28194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6068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43942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51816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143000" y="4191000"/>
            <a:ext cx="2743200" cy="381000"/>
            <a:chOff x="2819400" y="1905000"/>
            <a:chExt cx="2743200" cy="381000"/>
          </a:xfrm>
        </p:grpSpPr>
        <p:sp>
          <p:nvSpPr>
            <p:cNvPr id="13" name="Oval 12"/>
            <p:cNvSpPr/>
            <p:nvPr/>
          </p:nvSpPr>
          <p:spPr>
            <a:xfrm>
              <a:off x="28194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6068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3942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51816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/>
          <p:cNvCxnSpPr/>
          <p:nvPr/>
        </p:nvCxnSpPr>
        <p:spPr>
          <a:xfrm>
            <a:off x="1371600" y="21336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295400" y="35814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371600" y="43434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152400" y="32004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914400" y="32766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2514600" y="32766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1143000" y="2667000"/>
            <a:ext cx="2743200" cy="381000"/>
            <a:chOff x="2819400" y="1905000"/>
            <a:chExt cx="2743200" cy="381000"/>
          </a:xfrm>
        </p:grpSpPr>
        <p:sp>
          <p:nvSpPr>
            <p:cNvPr id="25" name="Oval 24"/>
            <p:cNvSpPr/>
            <p:nvPr/>
          </p:nvSpPr>
          <p:spPr>
            <a:xfrm>
              <a:off x="28194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6068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43942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5181600" y="1905000"/>
              <a:ext cx="381000" cy="381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9" name="Straight Connector 28"/>
          <p:cNvCxnSpPr/>
          <p:nvPr/>
        </p:nvCxnSpPr>
        <p:spPr>
          <a:xfrm>
            <a:off x="1371600" y="28194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410200" y="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1676400" y="32766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1295400" y="2057400"/>
            <a:ext cx="2438400" cy="2362200"/>
            <a:chOff x="2971800" y="2057400"/>
            <a:chExt cx="2438400" cy="2362200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2971800" y="2057400"/>
              <a:ext cx="2438400" cy="2362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3810000" y="2057400"/>
              <a:ext cx="1600200" cy="1600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4572000" y="2133600"/>
              <a:ext cx="7620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3048000" y="2819400"/>
              <a:ext cx="1600200" cy="1600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3048000" y="3657600"/>
              <a:ext cx="7620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 flipH="1">
            <a:off x="1219200" y="2057400"/>
            <a:ext cx="2438400" cy="2362200"/>
            <a:chOff x="2971800" y="2057400"/>
            <a:chExt cx="2438400" cy="2362200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2971800" y="2057400"/>
              <a:ext cx="2438400" cy="2362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3810000" y="2057400"/>
              <a:ext cx="1600200" cy="1600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4572000" y="2133600"/>
              <a:ext cx="7620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3048000" y="2819400"/>
              <a:ext cx="1600200" cy="1600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3048000" y="3657600"/>
              <a:ext cx="7620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4419600" y="2209800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spring</a:t>
            </a:r>
            <a:endParaRPr lang="en-US" dirty="0"/>
          </a:p>
        </p:txBody>
      </p:sp>
      <p:cxnSp>
        <p:nvCxnSpPr>
          <p:cNvPr id="50" name="Straight Arrow Connector 49"/>
          <p:cNvCxnSpPr>
            <a:stCxn id="48" idx="1"/>
          </p:cNvCxnSpPr>
          <p:nvPr/>
        </p:nvCxnSpPr>
        <p:spPr>
          <a:xfrm flipH="1">
            <a:off x="3810000" y="2394466"/>
            <a:ext cx="609600" cy="322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352800" y="1066800"/>
            <a:ext cx="982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particles</a:t>
            </a:r>
            <a:endParaRPr lang="en-US" dirty="0"/>
          </a:p>
        </p:txBody>
      </p:sp>
      <p:cxnSp>
        <p:nvCxnSpPr>
          <p:cNvPr id="54" name="Straight Arrow Connector 53"/>
          <p:cNvCxnSpPr>
            <a:stCxn id="52" idx="2"/>
          </p:cNvCxnSpPr>
          <p:nvPr/>
        </p:nvCxnSpPr>
        <p:spPr>
          <a:xfrm flipH="1">
            <a:off x="3810000" y="1436132"/>
            <a:ext cx="34281" cy="3926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5943600" y="2895600"/>
            <a:ext cx="19379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at end of </a:t>
            </a:r>
            <a:r>
              <a:rPr lang="en-US" dirty="0" err="1" smtClean="0"/>
              <a:t>dt</a:t>
            </a:r>
            <a:r>
              <a:rPr lang="en-US" dirty="0" smtClean="0"/>
              <a:t>:</a:t>
            </a:r>
          </a:p>
          <a:p>
            <a:r>
              <a:rPr lang="en-US" dirty="0"/>
              <a:t> </a:t>
            </a:r>
            <a:r>
              <a:rPr lang="en-US" dirty="0" smtClean="0"/>
              <a:t>  update forces</a:t>
            </a:r>
          </a:p>
          <a:p>
            <a:r>
              <a:rPr lang="en-US" dirty="0"/>
              <a:t> </a:t>
            </a:r>
            <a:r>
              <a:rPr lang="en-US" dirty="0" smtClean="0"/>
              <a:t>  update velocities</a:t>
            </a:r>
          </a:p>
          <a:p>
            <a:r>
              <a:rPr lang="en-US" dirty="0"/>
              <a:t> </a:t>
            </a:r>
            <a:r>
              <a:rPr lang="en-US" dirty="0" smtClean="0"/>
              <a:t>  update positions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1981200" y="5257800"/>
            <a:ext cx="54525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only difference over last time is that we have to take</a:t>
            </a:r>
          </a:p>
          <a:p>
            <a:r>
              <a:rPr lang="en-US" dirty="0" smtClean="0"/>
              <a:t>into account the spring forces.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81200" y="2209800"/>
            <a:ext cx="1066800" cy="1143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5334000" y="4648200"/>
            <a:ext cx="1066800" cy="1143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590800" y="2819400"/>
            <a:ext cx="3200400" cy="2362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124200" y="2286000"/>
            <a:ext cx="1841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p0 at r0= x0,y0,z0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553200" y="4724400"/>
            <a:ext cx="1788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p1 at r1=x1,y1,z1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09800" y="762000"/>
            <a:ext cx="646875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force exerted by the spring on particle p0 is</a:t>
            </a:r>
          </a:p>
          <a:p>
            <a:endParaRPr lang="en-US" dirty="0"/>
          </a:p>
          <a:p>
            <a:r>
              <a:rPr lang="en-US" dirty="0" smtClean="0"/>
              <a:t>-</a:t>
            </a:r>
            <a:r>
              <a:rPr lang="en-US" dirty="0" err="1" smtClean="0"/>
              <a:t>ks</a:t>
            </a:r>
            <a:r>
              <a:rPr lang="en-US" dirty="0" smtClean="0"/>
              <a:t> *( ||r0-r1||-L) /L    w,  where w is a unit vector from p1 to p0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   and L is the “resting” length of the spring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   (i.e. at its initial position)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143000" y="1905000"/>
            <a:ext cx="381000" cy="381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930400" y="1905000"/>
            <a:ext cx="381000" cy="381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717800" y="1905000"/>
            <a:ext cx="381000" cy="381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505200" y="1905000"/>
            <a:ext cx="381000" cy="381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143000" y="3429000"/>
            <a:ext cx="381000" cy="381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930400" y="3429000"/>
            <a:ext cx="381000" cy="381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717800" y="3429000"/>
            <a:ext cx="381000" cy="381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505200" y="3429000"/>
            <a:ext cx="381000" cy="381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143000" y="4191000"/>
            <a:ext cx="381000" cy="381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930400" y="4191000"/>
            <a:ext cx="381000" cy="381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717800" y="4191000"/>
            <a:ext cx="381000" cy="381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505200" y="4191000"/>
            <a:ext cx="381000" cy="381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371600" y="21336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295400" y="35814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371600" y="43434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152400" y="32004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914400" y="32766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2514600" y="32766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1143000" y="2667000"/>
            <a:ext cx="381000" cy="381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717800" y="2667000"/>
            <a:ext cx="381000" cy="381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505200" y="2667000"/>
            <a:ext cx="381000" cy="381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1371600" y="28194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1676400" y="32766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295400" y="2057400"/>
            <a:ext cx="2438400" cy="2362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133600" y="20574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895600" y="2133600"/>
            <a:ext cx="76200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371600" y="28194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371600" y="3657600"/>
            <a:ext cx="76200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1219200" y="2057400"/>
            <a:ext cx="2438400" cy="2362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1219200" y="20574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1295400" y="2133600"/>
            <a:ext cx="76200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1981200" y="28194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2819400" y="3657600"/>
            <a:ext cx="76200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1930400" y="2667000"/>
            <a:ext cx="381000" cy="381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2255604" y="2156062"/>
            <a:ext cx="517992" cy="492592"/>
          </a:xfrm>
          <a:prstGeom prst="line">
            <a:avLst/>
          </a:prstGeom>
          <a:ln w="603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311400" y="2819400"/>
            <a:ext cx="406400" cy="0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071472" y="2825574"/>
            <a:ext cx="774700" cy="757884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25" idx="4"/>
            <a:endCxn id="9" idx="0"/>
          </p:cNvCxnSpPr>
          <p:nvPr/>
        </p:nvCxnSpPr>
        <p:spPr>
          <a:xfrm>
            <a:off x="2120900" y="3048000"/>
            <a:ext cx="0" cy="381000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876800" y="2667000"/>
            <a:ext cx="423077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spring[y][x][k] for k=0,1,2,3</a:t>
            </a:r>
          </a:p>
          <a:p>
            <a:r>
              <a:rPr lang="en-US" dirty="0" smtClean="0"/>
              <a:t>are the springs from particle at grid[y][x] to</a:t>
            </a:r>
          </a:p>
          <a:p>
            <a:r>
              <a:rPr lang="en-US" dirty="0" smtClean="0"/>
              <a:t>particles:</a:t>
            </a:r>
          </a:p>
          <a:p>
            <a:r>
              <a:rPr lang="en-US" dirty="0" smtClean="0"/>
              <a:t>grid[y+1][x+1]</a:t>
            </a:r>
          </a:p>
          <a:p>
            <a:r>
              <a:rPr lang="en-US" dirty="0" smtClean="0"/>
              <a:t>grid[y][x+1]</a:t>
            </a:r>
          </a:p>
          <a:p>
            <a:r>
              <a:rPr lang="en-US" dirty="0" smtClean="0"/>
              <a:t>grid[y-1][x+1]</a:t>
            </a:r>
          </a:p>
          <a:p>
            <a:r>
              <a:rPr lang="en-US" dirty="0" smtClean="0"/>
              <a:t>grid[y-1][x]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524000"/>
            <a:ext cx="523604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build spring::init()  (then you’ll see the grid)</a:t>
            </a:r>
          </a:p>
          <a:p>
            <a:pPr marL="342900" indent="-342900">
              <a:buAutoNum type="arabicPeriod"/>
            </a:pPr>
            <a:r>
              <a:rPr lang="en-US" dirty="0" smtClean="0"/>
              <a:t>build  spring::</a:t>
            </a:r>
            <a:r>
              <a:rPr lang="en-US" dirty="0" err="1" smtClean="0"/>
              <a:t>computeForce</a:t>
            </a:r>
            <a:r>
              <a:rPr lang="en-US" dirty="0" smtClean="0"/>
              <a:t>()</a:t>
            </a:r>
          </a:p>
          <a:p>
            <a:pPr marL="342900" indent="-342900">
              <a:buAutoNum type="arabicPeriod"/>
            </a:pPr>
            <a:r>
              <a:rPr lang="en-US" dirty="0" smtClean="0"/>
              <a:t>build </a:t>
            </a:r>
            <a:r>
              <a:rPr lang="en-US" dirty="0" err="1" smtClean="0"/>
              <a:t>updateVerticies</a:t>
            </a:r>
            <a:r>
              <a:rPr lang="en-US" dirty="0" smtClean="0"/>
              <a:t> and </a:t>
            </a:r>
            <a:r>
              <a:rPr lang="en-US" dirty="0" err="1" smtClean="0"/>
              <a:t>updatePositions</a:t>
            </a:r>
            <a:r>
              <a:rPr lang="en-US" dirty="0" smtClean="0"/>
              <a:t> in main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smtClean="0"/>
              <a:t>voila</a:t>
            </a: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Damping factor:  multiply velocity by (1-kd)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Damping factor:  multiply velocity by (1-kd)</a:t>
            </a:r>
          </a:p>
          <a:p>
            <a:r>
              <a:rPr lang="en-US" dirty="0" smtClean="0"/>
              <a:t>Collision with object  (sphere)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609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057400" y="2971800"/>
            <a:ext cx="2209800" cy="213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895600" y="4495800"/>
            <a:ext cx="1447800" cy="1447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200400" y="3962400"/>
            <a:ext cx="1905000" cy="3975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Damping factor:  multiply velocity by (1-kd)</a:t>
            </a:r>
          </a:p>
          <a:p>
            <a:r>
              <a:rPr lang="en-US" dirty="0" smtClean="0"/>
              <a:t>Collision with object  (sphere)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609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057400" y="2971800"/>
            <a:ext cx="2209800" cy="213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895600" y="4495800"/>
            <a:ext cx="1447800" cy="1447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200400" y="3962400"/>
            <a:ext cx="1905000" cy="3975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Collision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Is  d &lt;= r?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057400" y="2590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90800" y="3200400"/>
            <a:ext cx="1447800" cy="1447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4" idx="5"/>
          </p:cNvCxnSpPr>
          <p:nvPr/>
        </p:nvCxnSpPr>
        <p:spPr>
          <a:xfrm>
            <a:off x="2252522" y="2785922"/>
            <a:ext cx="1100278" cy="11002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5" idx="7"/>
          </p:cNvCxnSpPr>
          <p:nvPr/>
        </p:nvCxnSpPr>
        <p:spPr>
          <a:xfrm flipV="1">
            <a:off x="3352800" y="3412425"/>
            <a:ext cx="473774" cy="4737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352800" y="3276600"/>
            <a:ext cx="264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590800" y="27432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343400" y="2209800"/>
            <a:ext cx="47897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 so:</a:t>
            </a:r>
          </a:p>
          <a:p>
            <a:pPr>
              <a:buFontTx/>
              <a:buChar char="-"/>
            </a:pPr>
            <a:r>
              <a:rPr lang="en-US" dirty="0" smtClean="0"/>
              <a:t>move the particle epsilon away from the sphere</a:t>
            </a:r>
          </a:p>
          <a:p>
            <a:pPr>
              <a:buFontTx/>
              <a:buChar char="-"/>
            </a:pPr>
            <a:r>
              <a:rPr lang="en-US" dirty="0" smtClean="0"/>
              <a:t> reflect the component of the velocity</a:t>
            </a:r>
          </a:p>
          <a:p>
            <a:r>
              <a:rPr lang="en-US" dirty="0" smtClean="0"/>
              <a:t>normal to the sphere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278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Cloth simulation</vt:lpstr>
      <vt:lpstr>Slide 2</vt:lpstr>
      <vt:lpstr>Slide 3</vt:lpstr>
      <vt:lpstr>Slide 4</vt:lpstr>
      <vt:lpstr>Slide 5</vt:lpstr>
      <vt:lpstr>Improvements</vt:lpstr>
      <vt:lpstr>Improvements</vt:lpstr>
      <vt:lpstr>Improvements</vt:lpstr>
      <vt:lpstr>Collision detection</vt:lpstr>
      <vt:lpstr>Improvements</vt:lpstr>
      <vt:lpstr>Improvements</vt:lpstr>
    </vt:vector>
  </TitlesOfParts>
  <Company>Harvey Mudd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Cloth simulation</dc:title>
  <dc:creator>z</dc:creator>
  <cp:lastModifiedBy>z</cp:lastModifiedBy>
  <cp:revision>3</cp:revision>
  <dcterms:created xsi:type="dcterms:W3CDTF">2012-03-28T21:25:46Z</dcterms:created>
  <dcterms:modified xsi:type="dcterms:W3CDTF">2012-04-04T23:10:18Z</dcterms:modified>
</cp:coreProperties>
</file>