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D7D7-971F-4A66-9EFA-51AFC3B48B60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7981-CAE3-4A7B-9CAD-909900680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D7D7-971F-4A66-9EFA-51AFC3B48B60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7981-CAE3-4A7B-9CAD-909900680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D7D7-971F-4A66-9EFA-51AFC3B48B60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7981-CAE3-4A7B-9CAD-909900680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D7D7-971F-4A66-9EFA-51AFC3B48B60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7981-CAE3-4A7B-9CAD-909900680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D7D7-971F-4A66-9EFA-51AFC3B48B60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7981-CAE3-4A7B-9CAD-909900680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D7D7-971F-4A66-9EFA-51AFC3B48B60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7981-CAE3-4A7B-9CAD-909900680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D7D7-971F-4A66-9EFA-51AFC3B48B60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7981-CAE3-4A7B-9CAD-909900680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D7D7-971F-4A66-9EFA-51AFC3B48B60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7981-CAE3-4A7B-9CAD-909900680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D7D7-971F-4A66-9EFA-51AFC3B48B60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7981-CAE3-4A7B-9CAD-909900680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D7D7-971F-4A66-9EFA-51AFC3B48B60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7981-CAE3-4A7B-9CAD-909900680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D7D7-971F-4A66-9EFA-51AFC3B48B60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7981-CAE3-4A7B-9CAD-909900680B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FD7D7-971F-4A66-9EFA-51AFC3B48B60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77981-CAE3-4A7B-9CAD-909900680B5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Tv1lrjA9UvA&amp;feature=relate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Particle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http://www.youtube.com/watch?v=Tv1lrjA9UvA&amp;feature=related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1027" name="Object 0"/>
          <p:cNvGraphicFramePr>
            <a:graphicFrameLocks noChangeAspect="1"/>
          </p:cNvGraphicFramePr>
          <p:nvPr/>
        </p:nvGraphicFramePr>
        <p:xfrm>
          <a:off x="1066800" y="2286000"/>
          <a:ext cx="2120900" cy="2633662"/>
        </p:xfrm>
        <a:graphic>
          <a:graphicData uri="http://schemas.openxmlformats.org/presentationml/2006/ole">
            <p:oleObj spid="_x0000_s1027" name="Equation" r:id="rId3" imgW="850680" imgH="105408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Physics:  Constant acceleration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609600" y="1981200"/>
          <a:ext cx="4897438" cy="2794000"/>
        </p:xfrm>
        <a:graphic>
          <a:graphicData uri="http://schemas.openxmlformats.org/presentationml/2006/ole">
            <p:oleObj spid="_x0000_s2050" name="Equation" r:id="rId3" imgW="1650960" imgH="939600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Physics:  momentum and 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762000" y="3733800"/>
          <a:ext cx="6105525" cy="1738312"/>
        </p:xfrm>
        <a:graphic>
          <a:graphicData uri="http://schemas.openxmlformats.org/presentationml/2006/ole">
            <p:oleObj spid="_x0000_s3074" name="Equation" r:id="rId3" imgW="2057400" imgH="583920" progId="Equation.3">
              <p:embed/>
            </p:oleObj>
          </a:graphicData>
        </a:graphic>
      </p:graphicFrame>
      <p:graphicFrame>
        <p:nvGraphicFramePr>
          <p:cNvPr id="3075" name="Object 4"/>
          <p:cNvGraphicFramePr>
            <a:graphicFrameLocks noChangeAspect="1"/>
          </p:cNvGraphicFramePr>
          <p:nvPr/>
        </p:nvGraphicFramePr>
        <p:xfrm>
          <a:off x="762000" y="2819400"/>
          <a:ext cx="1393825" cy="492125"/>
        </p:xfrm>
        <a:graphic>
          <a:graphicData uri="http://schemas.openxmlformats.org/presentationml/2006/ole">
            <p:oleObj spid="_x0000_s3075" name="Equation" r:id="rId4" imgW="469800" imgH="16488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Particle system 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While not done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For each particle</a:t>
            </a:r>
          </a:p>
          <a:p>
            <a:pPr lvl="1">
              <a:buNone/>
            </a:pPr>
            <a:r>
              <a:rPr lang="en-US" dirty="0"/>
              <a:t> </a:t>
            </a:r>
            <a:r>
              <a:rPr lang="en-US" dirty="0" smtClean="0"/>
              <a:t>  - compute forces acting on particle</a:t>
            </a:r>
          </a:p>
          <a:p>
            <a:pPr lvl="1">
              <a:buNone/>
            </a:pPr>
            <a:r>
              <a:rPr lang="en-US" dirty="0"/>
              <a:t> </a:t>
            </a:r>
            <a:r>
              <a:rPr lang="en-US" dirty="0" smtClean="0"/>
              <a:t>  - compute new acceleration of particle  (a=f/m)</a:t>
            </a:r>
          </a:p>
          <a:p>
            <a:pPr lvl="1">
              <a:buNone/>
            </a:pPr>
            <a:r>
              <a:rPr lang="en-US" dirty="0" smtClean="0"/>
              <a:t>   - compute new velocity (v += a*</a:t>
            </a:r>
            <a:r>
              <a:rPr lang="en-US" dirty="0" err="1" smtClean="0"/>
              <a:t>dt</a:t>
            </a:r>
            <a:r>
              <a:rPr lang="en-US" dirty="0" smtClean="0"/>
              <a:t>)</a:t>
            </a:r>
          </a:p>
          <a:p>
            <a:pPr lvl="1">
              <a:buNone/>
            </a:pPr>
            <a:r>
              <a:rPr lang="en-US" dirty="0"/>
              <a:t> </a:t>
            </a:r>
            <a:r>
              <a:rPr lang="en-US" dirty="0" smtClean="0"/>
              <a:t>  - compute new position (r += v*</a:t>
            </a:r>
            <a:r>
              <a:rPr lang="en-US" dirty="0" err="1" smtClean="0"/>
              <a:t>dt</a:t>
            </a:r>
            <a:r>
              <a:rPr lang="en-US" dirty="0" smtClean="0"/>
              <a:t>)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smtClean="0"/>
              <a:t>- draw</a:t>
            </a:r>
          </a:p>
          <a:p>
            <a:pPr>
              <a:buNone/>
            </a:pPr>
            <a:r>
              <a:rPr lang="en-US" dirty="0"/>
              <a:t>	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22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Microsoft Equation 3.0</vt:lpstr>
      <vt:lpstr>Particle systems</vt:lpstr>
      <vt:lpstr>Examples</vt:lpstr>
      <vt:lpstr>Physics</vt:lpstr>
      <vt:lpstr>Physics:  Constant acceleration</vt:lpstr>
      <vt:lpstr>Physics:  momentum and force</vt:lpstr>
      <vt:lpstr>Particle system simulation</vt:lpstr>
    </vt:vector>
  </TitlesOfParts>
  <Company>Harvey Mudd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Particle systems</dc:title>
  <dc:creator>z</dc:creator>
  <cp:lastModifiedBy>z</cp:lastModifiedBy>
  <cp:revision>2</cp:revision>
  <dcterms:created xsi:type="dcterms:W3CDTF">2012-03-21T20:00:25Z</dcterms:created>
  <dcterms:modified xsi:type="dcterms:W3CDTF">2012-03-21T23:07:52Z</dcterms:modified>
</cp:coreProperties>
</file>