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75" r:id="rId2"/>
    <p:sldId id="546" r:id="rId3"/>
    <p:sldId id="551" r:id="rId4"/>
    <p:sldId id="552" r:id="rId5"/>
    <p:sldId id="632" r:id="rId6"/>
    <p:sldId id="637" r:id="rId7"/>
    <p:sldId id="638" r:id="rId8"/>
    <p:sldId id="636" r:id="rId9"/>
    <p:sldId id="628" r:id="rId10"/>
    <p:sldId id="626" r:id="rId11"/>
    <p:sldId id="627" r:id="rId12"/>
    <p:sldId id="629" r:id="rId13"/>
    <p:sldId id="630" r:id="rId14"/>
    <p:sldId id="631" r:id="rId15"/>
    <p:sldId id="602" r:id="rId16"/>
    <p:sldId id="603" r:id="rId17"/>
    <p:sldId id="604" r:id="rId18"/>
    <p:sldId id="606" r:id="rId19"/>
    <p:sldId id="607" r:id="rId20"/>
    <p:sldId id="633" r:id="rId21"/>
    <p:sldId id="635" r:id="rId22"/>
    <p:sldId id="634" r:id="rId23"/>
    <p:sldId id="590" r:id="rId24"/>
    <p:sldId id="592" r:id="rId25"/>
    <p:sldId id="593" r:id="rId26"/>
    <p:sldId id="639" r:id="rId27"/>
    <p:sldId id="594" r:id="rId28"/>
    <p:sldId id="595" r:id="rId29"/>
    <p:sldId id="596" r:id="rId30"/>
    <p:sldId id="597" r:id="rId31"/>
    <p:sldId id="614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45" r:id="rId40"/>
    <p:sldId id="640" r:id="rId41"/>
    <p:sldId id="641" r:id="rId42"/>
    <p:sldId id="642" r:id="rId43"/>
    <p:sldId id="643" r:id="rId44"/>
    <p:sldId id="644" r:id="rId45"/>
    <p:sldId id="646" r:id="rId46"/>
    <p:sldId id="623" r:id="rId47"/>
    <p:sldId id="647" r:id="rId48"/>
    <p:sldId id="574" r:id="rId49"/>
    <p:sldId id="561" r:id="rId50"/>
    <p:sldId id="562" r:id="rId51"/>
    <p:sldId id="563" r:id="rId52"/>
    <p:sldId id="564" r:id="rId53"/>
    <p:sldId id="565" r:id="rId54"/>
    <p:sldId id="566" r:id="rId55"/>
    <p:sldId id="583" r:id="rId56"/>
    <p:sldId id="568" r:id="rId57"/>
    <p:sldId id="569" r:id="rId58"/>
    <p:sldId id="584" r:id="rId59"/>
    <p:sldId id="572" r:id="rId60"/>
    <p:sldId id="573" r:id="rId61"/>
    <p:sldId id="541" r:id="rId62"/>
    <p:sldId id="540" r:id="rId63"/>
    <p:sldId id="542" r:id="rId64"/>
    <p:sldId id="543" r:id="rId65"/>
    <p:sldId id="309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425" r:id="rId82"/>
    <p:sldId id="426" r:id="rId83"/>
    <p:sldId id="427" r:id="rId84"/>
    <p:sldId id="437" r:id="rId85"/>
    <p:sldId id="438" r:id="rId86"/>
    <p:sldId id="439" r:id="rId87"/>
    <p:sldId id="440" r:id="rId88"/>
    <p:sldId id="441" r:id="rId89"/>
    <p:sldId id="442" r:id="rId90"/>
    <p:sldId id="443" r:id="rId91"/>
    <p:sldId id="444" r:id="rId92"/>
    <p:sldId id="445" r:id="rId93"/>
    <p:sldId id="446" r:id="rId94"/>
    <p:sldId id="447" r:id="rId95"/>
    <p:sldId id="448" r:id="rId96"/>
    <p:sldId id="449" r:id="rId97"/>
    <p:sldId id="450" r:id="rId98"/>
    <p:sldId id="451" r:id="rId9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9F7581C-33CE-45C6-96C5-C69153E785F4}">
          <p14:sldIdLst>
            <p14:sldId id="275"/>
            <p14:sldId id="546"/>
            <p14:sldId id="551"/>
            <p14:sldId id="552"/>
          </p14:sldIdLst>
        </p14:section>
        <p14:section name="map" id="{7EF31381-BEC5-415E-AEDF-92961D1EA1ED}">
          <p14:sldIdLst>
            <p14:sldId id="632"/>
            <p14:sldId id="637"/>
            <p14:sldId id="638"/>
            <p14:sldId id="636"/>
            <p14:sldId id="628"/>
            <p14:sldId id="626"/>
            <p14:sldId id="627"/>
            <p14:sldId id="629"/>
            <p14:sldId id="630"/>
            <p14:sldId id="631"/>
          </p14:sldIdLst>
        </p14:section>
        <p14:section name="other HOFs" id="{8B42A5FD-F79C-45D6-B02A-A4D9F376E16C}">
          <p14:sldIdLst>
            <p14:sldId id="602"/>
            <p14:sldId id="603"/>
            <p14:sldId id="604"/>
          </p14:sldIdLst>
        </p14:section>
        <p14:section name="Practice" id="{50B4EBDE-374B-4A38-BCF5-E93E0D3E37EA}">
          <p14:sldIdLst>
            <p14:sldId id="606"/>
            <p14:sldId id="607"/>
            <p14:sldId id="633"/>
            <p14:sldId id="635"/>
            <p14:sldId id="634"/>
          </p14:sldIdLst>
        </p14:section>
        <p14:section name="Return Function" id="{2F3D6B67-E786-4929-98BE-86D386ECA82D}">
          <p14:sldIdLst>
            <p14:sldId id="590"/>
            <p14:sldId id="592"/>
            <p14:sldId id="593"/>
            <p14:sldId id="639"/>
          </p14:sldIdLst>
        </p14:section>
        <p14:section name="Lambda Makes a Procedure" id="{5D2C206E-2C4E-45D6-AD51-1A591BB1C7B9}">
          <p14:sldIdLst>
            <p14:sldId id="594"/>
            <p14:sldId id="595"/>
            <p14:sldId id="596"/>
            <p14:sldId id="597"/>
          </p14:sldIdLst>
        </p14:section>
        <p14:section name="Binary Tree Representations" id="{6AC4D588-F3BA-4955-8EBC-D0B910899FCB}">
          <p14:sldIdLst>
            <p14:sldId id="614"/>
            <p14:sldId id="616"/>
            <p14:sldId id="617"/>
            <p14:sldId id="618"/>
            <p14:sldId id="619"/>
            <p14:sldId id="620"/>
            <p14:sldId id="621"/>
            <p14:sldId id="622"/>
          </p14:sldIdLst>
        </p14:section>
        <p14:section name="Binary Tree Delete" id="{7315426C-9538-497E-A235-CB53CEFDC1BE}">
          <p14:sldIdLst>
            <p14:sldId id="645"/>
            <p14:sldId id="640"/>
            <p14:sldId id="641"/>
            <p14:sldId id="642"/>
            <p14:sldId id="643"/>
            <p14:sldId id="644"/>
          </p14:sldIdLst>
        </p14:section>
        <p14:section name="Tree Practice" id="{634671E9-E46B-40F9-88C9-FB08EE22EA34}">
          <p14:sldIdLst>
            <p14:sldId id="646"/>
            <p14:sldId id="623"/>
            <p14:sldId id="647"/>
          </p14:sldIdLst>
        </p14:section>
        <p14:section name="Graphs" id="{5726EE99-46EA-4D75-BD96-EEB8EF9615D3}">
          <p14:sldIdLst>
            <p14:sldId id="574"/>
            <p14:sldId id="561"/>
            <p14:sldId id="562"/>
            <p14:sldId id="563"/>
            <p14:sldId id="564"/>
            <p14:sldId id="565"/>
            <p14:sldId id="566"/>
            <p14:sldId id="583"/>
            <p14:sldId id="568"/>
            <p14:sldId id="569"/>
            <p14:sldId id="584"/>
            <p14:sldId id="572"/>
            <p14:sldId id="573"/>
          </p14:sldIdLst>
        </p14:section>
        <p14:section name="Cons with Lambda" id="{28B71760-26B8-4E2B-9448-61201B047F01}">
          <p14:sldIdLst>
            <p14:sldId id="541"/>
            <p14:sldId id="540"/>
            <p14:sldId id="542"/>
            <p14:sldId id="543"/>
          </p14:sldIdLst>
        </p14:section>
        <p14:section name="Bonus" id="{551DE849-BDA6-41B9-B3D7-D13EA77FDC35}">
          <p14:sldIdLst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25"/>
            <p14:sldId id="426"/>
            <p14:sldId id="427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0" autoAdjust="0"/>
    <p:restoredTop sz="94660"/>
  </p:normalViewPr>
  <p:slideViewPr>
    <p:cSldViewPr>
      <p:cViewPr varScale="1">
        <p:scale>
          <a:sx n="76" d="100"/>
          <a:sy n="76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0:37:33.8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6200 15372 67,'-13'-10'35,"-4"7"0,-17 8-34,1 18-1,-5 15 2,-1 20 0,-5 7 1,4 16 0,-3 6 0,10 6-1,5 2 0,14 1 1,9-11-2,11-11 1,11-6 0,10-8 0,7-8-1,9-8 1,1-13-3,0-12 1,0-4-1,-8-11-6,4 9-21,-16-26-9,-5 0-2,-10-5 1,-1 1 22</inkml:trace>
  <inkml:trace contextRef="#ctx0" brushRef="#br0" timeOffset="405.6007">6514 15685 57,'0'0'35,"-3"-14"1,3 14-31,0 0-1,0 25-1,3 13 2,-4 7-1,4 6 0,-3 5-2,2 7 0,1 5-1,0-2 1,1-10-2,4-8 0,5-8-1,1-6-2,13-5-4,-6-17-21,16-5-8,3-13-2,7-2 1,2-8 28</inkml:trace>
  <inkml:trace contextRef="#ctx0" brushRef="#br0" timeOffset="826.8014">7241 15944 39,'-11'-17'34,"-8"3"0,-10 0-24,2 15-1,-14-6-1,7 21-1,-10 0-3,9 12-1,3 1 0,8 8-1,8 5-1,9-1 0,10 0-1,8-6 1,8-7-1,6-6 1,5-11-1,-2-12 0,4-12-1,0-10-1,-1-7 1,-3-10-1,-2-2 1,-5-5-1,-4 2 1,-5 9 0,-6 7 1,-5 11 1,-1 18 0,-11 3 0,4 15 0,2 10 1,4 6-2,3 2 1,3 0-2,7 5 1,3-4-3,-3-19-4,16 10-18,-9-18-12,3-8 2,-4-8-1,3-2 28</inkml:trace>
  <inkml:trace contextRef="#ctx0" brushRef="#br0" timeOffset="1372.8024">7459 15893 69,'3'13'37,"-5"10"1,10 10-31,-6-3-1,9 15 1,-4-6-3,4 4-2,-3-1-1,0-3 2,-2-11-2,1-1 0,-5-6-1,0-7 1,-2-14-1,0 0 0,13-31 0,-2 0-1,2-9 0,4-8-1,5-3 2,0 0-2,4 2 1,-1 15 0,0 11 1,-3 13-1,-3 14 1,-2 15 0,-3 9 0,-3 7 1,-4 6-1,0 8 1,-5-5-1,-1-4 1,-1-6 0,0-8 0,0-6-1,1-7 1,-1-13-1,10-19-1,1-4 1,2-14-1,6-4 1,4-14-2,2 0 2,2-1-1,0 12 2,0 9-1,-3 12 1,0 17 0,-4 13 0,-3 16 0,-2 9-1,-4 5 1,-1 7-2,-3 3 1,-1-1-3,-7-19-9,10 6-25,-7-10-2,5-2 1,-7-21-2,22-4 36</inkml:trace>
  <inkml:trace contextRef="#ctx0" brushRef="#br0" timeOffset="2090.4036">8030 15452 78,'0'0'37,"10"14"0,5 11-36,3 20 0,5 17 0,3 9 0,1 10 1,-4-1 0,1 1-1,-3-11 0,-3-6 0,-5-15-1,-5-15 1,-2-8 0,-3-12 0,-3-14-1,0 0 0,0 0-1,6-15 1,-1-13 0,2-8 0,5-8-1,4 0 1,7-5-1,7 3 1,3 10 0,2 11 0,2 12 0,-2 17 1,-2 16-1,-6 8 1,-11 11 0,-11 6 1,-14 0-2,-7 6 3,-12-9-2,-5 0 0,-8-7 0,-5-12 1,5 0-4,-3-18-5,21 6-23,-8-29-9,15 5 1,4-16-2,15-2 21</inkml:trace>
  <inkml:trace contextRef="#ctx0" brushRef="#br0" timeOffset="4882.8085">8869 15941 47,'2'-18'34,"5"0"-1,-11-8-25,6 8-2,-9-8 1,5 9-2,-13-5-1,0 8-1,-7 2-1,-3 13-1,-5 7 0,1 7 0,-1 11 0,0 4 0,5 7-1,3 2 1,7 1 0,9-5 0,10-2-1,7-9 1,7-7-1,6-9 0,8-6-1,5-10 0,2-7-1,-2-13-1,1-5 0,-6-13-1,-3-4 1,-8-8-1,-4-3 1,-11-3 2,-3 3-1,-7 5 4,-1 10-3,-2 10 4,1 8-3,6 28 4,-12-8-1,9 28-1,-1 13 1,3 20-2,-1 4 3,4 12-3,-2 2 1,5 0-2,1 0-1,3-11-2,5-3-3,-1-27-13,10-1-16,1-15-1,9-6 1,1-13 16</inkml:trace>
  <inkml:trace contextRef="#ctx0" brushRef="#br0" timeOffset="5257.2092">9382 15842 39,'-8'-18'34,"-5"12"1,-13 1-18,3 17-11,-12 1 1,4 19-1,-5 1-3,7 7 0,3 0-1,8 1 1,9-3-2,6-7 0,8-5 0,7-12-1,9-9 0,5-7 0,3-8 0,3-10 0,1-7 0,0-9-1,-2-4 1,-2 4 1,-8 4-1,-2 7 1,-7 8 0,-1 12 0,-11 5 1,15 23 0,-9 7-1,3 3 0,2 1-1,3 3 0,3-2-4,-5-12-14,10 12-19,0-18 0,4-5-1,-2-6 6,3-7 32</inkml:trace>
  <inkml:trace contextRef="#ctx0" brushRef="#br0" timeOffset="5865.6103">10444 15251 24,'-29'3'32,"5"13"3,-14 5-24,5 30 0,-14 0 2,11 25-2,-11 9-3,12 11-1,5-1-1,15 7-2,10-3 0,21-7 0,9-15-2,11-13 0,8-18-1,5-6 0,-1-7-2,-6-8 2,-4-18-1,-11-4-1,-5-3-2,-22 0-5,24-9-25,-26-5-5,2 14-2,-10-25 1,4 14 26</inkml:trace>
  <inkml:trace contextRef="#ctx0" brushRef="#br0" timeOffset="7191.6126">11177 15218 43,'-11'-12'35,"11"12"-1,11-10-27,0 11 0,16 14 0,2 1-2,13 12-1,0 8-1,6 10 0,-4 11 0,0 10-2,-9 11 1,-8 5 0,-10 0-1,-11 2 1,-11-5-1,-8-1 0,-9-4-1,-5-4 2,-2-18-2,1-7 2,0-8-3,2-7 1,7-5-4,-2-13-3,15 4-21,-6-16-10,12-1 1,-14-1-2,14 1 29</inkml:trace>
  <inkml:trace contextRef="#ctx0" brushRef="#br0" timeOffset="7956.0139">10602 15564 35,'0'0'35,"-11"-4"-1,11 4-16,21-10-12,12 7 2,5-9-2,14 7 0,3-6-4,5 2 0,-3 3-1,-3 2 0,-10 1 0,-9 6-1,-13 0 0,-8 4 0,-12 4 1,-7 4-2,-7 2 3,-5 5-2,-7 4 2,-4 4-2,-4 7 1,-4 2 0,2 0-1,0 2 0,1-2 0,1-4 0,4-2 0,3-3 1,1-5-1,6-5 0,1-5 0,4-4 0,13-11 1,-14 17-1,14-17 0,0 0 1,19 9-1,-4-10 1,9 1-1,4-3 0,7-2 0,2-1 0,2 1 1,-1 0-2,-1 1 1,-1 3 0,-3-1 0,-6 0-1,-4 4 0,-5-2-1,-1 1-1,-6-5-2,3 8-2,-14-4-7,15-11-23,-15 11 1,5-11 0,-5 11 14,-6-16 22</inkml:trace>
  <inkml:trace contextRef="#ctx0" brushRef="#br0" timeOffset="8236.8144">10641 15739 49,'0'0'35,"0"0"1,17-2-30,7-5 0,18 6 0,3-8 0,12 6-3,1-9-2,2 3-1,-1 3-1,-9-6-5,3 14-19,-16-4-10,-7 0-2,-6 2 1,-7 3 29</inkml:trace>
  <inkml:trace contextRef="#ctx0" brushRef="#br0" timeOffset="9094.8159">12749 15071 40,'12'-15'32,"-6"5"0,-6 10-28,-20 24 1,1 15 2,-16 12-1,0 20 1,-15 13-2,2 20 1,-6 6-1,10 6 0,5-7-2,17-2 1,13-16-2,17-3 1,14-13-1,13-18 0,11-13-2,4-7 2,-3-8-2,1-8 1,-8-4-1,-7-10 0,-7-7 0,-9 2-2,-4-4 0,-13 2-6,17-9-19,-17-2-11,0 11 1,3-21-2,0 5 20</inkml:trace>
  <inkml:trace contextRef="#ctx0" brushRef="#br0" timeOffset="9500.4166">13305 15442 63,'0'0'36,"1"17"0,-5 4-30,9 24-1,-3 2 0,9 16 0,-1 1-2,5 1-1,-2-4 0,4-7-2,-2-7 0,0-12 1,-3-9-1,-4-11-1,-8-15-1,11 5-1,-11-5-3,5-33-20,4 12-11,-3-14 1,6-2-1,-3-6 22</inkml:trace>
  <inkml:trace contextRef="#ctx0" brushRef="#br0" timeOffset="9703.217">13565 15632 94,'-32'6'37,"-4"22"-16,-10-5-18,-2 10-1,-5 5 0,0 4-1,0-1-2,7-1-1,10 3-3,-5-17-8,18 3-23,1-14-1,22-15 1,-16 2 7,16-2 29</inkml:trace>
  <inkml:trace contextRef="#ctx0" brushRef="#br0" timeOffset="9952.8174">12979 15557 64,'0'0'37,"23"21"-2,4-1-31,18 14 2,5-1-1,12 8-1,3 1-1,2 1 0,-5-2-2,-3-4 0,-8-10-2,-11-11-7,7 1-26,-18-17-2,-1-2-2,-6-9 0,2-10 31</inkml:trace>
  <inkml:trace contextRef="#ctx0" brushRef="#br0" timeOffset="10608.0186">14679 15451 78,'17'-7'38,"-8"-4"-2,-9 11-32,0 0-1,0 0 0,0 0 0,-18-5 0,-8 10-2,-9 3 1,-7-2-1,-6 2 0,-4-1-1,-2 1 1,0 1-2,5-3 1,8-2 0,8 2 0,7-1-1,8-2 2,5 3-2,5 5 0,5 3 2,0 4-1,2 5 1,1 1-2,-1 2 2,2 3-1,-1 0 1,2-4-1,1-3 1,2-2-1,2-6 0,8-5 1,3-6 0,6-6-1,8-5 1,6-6-1,8 2 0,7 3 0,4 2 1,2 4-2,1 6 0,-2 14 1,-4 6-1,-7 7 1,-7 3 0,-11-1 0,-12-2 0,-17 3 1,-17 2-1,-14-8 1,-18-3 0,-13-3 0,-9 0-1,-3 0 1,0-3-2,5-4-1,19-6-4,0-15-19,34 7-14,16 0-1,15-21 0,13-1 13</inkml:trace>
  <inkml:trace contextRef="#ctx0" brushRef="#br0" timeOffset="12261.6215">15878 15570 64,'-16'-13'37,"16"13"1,13-33-31,13 24-1,3-4 0,20 4-1,1-1 0,10 1-2,-2 2 0,3 4-2,-3 0 1,-6 3-1,-8 1 0,-7 1 0,-8 0-1,-9 2 0,-11 9 0,-10 2-1,-12 6 2,-12 8-2,-9 6 2,-7 8-1,-9 5 0,-3 6-1,-2-2 1,0-4 0,8 2 0,3-5 0,6-6 0,6-5-1,5-4 1,8-8 0,5-5-1,6 0 2,4-1-2,4-16 1,12 16 1,5-10 0,13-5-1,6 3 1,11-3 0,11-4-1,7-1 1,3 1-1,4 3 0,-3-2 0,-6 2-1,-8-1 0,-7 3 0,-11 0 0,-6 1-2,-11-1 0,-3 3-2,-17-5-4,13 15-7,-13-15-22,0 0 1,-23-2-2,8 1 12,-7-10 27</inkml:trace>
  <inkml:trace contextRef="#ctx0" brushRef="#br0" timeOffset="12526.822">15777 15913 66,'-33'0'36,"13"-3"-1,20 3-31,24-4 0,15 5 1,14-12 0,19 7-2,8-4 0,9 3-1,3-3 0,-2-2-1,-8 7-3,-12-10-3,0 21-13,-20-16-18,-7 7-2,-11-6 0,-7 1 10,-5-1 28</inkml:trace>
  <inkml:trace contextRef="#ctx0" brushRef="#br0" timeOffset="12994.8228">16820 15138 82,'0'0'37,"13"31"-7,6-3-24,18 27 1,9 7 0,13 28 0,5 8-2,3 11 0,-4 4-2,-5 6 0,-13-2-2,-17-9 1,-21-10 0,-18-16-2,-14-11 1,-11-7-1,-8-8 1,-2-15-1,1-15-1,0-6-2,11 0-6,-7-19-31,24-1-2,1-13 1,14-7-2,3-3 24</inkml:trace>
  <inkml:trace contextRef="#ctx0" brushRef="#br0" timeOffset="13743.6241">16978 15099 65,'20'-13'37,"13"13"0,2-9-30,19 21 1,7 3 0,18 21 0,2 14-2,9 20-2,-1 15-1,3 14 0,-9 9 0,-7 6-1,-19 1-1,-14 0 0,-23-9-1,-20-5 1,-19-8 0,-19-19-3,-11-3-1,-14-14-17,-1-1-20,0-19-1,7-6 0,9-21-2,15-10 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1-31T21:41:51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2693 16800 87,'6'-22'40,"-6"22"0,0-31 2,0 31-35,-24-6-2,24 6-1,-45 34 0,18 2-2,-12 11 1,-4 17-2,-2 12 1,-2 15-1,2 8 1,6 6-1,4-2 0,8 0 0,11-6 0,14-12 0,10-7 0,14-6 0,5-16 0,18-1 0,-6-13-1,10-7 1,-1-2-1,1-9 0,-6-5 0,-4-5 1,-4-1-1,-7-7 1,-9-2-1,1 2 0,-20-6 0,17 4 1,-17-4-1,0 0-1,0 0 1,0 0-3,0 0-15,-19-4-25,19 4-3,-24-27 2,22 1-1</inkml:trace>
  <inkml:trace contextRef="#ctx0" brushRef="#br0" timeOffset="2419.1383">24450 12921 96,'20'0'41,"-20"0"0,0 0 1,-37-31-38,13 22 1,-19-9-1,-6 1-2,-19-3-1,-8 1 0,-12 3-1,-8-1 1,-13 1-1,-8 1 1,-8-3 0,-2 5-1,-7-3 1,-7 6 0,-9 1 0,-5 1 0,-3 6-1,2 2 1,-2 4-1,4 5 1,9 1-1,9 4 0,9-1 1,8 3-1,9 1 0,7 5 0,5-3 0,7 3 0,3 1 0,6 0 0,2 4 0,10 4-1,3-3 2,7 5-2,1 2 1,4 0 0,7-1 0,5 3-1,4 0 2,2-2-1,9 2 0,5-2 0,9 0 0,4 2 0,6 0 0,4 4 0,2-4 0,4 1 1,6-5-1,9 4 0,5-4 0,1-2 1,10-3-1,4-3 1,8-4-1,6 1 0,-1-3 0,7-2 0,1-1 0,9 0 1,1-7-2,6 1 2,2 4-1,6-5 0,6 3 0,7-4 0,-3-1 1,1 1-1,1 0 0,-4-2 1,-1 0-1,-5-1 0,-6 3 0,-10-2 1,1 2-1,1-2 0,-2-4 0,4 3 0,2-5 0,-2 2 0,4-4 0,2 2 0,2-3 0,-7-1 0,-1-2 0,-2 0 0,-4-2 0,2 0 0,-3-1 0,-1 1 0,0-2 0,6-1 0,-1 1 0,3-4 2,2 3-2,-2-1 0,2 0 0,-2-1 0,-2-1 0,-1 3 0,-5-1 0,-6 0 0,-3 1 0,-4-1 0,-9-2 0,-5 3 0,-3-3 0,-9-5 0,-4-1 0,-3-3 0,-7-2 0,3-4 0,-4-6 0,-3-6 0,-3-4 0,-4-1 0,-8-5 0,-6-1 0,-11-9 0,-12 1 0,-14 2 0,-6 4 0,-5 3 0,-5 4 0,-5 12 0,-4 6-2,-3 25-6,-24-5-30,21 17-5,-14-3-1,0 13-1</inkml:trace>
  <inkml:trace contextRef="#ctx0" brushRef="#br0" timeOffset="4174.2386">3343 17013 91,'0'0'41,"0"0"0,-2-31-10,2 31-22,0 0-1,0 0-2,0 0-2,0 0-1,2 24 0,0-3-1,-2 10-1,2 4 1,-2 6-1,0 7 0,-6 5 0,6 5 0,-6-4 0,6-3 0,-6-4 0,8-3 0,-8-3-1,8 0 0,-2-6 0,0-4 0,-2 0 0,2-4 0,-6 0 0,3-3 0,-3-5 0,6-19 0,-8 31 0,8-31 0,-8 21 0,8-21 0,0 0 0,0 0 0,-4 18 0,4-18 0,0 0 0,0 0 0,0 0 0,-6 17-1,6-17 1,0 0 0,0 0 0,0 0 0,26 8 1,-26-8-1,29-2 0,-13-2 1,9 2-1,-2-5 1,9 1 0,-1 0-1,2 4 0,4-2 2,-2 4-2,4 0 0,2 4 0,4-2 0,2 0 0,-4-2 0,0 0 0,0-4 0,2 0-2,-12-6-5,20 10-35,-30-13-3,2 5 1,-5-13-1</inkml:trace>
  <inkml:trace contextRef="#ctx0" brushRef="#br0" timeOffset="4822.2756">4990 16976 63,'0'0'36,"8"-15"1,-8 15 1,0 0-29,0 0-1,0 0 0,0 15 0,0-15-2,6 30-2,-6-30 0,8 38-1,-4-18-1,4 5-1,-5-4-1,3 3 0,0-5 0,-6-19-2,12 37-1,-12-37-7,12 21-30,-12-21-1,0 0 1,23 4-1</inkml:trace>
  <inkml:trace contextRef="#ctx0" brushRef="#br0" timeOffset="5083.2906">5207 16907 85,'0'0'38,"0"0"0,2-22 1,-2 22-33,0 0 0,27 35-2,-23-17 0,8 13-2,-4 0 0,2 6 0,-3 3-1,1-1-3,6 14-7,-12-18-30,9-6-2,-11-29 0,22 25-1</inkml:trace>
  <inkml:trace contextRef="#ctx0" brushRef="#br0" timeOffset="5632.3221">6041 16934 90,'0'0'40,"0"0"0,-6-18 0,6 18-34,0 0-3,-20-13 0,3 5-1,17 8 0,-39-6-1,13 6-1,-5 6 1,-2 6 0,2 1-1,-1 5 1,5 7 0,6 10 0,5 6 0,12 13 1,2 4-1,14 10 2,3 6-1,3 2 0,1 1 0,1 3 0,-4-2-1,-7-12 0,1-2 0,-8-8 0,-4-7-1,0-5-2,-6-7 0,2-9-1,1-3 0,5-25-2,-14 31-1,14-31-14,-21-14-23,15-3 2,10-5 1,-16-9-2</inkml:trace>
  <inkml:trace contextRef="#ctx0" brushRef="#br0" timeOffset="5866.3355">5469 17530 97,'0'0'42,"0"-21"0,23 9-1,-5-5-36,32 5-2,7-6 1,9 7-2,3-3-1,-1 1-1,0 7-1,-7-4-3,7 16-21,-25-16-17,-4 8 1,-10-6-1,-1 3 1</inkml:trace>
  <inkml:trace contextRef="#ctx0" brushRef="#br0" timeOffset="6520.3729">6351 17252 50,'0'0'39,"0"20"-1,0-20 1,-6 23-10,6-23-20,0 0 0,-14 17-2,14-17-3,-2 28-2,2-28 1,0 23-1,4-2-1,0 7 1,0 6 0,0 9-1,-2 10 2,2 1-2,-2 12 1,4 0 0,0-2-2,-3-7 0,5-3 0,-2-13 0,8-8-1,-10-10 1,5-4-1,-9-19 1,0 0 2,0-15-1,-7-16 0,3-8 0,-6-8-1,4-3 0,-4-3 1,6 3-2,-3 5-1,3 8 1,2 10 1,0 8-1,2 19 0,2-22 1,-2 22 0,0 0 0,0 0 0,0 0 0,0 0 0,0 0-1,0 0 1,0 0 0,0 0-1,0 0 1,0 0-1,0 0 0,0 0 1,0 0-1,0 0-1,0 0-1,0 0-16,0 0-22,0 0-1,0 0 1,0 0-1</inkml:trace>
  <inkml:trace contextRef="#ctx0" brushRef="#br0" timeOffset="6794.3886">6413 16969 95,'-31'-8'42,"31"8"1,-27-4-2,25 22-25,2-18-20,0 0-26,4 35-12,6-18 1,9 8-2</inkml:trace>
  <inkml:trace contextRef="#ctx0" brushRef="#br0" timeOffset="7210.4124">6685 17441 103,'0'0'41,"-4"17"1,10 5-2,-6-22-35,13 48 0,-7-17 0,6 14-2,-2 5 0,3 7-1,-3-3 0,-2-2-2,0-3 0,-4-6 0,1-10-1,1-4 0,-4-10 2,-2-19-2,0 0 1,0 0 2,-4-52-2,2 1 1,-1-11 0,3-14 1,0-3-4,3-7 4,5 5-4,6 3 1,3 10 1,7 18 0,3 7 0,6 16-1,1 9 0,3 9 0,6 10-2,-8-2-5,23 14-33,-19-5-2,6 9 0,-4-7 0</inkml:trace>
  <inkml:trace contextRef="#ctx0" brushRef="#br0" timeOffset="7636.4368">7829 17373 107,'27'-8'41,"-27"8"1,-14-18-2,-11 1-36,3 7 0,-13-3-2,-6 9 0,-9 8-2,-1-2 1,-2 9-1,8 11 0,-2 5 0,14 6 1,8 6-1,19 1 1,16-1-1,11 0 1,14 0-1,14-4 2,8-2-2,5-6 1,1 0 0,-5-5 0,-7-3-1,-8 2 1,-14 1 0,-15 1 1,-26-3-2,-9 1 0,-13-2 0,-10 1 0,-15-3 0,-7-3 0,-5-3 0,1-5 0,8-6-3,5-7 1,12 1-2,4-20 0,41 26-14,-17-36-24,32 1-1,9-10 1,20 2-1</inkml:trace>
  <inkml:trace contextRef="#ctx0" brushRef="#br0" timeOffset="7958.4552">8233 17002 97,'7'-18'41,"-7"18"2,0 0-1,26 60-30,-32-17-6,16 19 0,-10 6-1,10 18-2,-1 7-3,3 0 0,4 0 0,-1-9 0,3-12 0,-5-2 0,-1-12 0,0-13 0,-2-8 0,-6-16-4,11 14-22,-15-35-19,0 0 1,-8-18 1,8-5-1</inkml:trace>
  <inkml:trace contextRef="#ctx0" brushRef="#br0" timeOffset="8205.4692">7979 17571 96,'0'0'42,"0"0"1,58 11 0,-9-24-30,20 13-8,1-8 0,14 4-2,-6 2-1,0-4-1,-6 3-1,-9-1-1,-7-2-3,-15-19-17,4 21-21,-16-18-2,7 9 1,-11-13 0</inkml:trace>
  <inkml:trace contextRef="#ctx0" brushRef="#br0" timeOffset="8779.5021">8982 17023 108,'0'0'41,"0"0"2,0 0-2,-17 8-37,17-8-2,11 31 1,-1-4-1,-4 4-1,2 10 0,0-2 0,-1 6-1,-1-9-1,-2-3-1,8-3-5,-12-30-33,2 25-3,-2-25 1,19-18-1</inkml:trace>
  <inkml:trace contextRef="#ctx0" brushRef="#br0" timeOffset="8994.5144">9154 17019 98,'0'0'40,"0"0"0,14 20 0,1 1-35,-11-4-1,8 13 0,-8-1-1,6 4-4,1 8-4,-18-1-34,18-12-2,-11-28 1,16 25-2</inkml:trace>
  <inkml:trace contextRef="#ctx0" brushRef="#br0" timeOffset="9535.5454">9162 16664 91,'-20'-10'40,"20"10"1,0 0 0,0 0-32,35 10-4,-9 1 1,13 21-2,2 1 0,8 15-1,-1 3 0,3 17-1,-4 1 1,2 9 0,-4 4-3,-2 5 0,-4-3 0,-2 7 0,-8-4 0,0-3 0,-9-1 0,-6 3 0,-11-7 0,-3-3 0,-7-12 0,-9-2 0,-5-5 0,-5-9 0,-5-1 0,-6-14 0,6 12-20,-14-24-23,10-2-2,-6-15 1,15-8-1</inkml:trace>
  <inkml:trace contextRef="#ctx0" brushRef="#br0" timeOffset="10400.5949">16222 16650 74,'0'0'41,"-31"10"1,-2 2 0,4 24-11,-14-14-26,10 23 1,-14 3-1,4 28-1,-8 9-1,-2 24-1,-1 15-2,3 14 0,-2 10 0,10 3 0,4-1 0,16-12 0,13-10 0,18-14 0,11-18 0,20-13 0,6-19 0,10-15 0,3-10 0,1-18 0,0-7 0,-7-12 0,-3-2 0,-20-20 0,18 12-45,-47 8 0,29-29 0,-27 8 0</inkml:trace>
  <inkml:trace contextRef="#ctx0" brushRef="#br0" timeOffset="11075.6335">16671 16951 80,'0'0'41,"0"0"-2,-23-2 3,23 2-23,0 0-11,0 20 0,0-20-1,2 33-2,-2 2-1,4 17-2,-6 12-2,4 14 0,-8 11 0,2 3 0,-6 3 0,0-6 0,-1-5 0,3-7 0,-4-15 0,6-1 0,1-13 0,-1-7 0,6-10 0,-2-4 0,2-2 0,0-25 0,4 30 0,-4-30 0,0 0 0,31 25 0,-8-17 0,10-3 0,14-3 0,12-2 0,7-4 0,4-3 0,5-3 0,-3-2 0,0 5 0,-15-19-5,11 24-39,-37 0 0,1 2-1,-13-7 1</inkml:trace>
  <inkml:trace contextRef="#ctx0" brushRef="#br0" timeOffset="11858.6783">18317 17000 111,'0'0'42,"2"17"-1,-2-17-1,0 20-36,0-20-1,4 35 0,0-12-3,1 6 1,-1 4-2,0-4 0,2 2-2,-6-31-4,22 37-33,-22-37-1,0 0 0,17-8 0</inkml:trace>
  <inkml:trace contextRef="#ctx0" brushRef="#br0" timeOffset="12050.6892">18477 17041 103,'0'0'40,"-2"-18"0,2 18 0,0 0-34,0 0-2,-6 27-1,12-3-1,-2 3-2,2 6-1,2 4-1,-5-8-6,23 10-31,-16-6-2,3-10 1,-1-6 0</inkml:trace>
  <inkml:trace contextRef="#ctx0" brushRef="#br0" timeOffset="12626.7222">18809 17239 82,'0'0'38,"0"0"-1,0 0 1,-2-24-26,2 24-8,0 0 1,6 18-1,-6-18-1,0 39 1,0-12-1,7 16 1,-1 3-1,4 12 0,-4 3 0,6 1-1,-3 0 0,7-4-1,-4-5 0,-2-9 0,-5-7 0,3-8-1,-2-9 0,-6-20 1,6 21 0,-6-21-1,0 0 0,0 0 0,-16-27 0,3 6 0,3-12 0,-6-8-1,5-8 0,1-5 0,2-4 1,6-5-2,10 5 2,9 0-1,9 4 0,9 3 0,4 4 0,6 5-1,8 15-3,-14-18-19,13 27-16,-13 5-2,2 17 1,-15 5 0</inkml:trace>
  <inkml:trace contextRef="#ctx0" brushRef="#br0" timeOffset="13114.7501">19305 17561 99,'-2'31'39,"2"-31"1,15 25-1,-15-25-32,45 14 0,-16-22-2,14 6 0,-2-9-2,4-3 0,-2-9-1,2-1-1,-4-5 0,-10-2 0,-5 2 0,-3 0-1,-5 2 0,-7-2 0,-5 1 0,-4 1-1,-6 0 1,-2 0 0,-5 6-1,-9 3 1,-3 4-1,-6 12 1,-7 14 0,-1 4 0,-6 17 0,2 6 1,0 11 0,6 8 0,8 3-1,9 3 2,9 0-2,16 0 0,3-2 0,14-6 0,7-15 0,6-6 0,2-14 0,4-13 0,4-8-2,-6-19-3,19 11-16,-15-29-20,2-4-2,-10-11 0,12 1 1</inkml:trace>
  <inkml:trace contextRef="#ctx0" brushRef="#br0" timeOffset="13494.7718">20374 17072 110,'-21'-4'40,"-12"-6"1,5 12-1,-5-4-37,8 10 1,-6-2-2,7 9 0,1 5-2,9 7 1,10 0 0,12 8 0,8 0-1,7-4 1,12 4-1,2 2 1,8-2 0,-2 2 0,-4-2 0,-10 4 0,-9-3 1,-12 11 0,-14 0-2,-12-3 0,-15-1 0,-2-4 0,-10-6 0,0-4 0,6-10 0,-4-13 0,14-6-3,0-33-13,23 6-26,-6-22-2,22 1 1,0-22 0</inkml:trace>
  <inkml:trace contextRef="#ctx0" brushRef="#br0" timeOffset="13850.7922">20696 16775 76,'0'0'42,"0"0"-1,8 31 3,-8-31-18,2 68-18,-6-12-1,14 24-1,-10 5-1,10 16-5,-4-2 0,7 4 0,-5-6 0,6-8 0,-6-7 0,3-14 0,1-12 0,-6-11 0,6-10 0,-16-18 0,23 11-33,-19-28-12,0 0 1,0-35 0,0 7 1</inkml:trace>
  <inkml:trace contextRef="#ctx0" brushRef="#br0" timeOffset="14095.8062">20472 17390 91,'0'0'40,"0"0"2,0 0-1,23-17-26,14 23-9,4-14-1,18 6-1,3-4-2,7 0-1,-3-4-1,-3-3-1,1 9-3,-21-23-25,8 17-12,-18-2-2,-2 3 2,-11-11-2</inkml:trace>
  <inkml:trace contextRef="#ctx0" brushRef="#br0" timeOffset="14451.8265">21614 16699 109,'0'0'43,"-22"-14"0,22 14 0,0 0-36,8 18-5,-8 13 1,10 10 0,-4 1-1,0 13-2,1-1 0,-1 2 0,-4-5 0,-4-10 0,10-3-5,-8-38-33,0 26-6,0-26 1,24-29-1</inkml:trace>
  <inkml:trace contextRef="#ctx0" brushRef="#br0" timeOffset="14657.8384">21788 16703 108,'-24'-14'41,"24"14"2,0 0-2,0 37-38,0-16 2,6 10-1,-4 8-2,2 8 0,-2 5-2,-4-3-4,23 5-36,-25-19-2,10-2 0,-6-33-1</inkml:trace>
  <inkml:trace contextRef="#ctx0" brushRef="#br0" timeOffset="15312.8757">22121 16425 96,'-19'0'41,"-3"-2"-1,22 2 1,-45-4-35,45 4-1,0 0 0,22 23-1,-3-7 0,15 17 0,3 6-1,13 19 0,3 8 0,6 21-3,-1 11 0,-1 14 0,-8 9 0,-6 9 0,-16 2 0,-13-2 0,-16 2 0,-16-12 0,-11-5 0,-12-8 0,-10-10 0,-15-8 0,-3-5 0,-5-20 0,20 10-23,-23-34-22,3-12-1,-2-28 0,8-24-1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30T19:05:36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17734 8904,'0'0</inkml:trace>
  <inkml:trace contextRef="#ctx0" brushRef="#br0" timeOffset="39051.2328">12306 11471,'0'-41,"0"41,-41 0,41-42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0:51:41.1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7075 11542 15,'-4'-30'27,"-4"5"-14,0 9-2,-6-8 1,4 9-3,-7-8-1,9 8-2,-5-9-1,9 5-1,1-9-1,4-1-1,0-7 0,4 2-1,-1-3 0,0 2-1,0-4 2,0 6-2,-1-1 1,2-1-1,-1 3 0,0 2 0,-2 4 1,4 2-1,0 5 0,2 0 1,4 6-1,1 7 0,7 1-1,3 2 1,5-1-1,6 4 2,5 6-2,8-4 1,3 1 0,5 3 0,6 4 1,8-3 0,4 5-1,8-5 0,6-1 0,2 4 1,6-3 0,6-2 0,8-10 0,2 3 0,6-8 1,5 4 0,4-2-1,7-1 1,9 1-1,5 3 0,8 1-1,9 2 0,10-2-2,9-2 2,7-5-1,6-2 1,6-3 0,6-2-1,2-4 2,8 0 0,2-2 1,6 2-2,11-1 1,7 3 0,4 2 0,7 0 0,4 6 0,-3-1-1,3 2 2,-2 2-2,-4 1 1,-1 2 0,-2-3-1,-5 3 1,-2-3-1,1 5 1,-3-4-1,0 0 1,-4 2-1,-5 1 0,-6 0 1,-5 1-1,-10-5 1,-10 5-1,-12-1 0,-13 3 0,-11 1 0,-11-3 1,-13 0-1,-11 2 0,-12 6 1,-8-4-1,-11 2 1,-8 3-1,-10-5 1,-9 3-1,-10 4 1,-7 2 0,-7-4-1,-7 2 1,-9-1 0,-4-1 0,-5 4-1,-1 2 1,-1 0 0,0 0-1,-2 2-1,1 3 2,0 2-1,4 7 1,0 3-1,-2 6-1,-2 10 2,-2 6-1,-1 9 1,1 8-1,-1 6 1,2 5-1,-2-1 0,2 2 1,0-10-1,1-2 0,1-11 0,-5-6 0,-1-10-1,-11-11-2,-1 1-6,-25-18-25,-2-3-3,-20-13-2,-13-8 1,-16-15 33</inkml:trace>
  <inkml:trace contextRef="#ctx0" brushRef="#br0" timeOffset="920.4016">10511 9109 72,'-24'17'36,"4"9"-1,-12 10-33,-3 21 1,-8 11 0,-4 19 1,-6 8 0,4 7-1,6 1-1,10-1 1,10-6-2,15-10 1,11-11-1,12-13-1,10-9 0,5-9 1,0-10-1,1-10 1,-4-2-1,-4-7-1,-4-4 0,-5-5-1,0-4-4,-9-13-18,10 5-14,-5-8 1,7-3-2,-4-8 15</inkml:trace>
  <inkml:trace contextRef="#ctx0" brushRef="#br0" timeOffset="1372.8024">10716 9569 57,'-10'-11'34,"-1"-6"-12,11 17-12,-11-12 1,11 12-3,15 6-1,7 2-2,6-4-2,11 3 0,3 2-1,10 4 0,0 5-1,1 5-1,-5 0 1,-4 3 0,-9 3-1,-9 4 1,-8-2-1,-7 2 1,-11-5 0,-7-1 1,-8-2-2,-6 7 1,-10-2 0,-4 2-1,-8-3 0,-4 0 0,-2 1 0,4-5 1,3 1-1,5-8-1,9-3 0,8-5-2,20-10-5,0 0-25,11 5-5,9-16-1,12-4 1,4-8 25</inkml:trace>
  <inkml:trace contextRef="#ctx0" brushRef="#br0" timeOffset="1778.4031">12107 9412 59,'0'0'36,"6"23"-1,-18-1-29,-4 21 0,-13 3 0,1 11-1,-12 5-2,-1-1-1,-4-3-1,4-1 0,2-4-3,4-12 1,9-7-2,1-12-3,19-5-8,-5-18-22,11 1 0,9-37 0,3 5 11,-2-14 25</inkml:trace>
  <inkml:trace contextRef="#ctx0" brushRef="#br0" timeOffset="1996.8035">11734 9445 43,'0'0'34,"0"0"2,-4 14-17,10 7-13,14 16 0,0 1 0,12 11-1,1 2-1,9 5-2,-1-4-1,3-1 0,0-1-3,-6-19-6,13 3-23,-16-11-6,3-3 1,-7-17-2,2-6 28</inkml:trace>
  <inkml:trace contextRef="#ctx0" brushRef="#br0" timeOffset="2589.6045">12977 9243 73,'0'0'37,"10"-20"-1,17 9-33,-4 5-1,13 5 0,1 1-1,6 6 1,-3 5-1,-2 3-1,-6 4 2,-10 7 0,-11 3 0,-13 3 0,-12 2 0,-9 0-1,-10 2 0,-5 1 0,-3-2-2,2-6 1,6-6 0,6-6-1,11 0 0,16-16 1,0 0-1,24 1 2,7-7-1,7 7 0,6 1 0,2 6 1,0-1 0,-4 10 1,-8 6-1,-8 6 2,-12 5-2,-9 0 1,-12-1-1,-9 1 2,-12 0-2,-10 2-1,-6-7 1,-7 0-2,-2-8 1,1-1-1,4-2-1,1-10-3,16 6-9,-2-24-24,17 0-1,7-14 0,11-2 0,5-15 34</inkml:trace>
  <inkml:trace contextRef="#ctx0" brushRef="#br0" timeOffset="2886.005">13427 8856 65,'31'24'39,"16"21"-2,-1 6-30,20 17 0,-3 8 1,6 17-3,-13 11-2,-11 2 0,-17 1-1,-22 2-1,-20-1 1,-24-2-1,-16 2-7,-26-18-24,0-7-9,-9-13 0,5-21-1,1-22 15</inkml:trace>
  <inkml:trace contextRef="#ctx0" brushRef="#br0" timeOffset="9048.0159">10561 7905 57,'-25'27'35,"-6"10"0,-2 19-30,-5 4 0,6 13 2,-1 2-2,6 9-2,4 1-1,10-3 1,4-8-1,7-5-1,4-10 1,4-7-3,3-8 1,4-11 1,7-12-1,4-18-3,9 1-8,-5-25-25,10-1-1,-4-12 0,4-2 0,-4-5 37</inkml:trace>
  <inkml:trace contextRef="#ctx0" brushRef="#br0" timeOffset="9594.0168">10956 7952 67,'-6'-17'37,"6"17"-2,0 0-33,-8 18 0,11-3 2,8 5-1,4 6 0,8 5 0,5-2 0,11 2-1,0-3 0,4-2-1,-3-1 0,0 0 1,-7-10-2,-3-1 1,-8-2-1,-9 1 1,-6-2 0,-7-11-1,-3 21 1,-8-10 0,-9 8-1,-5 2 1,-7 4-1,-5 0-1,-4 3 2,-2 4-1,-1-2-1,0 2 0,10 3-4,-4-13-7,21 8-26,-2-9 1,15-1-2,4-20 0,11 11 39</inkml:trace>
  <inkml:trace contextRef="#ctx0" brushRef="#br0" timeOffset="10077.6177">11839 7947 17,'-16'5'28,"-3"-10"-2,19 5-23,-14-5-2,14 5 0,0 0-1,0 0-1,0 0-1,16-8 0,-16 8-1,14 2-2,-14-2-8,0 0-13,13 5 3,-13-5 23,0 0 0</inkml:trace>
  <inkml:trace contextRef="#ctx0" brushRef="#br0" timeOffset="10701.6188">11797 7858 50,'0'0'35,"-4"-13"-1,6 2-28,12 7 0,2-5 0,13 5-2,0 0-2,4 8 1,-2 2-1,0 4-1,-7 6 0,-6 7 0,-11 3 0,-11 8 1,-9 0-1,-7 0 0,-8-1 0,-3 2 0,-2-5-1,2-6 1,3-4-1,6-7 0,6-5 0,16-8 0,0 0 0,0 0 0,27-6 0,1 5-1,3 4 1,4 5 0,0 5 0,-1 8 0,-6 5 0,-6 4 1,-7 4 0,-9 1 0,-7-3 0,-7-2 0,-10-1 1,-4 0-2,-8-7 2,-5-2-1,-4-6 0,-1-7-3,-1-3 2,-2-6-3,11 2-7,-9-20-21,22 6-6,5-11-2,17 3 1,11-7 30</inkml:trace>
  <inkml:trace contextRef="#ctx0" brushRef="#br0" timeOffset="11154.0196">12841 7874 74,'16'-23'36,"1"-8"-1,5 3-33,3 1-1,5 4 1,-5 6-1,2 10 0,-4 9 0,-4 11 0,-12 13 1,-8 10-2,-13 10 1,-5 10-1,-9 7-1,-7 3 3,-4-2-2,0-2 0,4-4 0,7-5 0,8-7 0,12-7 0,9-12 1,12-5-1,12-8 0,10-5 2,7-7-1,4-6-1,2-7 1,2-2 0,-4-4 0,-2 0-1,-6 0-1,-9-3-1,-2 8-3,-13-8-8,6 10-22,-15-1-4,-5 11 1,1-21 7,-1 9 31</inkml:trace>
  <inkml:trace contextRef="#ctx0" brushRef="#br0" timeOffset="11544.0202">13235 7265 59,'29'25'37,"7"7"0,15 20-27,1-3-3,14 11 0,-6 1-2,4 7-2,-9-2 0,-5 2-1,-13-1 0,-10-3-1,-15-2 0,-9-2 0,-12-2-1,-10-2 1,-8 0-3,-8-4-1,3 3-12,-12-14-25,12-6 1,-1-10-2,11-12 6,9-11 35</inkml:trace>
  <inkml:trace contextRef="#ctx0" brushRef="#br0" timeOffset="12994.8228">13868 7238 52,'-18'-19'35,"-3"-1"0,-10-2-30,1 7 1,-10-7-1,-3 4-1,-12-2-1,-3 4-1,-12-3-1,-5 3 0,-11-3 0,-2 1-1,-6 2 1,-2 0 0,-1-1-1,2 1 0,0-1 1,1 1 0,4 3 0,2 2-1,1 0 1,4 4-1,1 2 0,3 1 1,2 3-1,5 1 0,-1 3 0,2-2 1,-1 6-1,0 4 0,-4 4 0,3 2 1,-1 2 0,-4 4 0,-3 3 0,-1 3-1,-4 1 0,-1-1 2,-2 0-1,-1 3-2,-2 0 1,4 0 0,3 5 0,3-1 0,7-1 0,5 2 0,4 0-1,3 2 1,2-1 0,5 2 0,3-6 0,1-1 1,5-2-2,2 4 1,4 1 0,6-2 0,3 1 1,5 0-1,4 5 1,5 4-3,3 6 2,4-3 1,5 4-1,4 2 0,3 4-1,5-1 2,6 0-1,5-3 0,5-3 1,5-3 0,6-3 0,10 1-1,4-5 1,8-2 0,6-5 0,4-1-1,7-3 1,6 1-1,6-2 0,7-8 1,5-5-1,5-3 0,3 1 0,7 1 0,-3-8 1,3 1-1,-4-5 0,-1 2 0,-1 4-1,-1 1 1,3-3 0,1-6 0,8 1 0,6-6 0,7-2-1,6-1 1,4-6 1,3-5-2,0-3 2,2 0-1,-4 2-1,-3-4 1,-7 1 1,-4-5-2,-5-3 0,-4 2 0,-3-3 0,-5-3 1,-9-5-1,-8-3 1,-5-1 0,-9-3 1,-9-2-1,-12-6 1,-11-4 0,-9-5-1,-10-1 1,-10-8 0,-16-1-2,-13-2 2,-16-5-1,-15 4 1,-18 2-1,-13 5 0,-13 5 0,-11 11-1,-2 7 2,-2 6-1,5 13-3,5-1-7,26 19-22,6-11-6,24 1-2,22-11 1,25-4 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04:58.83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8528 10068 1,'0'-20'10,"13"13"10,-8-8-24,-5 15 1,17-17 1,-17 17 0,12-12-2,-12 12 0,0 0-3,1-13 3,-1 13 4,0 0 0</inkml:trace>
  <inkml:trace contextRef="#ctx0" brushRef="#br0" timeOffset="592.801">8447 9964 18,'-19'-3'6,"19"3"2,0 0 0,0 0-1,0 0 2,19-5 0,15 13 1,4-6-1,21 10 0,9-6-1,19 13-1,6-4-1,20 8-2,1-7 0,13 7-1,3-6 0,10 7 0,3-6-1,6-2-1,2-4 1,-1-5-1,-1-4 0,0-4-1,-9-7 1,-5-1-1,-13-5 1,-9-2-1,-9 1 0,-9 4 2,-11 0-2,-9 4 1,-11 2-1,-6 2 1,-8 3 0,-6 5-1,-10 0 1,-5 0-1,-7 0 0,-5 2 1,-3-1 0,-14-6-1,13 16 1,-13-16 0,-5 12-1,5-12 2,-22 16-2,8-7 0,-7-4 0,-3-1-2,0 3-3,-10-8-21,5 5-10,-2-9 0,2-7 0,3-8 26</inkml:trace>
  <inkml:trace contextRef="#ctx0" brushRef="#br0" timeOffset="6926.4121">5431 5806 1,'0'0'0,"0"0"15,0 0-12,0 0 1,19 6-2,3 4 1,0-2 0,10 8 0,1-4 1,7 5 0,-1-1-1,4 3 0,-3-5 0,4 3 0,-1-8-1,6-1 1,-4-5-1,5 0-1,0-3 0,-1 0 0,-1-2-1,-4 4 0,-2 0 0,-7 3-1,-5 1 0,-5 0 0,-5 1 1,-4-1-1,-3 2-1,-13-8 1,21 7-1,-21-7-3,24-1-5,-13-3-9,1-4-1,12 2 20,-6-9 0</inkml:trace>
  <inkml:trace contextRef="#ctx0" brushRef="#br0" timeOffset="7394.413">7207 5714 1,'9'29'0,"-9"-29"19,32 18-17,2-4 1,9-1 0,9 0 2,11-8 0,12 1 0,5-6 0,9 2-1,4 0-2,2-2 0,-4 0 1,0 1-3,-10 2 0,-2 0-1,-6 8-4,-11 0-7,-7-3-14,4 10 12,-13-16 14,8 7 0</inkml:trace>
  <inkml:trace contextRef="#ctx0" brushRef="#br0" timeOffset="7956.0139">9452 5975 45,'71'13'32,"6"-7"0,7 2-33,13 0 0,5 4 0,3-4 0,-5 0 1,-3-5 0,-6-3 1,-3-3-1,-2-3 1,-3 1 0,-2-3-1,-1 1 0,-7 1 0,-3 0 0,-5 1 0,-5 3-2,-6 2 0,-11-5-2,-4 7 0,-12-2 0,-2 3 0,-9-7-2,6 9-1,-10-9-10,2 3-11,5 10 0,-5-11 27,9 6 1</inkml:trace>
  <inkml:trace contextRef="#ctx0" brushRef="#br0" timeOffset="8470.8148">11804 5848 1,'4'-17'6,"14"6"12,0 5-13,1-6 2,8 7 0,-1-6 1,10 11 0,0-8-1,11 9-1,2-6-1,10 6 0,-3-1-1,10 5-1,0 0 0,3 0-1,-2-1 0,2 1-1,-4-1 0,0-1-3,-3 5-6,-4-5-22,-12-13-1,-6-3 4,-13-18 27,-1-5 0</inkml:trace>
  <inkml:trace contextRef="#ctx0" brushRef="#br0" timeOffset="11778.0207">14559 6084 1,'0'0'0,"-27"5"12,27-5-13,-15 13 2,15-13 1,0 16 2,0-16 0,18 14 2,-5-10 0,15 3 2,7-6-2,12 4 1,4-3-1,14 4-1,2-4-2,10 3 1,1-4-2,4 4 0,-1 0 1,5 0-1,5-2-2,4 2 1,6-2 1,8 0-1,7 1 2,9 3-2,11-3 0,4 3 0,4-2 1,5 3-2,0 0 2,4 4-2,-1-4 1,-3 1-1,0-3 1,4 0 0,2-2 0,1-2 0,6-1 0,3-2 0,5-1 0,1 2 0,-1-3 0,0 4 0,-4-1 0,1 2 0,-7-1 0,-1 2 0,-9-4 0,3 1 0,-7 4-1,-1-4 1,-3 1 0,-4 2-1,-6-5 0,-3 4 1,-2 1-1,-4-2 0,-4-1 1,-3 3-1,-5-4 0,-4-2 1,-3 2 0,-5-3-1,-9-2 0,-5 0 1,-6-2-1,-6-2 1,-11 1-1,-7 2 0,-9-4 0,-8 2 1,-9-4-1,-3 1 1,-10-5-1,-4-2 1,-7-7 1,-1-6-1,-6-8 1,0-9-2,-3-8 2,-3-9-2,-2-9 2,-2-7-2,-1-8 1,4-4-1,0-5 0,5-4 0,4-8 0,5 1 0,3 2-1,5-2 1,2 4 1,-1 6-1,-4 4 1,-3 14-1,-7 8 1,-4 8-1,-7 8 2,-6 10-2,-10 7 1,-6 4-1,-8 4 0,-7 1 0,-11 2 1,-9 2-1,-13 0 0,-15-1 0,-17 1-1,-14-1 1,-15-3 0,-18-2 0,-20-1-1,-16-5 2,-17-4-2,-17-3 1,-16-3 0,-15-2 0,-18 3 0,-19 6 0,-11 3 0,-13 6 0,-9 8 0,0 8-1,2 10 1,5 8-1,15 4 1,15 5-1,18 2 1,25 5 0,25 1-1,22 1 2,25 0-1,23 0 0,20-2 1,24-3-1,24-1 0,16-2 1,17-4-1,14-2 0,13 0 0,12 3-1,8 6 1,7 9 0,4 10-1,-2 15 0,-1 17 1,-4 29-1,-4 21 0,-7 18 1,-5 15 1,-4 9-2,-4 8 2,0 0-1,0-7 0,2-15 0,4-16 1,3-11-2,-1-12 2,4-9-1,3-12 0,1-3 1,1-5 0,0-3-1,1-8 0,3-4 1,2-3-3,0-6 2,2 2-2,-6-11-22,1 7-10,-8-8-1,-10-16-2</inkml:trace>
  <inkml:trace contextRef="#ctx0" brushRef="#br0" timeOffset="15475.2271">6967 17862 85,'0'0'39,"54"24"-5,8-18-27,31-15-6,32 9 0,31-9 4,31 5-3,26-2 1,23 0-2,14 5 1,10-5-4,2 14 7,-5-9-4,-10 1-1,-15 0 1,-16 6-2,-23 1 2,-21-7-1,-25 8 0,-24-5-6,-25 5 6,-23-4-2,-21 7 2,-54-11 3,59 2-4,-59-2 1,0 0-3,0 0 2,0 0-9,-49 18-25,49-18-4,0 0-4,-58-65 3,46 25 33</inkml:trace>
  <inkml:trace contextRef="#ctx0" brushRef="#br0" timeOffset="16036.8281">11474 17892 72,'0'0'37,"0"0"0,0 0-21,20-70-15,66 68-4,36-15 4,34-4 1,33 16 1,29 3 0,21-1-3,12 0 4,9 16 1,-5-13 0,-8 12-6,-21 6 4,-20-8-3,-24 2 1,-28 0 0,-30-1 2,-25-4-3,-26 2-2,-19-5 2,-54-4-2,54-2-11,-54 2-26,0 0-1,-17-57-6,-10-5 2,-16-45 41</inkml:trace>
  <inkml:trace contextRef="#ctx0" brushRef="#br0" timeOffset="18361.2322">19250 11575 63,'85'17'35,"3"-7"0,3 1-35,-1 2 0,0 1 2,2-1-2,-9-7 1,-3 1 0,-8-7 0,-6 1 0,-8-5 2,-11 1-2,-8 0 0,-11-2 0,-11 0 0,-6 0-1,-11 5-1,0 0-1,14-1-6,-14 1-20,0 0-7,0 0 0,7-20-1,7 5 36</inkml:trace>
  <inkml:trace contextRef="#ctx0" brushRef="#br0" timeOffset="20607.6362">9136 10842 74,'-13'-5'33,"13"5"-12,-15 0-18,15 0 2,-13-7-2,13 7 0,-20-9-2,6 6 1,-6-3-1,-4 1-1,-4 2 1,-7 3-2,0 5 3,-3 9-2,-1 5 2,2 7-3,2 5 2,6 2-1,6 6 1,6 3-1,8-5 0,8-7-1,9-9 1,9-9 1,10-14-1,7-6 0,5-13 1,3-14-1,2-6-1,0-4 2,-4 1-2,-3 2 1,-9 5-1,-5 8 0,-6 9 0,-6 16 0,-4 20 3,-4 13-2,-3 9 2,1 9-1,0 7 0,1 2-1,1-3 1,3-3 0,3-14-2,2-8 1,2-10-2,1-13-1,3-4-1,-4-17-1,7 2-2,-13-22-2,10 7-2,-17-21-1,16 10 2,-18-12 2,8 6 4,-5 5 3,-2 3 4,7 18 4,-10-2 1,16 24 4,-12-2-1,15 40-1,-10-2-1,11 19-3,-7 11 0,7 12-2,-2 5 0,2 6-2,-3-6-1,-1-1 0,-2-8 0,-1-8-1,-5-13 0,0-12-1,-3-10 1,-3-9 0,-3-13-1,5-11 1,-15-14 0,4-18 0,2-20-1,-4-16 1,5-16 0,2-13-1,6-4 2,7-5-1,9 4-2,8 8 2,4 21 0,8 19 0,0 16 0,2 20 0,-4 19 0,-5 17 3,-16 14-1,-8 10-1,-12 7 1,-11 2-1,-13 0 1,-10 2-2,-9-7-1,-1-4 0,4-7-3,-2-20-6,23-2-21,-2-22-6,18-4-1,11-20 0,19-4 30</inkml:trace>
  <inkml:trace contextRef="#ctx0" brushRef="#br0" timeOffset="21045.437">9679 10860 73,'27'20'36,"-10"10"2,9 15-34,-13 8 0,6 23 1,-8 7-2,1 11 0,-6-4-2,-1 2 0,-3-7 0,-3-11-1,-1-5 0,-2-17 0,-1-14 0,-2-11 0,2-16 0,5-11 0,-16-21 0,8-14 0,1-25 0,4-21 0,3-19 0,2-11 0,8-8-1,9 0 1,10 6-1,5 16 0,6 25 0,3 30 2,-1 30-1,0 25 1,-7 22 0,-8 17 0,-15 10 1,-9 7 0,-12 3-1,-10-6 0,-11-12-1,-6-8 0,-3-9-1,-4-17-2,8-4-4,-6-28-11,19-5-20,-2-19 0,15-4-1,5-13 9,13 2 30</inkml:trace>
  <inkml:trace contextRef="#ctx0" brushRef="#br0" timeOffset="22138.439">10098 10983 72,'39'12'37,"6"1"-1,-2-4-30,7 3 1,-5-11-1,4-1-3,-5-7-1,1-3 0,-6-7 0,-3-7-2,-8-2 0,-8 0-1,-9-2-2,-9-3 3,-11 7-2,-9 6 1,-8 6-1,-9 19 3,-7 9-1,1 8 1,2 15 0,6 11 0,8 0 1,9 3-1,13 2-1,16-11 0,13-6 0,8-10-1,9-11-2,3-11 0,9-2-5,-10-24-5,13 6-7,-24-21-7,8 4 1,-20-21 8,8 10 11,-16-12 3,-6 1 7,1 13 7,-15-8 7,15 23 9,-18 1 0,9 24-6,2 14-10,2 15-2,-2 8-2,5 11-2,-2 3 1,2 4-3,-1-2 0,2-7-1,-2-2-1,1-3 2,-3-12-2,-1-7 1,0-7-1,-3-15 1,11-6 1,-1-12-2,2-15 0,4-15 0,6 0 0,3-10-1,5 1 1,-1 7 0,0 10-1,-2 17 2,-4 17-1,-2 10 0,-5 17 0,-4 17 1,-3 4-1,-2 2-1,-1 2 0,3-8 0,4-4-2,0-6-1,7-5-3,-2-21-6,16 5-13,-7-11-12,10-9 0,-5-12 0,7-1 22,-10-12 16,6-4 0,-2 6 0,-14-15 4,6 7 32,-11 2 1,-2 7-1,-12 1-3,5 18-22,-20 0-7,-1 12-1,-9 16-1,-6 14-2,1 7 1,0 9 0,2 2 1,6 8-2,9-3 1,8-1-1,12-9-1,9-7 2,7-12-2,4-12 1,1-8-1,3-20 1,-2-2 1,-2-15-1,-6-14-1,-3-11-1,-6-9 1,-6-3 1,-3 3 1,-4 9-1,-4 2 0,1 17 1,-2 26 2,6 17 0,-7 29 2,8 22-2,0 13 0,8 8-1,0 10 1,5 7-1,5-5-1,1-7-1,4-5-3,-1-18-2,12 0-17,-13-23-18,12-12 0,-4-28-1,13-11 0,0-22 40</inkml:trace>
  <inkml:trace contextRef="#ctx0" brushRef="#br0" timeOffset="23792.0419">15353 10395 36,'2'-13'35,"-2"0"1,0 13-18,0 0-5,0 0-4,0 0-4,6 31-1,-6-8-3,0 8 1,1-1-3,-1 0 1,3 3-2,-3-9-3,10 5-10,-9-12-22,7-3 1,-8-14-1,22 8 12,-5-11 25</inkml:trace>
  <inkml:trace contextRef="#ctx0" brushRef="#br0" timeOffset="24135.2425">15986 10285 56,'0'0'35,"-17"8"0,-2 12-28,-19 14-2,1 20 3,-13 7-2,2 18-1,0 5 0,10 7-1,7 1 0,14 3-2,13-10 0,13-10-1,12-12 0,12-7 0,3-11-1,2-6 1,0-13-2,-4-7 1,-4-7-1,-9-9-2,-1 3-2,-20-6-3,21-3-19,-22-11-12,1 14 0,-4-24 0,4 11 24</inkml:trace>
  <inkml:trace contextRef="#ctx0" brushRef="#br0" timeOffset="24509.6431">16445 10246 73,'22'10'39,"13"20"-1,-5 10-32,19 21 1,-4 7 0,5 14-2,-12 9 0,-9 3-3,-19 2 0,-16-5-1,-19-6-2,-15-9-2,-11-2-4,-25-20-25,8-5-9,-2-12 0,11-17 0,12-16 23</inkml:trace>
  <inkml:trace contextRef="#ctx0" brushRef="#br0" timeOffset="28534.4502">14499 12520 79,'-36'43'38,"-14"11"-1,2 12-35,-10 18-2,5 12 2,9 5-1,8 4 0,9-1 0,13-7-2,16-10 0,11-14-2,16-12-1,7-29-4,22-4-17,-3-28-11,14-12-1,0-19 1,9-14 27</inkml:trace>
  <inkml:trace contextRef="#ctx0" brushRef="#br0" timeOffset="29220.8514">14907 13011 52,'-2'-41'36,"-15"21"0,-24 13-24,6 25-4,-16 13-3,3 15-1,-2 8-1,7 11-1,7 0 1,11 0-1,13-12-1,13-8-1,14-18 0,11-14-1,9-18 1,4-12-1,1-12 0,-1-9 0,0-8 0,-8-2 1,-5 2-1,-7 6 1,-7 10 0,-3 12 1,-9 18 0,12-2-1,-6 16 1,3 8-1,3 3 1,5-2-2,3-3 0,4-9-1,5-6 0,2-16 0,-1-3 0,-4-8-1,-3-6 1,-7-4 1,-3 3-1,-8 0 2,-2 7 0,-3 22 1,0 0-1,-15 10 1,10 20 1,4 24 1,0 6 1,2 13-2,-1 6 1,5 3 0,-3-6 0,6-8 0,-4-10-2,1-13 0,0-11-1,-2-11 0,-3-23-1,0 0-1,5-12 1,-9-22-3,1-12 1,-3-20-2,4-7 3,1-10 0,2-1 1,9 2 2,6 10 0,9 13 2,4 16 0,11 23 1,-4 12-1,-3 22-1,-4 11 1,-7 11-1,-14 5-1,-14 8 0,-14 1 0,-14-2-1,-8-3 0,-4-12-1,0-2-7,-12-27-15,20 0-16,3-20 0,18-11 0,12-19 14</inkml:trace>
  <inkml:trace contextRef="#ctx0" brushRef="#br0" timeOffset="30624.8539">15528 12953 79,'35'25'38,"-17"9"1,6 15-33,-9 12-2,2 14-1,-5 5-1,-2 5 0,-5 0-1,-3-1 1,1-9-2,-7-11 0,-2-13 0,-1-12 0,-3-13-2,-3-17 1,0-16 0,1-18 0,1-19 0,3-21 0,3-11 0,7-16 0,7-9 1,8-2 0,12 3 0,10 14 0,5 17 0,5 23 1,-2 20-1,-4 24 0,-5 19 1,-14 18-1,-11 12 0,-16 4 1,-13 6-1,-13-4 0,-10-6 0,-6-3 0,-2-8-1,5-14 0,6-9-2,8-13 0,17-7 0,12-10 0,21-2 0,13-9 1,13-4 2,15 3 0,11-5 1,7 1 2,-1-1-1,5 0 1,-11-2 0,-1 1-1,-13-3 0,-10 2 0,-18 5-1,-14 6 0,-15 3 0,-16 7-1,-14 13 0,-12 12 0,-6 10 0,-4 9-1,-1 13 2,8 9-1,7 6-1,14 2 1,13-2-1,14-9 0,16-5-2,8-14 0,15-12-2,-4-18-2,10-5 0,-7-19 0,5-6 4,-11-11 0,-5-6 3,-6-3 2,-10-2 2,0 7 2,-12 1 2,5 13-1,-10 11-2,0 21 1,0 0-2,1 42-1,-2 1 0,1 12-1,0 2-1,0 5 0,1-8 0,1-4-1,1-9 1,2-13 0,2-16-2,4-15 0,4-11 1,1-14-2,3-11 1,2-13 1,3-8-2,1 2 1,-1 1 1,-4 9-1,0 11 1,-4 19 0,0 17 1,-3 18-2,0 14 2,0 9 0,1 9-1,4 1 1,3-3-1,3-8 0,5-10-1,7-14 2,3-9-2,1-9 2,5-10-2,-3-7 1,-2-12 0,-2-10 0,-4 0 0,-6-1 0,-6-3 0,-7 1-1,-9 4 1,-6 6 1,-9 12 0,-7 16 0,-7 8-1,-4 12 0,-1 11 1,1 15-2,3 7 1,4 5 1,9 0-2,8-6 2,8-1-1,7-11 1,6-8-1,5-11 2,5-14-2,2-13 0,-2-11 0,1-10 0,-6-17 0,-1-11-1,-6-17 0,-2-9 0,-5 3 1,-1 2 0,-3 10 0,-3 13 1,2 27 0,-4 33 0,3 22 1,0 31 1,-2 19-2,3 12 0,2 11 0,2 5 1,3-2-2,5-5 1,2-13-2,2-14-2,7-2-6,-13-32-16,17-3-16,-8-16 0,8-18 0,-2-21 7</inkml:trace>
  <inkml:trace contextRef="#ctx0" brushRef="#br0" timeOffset="32294.0568">11707 5800 50,'43'1'37,"7"-1"-1,14 2-23,7 4-11,14 4 2,5 0 0,7 2-1,1-4 0,4 0-1,-4-5 0,-3 1-1,-7-5 0,-4 0-1,-9-1 0,-8 0 0,-11 0 0,-10-5-1,-11 5 1,-8-5 0,-9-4 0,-5-1 0,-5-9 0,-7-4 0,-5-5 0,-1-6 0,0-11 0,2-10 0,-1-5-1,2-9 1,2-5-1,0-9 1,3-1 0,1-2 1,0 1-1,-3 7-1,-1 6 3,-1 3-1,-4 9-1,1 10 1,-5 7-1,0 7 2,-3 6-2,-4 5 2,-5 4-2,-6 6 1,-12 5 0,-11 2 0,-14 3 0,-12 3-1,-18 3 0,-13 0 0,-6 3 0,-12 2-1,-2 2 1,-2-2 0,1-1 0,3 1-1,8 0 1,9 1 0,8-2 0,14 1 1,13 3-2,14 5 1,18 14 1,18 19-1,16 17 1,15 18 0,10 20 0,10 16-1,8 11 2,6 14-1,3-3 0,-2-3 0,-4-7-2,-3-11 0,-1-5-2,-11-22-17,15 0-17,-9-24-3,5-16-1,4-21 11,14-21 30</inkml:trace>
  <inkml:trace contextRef="#ctx0" brushRef="#br0" timeOffset="32980.458">18214 12470 82,'-3'24'38,"1"12"-2,-1 0-37,-5 0 1,4 3-3,-7-14-17,9 2-16,-1-11 0,3-16-1,15 1 15</inkml:trace>
  <inkml:trace contextRef="#ctx0" brushRef="#br0" timeOffset="33261.2585">18616 12327 79,'0'0'35,"-18"20"2,8 13-33,-19 9 0,2 15 1,-7 15-1,5 14-1,0 3-1,7 2 1,4-5-1,10-7 0,7-7-1,10-13-1,11-15 0,6-17-1,9-9-4,-4-24-13,14 0-20,-6-7-2,1-6 1,-6-5 0,-1-3 39</inkml:trace>
  <inkml:trace contextRef="#ctx0" brushRef="#br0" timeOffset="33588.8591">18818 12845 44,'-20'23'34,"0"17"-2,-8-8-20,19 20 1,-7-16-3,19 11-3,3-15-1,14-4-1,6-16-2,14-8 0,2-13-1,3-9-1,-2-10-1,-5-6 0,-8-2-1,-10-2 0,-11 2 1,-16 0 0,-10 5-1,-10 5 0,-5 9-1,-4 3-2,2 10-1,-6-4-6,21 14-22,-2-6-4,9 7 1,12-7-1,0 0 35</inkml:trace>
  <inkml:trace contextRef="#ctx0" brushRef="#br0" timeOffset="33916.4596">19302 12472 94,'7'28'39,"-7"6"1,1 15-35,-1 5-2,1 12 1,0 7-3,0 1 2,3-6-2,2-5 0,3-5 0,7-11 1,4-14-1,7-16 0,6-6-2,5-13 1,6-3-3,-1-12-3,13 5-21,-15-17-14,1 7 0,-8-1 1,-2 1 4</inkml:trace>
  <inkml:trace contextRef="#ctx0" brushRef="#br0" timeOffset="34914.8614">19788 12121 105,'16'44'40,"12"29"-14,-2 2-19,10 25-1,-3 0-1,0 11-2,-6-1-1,-6 2-1,-11-9 0,-13-6 0,-11-9-2,-12-15 1,-3-5-3,-8-15-1,8 0-15,-13-30-20,13-8-1,1-20 0,11-6-1,5-9 32</inkml:trace>
  <inkml:trace contextRef="#ctx0" brushRef="#br0" timeOffset="35492.0624">20917 12407 84,'0'0'37,"0"0"0,-9 18-33,4-1-2,2 8 1,1 6-2,1-3-1,3 4-4,-1-15-7,10-1-25,-11-16 0,21 9-2,-4-17 2,4-5 30</inkml:trace>
  <inkml:trace contextRef="#ctx0" brushRef="#br0" timeOffset="35741.6629">21240 12348 40,'12'-1'35,"-17"17"0,-9 1-21,0 23-2,-18 0 2,11 24-5,-13 0-1,8 13-1,0-2-3,7 6-1,7 0-1,11-1-1,8-10-1,7-8 0,6-8-1,7-13-1,7-7-2,-1-17-3,11-2-12,-10-20-19,6-11 0,-8-12-1,4-6 4,-7-6 35</inkml:trace>
  <inkml:trace contextRef="#ctx0" brushRef="#br0" timeOffset="36084.8635">21563 12358 90,'17'9'39,"4"-5"-2,9 24-31,3 6 0,10 19-2,-3 8 0,2 10-3,-8 5 1,-7 3 0,-11-2-2,-10-3 2,-14-5-3,-9-7 1,-8-12-1,-7-12-2,5-4-3,-7-24-9,18 2-21,-6-15-5,10-9 2,2-13-1,10-3 30</inkml:trace>
  <inkml:trace contextRef="#ctx0" brushRef="#br0" timeOffset="36396.864">21932 12000 73,'40'11'40,"4"12"-2,16 16-20,-1 12-10,18 17-2,-2 12-3,-3 15-2,-9 7 0,-14 2-1,-15-1-1,-19 0-1,-18-2-6,-34-14-23,-9-2-9,-23-15 0,-21-15-1,-26-18 17</inkml:trace>
  <inkml:trace contextRef="#ctx0" brushRef="#br0" timeOffset="37785.2664">8400 12164 76,'-41'68'38,"-13"10"-1,3 14-38,-10 26 0,3 11 2,7 9 1,12 1-1,12 0 0,16 0 1,17-13-2,20-10 1,13-18 0,14-12-1,8-17 0,4-13-1,6-10-3,-9-29-23,7-2-9,-6-15-1,0-10-1,-7-9 24</inkml:trace>
  <inkml:trace contextRef="#ctx0" brushRef="#br0" timeOffset="38643.2679">9174 13180 70,'-44'12'35,"-3"4"1,-2 2-36,4 7-1,7 6 1,5 4 0,8 5 0,8 4 0,11-3 0,10-7-1,10-4 1,12-11 1,8-17-1,9-12 1,6-13-1,5-11 0,-1-8 1,0-7-2,-4-3 0,-7 2 0,-5 8 0,-9 3 0,-7 13 0,-8 12 1,-13 14 0,11 10 0,-8 10 1,-1 9-1,-1 2 0,2 5 0,2-6 1,-1-2-1,4-6 0,2-11-1,1-7 2,1-8-1,2-8 0,0-7-1,0-3 1,0-7 0,-2-3-1,-2 2 1,-4 1-1,-1 2 1,-4 7 0,0 8 1,-1 12 1,-2 16-1,3 12 1,4 14 0,7 16-1,5 12 1,3 10-1,5 6 0,3-1-1,5-3 1,-1-5 0,0-8-1,-5-8 0,-4-14 0,-4-10 1,-3-8-1,-5-12 0,-11-17-1,0 0 0,-3-29 2,-8-12-2,-4-18 1,-2-15-1,-1-19 0,2-9 0,1-5 0,8 1 1,4 6 0,8 13 0,6 17 1,4 17-1,4 24 1,2 20 0,1 24 0,-8 13 0,-8 13-2,-10 10 2,-8 9-2,-10 4 1,-12-1 0,-8-1-1,-7-11-1,3-3-4,-8-22-14,11-2-16,3-18 0,7-8 0,11-14 25</inkml:trace>
  <inkml:trace contextRef="#ctx0" brushRef="#br0" timeOffset="40140.8706">10060 13118 83,'11'52'37,"-3"3"0,0 10-38,4 17 1,4 6-1,-2 0 1,3 3 0,-3-5 0,0-8 0,-6-14 1,-3-11-1,-4-16 1,-4-15-1,3-22 0,-19 0 0,7-26-1,-2-14 1,1-18-2,2-17 1,7-15 0,1-11-1,7-2 1,9 3 0,10 8 1,5 13 0,7 14-1,4 18 2,1 24-1,1 21 1,-4 18 0,-10 12-1,-15 12 0,-11 5-1,-10 4 1,-16 7 0,-11-2-1,-13-6 1,-9-7-1,-3-7 1,3-7-1,3-9 2,5-6-2,6-10 2,13-7-1,14-7-1,17-5 2,16-2-1,15-6 0,11-2-1,13-1 3,9-2-3,8-5 2,3 0-1,0-4 0,1-3 1,-7 1 0,-3 2 0,-10 2-2,-8 2 3,-14 3-2,-10 4 2,-11 9-2,-15 7 1,-11 9-1,-11 9 2,-7 10-2,-1 9 0,-4 9 0,-2 10 0,6 1 0,5 5 0,9 0 0,8-3-1,11-7 1,8-6 0,9-9-1,9-9 1,6-9 0,5-14 0,3-7 0,2-12-1,-3-2 1,-5-9-1,-3-3 1,-3-2 0,-7 2 0,-8 7 1,-4 3-1,-5 7 2,-5 6-2,0 17 2,0 0-1,0 16-2,-1 11 2,1 7-2,1 4 1,1 2-1,1 3 2,2-3-2,-4-7 1,4-4 0,0-12 0,-5-17 0,13 1 0,-4-12 0,0-11 0,2-3-1,2-6 1,0-7-1,0 6 2,-2 3-2,6 8 0,-2 8 1,0 13 0,2 7-1,4 10 1,2 7 1,4 3-2,9 2 2,0-3 0,9-7-1,5-5 0,5-6 1,2-9-1,2-8 0,-3-4 0,-4-4 0,-5-4 0,-8 1 0,-16-6 0,-11 0 1,-13-2-1,-12 3 1,-13 5-1,-11 2 1,-7 8-1,-3 11 1,-1 11-1,3 12-1,5 10 1,8 10-1,10-1 1,11 2-1,12-3 1,8-8-1,10-10 1,8-13 0,9-11-1,1-13 1,5-5-1,-1-10 1,-2-11 0,-6-6-1,-7-6 1,-8-8 0,-9-6 0,-7-4 1,-11-1 0,-6 3 1,-3 9-1,2 11 1,-3 17 0,5 22 0,0 20 0,6 24 0,5 18-1,6 16-1,-1 10 2,7 5-2,2-1 1,5-4-1,4-6-2,1-12-1,5-5-4,-18-28-18,18-3-14,-10-16 1,0-8-3,-7-19 25</inkml:trace>
  <inkml:trace contextRef="#ctx0" brushRef="#br0" timeOffset="41123.6723">12213 12501 56,'3'11'33,"-18"1"0,-8 8-32,0 10 0,-7 8 1,2 13 0,-3 5 0,3 9 0,1 1 0,7 3-1,7-1 1,8-4-1,2-6 1,11-5-1,0-10 1,6-6-2,2-8 2,-1-4-2,-1-9 1,-2-2-1,2-8-1,-14-6-1,20 0-2,-16-13-6,14 6-20,-12-5-5,3-3-1,-4-4 9,0 0 27</inkml:trace>
  <inkml:trace contextRef="#ctx0" brushRef="#br0" timeOffset="41529.273">12488 12835 59,'-15'4'35,"-3"-2"-2,-6 3-31,-1-3-2,3 2-1,0 2 1,4 4 0,5 4 0,5 5 1,8 0-1,5 7 1,5 4 0,1 3-1,1 1 2,0 3-1,-3-6 0,-2 0-1,-7-2 1,-5-4 0,-5-4-1,-1-2 0,-2-8 0,-3-7-1,3 0-1,-1-10-2,14 6-3,-16-21-8,23 10-11,-5-7-9,3-1 2,2-1 20,2 0 13</inkml:trace>
  <inkml:trace contextRef="#ctx0" brushRef="#br0" timeOffset="41856.8736">12501 13014 23,'0'0'29,"0"0"-10,0 0-11,0 0 0,-4 18 0,4-18-2,-7 28-2,6-10 1,10 6-2,0-7 0,11 1-1,-2-4 0,9-2 0,1-8 1,4-3-2,-4-11 1,1-3 0,-5-6 0,-1 2 0,-6-4-2,-6-2 0,-6-1-1,-8 1 1,0 4-2,-12-4-3,3 11-2,-16-11-6,8 14-12,-9-2-8,-7 3 0,-1 2 19,-5 1 14</inkml:trace>
  <inkml:trace contextRef="#ctx0" brushRef="#br0" timeOffset="42278.0743">13201 12891 62,'-19'8'32,"-6"-6"1,-12 0-35,2-2 0,3 5 1,0 3 2,3 2 0,3 7 0,3-1 2,10 8 0,2-1 0,12 3-1,6-3-1,9-1-1,6-5 1,6-4-2,6-4 1,2-6-1,2 3-1,-4-9-2,2 4-2,-12-13-10,3 7-17,-8 2-2,-7 1 2,-12 2 27,6-12 6</inkml:trace>
  <inkml:trace contextRef="#ctx0" brushRef="#br0" timeOffset="42652.475">13237 13058 61,'-4'22'33,"-1"-7"0,2 3-33,6 2-1,4-6 1,5-5 0,3-2 1,6-3-1,2-11 0,1 1 1,1-6 0,-2-1 0,-5-4-1,-3-1 0,-6-2-1,-5 1 0,-5 1 1,-5-2-2,-4 4 1,-3-1-1,0 7 0,-4-1-2,6 11-5,-9-4-19,5 6-4,2 6-1,-1-2 19,3 5 14</inkml:trace>
  <inkml:trace contextRef="#ctx0" brushRef="#br0" timeOffset="43151.6759">13579 12568 54,'22'7'33,"-11"1"1,0 3-32,6 10 2,-1 6-1,6 13 1,-4 5 0,6 13 0,-7 3 0,-2 11-2,-5-2-1,-7 3 0,-12-6 1,-9-3-2,-10-5 0,-10-8-2,-7-3-6,-17-21-12,0-2-16,-6-10 0,-1-11-2,-3-13 27</inkml:trace>
  <inkml:trace contextRef="#ctx0" brushRef="#br0" timeOffset="43572.8766">11520 12215 77,'23'18'35,"-2"0"-1,3 5-39,-10-6-7,15 11-24,-4-1 1,0-2-2,0-3 17,-2-8 20</inkml:trace>
  <inkml:trace contextRef="#ctx0" brushRef="#br0" timeOffset="44321.6779">23091 11766 83,'20'43'38,"17"7"-1,14 7-35,11 17 2,4 12-2,7 13-1,-4 8 0,-6 10-1,-14 0 0,-19-3-1,-20 3-1,-22-8-2,-21-2-3,-42-19-23,-16-6-8,-31-19 0,-30-15-1,-26-14 31</inkml:trace>
  <inkml:trace contextRef="#ctx0" brushRef="#br0" timeOffset="47691.2838">12615 6448 10,'-18'8'26,"4"1"-1,-5-8-25,3-2 1,1-2 0,2 2 0,-2 0 0,0-3 1,-3 2-1,-5 1 0,-3 3 1,-7-3-1,-3 2 0,-8 2 1,-3 0 0,-6 1-1,0 3 2,-8-2 0,3 5 1,-7-7 0,1 10-1,-4-5 1,0 3-2,-3-5 1,3 5-1,-3-3 0,2 1-2,-3 3 1,5-2-1,-1-3 1,2 0-1,0 1 0,-2-1 0,-3-2 0,-1 1 0,1-6 0,-1 2 1,0-2-1,0 1 1,-1 1 0,3-1-1,1-1 1,-3 1 0,-2 4-1,-1-3 0,-2 4 0,-1 2 0,0-5 0,-4 2 0,1 1 0,1-3 0,-1 0 0,-3 1 0,-4-2 0,-3 1 0,-3 3-1,-5 1 2,-4 1-2,-4 1 1,-4-1 0,-3 0 1,1 1-1,2 0 1,-2-1-1,5-2 0,0-4 1,3 2 0,0 1-1,4-2 1,1 1-1,1-1 1,0 1 0,2 6 1,-1-4-1,3 4 1,0-6-1,2 5 1,-2-5-1,2 4 0,-1-1 1,2-2-1,1 1 0,2 0 0,1 2 0,1 4 0,3-1 0,5 1 0,3-1 0,5-2 0,5 2-1,8 2 0,7-5 0,9 1 0,3-5 0,6 1-1,5-2 1,3 0 0,2-5 0,2 2 0,4 2 0,0-4 0,17 2 0,-19-1-1,19 1-2,-6-16-2,20 13-12,-7-22-19,14-3 0,0-5 0,5-9 30,0-6 6</inkml:trace>
  <inkml:trace contextRef="#ctx0" brushRef="#br0" timeOffset="48268.4849">6717 6171 47,'-18'18'34,"-10"2"0,-6-3-32,3 2-1,-3 3 2,0 5-2,-7-1-1,-1 5 1,-10 0-1,-5 5 1,-5 0-1,-7 4 1,-3-1-1,-3-1 1,-3 0-1,1 0 1,3-3 0,6-1 0,2-3-1,8-5 1,3-1 0,8-1-1,8-6 1,10 1-1,8-4 0,10 2 0,10 0 0,10-4 0,10 4 0,8 2-1,7-1 2,5-4-1,9 8 1,4-1-1,2 8 2,3 10-1,2 6-1,1 10 2,2 13-2,1 8 1,1 5 0,-1 5-2,3-2 0,0-10-8,14-1-26,-2-16-2,-4-22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06:12.2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6327 11065 71,'-9'11'37,"-15"12"-1,-12 10-33,-16 29-3,-12 19 1,-5 19 1,-3 15 0,1 11 0,11 7 1,11-6 0,17-3-1,14-9 1,23-11 0,11-12-1,14-5 0,7-19 0,5-7-1,1-14 0,-3-4 0,-4-13-2,-7-3 0,-4-9-2,-11-18-5,10 2-28,-19-14-2,-2-5-1,-5-13 0,-1-5 28</inkml:trace>
  <inkml:trace contextRef="#ctx0" brushRef="#br0" timeOffset="327.6006">6492 11510 70,'0'0'38,"2"-11"0,-2 11-31,5 35-4,1 13-1,-1 13 0,2 18 1,-2 5-2,1 8 0,-1 2 0,1-8-1,-1-6-1,0-11-1,11-7-4,-9-26-26,17-10-5,3-16-2,10-10 1,1-16 28</inkml:trace>
  <inkml:trace contextRef="#ctx0" brushRef="#br0" timeOffset="717.6013">7078 11768 66,'-40'14'36,"-4"6"0,-1 12-32,2 11-1,13 8 1,4 3 0,14 0-2,9-3-1,14-4 1,8-11-2,9-9 0,5-13 0,2-13 0,3-14 0,-3-12-1,-2-12 1,-6-9-2,-5-2 2,-6-5-1,-6 2 1,-4 9-1,-6 8 2,-1 12-1,1 22 1,0 0-1,-8 36 0,10 6 0,1 6-1,3 3 0,5 6-4,-2-9-5,17-3-24,-7-13-3,5-11 0,-2-15 8,4-11 29</inkml:trace>
  <inkml:trace contextRef="#ctx0" brushRef="#br0" timeOffset="1248.0022">7408 11777 80,'0'0'37,"4"20"-13,-6 12-18,10 16 0,-5 7-2,5 7-1,-2 2-1,2-1 0,0-12-1,-2-8 0,0-10-1,-1-12 0,-5-21 1,0 0-2,14-6 1,-9-20-1,3-12 0,-1-13 1,5-4-1,4-2 0,1 3 1,1 9 0,2 15 0,1 16 0,1 23 0,-4 16 0,-2 12 0,-3 9 0,-2 6 0,-2 0 1,-3-6 0,-1-8-1,-3-9 0,1-10 0,0-6 0,-3-13 0,13-15 0,-6-9-1,4-14 1,1-9-1,5-8 0,3-3 0,-1 3 1,1 7-1,0 11 2,1 18-1,0 24 0,-3 17 1,-2 14 0,-1 14-1,-2 4 1,-1 5 0,-1-1-2,-2-8 0,-1-8-3,-5-16-9,10-2-22,-13-24-3,11 8 1,-8-21 3,4-11 34</inkml:trace>
  <inkml:trace contextRef="#ctx0" brushRef="#br0" timeOffset="1653.6029">8145 11419 72,'0'0'37,"-1"26"1,0 17-33,4 26 0,-3 12 0,6 19 0,-1 3-2,4-1-1,1-7 0,1-12 0,-3-12-1,1-14 0,-2-16-1,-1-17 0,-2-13 0,-4-11-1,8-17 0,0-12 0,5-16-1,4-6-1,8-7 2,1-1-2,10 4 2,-1 10 0,3 13 1,-4 18 0,-6 21 1,-6 11 0,-9 16 1,-10 9 0,-13 2-1,-7 2 1,-12 0-2,-9 0 1,-6-10-2,-5-6-4,13 3-21,-8-24-13,11-5-1,7-17-1,18-10 20</inkml:trace>
  <inkml:trace contextRef="#ctx0" brushRef="#br0" timeOffset="2121.6037">8887 11909 70,'0'0'37,"-29"-18"0,16 14-35,-18 3 1,-1 9 0,-4 8 0,0 12-1,2 7 0,7 10 0,4 0-1,10 0 1,8 2-2,10-4 1,8-9 0,7-12-1,6-13-1,5-10 1,1-10-2,-3-12 0,0-12 1,-4-15-2,-2-9 0,-8-12 0,-4-5 1,-8-7 0,-4 2 2,-3 1 1,-4 12 0,0 13 1,-3 16 0,4 24 2,7 15-2,-13 36 0,9 11 0,5 19-1,5 4 0,4 9-1,5 5-1,3-10-4,14 4-11,-5-21-21,13-13-1,-2-18-1,7-12 11,1-14 28</inkml:trace>
  <inkml:trace contextRef="#ctx0" brushRef="#br0" timeOffset="2464.8044">9388 11743 76,'-28'2'39,"-11"14"0,6 18-35,-11 10-2,5 9 0,2 5 0,10 3 0,10-2-2,12-5 0,11-10 0,9-17 0,9-11-1,7-12 0,3-13 0,0-16 0,3-10 0,-5-16 0,-3-8 0,-2 1 1,-7 2 2,-2 9-1,-9 2 2,0 20 0,-8 14 1,0 23-1,-2 11 0,4 13-1,1 12 0,4 0-1,4 6-2,3-3-4,16 3-22,-6-19-14,5-3 1,-2-20-1,5-7 14</inkml:trace>
  <inkml:trace contextRef="#ctx0" brushRef="#br0" timeOffset="3010.8053">10396 11052 78,'-34'28'38,"-5"20"0,-9 17-35,5 21 1,1 12 0,15 14 0,6-2-1,16 6 1,15-9-2,14-12 0,12-19 0,9-14-2,4-19 1,-3-14-1,-3-9 1,-7-9-2,-6-9 0,-8-8-1,-4 0-2,-12-10-3,6 16-21,-13-11-12,1 11 0,0-26 0,4 10 20</inkml:trace>
  <inkml:trace contextRef="#ctx0" brushRef="#br0" timeOffset="3572.4063">11132 11005 73,'12'-8'37,"0"7"2,10 2-33,4 5 0,9 13-1,1 5 0,5 23 0,1 13-2,-1 10 0,-9 5 0,-6 13-1,-14-2 0,-10 1-1,-8-3 0,-10-9 0,-6-13 0,-8-7-2,-2-4-2,-11-21-19,13 5-18,-3-20-2,7-8-1,4-18 2,10-13 41</inkml:trace>
  <inkml:trace contextRef="#ctx0" brushRef="#br0" timeOffset="6286.8111">12549 11132 4,'7'-11'31,"-8"-1"0,-14 0-16,15 12 1,-35-4-1,12 18-4,-19 0-3,3 23-1,-13 6-1,4 19-2,-9 7 1,6 18 0,-3 6-1,15 14 0,3 2 0,14 0-1,10-4 0,15-8 1,11-11-1,13-5-2,13-15 0,4-14 0,5-12-1,1-12 0,-1-11 0,-1-5-1,-7-4 0,-5-7 0,-10-1-4,-13-16-20,-13 16-15,8-13-2,-16 2 2,-8-3 10</inkml:trace>
  <inkml:trace contextRef="#ctx0" brushRef="#br0" timeOffset="7581.6133">12663 11775 39,'-19'-1'34,"8"5"-7,5-16-17,24 9 1,3-10-2,22 6-2,2-7-2,14 2-3,2 0 0,5 4-1,-3-1-1,-7 3-1,-6 2-2,-14-1-2,-3 13-7,-33-8-16,17-3-7,-17 3 1,-11 0 6,-4-1 28</inkml:trace>
  <inkml:trace contextRef="#ctx0" brushRef="#br0" timeOffset="7846.8138">12943 11471 44,'-16'-18'34,"16"18"0,-9 15-26,-4 5 1,16 22-1,-8 3-1,11 16-1,-3 2-1,6 10-2,0 0 1,4-4-2,2-7-1,0-8 0,0-8-2,-1-10-2,7-2-7,-12-17-25,15-10-2,-4-14-2,7-7 1,2-11 36</inkml:trace>
  <inkml:trace contextRef="#ctx0" brushRef="#br0" timeOffset="8268.0145">14000 11341 73,'0'0'37,"0"0"-2,22 27-33,-19 13 3,4 17-1,-3 7 1,5 19 0,-2 3 0,2 11 0,-3-11-1,5-6-2,-2-6 0,1-12 0,-4-8-2,-1-14 1,0-8-1,-2-13 0,0-9-1,-3-10-1,0 0-4,-4-25-5,14-2-27,-13-18-2,8-4-1,-4-16 0,9 1 35</inkml:trace>
  <inkml:trace contextRef="#ctx0" brushRef="#br0" timeOffset="8704.8153">14552 11397 76,'0'0'37,"0"0"-1,-9 20-34,-17 5 0,-6 6 1,-10 1 1,-3 8-2,-6 0 0,2 2-1,-2-6 2,3-1-2,2-7 0,3-3 0,5-4 0,5-7-1,5 0 1,6-9-1,5 1 1,5-5-1,12-1 1,0 0-1,0 0 1,0 0-2,0 0 2,0 0-1,18 0-1,-2 12 1,5 6 1,7 8 0,7 5 0,13 4 0,9 6 1,14 2 0,8-3-1,11-6 0,5-5 0,1-12-5,9 5-23,-22-18-13,-11-10-2,-18-10-1,-16-14 14</inkml:trace>
  <inkml:trace contextRef="#ctx0" brushRef="#br0" timeOffset="15381.627">10924 11303 36,'0'0'32,"0"0"-10,5-19-9,-5 19-2,0 0-1,4 19-3,-14-8-1,3 13-2,-10 4-1,-2 9 1,-6 3-2,-1 6 0,-7-2 0,-1 1-1,-1 0 1,2-3-1,0-4 0,5-4-1,2-3 0,3-4 0,6-3 0,2-3 0,5-7 0,2-2-1,3 1-2,5-13 0,-4 14-7,4-14-22,0 0-5,-5-13 0,9 2 2,1-5 35</inkml:trace>
  <inkml:trace contextRef="#ctx0" brushRef="#br0" timeOffset="15834.0278">10481 11284 61,'0'0'35,"0"0"1,0 0-31,0 12 2,10 6-1,11 19 0,3 3-1,14 13 0,2 0-1,12 3-1,1 3 2,6-4-4,-2-6 1,-1-2-1,-5-5-1,-10-6 1,-3-7 0,-9-5-1,-9-3 0,-4-5 1,-7-4-1,-9-12-2,10 13-4,-21-13-31,11 0-3,0 0-2,-15-2 0,15 2 27</inkml:trace>
  <inkml:trace contextRef="#ctx0" brushRef="#br0" timeOffset="17378.4305">16057 11252 70,'-11'22'38,"-6"10"2,-12-4-35,-3 18-2,-7 7-1,0 7 2,-8-2 0,2 4-3,0-8 2,4 2-4,1-4 2,6-7-1,6-7-1,5-13-1,8 5-5,-3-28-11,18-2-20,0 0 0,-4-18-1,7-8 13,4-4 26</inkml:trace>
  <inkml:trace contextRef="#ctx0" brushRef="#br0" timeOffset="17721.6311">15410 11383 70,'-11'23'38,"24"-2"0,8 1-32,23 13 1,7-6-1,18 14-1,3-8-1,6 6-2,-2-4 1,-3-1-2,-7-6 1,-10-2-2,-12-1 1,-9-5 0,-9 0 0,-4-6 0,-9-4-2,-13-12 0,16 13-2,-16-13-6,0 0-30,0 0-1,-8-17-1,-3 0 0,7-1 31</inkml:trace>
  <inkml:trace contextRef="#ctx0" brushRef="#br0" timeOffset="18236.4321">16211 10742 48,'0'0'35,"0"0"-9,25 4-18,-12 6 2,16 18-2,-2-3 2,12 14-4,0 2 0,12 14-2,-5 1-1,2 8 0,-3 3-1,-1 1 0,-6 5-1,-4 2 2,-8-1-1,-9 0 1,-10-1-1,-9-1-1,-10-1 2,-13 0-1,-8-5-1,-9-4-1,-10 3-4,-14-13-6,4 6-30,-21-5-1,-1-8-1,-2-6 0,0-13 33</inkml:trace>
  <inkml:trace contextRef="#ctx0" brushRef="#br0" timeOffset="20904.0367">15046 13863 63,'15'6'38,"-15"-6"0,23-7-27,-17-4-6,8-2-1,-7-10 0,6-2-1,-4-10 0,2-4-2,-1-12 0,1-9-1,0-8 0,0-6 0,1-8 0,-1 0 0,0-2-1,-1 0 1,-2 8-1,2 1 1,0 4 0,-2 9 0,-2 8 0,2 5-1,-2 7 2,-1 6-2,-3 6 1,-1 9 0,-3 7 0,-4 3-1,6 11 1,-25-5 0,7 10 0,-5 5 0,-4 5 0,-4 6 0,-3 5 0,-2 4 0,-1 3 0,2 3 0,2 1 0,2-2 0,7-7 0,4-2 0,7-5 0,7-9 0,6-12 0,0 0 1,23-2-1,-4-12 0,5-9 0,4-7 0,2-5 0,0-3-1,-1-3 1,-4 1 0,0 6 0,-4 2-1,-2 10 1,-4 8 0,-2 7 1,2 10-1,2 8 0,4 9 2,3 4-2,7 2 1,3 2 0,5 0-1,4 5 0,-1-5-2,6 6-6,-18-17-24,9 4-7,-7-7 0,0-3-1,-4-5 30</inkml:trace>
  <inkml:trace contextRef="#ctx0" brushRef="#br0" timeOffset="21528.0378">16789 10621 54,'0'0'37,"23"6"-1,2 14-30,1 6 1,14 25 1,-5 9-2,7 24 0,-7 17-2,-1 12 0,-6 8 0,-7 8-2,-9 5 0,-8-4-1,-9-4 1,-7-3-1,-9-10-1,-11-5-3,-5 1-6,-21-13-31,2-5 0,-6-9 0,-8-9-2,-1-11 37</inkml:trace>
  <inkml:trace contextRef="#ctx0" brushRef="#br0" timeOffset="24382.8428">17413 12345 59,'0'0'35,"10"13"1,13-4-31,21 9 0,10-5 0,19 4-1,6-5 0,15 0-1,7-2 0,9-1-1,1-7 0,4-1-1,-1-4 1,-5-8-2,-4-4 0,-7-1 1,-9-8-1,-7-6 1,-9-7-1,-8-5 1,-8-9-1,-5-4 1,-7-5 0,-5-6 0,-8-3 0,-3 0 0,-8-1-2,-4 2 1,-6 2-1,-6 0 1,-5 1-2,-3-2 2,-2 0-1,-4 2 1,-5-3 1,-5 0-2,-7 2 2,-8 3-1,-11 0 0,-9 3 0,-12 6 0,-12 3 0,-9 7-1,-7 9 1,-6 4-1,-6 8 1,-1 11 0,-3 9 0,-3 9 0,5 8-1,0 14 3,3 10-3,5 9 2,9 14-2,7 17 1,8 13 0,15 12 1,11 10 1,13 7-1,15 11 1,15 6-1,17 3 2,15-4-1,13-8 0,16-9 1,14-7-2,14-16 1,13-16-1,9-21 1,10-19-2,5-17 1,9-14-1,5-10 0,0-15 1,-1-9-1,-4-13 0,-7-7 0,-6-6 1,-9-12 0,-11-5 0,-13-13-1,-11-6 1,-11-2-1,-11-9 1,-12-1-2,-12-5 1,-13-1-2,-13 0 2,-11 0-2,-14 9 1,-14 0-1,-17 8 2,-12 4 0,-17 10-1,-16 10 0,-19 10 0,-11 12 0,-15 7 1,-10 13-1,-3 13-1,2 23 2,-1 12-1,13 24 1,10 24 0,17 24-1,20 20 2,23 17 0,22 23 0,27 13-2,23 6-3,33 16-20,16-23-16,21-13 0,13-20-2,14-21 10</inkml:trace>
  <inkml:trace contextRef="#ctx0" brushRef="#br0" timeOffset="25989.6457">2894 12668 35,'0'0'30,"0"0"0,21-21-26,11 19-1,13-1-1,20-2 0,15-4 0,18 0 1,10-3 0,13 1 0,1-1 0,2 3-1,-8-4 0,-5 6 0,-15-2 1,-7 6 0,-16-5 0,-9 6-2,-17-3 2,-6 3-1,-14-1-1,-5 2 1,-8 1-1,-14 0-2,20 1-2,-20-1-4,25 5-21,-6-1-6,11-4-1,14 1-1,12-7 36</inkml:trace>
  <inkml:trace contextRef="#ctx0" brushRef="#br0" timeOffset="27705.6487">18056 14647 57,'8'-23'32,"1"-13"-2,-3-14-32,2-11 3,2-10-1,1-21 1,3-10 0,1-20 2,3-8 0,-1-8-1,4 3 2,-5-4-1,2 6 0,-3 2 1,1 9-2,-4 6 0,1 14-1,-4 10 1,2 10-2,0 12 2,0 10-1,-1 14-1,-1 10 0,-1 12 1,-2 7-1,-1 6-1,-5 11 1,0 0 0,0 0-1,0 0 1,0 0-1,-11 21 1,0-3-1,-6 5 1,-5 7 0,-5 7 0,-3 3 0,-3 6 0,-3 3 0,-2-2 0,0 1 0,4-4-1,1 0 1,3-4 0,1-5 0,5-3 0,5-8 0,1-1 0,6-5 0,2-3 2,4-3-2,6-12 2,0 0-2,0 0 1,0 0 1,11-21-2,5-1 1,4-9-2,4-8 2,7-6-2,3-5 1,2-2 1,1-2-2,-3 3 2,0 0-1,-2 7 0,-4 5 0,-3 6 0,-5 7 0,-3 6 0,-3 6-1,-1 6 1,-2 7 0,0 5-1,0 8 1,3 7 0,2 3 0,2 10-1,3 8 2,3 3-1,4 5 0,3 3-1,4-1 2,2 1-1,0-2 1,4-4-1,-3-5 0,-3-5 1,-1-3-1,-6-5 1,-7-7 0,-4-4 0,-3-4 0,-14-12 0,13 16 1,-13-16-1,0 0 1,0 0-1,-15-5-1,1-2 0,-5 1 0,-8-3-1,-9 1 0,-9-3 0,-8 0 0,-5 1-1,-9 2 2,-8 1 0,-3 2 0,-4 0 0,2 2 0,-1 2 0,3 5-1,5-1 2,6 1-1,9 2 0,9-1 0,10 1 1,10 0-2,8 0 2,8-1-2,13-5 2,-14 12-2,14-12 2,-2 11 0,2-11-2,0 0 1,0 0 1,1 14 0,-1-14-1,0 0 1,0 0-1,0 0 0,0 0 1,0 0 0,3 10-1,-3-10-1,0 0 1,0 0-1,0 0 0,0 0-2,0 0-3,0 0-12,0 13-19,0-13 0,0 0-2,-13-8 16,9-15 23</inkml:trace>
  <inkml:trace contextRef="#ctx0" brushRef="#br0" timeOffset="31730.4558">6449 12842 15,'0'0'25,"20"-2"-15,-3-4-2,14 5 0,3-10-2,15 8 1,2-6-1,16 7-1,0-10 1,12 9-2,0-8 1,9 7-2,-3-1 1,8 4-1,-1-6 0,6 4-1,0-3 1,6 7-2,1-8 1,5 7-1,2-5 0,4 4 0,1-1 0,3 2-1,0-3 0,1 1 1,-1 3-1,1-2 1,2 0-2,3 1 2,-2-2 0,6 2-1,0-1 2,9-2-2,8-2 1,8 1 0,2-1 0,8 0 0,5 3-1,3-1 1,3 3-1,3 4 1,2 1 0,4 0-1,7 0 1,5 3 0,5 1-1,7 2 1,6-2 0,3-1-1,6 1 1,-5 1-1,1 2 1,-4-3-1,-7 0 1,-5-1-1,-4 3 0,-2-1 0,-9-6 0,-1 2 0,-4-3 0,0-2 0,-1-2 1,-1-3-2,-5-3 2,-1-1-1,-4 1 0,-6 0 0,-4-5 1,-2 4-1,-5-4 0,-5-1 1,-7 4 0,-12 0-1,-12 1 1,-6 1-1,-18 6 1,-13-3-1,-18 6 0,-11 0 0,-15 0 0,-6 2 0,-9-2 0,-7 1 0,-5-1 1,-11-2-1,13 6 0,-13-6 0,0 0-1,0 0 0,7 19-5,-21-15-17,-8 16-13,-15-7-1,-17-7-1,-21-6 25</inkml:trace>
  <inkml:trace contextRef="#ctx0" brushRef="#br0" timeOffset="33992.4597">10552 12709 30,'0'0'31,"9"-21"-1,-1 5-28,19 4-1,13 3 0,18 0 0,13-1 0,10 3 0,11-1 0,3 2 0,-6 0 0,-11 3-1,-15-2 2,-17 4-1,-23-5 0,-23 6 0,-12-9-1,-24 6 0,-15-3 1,-11 1-1,-12 0-1,-7 1 1,-2 3 0,2 0 0,7 1 0,8 1 0,11 2-1,11-1 1,15 4 0,12 1 0,17-7 0,14 14 0,19-11 0,15 1 0,13 1 1,9-3 0,5-2-1,2 0 1,-5-1 0,-10 2-1,-14 1 2,-20-1-2,-28-1 0,-11-1 1,-24 1-1,-18-2 1,-16 2-1,-11 0 0,-5 2 0,1-2 1,7 1-1,10-1 0,13 1 0,19 1 0,21-3 1,25-1-1,23-3 1,24-1-1,19-1 1,12-1 0,8 0 0,1 2 0,-7 1 0,-11 0 0,-20 3 0,-24 2-1,-36 0 0,0 0 1,-38 3-2,-15-3 1,-16 3 0,-11 0 0,-7 1 0,2-2 0,8 2 0,11 0 0,13 0-1,19 0 1,22-1 0,12-3-1,39-2 0,7 1 1,13-3 1,9 1-2,6-2 2,-1 1-1,-6-2 0,-11 4 0,-13-1 1,-18 2-1,-25 1 0,0 0 1,-37-1-1,-13 3 1,-13 3-1,-9 1 0,-3 0 0,1 3 0,9-1 0,10 0-1,16 3-1,14-8-9,24 8-22,18-4 0,12-15-3,16-10 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06:58.0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5604 5277 9,'-12'-10'30,"12"10"-2,0 0-21,0 0-1,0 0-1,0 0 0,23 10-1,-10-6 1,13 4-1,2-3-1,12 3 0,4-6 0,10 3 0,5-6-1,9 1 0,4-5 0,5 3 0,0-4-1,1 0 0,-2-2 1,-1 1-1,0-1 0,-1 0 0,-3 1 0,5 0-1,-1-3 1,5 2-1,-2-1 1,-1 3-1,2-1 0,-3 1 0,-3 0 1,-4 1-1,0 2 1,-6 0-1,3 1 0,1 0 1,0 0 0,3-1-1,0 2 1,4 3-1,0 1 0,1 0 1,-1 1-1,2 1 0,2 1 0,3 3 0,0-3 0,1-4 0,0 0 0,2 0 0,2-1 0,-1 0 0,1-1 0,-1-2 0,3-2 1,-1 4-1,0-1 0,0 0 0,-3-2 1,-3-2-2,-4 0 2,-4 2-1,-3 0 0,-3 0 1,-3 0-1,0-2 0,-3 4 0,-1 2 0,-2 1 0,-2-1 1,-2-1-1,2 2 0,-1 1 0,0 0 1,1 1-1,3-2 0,1 3 1,3-1-2,3-2 1,0 4 0,2 1 0,1-1 0,0 1 0,1 1 0,2-2 0,-3 2 1,3 1-1,-1-3 1,4 1-1,3-1 0,4-2 0,-1 0 0,5 1 0,2-1-1,1-1 1,2 1 0,2 1 0,1-2 0,1 1 0,-2-2 0,-3 1 0,2-2 0,-3 2 0,-4-5-1,-4 2 1,-3-1 0,-2 1 0,3-1-1,2 1 1,-2 1 0,4-1 0,0 1 0,0 1 0,-2 0 0,-3-2 0,-5 1 1,-7-1-2,-6 0 1,-9 1 1,-3-1-1,-6 0 0,-4-1 0,-5 2 0,-5 1 0,-2-1 0,-4 2 0,-3-1 0,-4-2 0,-3 2-2,-12-2-5,18 0-26,-18 0-2,0 0-1,11-19 6,5 4 30</inkml:trace>
  <inkml:trace contextRef="#ctx0" brushRef="#br0" timeOffset="1216.8021">16430 5397 3,'-22'-1'28,"-2"-6"2,9-1-19,15 8-5,-19-4 1,19 4 0,0 0-1,19 9 0,-5-9-1,13 7 0,2-6-1,16 4 0,4-4 0,14 1 0,8-6-1,15 4-1,8-6 1,7 2-1,5-2-1,4 1 0,5-1 1,2 1-1,4 2-1,1-1 1,-1 2-1,2 0 0,1 2 1,2 3-1,0-1 1,-3 2-1,-6 0 1,-2 2-1,-6 0 1,-7-1 0,-4-1 0,-3-1 0,-5-1-1,-1 1 1,1-3 0,-4 1 0,2-1 0,-2-2 0,-2 0 0,-4 5 0,0-7 0,-2 2 0,-5-1-1,3 0 1,-2-2 0,2 2-1,1 0 0,2-5 0,-1 6 0,0-2 0,0 2 0,1 2 0,-1 0 0,2 1 0,1 0 0,1 3 0,-1-2 0,4 2 0,-1 1 1,-2 0-1,-3-2 0,-3 2 1,-3 0-2,0 0 1,-2 1 0,-2 4 0,1-4 0,1 4 0,-3-1 0,-1 2 0,-3-1 2,-4 0-2,-3-1 2,-3-3-2,-2 3 2,-6-4-2,0 1 1,-1-1-2,-1-2 1,-4 0 0,-1 2-1,-5-1 2,-4-1-1,-6 0 0,-3-4 0,-8 2 1,-2-2-1,-11 1 0,12-2 0,-12 2 0,0 0-1,13-7-3,-1 19-10,-12-12-23,23 7-2,-5-7 0,4-4 2,9-4 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24:27.24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9585 11334 51,'-4'-13'34,"-4"1"-1,8 12-26,-11-2 0,10 13 0,-8 0-1,7 15 0,-5 0-3,1 7 1,-2 0-1,1 3 0,0-5-1,-1 1 0,3-5-1,-1-4-1,1-5 2,3-3-3,-2-3 2,3-1-2,1-11 1,-2 12-1,2-12-1,0 0 0,0 0-2,0 0-2,12-7-23,-11-4-7,-1 11 0,12-20-1,-12 20 21</inkml:trace>
  <inkml:trace contextRef="#ctx0" brushRef="#br0" timeOffset="530.4009">10158 11210 68,'0'0'36,"-6"12"1,-13 1-29,2 14 0,-12 3-1,-1 19-1,-11 10-2,-4 12-1,-5 6-1,0 6-1,-1 10 1,4 2-1,5-1-1,8-2 1,5-5 0,12 1 0,5-6 0,11-7-1,7-11 1,4-5 1,4-8-2,2-10 1,3-3-1,-1-11 1,3-3-1,-4-2 0,0-8 0,-3-3-2,4 0 0,-5-8-4,11 10-21,-6-13-12,2 4-3,-4-9 1,5 2 9</inkml:trace>
  <inkml:trace contextRef="#ctx0" brushRef="#br0" timeOffset="1918.8034">10644 11553 49,'-5'-14'32,"2"3"0,3 11-29,0 0 1,0 0 1,-3 14 0,1 6 1,4 10-2,-4 1-1,4 5 0,-5-1 0,3 3-1,-1-5 0,0-4-1,-2-7 1,3-5-1,-1-5 0,1-12-1,1 15 0,-1-15 1,0 0-1,0 0 1,17-1-1,-4-2 1,1-1 0,5-2 0,4-4 0,5-1-1,4 2 1,1-1-1,0-1 0,-2-1-1,2 2 0,-2-1-3,2 5-2,-11-11-11,7 7-19,-10-5 1,6 4-1,-9-5 8,0-1 28</inkml:trace>
  <inkml:trace contextRef="#ctx0" brushRef="#br0" timeOffset="2184.0038">11072 11375 62,'-15'1'34,"9"19"0,-3 5-28,6 21 1,-5 5-1,4 13-3,-3 9 0,2 9-1,-1 1 0,3-1-1,0-5-1,1-7 0,5-7-2,-2-11-1,8-7-3,-6-26-14,13-4-15,-1-19-1,4-9 1,0-15 13,2-11 22</inkml:trace>
  <inkml:trace contextRef="#ctx0" brushRef="#br0" timeOffset="2636.4046">11442 11587 83,'21'-22'34,"9"13"-10,3-9-22,11 4 2,0 2-1,6 10 0,-4 3-1,1 9-1,-6 5 1,-6 7-1,-10 9 0,-9 5-1,-12 9 1,-9 3-1,-12 6 1,-10 7-2,-12 5 1,-8 2-1,-4-1 0,-3-3 1,3-7-1,2-7 1,7-5 0,6-11 0,12-7-1,12-10 2,10-6-1,13-5 1,15-6 0,16-1 0,9-8 2,11 3-1,6-6 1,7 1-1,-3-1 0,0 6 0,-10-3-1,-8 3 0,-8 5-1,-8-3-2,-1 16-12,-18-8-23,1 6 0,-20-10-3,11 17 1,-11-17 32</inkml:trace>
  <inkml:trace contextRef="#ctx0" brushRef="#br0" timeOffset="60528.1063">10739 12749 65,'-36'2'35,"2"2"1,-4-2-32,8 2-1,2-3 1,8 4 0,3-7 0,17 2-2,-12 9 1,12-9-1,26 10 0,9-4-1,15-3 1,17-1 0,15-3 0,21-3 0,10-5 1,19-1-2,7-5 1,4 7 0,-5-3-1,-3 4 1,-5 5-1,-11 2 0,-6-1 1,-13 5-1,-12 2 0,-12 0-1,-11-2 1,-10-2-1,-11-1 0,-10 0 1,-9 3-1,-12-3 0,-13-1-1,0 0-1,0 0-5,-13-23-24,13 12-10,0-13-1,12-6 0,10-13 17</inkml:trace>
  <inkml:trace contextRef="#ctx0" brushRef="#br0" timeOffset="61932.1088">14484 12664 44,'-4'-11'33,"4"11"1,1-19-28,13 16 0,0-2 1,17 8-1,4-3-1,16 3-1,8-3 0,14 5 0,9-4-1,11 4 0,8-6-1,10 1 1,8-5 0,6 0-2,8-2 1,8-1 0,4-2-1,5-3 0,5 0 0,1 0 0,-2 0-1,4 1 2,-5-1-1,-3 4-1,-2 1 1,-4 4 0,-5-4 1,4 5-1,-1-2 0,-4 1-1,0 2 1,1-2 0,2 0 0,5 1-1,-1 0 1,-4-4 0,-1 2-1,0 0 1,-1-2 0,-1-1 1,-5-4-2,-4 4 1,-3-5-1,-1 6 0,-1-3 1,-2-1-2,-5 2 1,-1 3-1,-1 4 2,-3-2-1,-1 6 0,-2 4 1,3-3-1,-4 7 1,2 0 0,-1 2-1,3 0 0,2 1 1,3 2 0,6-7-1,-3 6 0,7-2 0,-1-2-1,0-2 2,3 1-2,-1-2 1,-3-1 0,-3 0 0,-4-2 0,-2-3 0,0 2 0,0 0 0,-2-2 0,-3 2 0,0-2-1,-3 0 2,1 3-1,-2-1-1,-2 1 2,-1 1-1,-4 0 0,-2-1 0,-8 0 0,-3 3 0,-7-2 0,-9 0 0,-10-1 0,-8-2 0,-12 3 0,-8-3 0,-10 1-1,-7-4-1,-16 1-1,0 0-4,0 0-9,-39-3-20,-1 6-5,-25-3 2,-17 7-1,-25 5 27</inkml:trace>
  <inkml:trace contextRef="#ctx0" brushRef="#br0" timeOffset="63258.1111">14196 15500 77,'25'-3'35,"9"2"1,7-4-36,11-2 0,16 2 1,13-1 1,6 1-1,7 5 1,7-5 1,9 6-1,6-3 1,8 6 0,3-4-1,6 6 2,0-4-2,8-1 1,0 2-2,6-1 2,-1-1-1,3 1 0,0-4 0,2 1-1,3 0 1,0 0 0,-1-3-1,-3 3 1,-1-3-1,2-1 1,-1 2-1,-2 0-1,-5 0 2,1-2-1,-2 0 0,2-2-1,2 1 2,-5 2-2,1-3 1,1-4 0,2-1 0,0-1-1,-1 1 1,-3-2-1,-1 0-1,0-3 1,-2 3 0,-2 0 0,-3 0 0,-3 3 0,-2-5 1,2 3-1,-1-2 0,-1 3 1,-1-1-1,0 2 0,-2 1 0,1-4 0,-1-3 0,-1 9 1,-5 3-1,2-3 0,-5 2 0,2 3 0,-2 5 1,-2 4-1,-4 5 0,-5 0 0,-4-3 1,-6 8-1,-2 2 0,-5 1 1,-2 0-1,0-2-1,-2 3 2,-1-4-1,-1 2 0,0-1 0,-1 3 0,1-3 0,-6-2 0,-3-1 1,-1 2-2,-4-1 1,1 1-1,-3-1 1,-4-6-2,-2 2-2,-2 4 1,-5-3-4,1 14-10,-23-17-22,8 8-3,-14-9 0,-7-4-1,-18-4 31</inkml:trace>
  <inkml:trace contextRef="#ctx0" brushRef="#br0" timeOffset="64131.7126">24297 13514 56,'5'-15'35,"-5"15"0,0 0-28,15 10-1,0 13 0,0 4-1,11 14-1,-2 5 0,7 7 1,2 11-1,4 3-2,4 6 2,4 4-1,1-1 0,2 2-1,-1 0 0,2 5-1,-4-6-1,-2 2 1,-9-3 1,-4-2 0,-10 2 0,-6-2 0,-8 1 0,-6 4-1,-9-4 2,-4 1-1,-7-1-2,-3-1 0,-4-5 0,-1-4-1,-2-4 1,-2-6 0,-1-3-1,0 1 1,1 2 0,3-8 0,0 1-1,0-4 3,3 0-3,3 5 1,0-6-1,2-5 1,2-11-1,4-1 0,1 1 0,2-7-1,2-5-1,10-15-1,-10 12-5,-2-30-18,17 7-14,-5-17 1,12-10 0,-2-17 12</inkml:trace>
  <inkml:trace contextRef="#ctx0" brushRef="#br0" timeOffset="64974.1141">24683 13334 49,'0'0'35,"0"0"-1,-8-17-25,18 29 0,-6 2-2,10 17 0,-1 6-1,7 16-1,4 11-2,7 12 1,2 8 0,8 6-2,-1 5 1,3 3-1,-3 3 0,0 1 0,-6-4 1,-2 1-2,-6-7 1,-7 3 0,-5-8 0,-2-2 0,-4-7 1,-3-7-2,-2-2 1,-4 4 0,-3 0-2,-3-5 1,-4-1-1,-3-2 1,-3-5-2,-2-2 1,-3-2-1,0-5 3,-4-5-3,0 1 1,-1 1-1,-2-3 1,1 0 0,0-1 0,-3 1 0,-1-6-1,0 0 1,-1-6 0,1 0 0,2-4 0,-1-3 0,1 0 0,4-5-1,0 0 2,6-1-2,0 0-1,4-5 1,0-4-2,7 5-1,-2-15-5,13 15-17,-2-16-16,-4-15 2,3-4 0,8-3 7</inkml:trace>
  <inkml:trace contextRef="#ctx0" brushRef="#br0" timeOffset="101852.5789">10444 12781 30,'0'0'32,"14"-8"0,14 6-24,-1-10-3,16 10 1,2-10 0,16 4-1,4-2 0,10 4-2,3-5 1,9-1-1,1 1-1,6 0 0,0 0 0,5 3-1,-3-3 0,-1 3 0,-3 1 0,-5 4-1,-8-1 0,-8 2 1,-11 0-1,-12 2 0,-8 2 0,-10-1 0,-8 1 0,-6 2 0,-16-4 1,12 1-1,-12-1 0,0 0 0,-26 6 1,3-4-1,-7 1 0,-8-3 0,-10 6 0,-9-2 0,-9 2 0,-10-1 0,-7 1-1,-6 2 1,-6 3-1,-6 1 1,-3 0-1,-1 3 1,4-2 0,3-1 0,7 4-1,9-4 1,10-1 1,9-1-2,16-3 1,11-1 0,14-1 0,22-5 0,0 0 0,26 6-1,21-12 1,17-1 0,20-4 0,19 0 0,19-6 1,17-1-1,14 1 0,4 3 1,-2 2-1,-5 4 0,-8 1 1,-15 3 0,-20 1-2,-19 2 2,-22 0 0,-20 1-1,-15-1 1,-14-4-1,-17 5 0,0 0 0,-34-2 0,-4-1 0,-14 2 1,-14 1-1,-12 1 0,-15 4 0,-9 1-1,-10-1 1,-3 2 0,-4 2 0,-2 2-1,0 1 1,1 1 0,7-3-1,7 1 2,9 0-2,13-3 0,15 3 2,12-4-1,15-3-1,15-2 1,13 2 0,14-4-1,30-5 1,16 0-1,20-4 1,24-3 0,23 2 0,21 1 0,16 1 0,12-1 2,2 3-2,-7 4 0,-8 3 1,-18 4-1,-20-1 1,-23-1-1,-21-2 0,-21 3 0,-14 0 0,-16-4 1,-16 0-1,0 0 0,-16-6-1,-2 3-1,-7-3-3,8 11-13,-14-11-16,7 0-2,0-8 1,8 2 14,6-6 21</inkml:trace>
  <inkml:trace contextRef="#ctx0" brushRef="#br0" timeOffset="111477.7958">14242 12520 51,'0'0'30,"16"3"-11,1 0-21,9 1 1,5 3 2,6-4 0,6 1 0,2-2 0,7 2 1,2-2 1,5 4 0,-1-3 0,7 4 1,-2-6-1,11 4 0,-2-6 1,4 5-2,3-7 0,4 1 0,0-2-1,4-2-1,4 2 1,-1-2 0,3 1-1,2-2 0,3 2 0,3 0 1,2-2 0,1 4-1,3-4 1,-5 3-1,1 0 1,-3 2 0,-5-2 0,-2 1-1,-7 2 1,-1-2-1,-6 0 1,-2 0-1,1-1 1,-4 3 0,0-3 0,-3 3-1,-2-2 1,1 3 0,-2-2-1,0 0 1,-2-3-1,3-1 0,-3 0 1,1-2 0,0 0-1,1-2 0,2 4 1,1 0-1,1 1 0,1 1 1,1 1-1,4-1 1,0-2-1,1 6 1,1-5-1,1 0 0,0-1 0,5-1 0,-1 0-1,4-1 2,2 4-2,2-6 2,3 9 0,0-5 1,3 2-1,3 0 1,0 3-1,4 0 0,2 6 1,2 1-1,-1 1 0,7 6-1,4 4 2,3 4-2,2-1 2,3 5-2,3-3-1,3 0 2,5-4 0,0 1-1,1-4 0,1 1 1,-2-1-2,0 4 2,-1-5-1,-4 1 1,-3 1-2,-5-2 1,-6-1 0,1 2 0,0-3 0,-2-2 0,-4 2 0,3 3 0,-5-3 0,-2 1 0,-1 0 0,-5 0 1,-7-2-1,-6 1 0,-4 3-1,-6-5 1,-5-1 0,-4 3 0,-2-3 0,-7 2 1,-3-1-1,-7 1 0,-6-7 0,-4 2 0,-7 0 1,-7-3-1,-7 2 0,-3-3-1,-5-1 1,-5-1 0,-10 0 0,15 5 0,-15-5-1,0 0 1,14 6-1,-14-6 1,0 0-2,0 0 1,0 0-1,0 0-2,0 0 0,0 0-5,0 0-20,-13-8-9,-1 0 1,-9-8-2,-8-12 33</inkml:trace>
  <inkml:trace contextRef="#ctx0" brushRef="#br0" timeOffset="113365.3991">4118 8462 40,'-2'-25'31,"2"1"-8,-5 7-26,-2 4 4,2-2-2,-4-1 2,0-2-1,-6-1 1,0-4-1,-5-5 2,-1-4-1,-4-3 0,-3 0 1,-5-4 0,-2 4 0,-5-5 0,-3 3 0,-5 0 0,0 5-1,-7-1 0,0 4 0,-8 1 1,0-2 1,-3 2-4,-2 4 2,-4 1-2,0 2 1,-4 3-1,-1 2 2,1 3-2,0 5 0,-6 5 2,1 3 0,-4 2 0,-1 6 0,0 4 2,0 5-2,0 1 2,1 5-3,5 1 2,3 3-1,2 0 1,6 4-1,2 1-1,2 2 1,3 2 0,1 4 0,1 5-1,4 6 1,1 3 0,5-1-1,2 4 1,6 0-1,4 5 2,8-1-1,5 1 1,4 2-1,6 1 1,6 11 0,3-1-1,4 6 1,5 3-1,5 3 0,6 2 1,6 2 0,7 3 0,5-1 0,6-1 0,6-1-1,3 0 1,5-2-1,-1-3-1,4-1 1,2-8 0,7-2-1,0-2 1,8-1 0,4-8-1,8-1 1,5-4-1,7-2 1,1-5 0,6-2-1,3-7 0,0-7 1,5-7-1,-2-5 0,1-10 0,0-7-1,-5-11 1,-4-8 0,-7-8 0,-5-6 0,-8-7 0,-7-10 0,-6-8 2,-5-7-1,-5-4-1,-3-6 0,-1-3 1,-1-10-1,0-4 0,-1 0 0,-3-1 0,-2 0 0,-2-3 0,-4 3 0,-4-6-1,-4 8 1,-9-5 0,-3-4-2,-6-4 2,-7-2-2,-7-1 2,-4-2-1,-9 6 1,-7-1-1,-4 9 0,-14 10-2,-4 18-5,-27-6-22,-3 14-10,-21-5-1,-18-7 0,-20-3 36</inkml:trace>
  <inkml:trace contextRef="#ctx0" brushRef="#br0" timeOffset="115783.4033">15419 10784 63,'0'0'34,"-18"-8"1,-5 11-31,-8 14-2,-10 7 3,-3 16-1,-13 12 1,0 19-1,-9 11 1,3 17-1,1 8 0,7 4-1,5 3-1,15 2 0,10-7-1,14-4 1,15-9-2,11-7 1,10-10 0,8-6 0,6-14 1,2-7-3,0-8 1,-4-12-1,-5-11 0,-7-5-3,-2-5 1,-10-14-3,5 12-23,-18-9-9,5-22 0,-8 4-2,6 1 18</inkml:trace>
  <inkml:trace contextRef="#ctx0" brushRef="#br0" timeOffset="116641.4049">15333 11422 72,'0'0'37,"7"-26"0,15 7-34,13-4 0,13 5 0,6-1-1,3 5-1,0 3 0,-5 11 0,-9 8-1,-13 7 1,-15 8 0,-15 7 0,-16 2-1,-9 1 1,-13 2-1,-7 1 1,-8-4-1,-1-3 0,1-1 0,4-11 1,6 0-1,8-3 0,11-8-1,14-4 2,10-2-2,21-9 1,14-1-1,10 5 1,10-2 0,6 1 1,1 6-1,-2 4 0,-6 9 1,-8 2 0,-14 4 1,-13 5-1,-16 1 1,-11 6 0,-14-3 1,-7 6-2,-15-8 0,-8-1 1,-5-1-2,3-4 0,1-4-2,3-8 0,9-2-3,0-21-9,30 10-22,0-9-3,17-3-1,7-10 1,17-1 36</inkml:trace>
  <inkml:trace contextRef="#ctx0" brushRef="#br0" timeOffset="117109.4057">16220 11433 42,'8'-19'34,"-8"19"2,-4-16-22,4 16-8,0 0 0,-7 12-1,-2 1-2,6 12 1,-5 3-3,1 6 2,-3 4 0,2 5-1,-1 1 1,4-2-1,4-3 0,5-4 0,5-7 1,10-4-1,9-9-1,10-7 1,6-10-2,6-6 2,6-7-1,2-7-1,0-3-1,-6-5 1,-7-1-1,-9-3 1,-9 1 0,-11 0-1,-13 2 0,-8 2 1,-11 2 0,-7 0 0,-8 5 1,-9 7-1,-3 4 0,-6 2-1,-1 9-1,-4-6-5,20 16-23,-11-9-9,13 5 0,4-6-2,12-5 25</inkml:trace>
  <inkml:trace contextRef="#ctx0" brushRef="#br0" timeOffset="118232.6076">2302 9748 81,'1'21'36,"-8"8"1,-18 12-36,3 16 0,-9 9 0,-7 12 1,-11 3-1,-6 5 1,-7 2-1,-1-2 0,-6-9-1,5-5 1,1-10-1,7-9 0,7-7-2,8-7 1,8-7-2,3-13-7,20 0-19,-7-15-8,17-4 2,-21-18-2,12-2 27</inkml:trace>
  <inkml:trace contextRef="#ctx0" brushRef="#br0" timeOffset="118482.2081">1410 10507 81,'-9'13'35,"8"13"-12,-2-6-19,4 10 1,-4 0-3,7 11 2,-3-2-2,5 2 0,-2-4 0,7-1-1,5-5 1,10-4-2,5-6 2,10-8-3,7-5 2,7-8-4,14 5-9,-7-15-23,7-7-2,0-5 0,-1-2 0,-4-3 34</inkml:trace>
  <inkml:trace contextRef="#ctx0" brushRef="#br0" timeOffset="118981.409">3176 9813 90,'31'52'36,"15"0"-16,13 18-18,7 5 1,10 7-1,-2-3 0,1-10 1,-6-8-2,-5-8 1,-14-8-2,-8-10 1,-9-7-1,-11-7 0,-5-8-1,-17-13-1,20 11-5,-23-28-11,10-1-18,-3-8-1,5-7-1,-3-10 16,5 1 22</inkml:trace>
  <inkml:trace contextRef="#ctx0" brushRef="#br0" timeOffset="119277.8095">4009 10154 69,'0'0'36,"0"0"1,2 22-31,-4-2-1,4 19-2,-2 6-1,3 7 0,-2 6-1,1 4 1,-1-2-1,1-9-1,-2-4 1,0-13 0,-3-8 1,0-6 0,-6-8-1,-2-7 0,-6-7 0,-5-4 0,-9-8-1,-4 0 1,-9-4-2,-5-1 1,-4 0 0,-1 3-1,3 4-2,-1-5-8,18 15-24,-4-1-4,8 3 0,0 1-1,0-2 35</inkml:trace>
  <inkml:trace contextRef="#ctx0" brushRef="#br0" timeOffset="120557.0117">18512 10957 63,'0'0'38,"-10"16"-2,-7 5-32,-5 16 1,-8 10 0,5 16 0,-6 5 0,8 8 0,2 1-2,10 5 1,6-10 1,13-6-3,5-12 2,8-10-2,6-8 1,6-9-1,-2-9-1,0-11-3,2-1-1,-7-11-5,10 9-24,-15-16-8,-2 1-1,-8-1 0,3-2 17</inkml:trace>
  <inkml:trace contextRef="#ctx0" brushRef="#br0" timeOffset="120993.8125">19011 10946 77,'13'15'38,"13"15"-7,2-8-24,16 16 1,-3 4-1,12 15-1,-6 3-2,0 7-1,-14 2 0,-10-1-1,-13-2 0,-16-4-1,-15-6 1,-13-7-3,-8-6 1,-8-7-4,7 5-12,-8-20-23,15-6-2,5-9 0,15-8 0,12-10 34</inkml:trace>
  <inkml:trace contextRef="#ctx0" brushRef="#br0" timeOffset="121539.8135">21238 10895 102,'-19'-1'40,"-1"15"-15,-9-5-19,1 18 0,-8 7-1,2 15 0,-5 6-2,5 8 0,2 7-1,5 9 0,10-3-1,14-2 0,14-7 0,12-8-1,12-3 1,8-9-2,7-11 0,3-12-1,1-1-3,-6-17-3,6 11-19,-18-21-13,0-2-1,-11-5 1,0-1 3</inkml:trace>
  <inkml:trace contextRef="#ctx0" brushRef="#br0" timeOffset="121898.6141">21879 10909 92,'27'-5'41,"14"19"-2,-10 14-33,23 19 0,1 11-1,3 13-1,-7 8-1,-3 6-2,-15 1 0,-17-4-1,-19-7-2,-16-6 1,-15-13-3,-13-9 0,0-5-2,-9-25-10,15 3-24,1-14 1,14-7-1,11-12 1,15-7 33</inkml:trace>
  <inkml:trace contextRef="#ctx0" brushRef="#br0" timeOffset="122382.2149">22239 10212 76,'45'12'39,"11"3"1,20 21-32,10 14-2,16 24 1,3 13 1,6 20-2,-13 11-2,-9 15 0,-16 8-1,-18 1 0,-22-13-1,-18-5 0,-24-14-2,-18-2 1,-11-9-2,-12-13 0,-7-7-5,-15-22-14,5 8-21,-8-14-2,2-3 1,-6-17-2,-7-11 34</inkml:trace>
  <inkml:trace contextRef="#ctx0" brushRef="#br0" timeOffset="126547.4223">13899 15315 60,'12'-21'35,"4"9"0,7-4-32,3 2-3,6-1 1,4 4 0,6 0 0,4 1-1,4-1 2,6 2-2,3 1 3,6 3-2,3 0 1,8 4 0,-1-5 0,5 4 0,4 1-1,4 1 1,2 1-1,6 4-1,5-6 1,5 2 0,2-1-1,6 1 0,-1-1 1,6 2-2,0-1 2,3-1-1,-1 2 1,3 3-1,-1 1 1,1 0-1,6 2 1,0 0 0,1-1 0,1 2 0,-3-3-1,1 1 1,3-1-1,1-3 0,-1 3 1,1 0-1,2-1 0,3-4 1,5 4-1,3-2 1,4 1-1,2 3 0,5-3 0,3 0 0,3-2 1,-1 2-1,-1-2 0,2 1 0,0-2 1,-5-1-1,-1 0 0,-3 3 0,-1 0-1,-1-1 2,-1 0-1,-2-1 0,-4 1 0,2 2 0,-1-4 0,-3-1 0,-5 2 0,-3-1-1,-2-4 2,-4 5-1,-4-1 0,-5-2-1,-5 2 2,-7 0-1,-1 0 0,-6-1 0,-4 4 0,-4-1 1,-5-2 0,-3 4-2,-3 0 1,-3 0 0,-5-3 1,-5 5-1,-4-4-1,-5 1 0,-5 1 1,-3-2 0,-7 0 1,-3 2-1,-4-2 0,-2 2 0,-4 0 1,-2-4-1,-4 1 0,-2 1 0,-5 0 0,-1-2-1,-5 1 1,0 0 0,-3-1 0,-11 0 0,14 5-1,-14-5 1,11 0 1,-11 0-1,0 0 0,0 0 0,0 0 0,0 0 0,0 0 0,-25-3 0,-1 3-1,-10-1 2,-14-1-2,-13 2 0,-17-4 1,-15-1 0,-15 0 0,-16 2 0,-11-3 0,-13 0 0,-13 0 1,-14 1 0,-7 2-1,-8 1 0,-10 1 0,-8 1 1,-7 1-1,-8-2 0,0 3 0,-5-1 1,-5 1-1,-3 0 1,-2 0 0,-1 0-1,-3-1 1,-1 1-1,0-1 0,1-2-1,6-1 1,2-1 0,6 1 0,5-2-1,8 1 0,6-1 1,6-4-1,4 1 1,5 1-1,7 2 0,2-3 1,8-1-1,2-1 1,9-3 0,9 6 0,2 0 1,8-2-1,9-3 0,9 2 0,7 2 1,8 0-1,6 2 0,8-4 0,8 0 0,4-1 1,7 1-1,3 1 0,9 1 1,4-3-1,6 1 1,6 2-1,6 0 1,10 3-1,6 4 1,4-5-1,9 2 1,3-1-1,17 4 1,-18-1-1,18 1 0,0 0-1,0 0 1,0 0 1,0 0-1,0 0-1,0 0 2,0 0-1,0 0 0,0 0-1,0 0 1,5 12-2,-5-12-5,0 0-20,0 0-13,1-36-2,-9-13 1</inkml:trace>
  <inkml:trace contextRef="#ctx0" brushRef="#br0" timeOffset="127701.8243">14080 15073 43,'14'13'33,"-3"-15"-1,11 1-25,6-1-7,10 2 1,13 1 0,14 0 0,13 5 0,14 2 0,11 1 0,13-1 0,13 2 2,13 0-2,13 0 1,8-3 0,13 2 1,9-3-1,15 2 1,9-2-1,12 3-1,6-3 1,7 5-1,9-2 0,7 0 0,7 3-1,8 0 1,3 2-2,4-3 2,7-2 0,-1 1-1,1-2 0,-2 3 0,-6-1 0,-5 0 0,-7-2 0,-5 1 0,-9 5-1,-3-5 1,-10 5 0,-7-3 0,-8 0 1,-7 3-3,-14-6 2,-10 2 0,-13-3 0,-12 2 1,-15-6-1,-6 2 0,-16-1-1,-9-4 3,-14 5-3,-9-3 0,-13 2-1,-15-8-8,-4 10-22,-21-5-4,-16-1 2,-23 0 3,-10-24 31</inkml:trace>
  <inkml:trace contextRef="#ctx0" brushRef="#br0" timeOffset="128793.8262">6690 8261 44,'21'-21'34,"1"-5"0,-6-10-35,-4 0 0,-7-2-1,-5-1 0,-11-4-1,-15 2 2,-19 0-2,-15 3 1,-19 0 1,-14 6 1,-14 1 1,-10 6 0,-10 8 1,-9 4 0,2 8 0,-8 6 1,6 11-2,-6 7 1,5 17-2,-2 9 1,6 15 0,3 17-1,6 11 1,13 14 1,10 12-1,15 17 1,17 15-1,19 10 2,22 4 0,23 5 1,28 6-1,26-2-2,24-1 2,25-16-2,23-16 2,19-17-2,24-17 1,15-24 0,14-20 0,8-23 0,14-20 0,-1-21 0,4-17 0,-3-22-1,-8-16 2,-14-23-3,-11-14 1,-21-20 1,-20-7-2,-25-8 0,-26-6 0,-30 0 0,-26-2-2,-30 10 2,-29 3-1,-27 14-1,-24 10 1,-19 10 1,-10 8-1,-6 15 0,0 9-3,18 25-16,6 7-17,35 12-1,29 8-1,40 5 24,44 5 15</inkml:trace>
  <inkml:trace contextRef="#ctx0" brushRef="#br0" timeOffset="129885.8281">15032 13570 48,'0'0'36,"-17"-9"0,4 22-22,-11 9-8,3 17 0,-14 10 0,2 21 0,-10 13-1,3 19-1,-2 4 0,8 8-1,5 2-1,13-5 0,12-7 0,10-9-1,12-13 0,7-14-2,6-14 1,0-14-1,5-8-2,-9-15-3,7 1-12,-16-23-21,5-6-1,-7-13 0,1-6 7,-1-10 33</inkml:trace>
  <inkml:trace contextRef="#ctx0" brushRef="#br0" timeOffset="130260.2288">15144 14055 96,'24'-13'38,"17"8"-14,-1-16-21,20 4 0,-5-1-1,6 1-1,-5 5-2,-4 5 1,-14 8 0,-12 10-1,-13 12 1,-20 10 1,-8 11 1,-10 15 0,-12 6 0,-6 8 0,1 0-1,0 2 2,5-1-2,4-7 0,7-10-1,5-7-1,7-9 1,5-9-2,5-4 0,2-14-4,5-2-5,-3-12-20,-6-12-8,2-10 1,2 0-2,-7-14 31</inkml:trace>
  <inkml:trace contextRef="#ctx0" brushRef="#br0" timeOffset="130431.8291">15067 14377 74,'0'0'37,"22"-10"0,6 8-34,10-3-1,13 0-1,5 1-2,2-7-6,15 9-22,-11-9-8,-1 2 0,-11-1 0,-2 0 32</inkml:trace>
  <inkml:trace contextRef="#ctx0" brushRef="#br0" timeOffset="130868.6298">15698 14032 85,'0'0'39,"26"-29"-15,13 22-16,-1-12-3,17 4-1,4-2-2,8 3 0,1 0-1,-2 4 0,-4 6-1,-13 6 0,-5 5 1,-12 7-1,-7 6 1,-13 5-1,-12 13 1,-6 7-1,-10 11 1,-5 4 0,-3 6-1,-4 3 1,-1 3-2,2-1 2,5-5-2,2-9 1,6-9-1,3-7 0,5-6 0,-1-12-3,10-6 1,-3-17-8,0 0-18,11 2-9,-10-16 0,-3-12-1,0-5 29</inkml:trace>
  <inkml:trace contextRef="#ctx0" brushRef="#br0" timeOffset="131040.2301">15862 14418 71,'0'0'38,"9"11"-1,22-10-31,14-1-4,14-4 0,11-5-2,5-11-10,15 7-26,-3-3-1,3 3 0,-3-8 2,0 8 35</inkml:trace>
  <inkml:trace contextRef="#ctx0" brushRef="#br0" timeOffset="131492.6309">18670 13878 76,'-11'11'37,"-1"17"1,-21 9-28,11 19-3,-8 12-1,6 16-1,0 9-1,7 11-1,7-3 0,9-6-2,7-7 1,10-8-3,11-14 0,3-13-2,12-13-4,-9-27-23,13-2-10,-3-15 1,3-11-1,-1-16 10</inkml:trace>
  <inkml:trace contextRef="#ctx0" brushRef="#br0" timeOffset="131804.6315">19226 13897 85,'33'18'39,"4"14"-1,7 17-34,3 11 1,6 17 0,-7 4 0,-3 9-2,-12-4-1,-8 1 0,-17-6-1,-15-10-3,-15-6-1,-15-18-8,4 3-24,-20-18-5,2-4 1,0-16-1,9-7 22</inkml:trace>
  <inkml:trace contextRef="#ctx0" brushRef="#br0" timeOffset="132272.6323">21072 13925 88,'0'0'38,"0"15"0,-17 18-35,-12 17 0,-2 23 1,-8 9 1,4 12-2,1 3 1,11 3-1,10-7-1,17-5-1,16-14-1,11-16-3,14-11 0,3-19-7,17-1-26,-13-22-4,4-10-1,-6-14 0,-3-8 24</inkml:trace>
  <inkml:trace contextRef="#ctx0" brushRef="#br0" timeOffset="132584.6329">21755 14003 85,'36'11'39,"11"13"0,-1 9-36,3 15-1,-8 8 2,-2 13-1,-12 5-1,-6 2-1,-10-2 0,-9-5 0,-9-7-2,-9-14-1,-2 0-7,-15-24-24,10-6-6,-3-14-1,5-8 1,2-10 23</inkml:trace>
  <inkml:trace contextRef="#ctx0" brushRef="#br0" timeOffset="133021.4336">22372 13565 62,'12'-10'38,"9"3"0,18 21-30,8-3-1,21 21 1,3 10 0,14 21-2,-3 10 0,6 15-3,-8 5 1,-8 16-3,-17 4 1,-16-1-2,-20-5 1,-19-9-3,-16-1-2,-27-25-22,-4 11-14,-17-23-1,-9-7 0,-15-9 4</inkml:trace>
  <inkml:trace contextRef="#ctx0" brushRef="#br1" timeOffset="138809.0438">9310 13307 56,'19'0'35,"13"-5"-1,9-1-33,19 0 0,15-2 0,12 2-1,10-4 1,4-1-1,-2 0-1,-6 1 1,-11 0 0,-15 1-1,-20 4 1,-21-6-1,-16 0 2,-24 4 0,-15 3 0,-21 3 0,-11 2 0,-16 1-1,-10 0 1,-5 9 0,-1 4-1,5-3 1,11-3-2,15-1 2,15 0-1,19-2 0,28-6 1,16 1-1,25-4 1,15-6 0,14 0 0,10-2 0,6 5 1,-6-6-1,-4 2 1,-18 3-2,-10 0 1,-18 7 0,-30 0 0,-3 13-2,-30-9 0,-13 7 1,-18 4 0,-9 4 0,-8-3-2,2 1-2,4-8-5,30 6-18,16-11-9,29-4 0,50-17 6,33-7 30</inkml:trace>
  <inkml:trace contextRef="#ctx0" brushRef="#br1" timeOffset="139698.2454">14830 12918 66,'-29'-5'35,"-3"-4"0,-1 2-36,-8 6 0,0 7 1,1-1-1,1 3 0,5 1 1,7-3-1,9 2 1,18-8 0,14 9 0,27-12 0,21 1 0,25-3 1,16-1-1,19 1 1,7-3-1,-5 3 0,-10-1 0,-20 6 0,-19 0 1,-28 0-1,-28 2 0,-36 1 0,-27 3 1,-27-5-1,-15 3 0,-20-2 0,-19-1 0,-10 4 1,-2-3-1,10 0 0,18-4 1,19 5-1,25 1 0,35-3 0,30-1 0,52-3-1,25 2 1,27-1 1,15-1-1,12 0 1,-2-3 0,-11 1 0,-17 2-1,-23 1 2,-21-1-1,-27 1 0,-30 2 0,-17-1 0,-27 3 0,-21 3-1,-18 1-1,-12 5-4,-15-7-16,15 8-14,15-5-1,33-6-1,36-9 26</inkml:trace>
  <inkml:trace contextRef="#ctx0" brushRef="#br1" timeOffset="140587.4469">18231 11968 18,'21'-10'27,"-10"-3"-4,-3 0-20,3 3-1,-11 10 0,13-7-1,-13 7 0,0 0 0,0 0 1,0 0 1,0 0 1,0 0-1,0 0 1,-18 17 0,-7-15 1,-4 9-2,-11 0 0,-3 3-1,-5-2-1,0 0 0,4 0-1,10 1 0,10 2 1,11 0 0,13-15-1,28 15 1,15-11-1,17 2 1,12-6 1,13 0-1,7-4 1,2 2-1,-7-2 0,-9 3 0,-16 1 0,-16-2-1,-19 0 1,-27 2-1,-15-1 0,-25 0 0,-15-1 0,-13-2 0,-11 2 0,-7-1 0,3 1 0,9 2 0,14 0 0,18 2 0,23 5 0,19-7 0,38 13 1,13-4-1,15 0 0,6 0 1,2 0-1,-5-1 0,-11-1 0,-16 1 0,-19 2-1,-23-10-2,-4 20-4,-25-16-18,2 6-8,4-4 0,8-7 7,15 1 26</inkml:trace>
  <inkml:trace contextRef="#ctx0" brushRef="#br1" timeOffset="141273.8481">21028 12202 56,'13'-13'32,"2"5"-1,6-1-31,-21 9-1,16-3 0,-16 3 0,0 0 1,0 0-1,0 0 1,0 0 0,-34 9 1,-6-7 0,-13 3 0,-9-1-1,-4 0 1,-1-2-1,3 2 0,9 3 0,19 1 0,21 3 0,29 1 0,26 0 0,21 0 0,18-1 0,13 2 1,12-3-1,2-3 1,-4-3-1,-10-2 2,-20-3-2,-17 0 1,-22-3-1,-22-3 0,-30-4 1,-22-1-2,-21-3 1,-21-2 0,-14-1 1,-9 2-1,2-2 1,10 2-1,16 5 1,22 7 0,25 2 0,31 2 0,37 13-1,23-4 1,16 5-1,7 1 0,2 1-1,-7-5 1,-11-1-1,-20-2 0,-24 1-1,-23-9-2,-26 13-11,-17-2-17,-13-10 1,1 5-2,-8-9 23,10 1 10</inkml:trace>
  <inkml:trace contextRef="#ctx0" brushRef="#br1" timeOffset="142100.6496">14025 15195 70,'-27'-20'37,"17"3"-1,25-8-35,23 10 0,24 9-1,27 6 0,17 2 0,14 0-1,3-1 0,1-1 0,-10 3 0,-18 1-1,-19-1 2,-24-1-1,-28-4 0,-25 2 1,-17-3 1,-25 3-1,-19 2 1,-18 3 0,-11-2-1,-6 1 1,5 3 0,11-1-1,11 0 0,22-1 1,26-1-1,37-8 0,30 2 0,28-3 0,15 0 0,11-1 0,1 1 0,-6-1 1,-12 4-1,-22-1 1,-28 2 0,-33 1-1,-14 0 0,-28 2 0,-15 0-2,-4 6-5,-14-14-13,19 10-15,17-3-1,39-1 0,14-12 27</inkml:trace>
  <inkml:trace contextRef="#ctx0" brushRef="#br1" timeOffset="142849.4509">18551 14922 70,'-3'-33'35,"-2"3"-2,2 3-32,-12 7-2,-7 6 0,-10 3 1,-9 1-1,-14 1 1,-12 3 0,-10-5 0,-10 0-1,-2 0 2,2 1-2,10 0 2,10 1-1,16 4 0,16 0 0,22 6 1,24-1 0,20 4-1,19-2 1,12 5-1,18 2 2,10 2-3,11 1 3,1 1-4,-1 3 4,-8 2-3,-13 2 2,-11-6-2,-18 0 1,-17-2 0,-19-2 0,-15-10 0,-31 15 0,-8-12 0,-13 0 0,-11 1 0,-12 0 0,-10-3 0,-2-4 1,1 1-1,6 2 0,10-1 0,14 1 0,16-1 0,22 2 0,18-1-1,36 6 1,16-2 0,18-1 0,14 0 0,6-1 0,0 2 1,-7 1-2,-13-3 3,-14 0-2,-20 0 0,-23-5 1,-13 3 0,-35 0-1,-7-3 0,-13-1 1,-9 3-3,-1 4-2,-2-8-9,16 13-22,14-6 1,24-2-1,25 0 13,27-8 22</inkml:trace>
  <inkml:trace contextRef="#ctx0" brushRef="#br1" timeOffset="143551.4521">21094 14945 67,'-23'3'34,"-7"-3"-1,-17 4-32,-15-1-2,-17 4 1,-17-1 1,-13-1 0,-6-2-1,2 1 1,12 0-1,19-3 1,25 9-1,33-7 1,39 4-2,39 6 2,33-4-1,25 1 0,19 2 0,9 0 1,2-6-1,-10 3 0,-19-3 0,-23-2 0,-24-1 1,-24 0-1,-30-7 0,-24 0 1,-27 2-1,-21-2 1,-19-2-1,-14 1 1,-15-1-1,-8 0 2,4 4-2,10-1 0,17 2-1,21-2 2,27 0-1,37 3-1,16-2 0,32 4 0,21-2 1,13 3 0,3-5 0,0 6-1,-13-2 1,-15-2-1,-17 5-2,-28-6-22,-12 1-9,-26-1 0,-9-16-3,0-16 30</inkml:trace>
  <inkml:trace contextRef="#ctx0" brushRef="#br1" timeOffset="145470.2555">18931 5739 62,'-63'-41'36,"-27"-3"0,-25-14-36,-28 18-1,-34 7 0,-27 17 0,-17 17 0,-18 24 1,-7 21 0,-6 27 0,4 29 1,8 31 1,19 36 1,23 26 0,38 20 0,39 11 0,49 12-1,53 0 0,56-5 1,54-17-2,53-20 0,45-26 0,29-26 0,20-35 1,9-33 1,-1-38-2,-10-37 0,-13-37 1,-15-29-1,-17-32 0,-14-23-1,-15-24 1,-20-19-1,-23-9 0,-19-9 2,-23-7-2,-27-8 0,-25 6 0,-28 8-1,-27 18 1,-24 14-1,-27 21 0,-23 25-1,-22 36-1,-30 26-9,-18 40-24,-17 19-4,-6 8 1,3 8 5,6-2 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29:12.1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6197 12274 80,'0'0'39,"-18"20"0,2 21-34,-17 11-2,-7 26 1,-20 20 0,-13 26 0,-19 13-1,-12 14 0,-7 3-2,-5 1 0,4-4 0,6-14-1,12-18 1,15-17-1,11-21 0,17-14 0,15-22 0,10-16-1,9-11 0,17-18 0,-12 4-2,13-15-1,11 11-15,-2-18-21,3 7-1,-5 0 2,1 0 1,1 0 38</inkml:trace>
  <inkml:trace contextRef="#ctx0" brushRef="#br0" timeOffset="1045.2019">4073 14494 65,'0'0'35,"0"0"0,14 8-35,8-3 0,8 1 2,7 6 0,1 4-1,3 2 1,-4 0-1,-3 5 0,-13 4 1,-4 2-1,-12 4 0,-10 8-1,-10-5 1,-9 4-1,-7 3 0,-8-1-1,0-4 1,-2-5-2,3-4 1,5-12 0,7-1 0,8-5-1,18-11 1,0 0 0,21-5 0,5-5 0,9 2 1,6 3 0,4 1 1,2 4-1,-5 1 1,-6 14 0,-11 9 0,-7 9 1,-14 3 0,-8 4 0,-15 4 0,-6 1 0,-10-4-1,-2-2 1,-5-10-3,1-9-1,4-6-2,-1-19-8,15-1-24,1-11-2,12-8 0,5-12 16,15-10 22</inkml:trace>
  <inkml:trace contextRef="#ctx0" brushRef="#br0" timeOffset="1513.2027">4662 14650 71,'9'-14'36,"2"7"1,2-10-36,2 15-2,9 4 2,0 8 0,0 8 0,1 6 0,-4 10-1,-4 9 1,-8 1 0,-2 7 0,-10-3 0,-4 2 0,-7-4 0,-4 0 0,-4-3 0,-2-5-1,-2-5 0,2-5 1,-1-1-1,3-3-1,4-3 1,3-7 0,7-2 0,8-12 0,-1 17 0,12-10 1,8-7 1,7-3 1,4-2-1,7-1 0,4-4 1,2 1-2,-3-5 1,-3 0-1,-5 4-1,-4-3-2,-4 5-3,-12-16-17,1 16-17,-12-9 0,0 1-1,-7-6 15</inkml:trace>
  <inkml:trace contextRef="#ctx0" brushRef="#br0" timeOffset="2074.8037">4748 13915 69,'-57'-12'36,"-10"6"0,-10 7-35,-6 6 1,-6 6 1,-6 14-2,-10 9 2,0 14-2,-3 14 0,7 11 0,8 10 0,16 11-1,15 10 1,21 10-1,26 8 0,26 6 0,24-2 1,25-1-2,22-8 2,18-9 0,17-17 0,12-22-1,7-29 3,3-24-1,1-22-1,-3-21 1,-10-24 0,-6-13-1,-15-18 1,-12-11-1,-16-9 0,-17-9-1,-22-12 0,-17-8 0,-22-1 1,-20-1-1,-18 7-1,-20 4 1,-14 16 0,-12 13 0,-7 17-1,-7 15 0,4 24-4,-1 0-8,20 24-25,1 10 0,15 9-1,14 8 1,19 11 38</inkml:trace>
  <inkml:trace contextRef="#ctx0" brushRef="#br0" timeOffset="2496.0044">4066 15418 60,'-34'31'38,"-14"11"-2,4 21-34,-25 16 2,-6 19 0,-14 8 0,-4 12-1,-9-2-1,1 0-1,2-10 1,5-18-2,16-20 0,12-17-3,17-10-4,2-30-24,30-6-8,9-27 0,19-7 3,8-6 36</inkml:trace>
  <inkml:trace contextRef="#ctx0" brushRef="#br0" timeOffset="3166.8056">2312 16908 49,'0'0'34,"0"0"2,10-11-33,4 5-1,11 3 2,3 2 0,5 7-2,1 7-1,3 12 1,-7 9-1,-7 13 1,-8 9-2,-5 4 2,-10 2-4,-5 8 3,-6-5-1,-5-3 2,-1-12-2,1-2 0,4-16-2,1-27 2,11-5-2,-4-18 1,14-13 0,6-3-3,6 10 4,6-12-1,4 10 1,3 35 0,-3 14 2,-5 25-4,-10 10 7,-9 15 3,-11 9-3,-8 5-3,-15-6 5,-7-1-6,-8-8 4,41-72 1,-85 87-7,85-87-7,-75 30 0,75-30-22,-55-16-10,44-39 3,13-13-3,9-11 34</inkml:trace>
  <inkml:trace contextRef="#ctx0" brushRef="#br0" timeOffset="3385.206">3021 16880 67,'0'19'39,"1"20"1,-4 1-36,-1 33 0,-1 7-1,3 9 0,-1 2 1,2 1-7,1-1 5,1-16-2,3-2-3,-5-12-16,1-61-17,19 51 0,-7-51-4,-1-33 12,5-28 28</inkml:trace>
  <inkml:trace contextRef="#ctx0" brushRef="#br0" timeOffset="3837.6068">2738 16255 53,'-99'31'37,"1"12"0,-19 9-35,16 24 0,3 18 1,9 26 0,7 36 2,19 16-5,17 4 4,25 35 2,28 6 0,32 4-2,28-26 1,29-31-1,23-40 0,20-24 3,21-21-6,6-71-1,6-39 1,-6-53-1,-7-25 3,-14-8-5,-18-38-1,-22-26 2,-30-18-1,-30 3 0,-34-2 1,-28 3-2,-35 19-3,-21 4 5,-23 34 0,-17 29-1,0 23 0,1 23-2,15 31-5,8 14-23,39 19-6,22-1-3,40 2 5,30-23 36</inkml:trace>
  <inkml:trace contextRef="#ctx0" brushRef="#br0" timeOffset="4430.4078">7989 11999 71,'12'50'36,"27"30"0,26 33-32,33 31 0,16 25 1,21 19 1,5 6-1,10 8-2,-7-17 0,-9-17-1,-20-33 0,-23-24-1,-14-25 0,-15-20-1,-12-14 0,-14-17-1,-11-10 0,-11-18-9,2-8-27,-18-15-2,1-10-1,-7-8-1,-1-12 32</inkml:trace>
  <inkml:trace contextRef="#ctx0" brushRef="#br0" timeOffset="5335.2094">9518 14453 65,'8'-19'36,"12"-10"-2,12 4-31,12 0-1,11 4 1,-1 5 1,4 9-2,-6 8-1,-11 18 0,-18 13 0,-14 7 0,-17 9 0,-12 6 1,-16 3-1,-8 0 0,-7-5 1,0-5-3,4-10 3,6-9-3,9-13 2,11-13-2,21-2-1,9-24 2,19 7-1,11 4 1,11 0 0,9 10 1,2 8 0,2 9 2,-8 13 0,-8 9-1,-18 8 2,-8 2-2,-18 1 0,-10 2 0,-15-2-1,-12-2 0,-8-11-2,-5-11-2,-2-6-4,-11-26-18,15-4-13,-3-22 0,14-11-2,5-16 14</inkml:trace>
  <inkml:trace contextRef="#ctx0" brushRef="#br0" timeOffset="5631.6099">10231 14340 91,'39'-13'37,"4"12"-11,-8-16-22,7 3-1,-6 2-1,1 5 0,-4 1-1,-1 12 0,-7 9-1,-4 12 1,-7 21-1,-5 15 2,-4 10-1,-1 10 0,-7 10 0,0 0 0,-1-3-1,0-4 0,3-12-1,1-17-4,6-6-7,-11-29-24,5-22-3,0 0 1,-4-27-1,-10-14 36</inkml:trace>
  <inkml:trace contextRef="#ctx0" brushRef="#br0" timeOffset="5803.2102">10341 14687 86,'56'-3'36,"11"-15"-10,13 2-27,14 4-7,-9-13-24,3 4-2,-14-7-3,-5-4 2,-16-6 35</inkml:trace>
  <inkml:trace contextRef="#ctx0" brushRef="#br0" timeOffset="6240.011">10700 13820 72,'-105'-22'36,"-15"10"1,-15 7-34,-7 12-1,-6 15 1,-14 18-1,-11 27 1,7 31-1,7 28 2,19 33-2,27 28 2,35 22-2,34 7 0,53 3 1,48-19 1,46-29-3,38-41 0,39-35 0,20-54 0,14-44 2,8-48-3,-5-45 0,-14-33-1,-17-29 2,-26-17-1,-32-17 2,-35-17-3,-32-7-1,-42 2 0,-44 12 1,-41 15-1,-35 28 0,-27 34-2,-26 24-4,-5 53-27,-19 30-4,2 32-1,10 21-1</inkml:trace>
  <inkml:trace contextRef="#ctx0" brushRef="#br0" timeOffset="8689.2153">9655 9115 86,'5'53'40,"11"4"-1,17 10-38,9 8 1,23 7 0,8-2 0,7 0 0,-2-1-1,-1-4 1,-9-10-2,-4-12 1,-10-7-1,-10-7-1,-8-9-1,-11-8-1,-5-5-3,-20-17-19,9-21-13,-22 1-2,-5-7 1,-15-11 16</inkml:trace>
  <inkml:trace contextRef="#ctx0" brushRef="#br0" timeOffset="9126.016">9589 9049 85,'-12'-7'36,"7"29"-9,4 7-26,6 21 2,0 9-1,3 16 1,-3 8 0,1 9-1,-3-1 0,-2-3 0,-2-7-2,-1-18 0,1-11 0,-1-12 0,0-12 0,1-11 0,1-17-1,0 0 0,-3-37 1,-2-3 0,-3-15 0,1-11 0,-2-14-1,2-5 2,0-2-1,2 3 0,5 13 0,2 11 0,7 13 0,8 10 0,9 14 2,8 7-2,10 7 2,13 1-1,9 1 0,11-5-2,13 7-7,-6-11-26,14 4-5,-8 6 0,-8 1-2,-6 5 34</inkml:trace>
  <inkml:trace contextRef="#ctx0" brushRef="#br0" timeOffset="12105.6213">6445 5870 28,'-14'1'33,"0"2"1,-6-3-26,4 14-1,-9-6 1,3 13-3,-11 1-1,0 9-1,-4 4-2,-2 5 2,-2 1-1,0 3-1,4-3 0,2-3-1,10-4 1,7-8-1,5-6 1,11-8-2,2-12 0,25 5 1,1-12 0,7-6 0,7-5-1,6-5 1,2-3 0,4 1 0,-4-3 0,1 0 1,-6 4-1,-5 5 1,-8 3 0,-3 7 0,-9 2-1,-3 2 1,-15 5-1,11 17 1,-13 3 0,-6 3 0,-4 8 1,-6 7-2,-4 12 1,-6 6-1,-5 7 1,-3 2-1,1-2 0,1-1-1,3-3 0,6-9 1,5-7-1,10-8 1,12-14 0,9-14 0,11-9 0,8-9 0,9-10 0,8-7 0,5-7 1,3-6-1,1 1 1,-1 2 0,-4 4-1,-2 2 1,-6 11-1,-9 2 0,-7 11 1,-6 12 0,-13 8-1,-8 10 0,-10 12 0,-8 10 0,-8 11 0,-6 11 1,-9 2-1,0-2-1,0 2 2,6-7-1,5-9 0,9-9 0,10-13-1,12-15 1,16-12 0,10-14 0,10-9-1,9-8 2,10-11-1,8-5 0,4-6 1,-1 4-1,-1 1 0,-4 7 0,-6 4 0,-7 7 0,-10 11 0,-11 11 0,-12 13 1,-10 9-1,-12 12 0,-11 12 0,-13 12 0,-9 10 1,-8 3 0,0-2 0,0 1 0,4-7-1,8-6 0,8-14 0,15-8 0,14-12 1,14-10-1,12-10 0,11-11 0,9-6 2,9-12-1,7 2 1,4-7-1,-1 3 0,-2 6 0,-4 5-1,-7 9 1,-7 9 0,-9 12-1,-7 5 1,-12 9 0,-5 8 0,-9 1 0,-8 5 0,-7 5-2,-10-1-3,-2 15-13,-24-14-18,1 4-5,-16-6-1,-12-1 6,-18-8 35</inkml:trace>
  <inkml:trace contextRef="#ctx0" brushRef="#br0" timeOffset="13884.0244">5186 6251 19,'0'0'31,"14"3"1,1 8-23,-15-11 1,15 21-1,-11-5-1,8 15-2,-4-2-2,4 11 1,-5 2-1,3 9-1,-3 5-2,1 6 2,-4 0-2,4 3 0,-3 1 1,3-3-2,-2 3 1,3 0 0,-1-4 1,6 0-2,-3-2 1,2-2 0,1 1-2,-1 1 3,0-4-2,1-5 0,-1-4 0,0 4 0,-2-6 1,0 1-1,0-5 0,-3-1 0,2 0 1,-3-2-2,2 1 2,-2-4-1,0 2 0,2-3 0,-1 2 0,1 3 0,1 1 0,-2 6 1,1 0-1,1 4 1,-3 1 0,1 8 0,0 0 1,0 1-1,1 1 0,1 1-1,-1 1 2,4 3-1,-1-1-2,4-2 2,1 0-1,0-1 0,1 1 0,0 1 1,1-3 0,-2 1 0,1-1 0,-3 2 0,-1-1 0,0-2 1,-1-2-1,0-2 0,0-4-1,-1-4 0,0-1 0,-1-4 0,2-6 0,-4 0 1,1-3-2,0-3 1,0-1 0,-3-2-1,-1-1 1,0-2 0,-1 2 0,-1-7-1,-1 2 1,1 0 0,-2-5 2,1 1-2,-1-3 0,1-3 0,0 3 0,0-5 0,-3-10 0,7 19 0,-3-8-1,0 0 0,-1-1 2,-3-10-1,8 16-1,-8-16 2,6 14 0,-6-14-1,0 0 0,0 0 1,0 0-1,-17-25 0,1 2 0,-6-7-1,-4-8 0,-7-4 0,-4-8 1,-4 0-1,1 3 0,-1 6 0,2 1 0,3 3 0,2 6 1,3 5 0,4 5-1,4 6 1,2-1 0,4 0 0,4 3 0,2 6 1,11 7-1,-15-11 0,15 11 0,0 0 0,0 0 0,0 0 0,0 0 0,0 0 0,7 17 0,3-6 0,4 3 0,3 5 1,2 3-1,7 9 0,0-3 1,3 4-1,3 1 0,-1 1 0,2-1 1,-1 0-2,-2-1 3,1-5-2,-3-3 0,-2-2 1,-4 0-1,-2-2 1,-2-6 0,-3-4-1,-2-2-1,-13-8 2,17 9-1,-17-9 1,12-11-1,-7-5 0,-2-3 1,2-7-1,0-15 0,3-6 0,0-12 1,1-5-1,3-5 0,2 3 1,1-3-2,1 7 2,-1 11-1,-2 7 0,-2 13 0,-2 10 1,-5 7-1,-4 14 0,0 0 1,0 0-1,-13 17 0,4 6 1,1 2-1,-2 7 0,3 10 0,-3 8 1,3 11-2,-3 6 1,3-1 0,-2 5-1,1 3 1,-2-4-3,7 3-10,-11-29-15,11-14-12,3-30-1,0 0 0,-2-57 24</inkml:trace>
  <inkml:trace contextRef="#ctx0" brushRef="#br0" timeOffset="37408.8657">7529 9574 30,'-41'-14'29,"5"-5"-1,9 3-26,15 4 0,7-8 2,16 6-1,12-8 2,25 1 1,16-7-1,24 7 0,17-7 0,21 7-1,8 3 0,14 7-1,-4 0-1,0 11 1,-16 0 0,-5 5 0,-16 0-1,-13 0-1,-16-3 1,-14 0 1,-15-2-2,-13-2 0,-16 0 0,-20 2 0,-2-11 0,-22 7 0,-19-1-2,-12 2 1,-15 1 0,-15 2 0,-13-1 0,-8 5-2,-7 2 3,-5-3-2,1 4 2,1-1-1,4-3 0,8 2 0,13-1 0,10-1 1,16-1-3,15 0 1,26 2-2,24-4-10,39-4-24,32 0 1,40 1-2,34-2 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29:56.1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10310 3566 43,'-3'12'34,"16"-2"0,17-11-34,23 11 1,24 3-1,21-1 2,21-11 1,17-3-1,16-10 0,13-9 1,1-2-1,3-1 0,-7-7 1,-2 5-1,-8-3 0,-6 6-1,-17-1 0,-14 11 0,-15-3 0,-15 7 0,-14 1-1,-16 2 1,-18 3 0,-17-3-1,-20 6 1,-19-21 0,-25 10-1,-24-1 0,-21-3 1,-26 0-2,-23 0 1,-23 5-1,-17 5 0,-13 4 0,-5 1 0,0 0 0,2 3 0,11-1 0,14-2 0,20-1 1,20-2-1,28 2 0,25-4 1,25 3 0,28 1-1,23 1 2,34 3-1,30-3 1,26 0 0,25-2-1,26-1 2,24 0-1,21-4 1,16-4-1,2 1 1,-5 1-1,-7-2 0,-13 4 1,-23 0-2,-23 3 1,-30-2 0,-27 4-1,-23 1 1,-23 1 0,-30 0 0,-27 1-1,-29 0 1,-29 5-1,-22 0-1,-29 3 1,-26 0 0,-20 5-2,-12 3 1,-2 0 0,0 2 0,14-2 0,19 1 1,25-1-1,29-3 0,29-1 1,30-1-1,33-1 1,41-4 0,38-3 0,36-3 0,31 3 2,36-4-2,30-7 2,30-4 0,23 0-1,12-1 1,-1 1 0,-8-4-2,-13 1 1,-28 1 1,-28 5-2,-38-1 2,-36 3-1,-42-5 0,-34 2 0,-49 0-1,-43-1 1,-46 3-2,-47 5 1,-39-1 0,-43 5-2,-37 8 1,-26 4-1,-12 5 1,5 3 0,21-2-1,36-5 0,38 3 1,43-3-1,46-4 2,45 0-2,51-6 2,43-3 0,44 1 0,35-6 0,34-2 1,31 0 1,33-4-2,26-6 2,12 4-1,7-1 0,-11 1 0,-18 2 1,-27-1-1,-29 5 0,-39 1 0,-29 1 0,-39-3 0,-48 6-1,-24-8 1,-48 6-2,-38 4 2,-35 4-2,-39 4 0,-39 8 0,-27 8-1,-18 4 1,5 3 0,17-2-1,27-4 0,37-3 1,43-4-1,45-8 1,56-6 0,56-10 1,57-5 0,48-5 0,46 5 1,41-10 0,40 0 1,34-2 0,22-4-1,6 1 1,-13 4-1,-21 2-1,-37-3 1,-41 7 0,-45 0 0,-48 5-1,-54 4 0,-53 5 1,-67 7-1,-47 5 0,-49 8 0,-42 6 0,-42 12-1,-32 6 1,-22 4-2,-5 6 1,14-3 0,27-4 0,46-7-1,39-6 1,50-10-1,45-8 1,65-10 0,62-13 1,70-6-2,56-24-7,81 2-21,52-28-5,92-27-3,86-24 5</inkml:trace>
  <inkml:trace contextRef="#ctx0" brushRef="#br0" timeOffset="28782.0505">11003 3945 48,'-4'-18'36,"0"4"0,4 14-29,-12-2-3,12 2 1,-12 35 1,1 5-1,3 25-1,-4 13 0,4 18 0,-1 8-2,7 2 0,4 4-1,8-8 0,9-15 0,8-18-1,8-19 1,7-19 0,5-12-1,3-16 1,1-15 0,-1-13 0,-4-13 0,-4-14 0,-8-3-1,-10 1 0,-9-1 0,-9 5 0,-11 11-1,-11 14 1,-7 10 0,-10 21 0,-2 13 0,-5 11-1,1 6 1,-1 11-1,4 1 2,5-3-2,8-3 2,5-4-3,11-4 0,0-13-5,25 5-26,-18-26-6,29 11-1,-8-17 0,4-6 33</inkml:trace>
  <inkml:trace contextRef="#ctx0" brushRef="#br0" timeOffset="29281.2514">11769 4046 67,'-21'-3'36,"-10"8"2,7 15-35,-12 21 0,6 21 2,2 7-2,9 17 1,8 0 0,16 3-2,13-9 1,17-6-1,11-25 0,11-23-2,5-16 3,5-26-3,-1-17 1,-6-11 0,-9-13-1,-12-11 1,-13-11-1,-17-4 1,-16-3-2,-17 7 0,-14 4 1,-11 3-2,-10 8 1,-5 10-4,15 24-23,-8-1-13,15 9 0,13 3 0,18 2 24</inkml:trace>
  <inkml:trace contextRef="#ctx0" brushRef="#br0" timeOffset="31356.055">17743 2348 39,'-29'-25'32,"-14"7"1,-20 11-25,-9 18-8,-10 13 0,-11 17-3,-12 19 2,-13 16-2,-9 14 3,-10 14 0,-14 11 0,-6 10 0,-5 18 0,-9 7 0,-8 4 1,-5 5-1,-5 10 0,-1 5-2,-2 13 2,0 9-1,1 13 1,3 8-1,0 19 1,-1 10-1,-1 14 2,2 7-2,3 1 0,2-3 2,8-11 1,9-5-1,19-15 1,14-12-1,14-10 1,17 0 0,15-2 1,14 7-2,13 6 0,12 8 0,12 10-2,11 12 3,16 4-1,12 4-1,15 1 0,15 4 2,11 0-1,11 10 1,8-2 0,10 7-1,5 6-1,11 1 1,7 7 0,6 2-1,9 2 0,7-8 2,9-3-2,10-8 0,7-9 1,5-7 0,6-10 1,10-9-2,4-13 1,7-10-1,6-6 1,7-8-1,6-18 0,4-4 1,8-9 0,6-4 0,7-9 0,3-3-1,8-9 1,-2-1 0,8 1 0,6 0 1,0 1-1,0 1 1,5-4 1,1 1 1,-2-8-2,2-13 1,-1 0 0,-5-9-4,-1-15 2,1-10-1,-4-14 0,-4-8-4,3 1 4,-1-9 0,1-16 0,6-6 2,8-8-3,-3-15 1,8-5 1,7-18 2,-3-12-2,5-15-1,0 1 1,-6-27-1,-2-7 2,-3-8-2,-11-10-2,-5-16 1,-4-29 1,-8-9-2,-10-20-3,-5-5 3,-9-17-1,-10-13 0,-14-16 2,-11-8-1,-17 4-2,-16-13 4,-14-17 0,-16-12 0,-18-19 1,-12-19 0,-17-14-1,-9-17 1,-15-19-1,-12-11-1,-12-7 0,-9-5 1,-11-14 0,-11-3-1,-4-12 3,-12-18-1,-9-4-1,-10-2 0,-10-10 1,-14-5-1,-14 2 0,-17 0-1,-15 6 1,-15 13-2,-15 7 2,-16 0 0,-13 16-1,-10 8 2,-15 14-1,-6 10 0,-13 18 0,-16 18 0,-11 13 2,-10 19-2,-15 14 2,-8 18-2,-11 15 0,-5 19 1,-7 17 0,6 16-2,4 15 1,6 17 0,7 13-1,12 12 1,13 12 0,8 17-2,13 12 1,6 11 0,10 13-1,7 10-1,14 16-1,2 6-4,20 27-19,-2-1-9,13 12 0,6 2 8,8 5 28</inkml:trace>
  <inkml:trace contextRef="#ctx0" brushRef="#br0" timeOffset="40887.6718">8058 10008 31,'-8'-25'31,"-2"0"-2,-6-4-28,-3 4-1,-6 2 0,-4-4 0,-12 0 0,-7 1 1,-11-2-1,-9-3 1,-5 0 1,-9-2 0,-1 3-1,-6-2 1,1 5 0,-7-2 0,1 7-1,-4 8 0,-1 4-1,-2 6 0,-4 8 0,-5 7 0,-5 4 0,1 11 0,-5 5 0,-3 4-1,-1 7 1,-5 3 0,-4 6 0,1 6 1,6 8 0,-2 1 0,5 10 0,3 4 0,6 10 1,5 5-2,11 9 1,6 1 0,10 6-1,9 2 0,7 2 0,12 3 1,11-1-1,11 4 2,12 1-1,11-2 1,17 3 1,14 7-1,22 1 0,16-6 1,17 1-1,18-6 0,17 4 0,20-4 0,14-4-1,9-16 0,10-6 1,10-13-1,13-13 0,6-14 0,10-18 0,5-21-1,6-15 1,0-25 0,6-16 0,-7-29 0,-4-24-1,-9-21 1,-8-21-1,-16-17 1,-12-15 0,-18-5-1,-20-9 1,-20 1-1,-16 13 1,-21 1-1,-19 11 1,-21 6-2,-15 4 1,-18 5 1,-10 12-2,-12 12 1,-13 8 0,-8 14 0,-7 14 0,-5 10 0,-1 16 1,-3 16-2,1 10 2,3 7-1,3 5 0,6 6 0,3-3-1,5 8-1,3-2-1,8 4-5,-8-10-19,13 4-8,0-7-2,3-5 0,5-6 31</inkml:trace>
  <inkml:trace contextRef="#ctx0" brushRef="#br0" timeOffset="42010.8737">10716 5423 9,'-42'-19'28,"1"2"-17,3-7-3,18 8 1,3-7-1,27 5 0,10-9-2,23 5-2,17-5 0,14 4-2,9 2 0,4 5 0,-1 6-1,-7 9-1,-14 9 1,-14 12 0,-19 8-1,-14 9 1,-15 7 0,-13 5 0,-8-1 0,-7 1-1,-7 0 0,-3 0 0,-3-5 1,-1-8-1,2-7 0,7-7 0,4-4 0,9-6 1,17-12-1,0 0 1,21 4 0,14-6 0,14 3 0,11 5 0,6 6 0,4 12 0,-5 10 0,-5 10 0,-12 7-1,-15 8 1,-19 6 0,-14 4 0,-17-5 1,-12-3-2,-15-4 1,-6-7-1,-9-8 1,-3-9-2,-4-9 0,-2-14-1,3-3-4,-7-19-10,15-6-17,4-7 0,9-11 0,12-6 33</inkml:trace>
  <inkml:trace contextRef="#ctx0" brushRef="#br0" timeOffset="42619.2748">12356 5116 56,'5'11'34,"-22"-3"0,-26-5-35,5 6 1,-1 2 0,-5-4 0,-4 3-1,-4-4 1,1-1 1,2-3-1,4 2 0,5 0 1,2 1-1,5 7 0,4 5 0,3 4 0,4 7 0,5 7 0,4 5 0,4 4 0,5 2 1,6-1-1,5-3 0,6-1 0,6-7 1,4-9-1,5-9 1,6-8-1,6-8 1,8-7 0,8-9 0,11-1 0,11-1 0,10 6 0,5 8 0,-1 14-1,-6 8 0,-8 15 1,-18 14-1,-17 13 1,-30 8 0,-22 5 0,-29-2 1,-17 2-1,-22-3 1,-15-4-1,-10-5-1,-12-14-3,1 2-8,-12-19-24,11-9-1,2-14-1,7-12 16,10-5 21</inkml:trace>
  <inkml:trace contextRef="#ctx0" brushRef="#br0" timeOffset="44975.879">4455 2382 32,'120'-19'34,"7"0"1,7-2-29,13 7-4,14 8-2,8 6 3,0 7-3,4 8-1,-1 6 1,-2 7-2,-5 14 3,-3 13-2,-2 15 1,-1 8-2,-3 20 3,-5 10 1,-3 15-2,1 18 2,-1 10-1,-1 3-1,-3 5 2,0 11-1,1 0-1,4 2 1,2-1 0,0 5-1,0 2 1,5 4 1,2 3 0,-1 7 0,-2 6 0,-1 6-1,-5 6 2,-1 6-1,-5 1 0,-5 5 0,-8-1-1,-2-2 1,-6-3 0,-4-3 0,-5-1-2,-6-2 1,-8 1 0,-6 6-1,-12 9 0,-9 6 0,-14 4 0,-8 16 2,-17-2-1,-11 8 0,-13 0 0,-8 3 2,-14-8-2,-11 11 2,-10-1-2,-16 4 0,-11 8 0,-11-4-1,-12 10 1,-13 3-2,-12 2 1,-15 0 0,-11-4 0,-10-5 0,-12-6 0,-11-2 0,-13-11 1,-10-8-1,-8-6 1,-10-19-1,-7-11 1,-6-12 0,-11-17 0,-5-16-1,-6-16 1,-9-15-1,-11-22 0,-1-16-1,-13-17 1,-5-10 0,-2-16 0,-3-12 0,0-14 0,3-15-1,2-6 1,3-15-1,8-8-1,3-18 0,6-9-1,3-10 2,3-16 0,6-14 0,6-20-1,4-12 2,12-13 1,8-18 1,7-22 0,12-13-1,12-18 0,11-16 1,11-12 0,10-10 1,7-16-2,8-11 0,12-10 0,9-10 1,4-8 0,8-7 0,6-7-1,8-7 0,7-1-1,6-3 0,9-2 1,11-13-1,13-13-1,10-22 0,15-14-1,14-14 0,20-7 0,14-10-1,19-3 0,9 10 1,16 5-1,13 19 2,18 3 0,19 8 0,21 5 1,23 11 0,22 3 0,32 5-1,23 9 1,27 12-1,27 16 1,15 26-1,17 13 0,10 22 0,7 29 0,3 29 0,6 32 1,2 30 1,-2 32-1,-7 26 2,-3 40-2,-11 36-4,4 58-18,-29 26-11,-19 43-6,-39 34-3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6T21:30:52.4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16595 1341 24,'12'-59'28,"-12"59"1,0 0-26,-90-34 1,90 34 2,-111-1-3,45 10 1,-11 11-2,-5 10 0,-8 13-4,-3 3 6,-8 10-4,-5 9 0,-6 5 0,-6 6 0,-7 10 1,-7 0 0,-11 9-1,-6 3-1,-3 16 2,-3 5-4,-5 18 4,-3 9-1,1 11-1,0 4 1,4 15 1,3 10-2,1 6 2,1 9 1,2 5-2,6 3 1,1 10-1,7 9 0,3 2 1,7 5-2,6 6 2,9-2-2,1 8 1,6 4-1,1-4 3,1 4 0,0-1-1,5 1 0,1-7 2,8 5-1,7-8 1,12 0-1,12 0 0,17 2 0,12 2 0,15 7 0,9 5 0,12-1-1,9 6 0,7 0 0,11-5 0,8-1 0,11-3 0,13-4-1,11 0-1,12 1 2,11-2-1,14 2 0,13 2 0,10 1 0,7-2 0,7 8 1,5-1 0,8 2 0,7-3 0,1 1 0,3-4 1,6-4-1,3-7 0,8-12 0,6-8 0,6-10 0,6-18 0,10-7 0,9-15 1,5-7-1,10-8 0,9-2 0,4-13 0,11-5 0,3 4 0,2-6-1,8-3 2,4-11 1,1-13-2,5-8-1,3-1 3,1-20-2,4 4 1,-2-12-1,-3 1-2,-1-7-2,-3 5 3,-2-12 0,-3-7-1,-5 3 1,1-29 1,0-5-1,0-11 0,-2-10 3,1-11-4,-3-16 0,-5-21 1,-3-19-2,-8-1 3,-5-18 0,-8-23-3,-8-5 1,-7-26-1,-9-2 4,-8-18-4,-10-4 2,-8-22-4,-14-12 2,-11-19 2,-11-22 0,-17-10 2,-12-23-2,-12-7 0,-14-16 0,-17-10 0,-15-9 0,-12 2-1,-18-8-1,-13-1 1,-12 2 0,-19-5 1,-6-1 1,-14-11 1,-3-3 0,-11-17 1,-4 2-2,-8-8-1,-5 4 2,-8 0-2,-9-5-1,-5 7 0,-12 5 0,-10 14 0,-8 7 1,-8 8 0,-5 2 0,-6 8 0,-6 11 0,0 8 0,-3 11 1,0 3-3,-2 6 2,-2 6 0,-6 2 0,-3 11 1,-5 5-1,-3 5 0,-8 9 0,-4 6 1,-4 8-1,-6 12-1,-1 10 0,-9 9 0,-5 10 0,-7 6 0,-8 13 0,-6 8 1,-9 12 1,-8 5-1,-2 6 3,-2 8-2,1 4 2,-4 15-3,4-4 3,4 6-2,2 4-1,1-5 1,0 3-2,-1 6 3,-1 0-3,2 6 4,-4 9-4,-4 8 3,-1 4-5,2 19 5,-5 10-1,1 9-1,0 13-2,3 8 2,1 9 1,7 13-2,4 12 3,3 19-5,5 21 0,5 22-3,-5 15 2,13 32-28,-15 17-7,3 11-1,-2 5-2,-1-8 34</inkml:trace>
  <inkml:trace contextRef="#ctx0" brushRef="#br0" timeOffset="6708.0118">10535 3586 1,'-12'9'23,"-6"-13"5,18 4-30,0 0 6,26 7 1,16-5 0,13-5-1,19 3 1,13-8 1,17 5-2,7-6 0,7 1-2,-7-3 1,-6 5-1,-16-4-1,-14 1 1,-19 2 0,-17 1-1,-21-2 0,-18 8-1,-25-9 0,-19-1 1,-20 0 0,-20 2-1,-25-3 0,-15-1 1,-18-4 1,-1 2-2,1-6 1,9 6-1,13 0 1,22 2 0,23-2-1,26 0 0,27 2 0,22 12 1,34-14 0,27 12 1,26 0-1,23 6 0,24 5 1,21 7 0,18 6-1,12 4 0,1 3 0,-8-1 0,-16 2 0,-21-5 0,-24-3 0,-23-2 0,-30-9 1,-24-2 0,-40-9-1,-18 21 0,-32-15 0,-25 3-1,-26-5 2,-21 2-2,-21-6-1,-11-3 0,-8-7 1,7-8-1,7-3 2,18 2-2,21-1 1,22 3-1,23 5 1,19 4 0,25 3 1,20 5-1,37 7 0,19 1 0,27-2 1,23-3 0,26 1 0,19-1 1,13-3-2,4-1 1,-3-11 1,-10-1-1,-21 1 0,-19 3 0,-28-4 1,-23 3-1,-23 2 2,-27 4-2,-28 11 0,-32 9 0,-28 1-1,-27 4 1,-26 0-1,-19 3 0,-13-3-2,-5-2 2,4-7-2,17-7 1,26-4-3,21-15-7,42 4-22,22-20-6,35-13 1,28-19 15,33-23 23</inkml:trace>
  <inkml:trace contextRef="#ctx0" brushRef="#br0" timeOffset="14133.6249">12985 2434 4,'17'24'5,"1"-1"-1,2 11 0,3-2 0,0 8 0,4 0 1,0 3-1,6 5 0,-3-6 0,7 6 1,-4-16-1,6 8 1,-5-13-1,5 3 1,-1-10-1,5 3 1,-7-4-2,7 3 0,-5-2-1,3 4-1,-2 1 0,3 6 0,-5-1-1,3 3-1,1 0 1,2 7 1,3-3-2,2 3 2,1-1-1,2-2 0,4 0-1,-3-1 2,1-3-1,2-3 0,-1-5 0,-1 1 1,2-5-1,1 4 1,-1-6-1,6 3 1,0-5-1,2 2 1,1-2-1,1 0 1,0-2 0,1-2-1,-4-2 0,-4 0 1,-1 1 0,-4-1-1,-3 3 1,-2 0-2,-7 1 2,-2 1-1,-1 2 1,-3 2-2,0 0 1,-2 0 0,-3 3 0,2-1 0,0 5-1,1 1 2,-1-1-1,0-1 0,0 5 0,2-1 0,1 0 0,-1 3 1,0-2-1,0-1 0,0 1 1,-1 0-1,-1-3 1,-3 0 0,-1-4 0,0-1-1,-3-4 1,0 1 0,-3-4-1,-1-2 2,-1-3-2,-2-1 1,-2-3 0,-3 0 0,0-1 1,-13-6-2,15 9 1,-15-9-1,13 5 1,-13-5-1,0 0 0,13 12 1,-13-12-1,13 11 0,-13-11 1,19 20-2,-7-6 2,0-1-2,2-1 2,3 0-1,0-1 0,-1 3-1,2-7 2,0 0-1,1 1 0,-1-5 0,1 4 0,0 0 0,-1-5 1,-1 2-1,-1-1 0,-1 1 0,-4-2 2,-11-2-2,15 3 0,-15-3 1,0 0-1,11 3 0,-11-3 0,0 0 1,0 0-1,0 0 1,0 0-1,0 0 0,0 0 1,0 0 0,0 0-1,0 0 0,0 0 0,0 0 0,3-11 0,-3 11 1,0 0-1,0 0 0,0 0 0,0 0 0,0 0 0,0 0 0,0 0 0,0 0 0,0 0-1,0 0 1,0 0 1,0 0-1,0 0 1,0 0-2,0 0 1,0 0 0,0 0 0,0 0 0,0 0-1,0 0 1,0 0 0,0 0 0,0 0 1,0 0-1,0 0 0,0 0 0,-11 0 0,11 0-1,0 0 1,0 0 0,0 0 0,0 0 0,0 0 0,-11-7 0,11 7 0,0 0 0,0 0 0,0 0 0,0 0 0,0 0 0,0 0 1,-12-11-2,12 11 1,0 0 0,0 0 0,0 0 0,0 0-1,0 0 1,-11-9 0,11 9 0,0 0 0,0 0 0,0 0 0,0 0 0,0 0 0,0 0 0,0 0 0,-11-7 0,11 7-1,0 0 1,0 0 1,0 0-1,0 0 0,0 0 0,0 0 0,0 0 0,0 0 0,0 0 0,0 0 0,-3-10 0,3 10 0,0 0 0,0 0 0,0 0 0,0 0 0,0 0 0,0 0-1,0 0 1,0 0 0,11-5 0,-11 5 0,0 0 0,11-2 0,-11 2 0,0 0 0,11-2 0,-11 2-1,0 0 1,0 0 0,0 0 0,11-1 0,-11 1 0,0 0 0,0 0 0,0 0 1,0 0-1,0 0 0,0 0 0,0 0 0,11-4 1,-11 4-1,0 0 0,0 0 0,0 0-1,0 0 1,0 0 0,11 0 0,-11 0-1,0 0 1,0 0 0,0 0 0,0 0 0,0 0 0,0 0 0,0 0 0,0 0 0,11 6 0,-11-6 0,0 0 0,0 0 0,0 0 0,0 0 0,0 0 0,12 8 0,-12-8 0,0 0 0,0 0 0,0 0 0,14 0 0,-14 0 0,0 0 0,0 0 0,0 0 0,11 0 1,-11 0-2,0 0 1,0 0 0,0 0 0,0 0 0,0 0-1,0 0 1,0 0 0,0 0 0,0 0 0,7 13 0,-7-13 0,0 12-1,0-12 1,1 22-1,-1-10 1,0 5 0,0 0 0,2 0 0,-2-1 0,0-3 0,0-2 0,0 0 0,0-11 0,0 12 0,0-12 0,0 0 0,-2 12 0,2-12-1,-2 14 1,2-14 1,-5 18-1,5-18 0,-7 18-1,2-5 1,-1 2 0,-2 0 0,1 2 0,-1 2 0,-3-3 0,-2 7 0,1-1 0,0-2 0,-1 1 0,-1-2-1,1 2 2,-1 1-2,2 5 1,1-4 0,-1-2 0,0 7 1,-1-1-1,0 5 2,1 0-3,-3 1 3,-1 0-3,0 5 2,-1-1-1,-1 3-1,-3 4 1,2-3 0,-3 3 0,0 0-1,1-1 1,0 3 0,2-2 0,0-1 1,1-5-1,0 3 0,1-1 0,0 0 0,-2-2 1,2-2-1,-1-1 1,-2 0-2,1 0 2,-2-1 0,2 0-1,-3-1 0,1 0 0,-2 1 0,0-3 1,-2 2-2,1 1 2,-2-1-1,2-2 0,-1 1 0,0 1 0,-1 0-1,2 1 1,-3-2 0,-1 2 0,-2 1 0,1 1 0,-1-1 1,-3-1-1,1-1 1,0 1-2,2-2 2,-1 1-1,2-4 1,1-2-2,1 5 1,2-4 0,0-1 0,2 1 1,2 0-1,1-5 0,1 2 0,2-2 0,0-4 1,1 1-1,1-1 1,0-2-1,2 1 0,-3 2 0,4 0 0,-3 2 1,2-3-1,-1 5 0,1-4 0,0 3 1,0-2-1,2 1 1,-1-4-1,2 0 0,2-2-1,-1-2 2,1 2 0,8-16-2,-12 20 2,12-20-1,-9 15 1,9-15 1,0 0-1,0 0 0,0 0-1,0 0 1,-7-14-2,6 3 2,-1-5-1,0-1-1,1-3 0,-2-5 0,0-5 1,-2-5-1,-1-3 1,-4-4 0,1-2 0,-2-2-1,0 1 2,0 2-1,2 3 1,0 3-1,3 4 0,1 3-1,1 5 1,3 6 0,0-1 0,0 5-1,1 3 0,0 12 1,0-17 0,0 17 0,0 0 0,0-11 0,0 11 0,0 0 0,2 17 0,-1-3 0,3 7 0,0 4 0,-1 8-1,3 2 1,3 4-1,-2-2 1,2-2 0,-1-4 0,2-4-1,0-3 2,1-7-1,4-1 0,3-6 1,6-2-1,9-2 0,9-4 0,10-5 0,12-4 0,10-2-1,9-2 0,11 3-3,-6-11-17,12 0-12,-3-3-1,-13-10 3,-9-7 31</inkml:trace>
  <inkml:trace contextRef="#ctx0" brushRef="#br0" timeOffset="17785.0313">14359 9146 1,'-4'12'10,"-8"-14"14,12 2-26,-17 18 2,3-6 3,-1 7 0,-7 0 0,-1 6 1,-8 0 0,1 8 0,-9 3 1,-2 10-1,-5 1 0,1 7 0,-5 4-1,1 5 0,-2 2-1,4 0 1,-2-1-2,8 4 0,1-5 0,3 1 0,3-6-1,3-5 0,3 1 0,3-5 1,3-4-1,3-9 1,2-2-1,5-9 1,1-3 0,4-6 0,7-16-1,0 0 0,0 0-1,-11-4-1,13-9-3,-4-8-4,5 2-5,-5-8-7,1-7-7,6 8 18,-8-9 10</inkml:trace>
  <inkml:trace contextRef="#ctx0" brushRef="#br0" timeOffset="18175.032">13489 9723 15,'-16'1'10,"3"6"-1,-5 3-2,5 13 0,-5-1-1,4 16 0,0 2-1,3 13 0,-2 0-1,6 11 0,-1-6-1,5 3-1,2-7 1,3-4-1,3-9 1,7-7 1,-2-7 0,9-8 0,-1-9 0,6-3 0,1-7 0,6 0-1,0-12 0,6 1-2,2-8 0,3-2-2,10 4-5,-5-6-21,11-4-6,3 6 0,-8-11 11,-1 0 22</inkml:trace>
  <inkml:trace contextRef="#ctx0" brushRef="#br0" timeOffset="21685.0382">15607 7273 22,'-22'-5'29,"7"1"0,3-5-29,-10-1 0,1 3 2,-6-6 0,-3 4 1,-9-9 0,1 5 0,-11-7 0,-1 7 1,-7-3-1,-3 6-1,-7 2 0,-4 2 0,-4 1 0,-2 1 0,-3 4-2,1 5 1,0 1 0,0 2 0,1-1-1,2 3 0,2 3 0,-1 3 0,1-3 0,1 2 1,1 3-1,3 1 0,3 4 0,3 4 1,3 3-2,2 3 2,3 5-1,2 4 1,2 4-2,1 4 1,0 7 1,1 4-1,-1 2 1,4 4-1,-1 7 0,3 6 0,3 4 1,3 3 0,4-1 0,7 5-1,7-1 1,9 1 0,11-7 0,9 0 0,10-2 1,13 2-2,11-3 0,8-2 2,8-4 0,7-2-2,4 3 2,9-4-1,2-4 1,11-1 0,7-6 1,9 0-2,11-3 0,6-2 2,10-8-2,8-3 1,1-10-1,0-6 0,-4-3 0,-1-7 0,-6-10-1,-2-10 1,-9-7 0,-6-15 0,-8-5 0,-6-13-1,-8-15 1,-9-11-1,-8-9 1,-14-5-2,-10-12 2,-12-2-2,-14-16 2,-13-1-1,-13 2 0,-16-3-1,-14-1 0,-9 2 1,-11-1-1,-4 8 0,-5 8 0,-2 6 1,-1 8-1,2 8 1,1 9 0,0 9 1,0 9-1,-3 9 0,-1 5-1,-8 7 2,-2 4-2,-3 5 1,-7 6-1,-2 0 0,0 4 2,1 2-1,1 3 1,7-1-1,6 0 0,5 1 0,8-1-1,5-3-2,11 7-3,-6-10-18,17 6-13,2-7-1,8-9 0,8-12 31</inkml:trace>
  <inkml:trace contextRef="#ctx0" brushRef="#br0" timeOffset="23635.0416">17939 1168 44,'-87'-27'32,"-10"6"-2,-5 8-32,-10 15 0,-5 3 1,-9 4 2,-6 1-2,-8 4 1,-8 4 0,-5 3 2,-4 12-2,1 8 2,-1 18-2,-8 15 0,-2 24-1,-3 13 2,-1 23 0,-5 13-2,-3 29 1,-3 11-1,-2 23 2,2 8-2,0 13 1,1 2-1,3 17 0,4 7 1,2 4 0,-3 10-1,5 9 2,1 10-1,5 13 1,4 13 0,3 1 0,9-1-2,9 1 2,12-8 1,10-4-1,9-3 1,12-8 0,11 0 0,6 1 1,15 7-2,4 5 1,10 6 0,5 5-1,13-1 2,6-2-1,12-1 1,10-11-1,11-4 1,13-9-1,14-4 0,16-11-1,15 0 0,12-7 0,17-1-1,14-3-1,16-1 2,12-10 0,13-2 0,10-6 0,9-6-1,11-4 0,6-8 1,5-5 0,7-3-1,6 1 0,7-6 0,7 2 1,7 2 1,10-4-1,6 3-1,9 2 2,11 9-1,2-4 2,6 7 1,6-4-1,3-11 0,4-11 1,5-15 1,3-20 0,4-25-4,10-23 2,8-26-1,9-21 1,9-27-2,11-4 0,7-22-1,12-21-1,9-17 4,8-10-4,4-24 0,5-24 0,-1-28-2,-5-45 3,-6-16-1,-13-27-2,-9-18 1,-17-27-1,-10-19 0,-16-20 0,-13 3 2,-17-9-2,-15-9 2,-18-10 3,-21-14-2,-21-8 0,-27-7 0,-29-11 0,-24-5-1,-24-11 0,-23-11 1,-17-15-1,-18-17 0,-15-16 1,-12-16 0,-12-10 0,-11-13-1,-15-3 2,-14-13-1,-18-2 0,-20-5 1,-20-4-2,-25 5 0,-25 4 1,-23 4 0,-23 4 0,-20 10-1,-18 16-1,-24 21 2,-16 23-1,-15 19 1,-9 20 0,-15 26-1,-8 22-1,-15 24 0,-14 31 2,-5 25-1,-14 30 1,-5 24 2,-8 24-2,-1 23 2,-3 19-2,1 27 3,1 16-2,4 20 2,2 16-3,4 20 0,1 23 0,4 17 0,4 24 1,10 20-3,12 22 1,8 23-2,15 26 3,14 24-1,17 19-1,14 19-2,20 29-3,11 2-14,24 29-17,11 4 0,12-5-1,6-4 28</inkml:trace>
  <inkml:trace contextRef="#ctx0" brushRef="#br0" timeOffset="41824.6736">16837 1647 3,'-165'75'27,"4"3"-2,-15-10-28,-2 12 5,-4 2 0,-5 7 2,3-2-4,-4 17 5,5 6-4,-1 23 1,8 10 0,5 24-2,3 16 0,2 16 1,-3 18-1,0 20 0,-8 15 1,-5 21-1,-7 17-1,2 21 2,7 12-2,13 18 1,13 11 0,26 13 1,27 8-1,30 8 1,31 5-1,24 10 2,24 7-2,19 12 1,17 9 0,14-8 0,11 3 1,9-14-1,13 3 2,6-18-1,13-1 1,11-23 0,17-9 0,10-5 0,16-5 0,16-7-1,19-2 0,12-9 0,10-6-1,17-9 1,8-8-2,12-17 1,9-10 0,8-21 0,2-18 0,9-17 0,4-13 0,4-20 0,6-12 0,4-13 0,4-11 1,2-14-3,5-14 4,1-9-1,4-18-1,-3-25 1,1-4-1,-1-29 0,3-18-2,-2-17 3,4-7-3,1-25-2,1-5 4,-4-3-4,-4-18 3,-11-10-1,-12-5 2,-8-11-2,-12-19 1,-14-15 1,-11-19-2,-10-16 1,-8-21-1,-9-13 1,-7-23 0,-9-11 0,-13-13 0,-15-12 0,-13-14 1,-15-10 0,-12-16 0,-11-12-1,-14-12-2,-13-19 1,-10-13 1,-12-12-1,-11-14 1,-10-8 0,-15-7 0,-16-5 2,-19 3 0,-21 3-1,-20 3 0,-22-1 0,-24-4 1,-23-11-2,-21-12 0,-21-13-1,-10-17 0,-12-9 0,-7-6-1,-7 6 1,-5 4-1,-2 19 1,-10 22-2,-2 24 0,-15 20 0,-7 28-4,-22 9-8,-2 18-18,-16 17-1,-14 4 11,-8 24 23</inkml:trace>
  <inkml:trace contextRef="#ctx0" brushRef="#br0" timeOffset="45022.6792">15400 7317 28,'-40'-45'30,"-2"9"0,-14-7-33,-3 3 0,-10 1 4,-13 3-1,-10 4 3,-16 1-1,-8 10 1,-12 3-1,-6 12 1,-7 6-1,4 12 0,0 12 1,6 19-2,6 17 1,7 23-2,7 27 2,8 26-2,11 33 0,16 23 0,19 29 0,25 20 1,30 24 1,27 7 0,36-5 0,41-12 1,37-29 0,32-21 1,28-40-1,25-36 0,14-51-1,15-35 0,2-46 0,-3-37 0,-14-37-1,-13-41-1,-22-36 1,-26-36-1,-31-33-1,-31-23 0,-37-15 0,-35-6 1,-37 1-1,-36 10-1,-40 12 1,-29 24 2,-30 29-1,-24 34 0,-16 29 0,-11 34 0,-9 33 0,7 27 1,6 33-1,8 23-1,15 19 0,15 16 0,15 10-2,14 3 2,23 2-2,8-6-1,24 2-4,5-17-15,25-1-11,16-10-1,13-17 14,15-7 21</inkml:trace>
  <inkml:trace contextRef="#ctx0" brushRef="#br0" timeOffset="50482.6888">12014 771 54,'0'0'35,"0"0"-1,0 0-33,0 0 2,-41 76-2,9-21 1,-17 24 0,-10 24-1,-20 21-2,-7 18 4,-9 13-3,-8 18 0,-11 7 0,-3 17-1,-7-3 0,1-3 2,3-7-1,8-13-1,8-14 1,14-20-1,15-20 0,13-36-1,23-21-8,8-43-26,19-37-1,12-42-1,9-36 31,4-27 7</inkml:trace>
  <inkml:trace contextRef="#ctx0" brushRef="#br0" timeOffset="50779.0893">10130 790 69,'0'0'38,"24"62"1,26 50-41,25 23 3,32 41-2,27 34 2,25 35-1,21 25 2,14 11 0,9-11-2,-6-27 2,-10-22-3,-25-38 2,-22-33-1,-27-41-3,-36-43-8,-19-26-25,-41-39-2,-28-30 0,-35-30 14,-31-38 24</inkml:trace>
  <inkml:trace contextRef="#ctx0" brushRef="#br0" timeOffset="51371.8903">8419 890 67,'0'0'36,"0"0"-2,0 0-34,-19 68-1,27 18 3,1 24-4,7 29 2,5 22-1,8 12 1,7-1 0,8-6-3,7-18 5,11-34-4,9-30 3,7-34-2,4-32 1,0-26 1,-6-28 1,-4-16 1,-20-27-3,-19-17 4,-25-2-3,-21 1 2,-20 13 0,-14 19-1,-14 13-2,-6 24 2,-1 29-2,3 35 0,8 24 1,9 16-1,10 10 0,8 1-3,12 5 4,12-5-5,12-9 4,10-17-4,13-14-1,4-23-5,22-10-21,-6-27-7,7-13 1,-3-24 15,5-12 22</inkml:trace>
  <inkml:trace contextRef="#ctx0" brushRef="#br0" timeOffset="51777.491">9061 881 88,'0'0'38,"-21"102"-15,21-22-26,16 20 5,13 7-4,15 4 3,16 0-4,12-12 3,12-19-3,6-20 4,2-32-1,-1-32 1,-8-21 0,-13-26 1,-19-29 2,-19-21-2,-28-7 1,-20-6-2,-21 8 2,-17 20-3,-19 13 2,-13 17-5,-4 34-3,-2 21-22,23 19-8,14 9-2,55-27-2,0 0 31</inkml:trace>
  <inkml:trace contextRef="#ctx0" brushRef="#br0" timeOffset="53945.8949">17771 6246 23,'0'0'29,"-2"13"0,2-13-29,0 0-1,0 0 2,0 0 1,0 0-1,0 0 0,0 0 0,-3 10 1,3-10-1,0 0 1,0 0 0,1 13 0,-1-13-1,1 17 1,0-3 0,-3 2 0,0 7 0,-2 6-1,-1 4 0,-1 5 0,-1 2 1,-2 2-2,0 5 1,-2 2-1,3 2 1,-4-1 0,2 1 0,-2 1 1,1 1-2,-3-3 2,2 2-1,-3-2 1,3 2-2,-1-2 2,1 2-3,-2 0 2,3 5 0,0 1-2,0 1 2,0 2-1,0 1 0,-1 6 1,-1 2-1,-1 5 1,0 3 0,-2 11 0,-1 3 0,0 4 0,1 6-1,-3-3 1,2 7 0,-1 4 0,1 6 0,-1-4 0,-2 1 0,-1 0 0,1 1 1,-1 0-1,-1-7 0,1-2-1,2-8 1,-2-5 0,2 3 0,1-8-1,1-1 1,1-7-1,0 2 1,2-5-1,-1-2 0,-1-4 1,3-4-1,1-8 0,1-7 1,-3-5-1,4-7 0,1-9 0,1-4 0,2-12 1,6-14-1,-11 12 0,11-12 0,-13-9 0,5-9 0,-1-13 0,-3-10 0,-1-5 0,-3-9-2,1-2 2,-3-4 0,0-4-1,1 3 1,-1 4-1,-1 7 1,2 2 0,2 4 0,0 5 1,1 6-2,5 6 2,-1 10-1,3 5 0,3-1 1,4 14-1,0 0 0,0 0 0,0 0 1,4 16-1,4 2 0,4 10 0,3 8 0,2 6 0,3 3 0,-1 5 1,3-2-1,-4 6 0,-1-3-1,1 1 1,-5-4 1,-1 1-1,-1-4 0,-1-6 0,0 1 1,1-8-1,0-2 1,3-9-1,3-4 1,7-8 1,5-7 0,6-6-1,10-12 0,9-15 0,8-11-1,7-9 1,3-5-1,1-5-1,-1-4 1,-2-4-1,-6-3-2,0 8-3,-20-15-17,2 6-14,-12-11 0,-14-8 0,-12-5 24</inkml:trace>
  <inkml:trace contextRef="#ctx0" brushRef="#br0" timeOffset="55193.897">17105 6295 67,'-37'17'36,"-9"-11"-2,-5-2-36,-1-3 1,-1-7 1,-4-6 1,-2-3-1,1-3 1,0-2-2,6 6 2,4-1-1,9 6 1,6 6-1,11 9-1,12 14 2,12 10-2,12 15 2,13 10-1,12 11 0,9 6 0,3 0-1,2-3 2,-6-12-1,-4-9 1,-13-12-1,-8-12 1,-17-12 0,-5-12 0,-27-1 0,-4-5-1,-12-9 1,-8-2-1,-10-6 1,-11-5-2,-3-1 2,0 1-1,2 4 0,9 2 1,10 4-1,10 8 0,15 14-1,17 7 2,15 10-2,14 13 1,18 5 0,9 10 1,9 8-1,7-2 0,-1-4 1,-4 1-1,-8-12 0,-9-7 0,-17-6 0,-16-7 0,-20-4 0,-17-5 0,-15-8 1,-16-3-1,-14-1 0,-12-4 0,-8-7 1,-3-5-1,0-4-1,6 0 2,8 2-1,17 2 1,12 3-2,21 4 1,17 8 0,19 2-1,22 19 2,15 4-2,19 6 1,10 6-1,13 3 2,6 5-1,-1-2-1,-4-5 1,-10-5 1,-10-7-2,-17-7 2,-17-5 0,-19 0 0,-18-5 0,-18-4 0,-14-3-1,-17 0 1,-14-3 0,-10 1-1,-7 0 1,-7-7-1,-1 2 0,8 2 0,5 5 0,13 4 0,12 0-1,13 3 0,14 3 1,16 10-1,15 5 1,14 9-1,13 2 1,12 0 0,11 5 0,6 2 0,2-6-1,-2-5 2,-8-9-1,-10 0 3,-13-1-1,-23-3 0,-23 2 0,-28 0 1,-18 3 0,-24 4-1,-26 5-1,-22 2-4,-25-7-9,0 13-23,-23-8-5,-11-13-2,-10-17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9351C1-2185-42A4-8C25-74F201937664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032AAC-BD43-459D-A744-B787EA479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graph G is a set V of vertices (sometimes called nodes), and a set E of edges (sometimes called arcs) that each connect two vertices together.</a:t>
            </a:r>
          </a:p>
          <a:p>
            <a:endParaRPr lang="en-US" smtClean="0"/>
          </a:p>
          <a:p>
            <a:r>
              <a:rPr lang="en-US" smtClean="0"/>
              <a:t>This is just like the trees – but with the trees we had the requirements and now any node can reference any other type of node. </a:t>
            </a:r>
          </a:p>
          <a:p>
            <a:r>
              <a:rPr lang="en-US" smtClean="0"/>
              <a:t>Really we could think about any tree as a graph and really even any linked list as a tree and any linked list as a graph. It is just based upon the relationships of nodes. </a:t>
            </a:r>
          </a:p>
          <a:p>
            <a:endParaRPr lang="en-US" smtClean="0"/>
          </a:p>
          <a:p>
            <a:r>
              <a:rPr lang="en-US" smtClean="0"/>
              <a:t>Introduce E here and N!!</a:t>
            </a:r>
          </a:p>
          <a:p>
            <a:r>
              <a:rPr lang="en-US" smtClean="0"/>
              <a:t>Point out potential infinite loop here!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922CB-ED8E-461F-847B-ECF9AD3B11D7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49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64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Two types of graphs. Directed – which is using directional arrows and undirected. Which is just as if there is an arrow in each direction for a given edge. </a:t>
            </a:r>
          </a:p>
          <a:p>
            <a:endParaRPr lang="en-US" smtClean="0">
              <a:latin typeface="Times" panose="02020603050405020304" pitchFamily="18" charset="0"/>
            </a:endParaRPr>
          </a:p>
          <a:p>
            <a:r>
              <a:rPr lang="en-US" smtClean="0">
                <a:latin typeface="Times" panose="02020603050405020304" pitchFamily="18" charset="0"/>
              </a:rPr>
              <a:t>Define undirected and directed here.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F1B95-46DD-432F-BDDB-C059870CC571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50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94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Obama is the third most followed person on twitter. </a:t>
            </a:r>
          </a:p>
          <a:p>
            <a:r>
              <a:rPr lang="en-US" smtClean="0">
                <a:latin typeface="Times" panose="02020603050405020304" pitchFamily="18" charset="0"/>
              </a:rPr>
              <a:t>This shows the arrows – just because you follow obama doesn’t mean that he follows you – although Obama COULD follow you and another obama follower could follow other obama followers. (ANIMATION)</a:t>
            </a:r>
          </a:p>
          <a:p>
            <a:endParaRPr lang="en-US" smtClean="0">
              <a:latin typeface="Times" panose="02020603050405020304" pitchFamily="18" charset="0"/>
            </a:endParaRPr>
          </a:p>
          <a:p>
            <a:r>
              <a:rPr lang="en-US" smtClean="0">
                <a:latin typeface="Times" panose="02020603050405020304" pitchFamily="18" charset="0"/>
              </a:rPr>
              <a:t>If every arrow went in both direction it would just be a undirected graph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22DD0-A4CF-4F00-B002-D83F207754D8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51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30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This is FB’s friend wheel. It shows which of my friends are friends with each other. And it is clustered. </a:t>
            </a:r>
          </a:p>
          <a:p>
            <a:r>
              <a:rPr lang="en-US" smtClean="0">
                <a:latin typeface="Times" panose="02020603050405020304" pitchFamily="18" charset="0"/>
              </a:rPr>
              <a:t>This is undirected – if I’m friends with someone they are also friends with me. </a:t>
            </a:r>
          </a:p>
          <a:p>
            <a:endParaRPr lang="en-US" smtClean="0">
              <a:latin typeface="Times" panose="02020603050405020304" pitchFamily="18" charset="0"/>
            </a:endParaRPr>
          </a:p>
          <a:p>
            <a:r>
              <a:rPr lang="en-US" smtClean="0">
                <a:latin typeface="Times" panose="02020603050405020304" pitchFamily="18" charset="0"/>
              </a:rPr>
              <a:t>We could think of facebook as a directed graph – where most edges are bi-directional. However, maybe when you create a friend request – that is like creating a directional arrow.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6F2DC-C835-47A2-A79E-657D772B1D7A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52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57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A map is a graph. Here we have southwest’s direct flights from SD.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3EC50-19B5-4F9B-BCA2-AB84AA47CE3A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53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460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big-O:  could be edges or nodes!</a:t>
            </a:r>
          </a:p>
        </p:txBody>
      </p:sp>
    </p:spTree>
    <p:extLst>
      <p:ext uri="{BB962C8B-B14F-4D97-AF65-F5344CB8AC3E}">
        <p14:creationId xmlns:p14="http://schemas.microsoft.com/office/powerpoint/2010/main" val="316204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16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EF3428-FD30-41B8-B0EF-DB4AF7D878F9}" type="slidenum">
              <a:rPr lang="en-US"/>
              <a:pPr>
                <a:spcBef>
                  <a:spcPct val="0"/>
                </a:spcBef>
              </a:pPr>
              <a:t>68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3789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7D0D7-EEF7-4FC5-892B-C815638D7303}" type="slidenum">
              <a:rPr lang="en-US"/>
              <a:pPr>
                <a:spcBef>
                  <a:spcPct val="0"/>
                </a:spcBef>
              </a:pPr>
              <a:t>70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6683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33E3C5-4FEF-4A77-AE4F-B291780AB2AA}" type="slidenum">
              <a:rPr lang="en-US"/>
              <a:pPr>
                <a:spcBef>
                  <a:spcPct val="0"/>
                </a:spcBef>
              </a:pPr>
              <a:t>71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53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DD7F27-59A7-4D7B-94C4-EE8909E8EFCD}" type="slidenum">
              <a:rPr lang="en-US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42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67EBF6-56B0-43D1-BA59-E3FD33899C35}" type="slidenum">
              <a:rPr lang="en-US"/>
              <a:pPr>
                <a:spcBef>
                  <a:spcPct val="0"/>
                </a:spcBef>
              </a:pPr>
              <a:t>75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216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F6042F-0F2A-4CC8-8472-B283221C122D}" type="slidenum">
              <a:rPr lang="en-US"/>
              <a:pPr>
                <a:spcBef>
                  <a:spcPct val="0"/>
                </a:spcBef>
              </a:pPr>
              <a:t>79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325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CA3CE-AAFD-4D00-9204-AF3BF12005EF}" type="slidenum">
              <a:rPr lang="en-US"/>
              <a:pPr>
                <a:spcBef>
                  <a:spcPct val="0"/>
                </a:spcBef>
              </a:pPr>
              <a:t>80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198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79D9DA-8F21-44E5-AC2B-C450427EE74D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7523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E3F0161D-ADE7-4315-ABAE-6A2E905EE8C7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88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524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8451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8B66FA-FAD9-4467-A437-D46FCCBE37DB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12643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1831B3D1-8E2C-4DEC-94BF-33D8ACBE08A9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92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44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4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906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98E51A-20BB-4073-8DE7-0C8601CEFBC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459" name="Rectangle 8"/>
          <p:cNvSpPr txBox="1">
            <a:spLocks noGrp="1" noChangeArrowheads="1"/>
          </p:cNvSpPr>
          <p:nvPr/>
        </p:nvSpPr>
        <p:spPr bwMode="auto">
          <a:xfrm>
            <a:off x="4144963" y="9118600"/>
            <a:ext cx="3165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71" tIns="47566" rIns="91471" bIns="47566" anchor="b"/>
          <a:lstStyle>
            <a:lvl1pPr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EE24C169-22A8-4B26-B79D-E7257FCF26B7}" type="slidenum">
              <a:rPr lang="en-GB" sz="11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30</a:t>
            </a:fld>
            <a:endParaRPr lang="en-GB" sz="11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7550"/>
            <a:ext cx="47990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4560888"/>
            <a:ext cx="585470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1" tIns="47566" rIns="91471" bIns="47566" numCol="1" anchor="t" anchorCtr="0" compatLnSpc="1">
            <a:prstTxWarp prst="textNoShape">
              <a:avLst/>
            </a:prstTxWarp>
          </a:bodyPr>
          <a:lstStyle/>
          <a:p>
            <a:pPr defTabSz="911225">
              <a:spcBef>
                <a:spcPct val="0"/>
              </a:spcBef>
            </a:pP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3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8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9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2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0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7022-3FFE-473F-8BC9-E5DD0E14BEC0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8886-400C-4FB3-AB21-A3B819B9B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B79F-E0BA-4BBB-8FFB-37851021CE67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DCA1-CA27-4B0F-97BC-B2FE6834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A8DE-63F4-4E36-B67C-3249D5FE499B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28A6-32F3-4F8A-AC6C-13205EAC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0E20-6691-4F61-B917-3475394ACD6F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F7CF-C6F9-4C8F-8200-A0955CF4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BFD8-518B-4B90-B215-643574A61AF7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793D-A80D-4C33-8AF9-C91164166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7A95-319C-45D3-A5E9-BE43022EE1CC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C18-D33B-4C66-97FF-D56D6CC2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EFBE-66AE-4713-8A66-1A59F44FBE39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6A21-D8E4-42AA-9728-81B93CAAD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7C7E-CE48-4CCC-9D9B-4417E5316563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37C3-EA64-41A2-9483-9BF5D59ED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AA2C-D2D7-4E6A-8638-9A96A74C9B0B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1A62-00B1-4934-9EF0-1ED9C8AC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2A4D-C7B9-45BE-8128-905908D62F03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29A9-B13C-4865-84A4-070CE591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9B3F-4D0C-40C3-843A-3756CCA184B1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01B5-515E-40A2-822E-2C62D54E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DF18A-D392-440D-A4D2-6B203F8F6AA0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25A7B4-14E5-4321-B720-2FBE08B4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illustrated.berkeley.edu/" TargetMode="External"/><Relationship Id="rId2" Type="http://schemas.openxmlformats.org/officeDocument/2006/relationships/hyperlink" Target="http://www.eecs.berkeley.edu/~bh/ss-toc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sillustrated.berkeley.edu/artists.php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3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2013-09-16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Monday – Week 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04</a:t>
            </a:r>
          </a:p>
        </p:txBody>
      </p:sp>
      <p:sp>
        <p:nvSpPr>
          <p:cNvPr id="3076" name="Title 3"/>
          <p:cNvSpPr txBox="1">
            <a:spLocks/>
          </p:cNvSpPr>
          <p:nvPr/>
        </p:nvSpPr>
        <p:spPr bwMode="auto">
          <a:xfrm>
            <a:off x="152400" y="2743200"/>
            <a:ext cx="899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/>
              <a:t>HOF, lambda</a:t>
            </a:r>
            <a:endParaRPr lang="en-US" sz="6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/>
              <a:t>Binary search trees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452"/>
          <a:stretch/>
        </p:blipFill>
        <p:spPr>
          <a:xfrm>
            <a:off x="1295400" y="76200"/>
            <a:ext cx="6934200" cy="65226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825500" y="1066800"/>
            <a:ext cx="3048000" cy="1143000"/>
          </a:xfrm>
        </p:spPr>
        <p:txBody>
          <a:bodyPr/>
          <a:lstStyle/>
          <a:p>
            <a:r>
              <a:rPr lang="en-US" dirty="0" smtClean="0"/>
              <a:t>Map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Demo (lambda intro)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87500"/>
            <a:ext cx="7505700" cy="81915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4235450" y="2286000"/>
            <a:ext cx="4572000" cy="1996281"/>
          </a:xfrm>
          <a:prstGeom prst="borderCallout1">
            <a:avLst>
              <a:gd name="adj1" fmla="val 20410"/>
              <a:gd name="adj2" fmla="val 724"/>
              <a:gd name="adj3" fmla="val -16251"/>
              <a:gd name="adj4" fmla="val -355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Instead of defining the function before calling map, </a:t>
            </a:r>
          </a:p>
          <a:p>
            <a:pPr algn="ctr" eaLnBrk="1" hangingPunct="1">
              <a:defRPr/>
            </a:pPr>
            <a:r>
              <a:rPr lang="en-US" sz="2800" dirty="0" smtClean="0"/>
              <a:t>I can make an anonymous function using lambda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5638800"/>
            <a:ext cx="8903970" cy="9144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81000" y="2971800"/>
            <a:ext cx="3276600" cy="1828800"/>
          </a:xfrm>
          <a:prstGeom prst="wedgeRoundRectCallout">
            <a:avLst>
              <a:gd name="adj1" fmla="val -52228"/>
              <a:gd name="adj2" fmla="val 750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I want to define a function? Nah – I’ll just use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94840" y="5416560"/>
              <a:ext cx="4346280" cy="540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3320" y="5408280"/>
                <a:ext cx="4371120" cy="5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0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6174447" cy="639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6074899" y="168673"/>
            <a:ext cx="2940050" cy="1248965"/>
          </a:xfrm>
          <a:prstGeom prst="borderCallout1">
            <a:avLst>
              <a:gd name="adj1" fmla="val 20410"/>
              <a:gd name="adj2" fmla="val 724"/>
              <a:gd name="adj3" fmla="val 35842"/>
              <a:gd name="adj4" fmla="val -1548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This should be practice from the LAST class!!!</a:t>
            </a:r>
          </a:p>
        </p:txBody>
      </p:sp>
    </p:spTree>
    <p:extLst>
      <p:ext uri="{BB962C8B-B14F-4D97-AF65-F5344CB8AC3E}">
        <p14:creationId xmlns:p14="http://schemas.microsoft.com/office/powerpoint/2010/main" val="34013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(map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L) SOLUTION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280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638800" y="2057400"/>
            <a:ext cx="3276600" cy="1066800"/>
          </a:xfrm>
          <a:prstGeom prst="borderCallout1">
            <a:avLst>
              <a:gd name="adj1" fmla="val 27"/>
              <a:gd name="adj2" fmla="val 16489"/>
              <a:gd name="adj3" fmla="val 654"/>
              <a:gd name="adj4" fmla="val 103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map</a:t>
            </a:r>
          </a:p>
          <a:p>
            <a:pPr algn="ctr" eaLnBrk="1" hangingPunct="1">
              <a:defRPr/>
            </a:pPr>
            <a:r>
              <a:rPr lang="en-US" sz="2800" dirty="0"/>
              <a:t>(built into Racket)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60788" y="2613025"/>
            <a:ext cx="4191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68725" y="4191000"/>
            <a:ext cx="4191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08550" y="4664075"/>
            <a:ext cx="4826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list)</a:t>
            </a:r>
          </a:p>
        </p:txBody>
      </p:sp>
      <p:pic>
        <p:nvPicPr>
          <p:cNvPr id="22532" name="Picture 4" descr="figure: e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54"/>
          <a:stretch>
            <a:fillRect/>
          </a:stretch>
        </p:blipFill>
        <p:spPr bwMode="auto">
          <a:xfrm>
            <a:off x="5791200" y="16002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943600" y="3825081"/>
            <a:ext cx="3048000" cy="1295400"/>
          </a:xfrm>
          <a:prstGeom prst="borderCallout1">
            <a:avLst>
              <a:gd name="adj1" fmla="val 20410"/>
              <a:gd name="adj2" fmla="val 724"/>
              <a:gd name="adj3" fmla="val 120613"/>
              <a:gd name="adj4" fmla="val -1215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map can take in multiple lists – the function takes one element from each list</a:t>
            </a:r>
          </a:p>
          <a:p>
            <a:pPr algn="ctr" eaLnBrk="1" hangingPunct="1">
              <a:defRPr/>
            </a:pPr>
            <a:r>
              <a:rPr lang="en-US" sz="2000" dirty="0" smtClean="0"/>
              <a:t>(not as important)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First argument is a function</a:t>
            </a:r>
          </a:p>
          <a:p>
            <a:r>
              <a:rPr lang="en-US" dirty="0" smtClean="0"/>
              <a:t>Second argument is a list</a:t>
            </a:r>
          </a:p>
          <a:p>
            <a:r>
              <a:rPr lang="en-US" dirty="0" smtClean="0"/>
              <a:t>Returns a list in which the function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has been applied to each element of the input list (2</a:t>
            </a:r>
            <a:r>
              <a:rPr lang="en-US" baseline="30000" dirty="0" smtClean="0"/>
              <a:t>nd</a:t>
            </a:r>
            <a:r>
              <a:rPr lang="en-US" dirty="0" smtClean="0"/>
              <a:t> argument) </a:t>
            </a:r>
          </a:p>
          <a:p>
            <a:endParaRPr lang="en-US" sz="1200" dirty="0"/>
          </a:p>
          <a:p>
            <a:endParaRPr lang="en-US" dirty="0" smtClean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&gt;(map + '(1 2 3) '(4 5 6))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'(5 7 9) </a:t>
            </a:r>
            <a:r>
              <a:rPr lang="en-US" b="1" dirty="0" smtClean="0">
                <a:solidFill>
                  <a:srgbClr val="9966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(+ 1 4) (+ 2 5) (+ 3 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676400"/>
            <a:ext cx="83820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(foldr + 0 '(1 2 3))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(foldr +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'(1 2 3))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10006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(foldr list '() '(1 2 3))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'(1 (2 (3 ())))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(foldr proc init list)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172200" y="1524000"/>
            <a:ext cx="2514600" cy="1143000"/>
          </a:xfrm>
          <a:prstGeom prst="borderCallout1">
            <a:avLst>
              <a:gd name="adj1" fmla="val 1306"/>
              <a:gd name="adj2" fmla="val 17739"/>
              <a:gd name="adj3" fmla="val -28266"/>
              <a:gd name="adj4" fmla="val -84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/>
              <a:t>Like a base case value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200400" y="6134100"/>
            <a:ext cx="5715000" cy="571500"/>
          </a:xfrm>
          <a:prstGeom prst="borderCallout1">
            <a:avLst>
              <a:gd name="adj1" fmla="val 1306"/>
              <a:gd name="adj2" fmla="val 17739"/>
              <a:gd name="adj3" fmla="val -28266"/>
              <a:gd name="adj4" fmla="val -84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(list 1 (list 2 (list 3 '())))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429000" y="3962400"/>
            <a:ext cx="4419600" cy="571500"/>
          </a:xfrm>
          <a:prstGeom prst="borderCallout1">
            <a:avLst>
              <a:gd name="adj1" fmla="val 1306"/>
              <a:gd name="adj2" fmla="val 17739"/>
              <a:gd name="adj3" fmla="val -28266"/>
              <a:gd name="adj4" fmla="val -84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(+ 1 (+ 2 (+ 3 10000)))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676400"/>
            <a:ext cx="88773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(filter odd? '(3 4 5))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'(3 5)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(filter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(lambda (x) (&gt; x 3))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'(3 4 5))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'(4 5)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(filter predicate list) 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172200" y="1524000"/>
            <a:ext cx="2514600" cy="1676400"/>
          </a:xfrm>
          <a:prstGeom prst="borderCallout1">
            <a:avLst>
              <a:gd name="adj1" fmla="val 1306"/>
              <a:gd name="adj2" fmla="val 17739"/>
              <a:gd name="adj3" fmla="val -21094"/>
              <a:gd name="adj4" fmla="val -336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/>
              <a:t>Something that returns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sz="3600" dirty="0">
                <a:cs typeface="Courier New" pitchFamily="49" charset="0"/>
              </a:rPr>
              <a:t> or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#f</a:t>
            </a:r>
          </a:p>
        </p:txBody>
      </p:sp>
      <p:pic>
        <p:nvPicPr>
          <p:cNvPr id="25605" name="Picture 5" descr="figure: k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b="7652"/>
          <a:stretch>
            <a:fillRect/>
          </a:stretch>
        </p:blipFill>
        <p:spPr bwMode="auto">
          <a:xfrm>
            <a:off x="4876800" y="4953000"/>
            <a:ext cx="40528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160588" y="4800600"/>
            <a:ext cx="2514600" cy="1676400"/>
          </a:xfrm>
          <a:prstGeom prst="borderCallout1">
            <a:avLst>
              <a:gd name="adj1" fmla="val 1306"/>
              <a:gd name="adj2" fmla="val 17739"/>
              <a:gd name="adj3" fmla="val -21094"/>
              <a:gd name="adj4" fmla="val 3603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smtClean="0"/>
              <a:t>Using just &gt; wouldn’t have worked!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14960" y="2471040"/>
              <a:ext cx="4303800" cy="1697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5960" y="2459880"/>
                <a:ext cx="4323960" cy="171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266700" y="1676400"/>
            <a:ext cx="88773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(sort '(3 4 5 4) &gt;)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'(5 4 4 3)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(sort list predicate) 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791200" y="1524000"/>
            <a:ext cx="2895600" cy="1981200"/>
          </a:xfrm>
          <a:prstGeom prst="borderCallout1">
            <a:avLst>
              <a:gd name="adj1" fmla="val 1306"/>
              <a:gd name="adj2" fmla="val 17739"/>
              <a:gd name="adj3" fmla="val -16255"/>
              <a:gd name="adj4" fmla="val 119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/>
              <a:t>Takes 2 inputs</a:t>
            </a:r>
            <a:br>
              <a:rPr lang="en-US" sz="3600" dirty="0"/>
            </a:br>
            <a:r>
              <a:rPr lang="en-US" sz="3600" dirty="0"/>
              <a:t>&amp; returns </a:t>
            </a:r>
            <a:br>
              <a:rPr lang="en-US" sz="3600" dirty="0"/>
            </a:br>
            <a:r>
              <a:rPr lang="en-US" sz="3600" dirty="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sz="3600" dirty="0">
                <a:cs typeface="Courier New" pitchFamily="49" charset="0"/>
              </a:rPr>
              <a:t> or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#f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4695825" y="1752600"/>
            <a:ext cx="4457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21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(define (addk k L)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sz="2100" b="1">
              <a:solidFill>
                <a:srgbClr val="000000"/>
              </a:solidFill>
              <a:latin typeface="Courier New" panose="02070309020205020404" pitchFamily="49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21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 (map               L))   </a:t>
            </a: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34925" y="23814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Use only higher-order functions, not raw recursion, to write these :</a:t>
            </a:r>
          </a:p>
        </p:txBody>
      </p:sp>
      <p:sp>
        <p:nvSpPr>
          <p:cNvPr id="28676" name="Line 19"/>
          <p:cNvSpPr>
            <a:spLocks noChangeShapeType="1"/>
          </p:cNvSpPr>
          <p:nvPr/>
        </p:nvSpPr>
        <p:spPr bwMode="auto">
          <a:xfrm>
            <a:off x="228600" y="3211513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7" name="Rectangle 20"/>
          <p:cNvSpPr>
            <a:spLocks noChangeArrowheads="1"/>
          </p:cNvSpPr>
          <p:nvPr/>
        </p:nvSpPr>
        <p:spPr bwMode="auto">
          <a:xfrm>
            <a:off x="228600" y="4800600"/>
            <a:ext cx="366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US" sz="2100">
                <a:solidFill>
                  <a:srgbClr val="000000"/>
                </a:solidFill>
                <a:latin typeface="Courier New" panose="02070309020205020404" pitchFamily="49" charset="0"/>
              </a:rPr>
              <a:t>(define (matches T W)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endParaRPr lang="en-US" sz="21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US" sz="2100">
                <a:solidFill>
                  <a:srgbClr val="000000"/>
                </a:solidFill>
                <a:latin typeface="Courier New" panose="02070309020205020404" pitchFamily="49" charset="0"/>
              </a:rPr>
              <a:t>  (</a:t>
            </a:r>
            <a:endParaRPr lang="en-US" sz="2100">
              <a:solidFill>
                <a:srgbClr val="090BF3"/>
              </a:solidFill>
            </a:endParaRPr>
          </a:p>
        </p:txBody>
      </p:sp>
      <p:sp>
        <p:nvSpPr>
          <p:cNvPr id="28678" name="Oval 23"/>
          <p:cNvSpPr>
            <a:spLocks noChangeArrowheads="1"/>
          </p:cNvSpPr>
          <p:nvPr/>
        </p:nvSpPr>
        <p:spPr bwMode="auto">
          <a:xfrm>
            <a:off x="236538" y="779463"/>
            <a:ext cx="317500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8679" name="Line 27"/>
          <p:cNvSpPr>
            <a:spLocks noChangeShapeType="1"/>
          </p:cNvSpPr>
          <p:nvPr/>
        </p:nvSpPr>
        <p:spPr bwMode="auto">
          <a:xfrm>
            <a:off x="4494213" y="977900"/>
            <a:ext cx="0" cy="22383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80" name="Rectangle 31"/>
          <p:cNvSpPr>
            <a:spLocks noChangeArrowheads="1"/>
          </p:cNvSpPr>
          <p:nvPr/>
        </p:nvSpPr>
        <p:spPr bwMode="auto">
          <a:xfrm>
            <a:off x="187325" y="1257300"/>
            <a:ext cx="316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( smush  '((t h i) (s i s) (s o c o) (o l) )</a:t>
            </a:r>
          </a:p>
        </p:txBody>
      </p:sp>
      <p:sp>
        <p:nvSpPr>
          <p:cNvPr id="28681" name="Rectangle 29"/>
          <p:cNvSpPr>
            <a:spLocks noChangeArrowheads="1"/>
          </p:cNvSpPr>
          <p:nvPr/>
        </p:nvSpPr>
        <p:spPr bwMode="auto">
          <a:xfrm>
            <a:off x="2886075" y="1258888"/>
            <a:ext cx="149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'( t h i s i s s o c o o l )</a:t>
            </a:r>
          </a:p>
        </p:txBody>
      </p:sp>
      <p:sp>
        <p:nvSpPr>
          <p:cNvPr id="28682" name="Rectangle 35"/>
          <p:cNvSpPr>
            <a:spLocks noChangeArrowheads="1"/>
          </p:cNvSpPr>
          <p:nvPr/>
        </p:nvSpPr>
        <p:spPr bwMode="auto">
          <a:xfrm>
            <a:off x="636588" y="7620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smush should concatenate all of the elements of L, which you should assume are lists</a:t>
            </a:r>
          </a:p>
        </p:txBody>
      </p:sp>
      <p:sp>
        <p:nvSpPr>
          <p:cNvPr id="28683" name="Oval 23"/>
          <p:cNvSpPr>
            <a:spLocks noChangeArrowheads="1"/>
          </p:cNvSpPr>
          <p:nvPr/>
        </p:nvSpPr>
        <p:spPr bwMode="auto">
          <a:xfrm>
            <a:off x="4745038" y="73501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684" name="Rectangle 35"/>
          <p:cNvSpPr>
            <a:spLocks noChangeArrowheads="1"/>
          </p:cNvSpPr>
          <p:nvPr/>
        </p:nvSpPr>
        <p:spPr bwMode="auto">
          <a:xfrm>
            <a:off x="5114925" y="69215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addk should add k to each element of L (all will be numeric)</a:t>
            </a:r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5056188" y="1279525"/>
            <a:ext cx="316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( addk  60  '( -18  101   7940 ) )</a:t>
            </a:r>
          </a:p>
        </p:txBody>
      </p:sp>
      <p:sp>
        <p:nvSpPr>
          <p:cNvPr id="28686" name="Rectangle 35"/>
          <p:cNvSpPr>
            <a:spLocks noChangeArrowheads="1"/>
          </p:cNvSpPr>
          <p:nvPr/>
        </p:nvSpPr>
        <p:spPr bwMode="auto">
          <a:xfrm>
            <a:off x="7458075" y="1279525"/>
            <a:ext cx="1076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'( 42 161 8000 )</a:t>
            </a:r>
          </a:p>
        </p:txBody>
      </p:sp>
      <p:sp>
        <p:nvSpPr>
          <p:cNvPr id="28687" name="Oval 23"/>
          <p:cNvSpPr>
            <a:spLocks noChangeArrowheads="1"/>
          </p:cNvSpPr>
          <p:nvPr/>
        </p:nvSpPr>
        <p:spPr bwMode="auto">
          <a:xfrm>
            <a:off x="265113" y="337026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688" name="Rectangle 35"/>
          <p:cNvSpPr>
            <a:spLocks noChangeArrowheads="1"/>
          </p:cNvSpPr>
          <p:nvPr/>
        </p:nvSpPr>
        <p:spPr bwMode="auto">
          <a:xfrm>
            <a:off x="739775" y="3465513"/>
            <a:ext cx="7813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Lotto-winner takes a list of tickets: '( (name n1 n2 n3 n4 n5) (name n1 n2 n3 n4 n5) ... ) and a list of winning numbers W as input. Then, lotto should return a list of the name of the winner (most matches with W) and the number of matches made. </a:t>
            </a:r>
          </a:p>
        </p:txBody>
      </p:sp>
      <p:sp>
        <p:nvSpPr>
          <p:cNvPr id="28689" name="Rectangle 31"/>
          <p:cNvSpPr>
            <a:spLocks noChangeArrowheads="1"/>
          </p:cNvSpPr>
          <p:nvPr/>
        </p:nvSpPr>
        <p:spPr bwMode="auto">
          <a:xfrm>
            <a:off x="2438400" y="3962400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(  lotto-winner     '( (Amy 2 3 41 42 50)  (Bea 3 40 50 51 52) )       '( 1 3 41 51 52 )   )</a:t>
            </a:r>
          </a:p>
        </p:txBody>
      </p:sp>
      <p:sp>
        <p:nvSpPr>
          <p:cNvPr id="28690" name="Rectangle 31"/>
          <p:cNvSpPr>
            <a:spLocks noChangeArrowheads="1"/>
          </p:cNvSpPr>
          <p:nvPr/>
        </p:nvSpPr>
        <p:spPr bwMode="auto">
          <a:xfrm>
            <a:off x="7769225" y="3962400"/>
            <a:ext cx="917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'( Bea 3 )</a:t>
            </a:r>
          </a:p>
        </p:txBody>
      </p:sp>
      <p:sp>
        <p:nvSpPr>
          <p:cNvPr id="28691" name="Line 42"/>
          <p:cNvSpPr>
            <a:spLocks noChangeShapeType="1"/>
          </p:cNvSpPr>
          <p:nvPr/>
        </p:nvSpPr>
        <p:spPr bwMode="auto">
          <a:xfrm>
            <a:off x="2590800" y="1376363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2" name="Line 43"/>
          <p:cNvSpPr>
            <a:spLocks noChangeShapeType="1"/>
          </p:cNvSpPr>
          <p:nvPr/>
        </p:nvSpPr>
        <p:spPr bwMode="auto">
          <a:xfrm>
            <a:off x="7061200" y="1404938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3" name="Line 44"/>
          <p:cNvSpPr>
            <a:spLocks noChangeShapeType="1"/>
          </p:cNvSpPr>
          <p:nvPr/>
        </p:nvSpPr>
        <p:spPr bwMode="auto">
          <a:xfrm>
            <a:off x="7410450" y="407670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4" name="Rectangle 24"/>
          <p:cNvSpPr>
            <a:spLocks noChangeArrowheads="1"/>
          </p:cNvSpPr>
          <p:nvPr/>
        </p:nvSpPr>
        <p:spPr bwMode="auto">
          <a:xfrm>
            <a:off x="739775" y="4295775"/>
            <a:ext cx="701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Here, write a </a:t>
            </a:r>
            <a:r>
              <a:rPr lang="en-US" sz="1200" i="1">
                <a:solidFill>
                  <a:srgbClr val="000000"/>
                </a:solidFill>
              </a:rPr>
              <a:t>helper function:   </a:t>
            </a:r>
            <a:r>
              <a:rPr lang="en-US" sz="1200">
                <a:solidFill>
                  <a:srgbClr val="000000"/>
                </a:solidFill>
              </a:rPr>
              <a:t>(matches T W)   returns the number of elements T and W have in common. </a:t>
            </a:r>
          </a:p>
        </p:txBody>
      </p:sp>
      <p:sp>
        <p:nvSpPr>
          <p:cNvPr id="28695" name="Rectangle 31"/>
          <p:cNvSpPr>
            <a:spLocks noChangeArrowheads="1"/>
          </p:cNvSpPr>
          <p:nvPr/>
        </p:nvSpPr>
        <p:spPr bwMode="auto">
          <a:xfrm>
            <a:off x="4411663" y="4632325"/>
            <a:ext cx="342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(  matches    ' (Bea 3 40 50 51 52)    '( 1 3 41 51 52 )   )</a:t>
            </a:r>
          </a:p>
        </p:txBody>
      </p:sp>
      <p:sp>
        <p:nvSpPr>
          <p:cNvPr id="28696" name="Rectangle 31"/>
          <p:cNvSpPr>
            <a:spLocks noChangeArrowheads="1"/>
          </p:cNvSpPr>
          <p:nvPr/>
        </p:nvSpPr>
        <p:spPr bwMode="auto">
          <a:xfrm>
            <a:off x="8116888" y="4638675"/>
            <a:ext cx="446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90BF3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7" name="Line 44"/>
          <p:cNvSpPr>
            <a:spLocks noChangeShapeType="1"/>
          </p:cNvSpPr>
          <p:nvPr/>
        </p:nvSpPr>
        <p:spPr bwMode="auto">
          <a:xfrm>
            <a:off x="7758113" y="476250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8" name="Rectangle 30"/>
          <p:cNvSpPr>
            <a:spLocks noChangeArrowheads="1"/>
          </p:cNvSpPr>
          <p:nvPr/>
        </p:nvSpPr>
        <p:spPr bwMode="auto">
          <a:xfrm>
            <a:off x="4648200" y="2895600"/>
            <a:ext cx="1482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What should this be?</a:t>
            </a:r>
            <a:endParaRPr lang="en-US" sz="1800"/>
          </a:p>
        </p:txBody>
      </p:sp>
      <p:sp>
        <p:nvSpPr>
          <p:cNvPr id="28699" name="Rectangle 31"/>
          <p:cNvSpPr>
            <a:spLocks noChangeArrowheads="1"/>
          </p:cNvSpPr>
          <p:nvPr/>
        </p:nvSpPr>
        <p:spPr bwMode="auto">
          <a:xfrm>
            <a:off x="76200" y="6553200"/>
            <a:ext cx="185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use filter + member...</a:t>
            </a:r>
            <a:endParaRPr lang="en-US" sz="1200"/>
          </a:p>
        </p:txBody>
      </p:sp>
      <p:sp>
        <p:nvSpPr>
          <p:cNvPr id="28700" name="Rectangle 31"/>
          <p:cNvSpPr>
            <a:spLocks noChangeArrowheads="1"/>
          </p:cNvSpPr>
          <p:nvPr/>
        </p:nvSpPr>
        <p:spPr bwMode="auto">
          <a:xfrm>
            <a:off x="3429000" y="93663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Name: ____________________          Login: ___________________</a:t>
            </a:r>
            <a:endParaRPr lang="en-US" sz="1800" dirty="0"/>
          </a:p>
        </p:txBody>
      </p:sp>
      <p:cxnSp>
        <p:nvCxnSpPr>
          <p:cNvPr id="28701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5448300" y="2400300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352425" y="3276600"/>
            <a:ext cx="813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(define (smush L)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sz="3600" b="1">
              <a:solidFill>
                <a:srgbClr val="000000"/>
              </a:solidFill>
              <a:latin typeface="Courier New" panose="02070309020205020404" pitchFamily="49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 (foldr _______ ______ L))     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0723" name="Oval 23"/>
          <p:cNvSpPr>
            <a:spLocks noChangeArrowheads="1"/>
          </p:cNvSpPr>
          <p:nvPr/>
        </p:nvSpPr>
        <p:spPr bwMode="auto">
          <a:xfrm>
            <a:off x="69850" y="80963"/>
            <a:ext cx="692150" cy="9096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8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724" name="Rectangle 31"/>
          <p:cNvSpPr>
            <a:spLocks noChangeArrowheads="1"/>
          </p:cNvSpPr>
          <p:nvPr/>
        </p:nvSpPr>
        <p:spPr bwMode="auto">
          <a:xfrm>
            <a:off x="609600" y="16764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90BF3"/>
                </a:solidFill>
                <a:latin typeface="Arial" panose="020B0604020202020204" pitchFamily="34" charset="0"/>
              </a:rPr>
              <a:t>( smush  '((t h i) (s i s) (s o c o) (o l) ) → '( t h i s i s s o c o o l )</a:t>
            </a:r>
          </a:p>
        </p:txBody>
      </p:sp>
      <p:sp>
        <p:nvSpPr>
          <p:cNvPr id="30725" name="Rectangle 35"/>
          <p:cNvSpPr>
            <a:spLocks noChangeArrowheads="1"/>
          </p:cNvSpPr>
          <p:nvPr/>
        </p:nvSpPr>
        <p:spPr bwMode="auto">
          <a:xfrm>
            <a:off x="774700" y="169863"/>
            <a:ext cx="7454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smush should concatenate all of the elements of L, which you should assume are lists</a:t>
            </a:r>
          </a:p>
        </p:txBody>
      </p:sp>
      <p:sp>
        <p:nvSpPr>
          <p:cNvPr id="30726" name="Title 2"/>
          <p:cNvSpPr txBox="1">
            <a:spLocks/>
          </p:cNvSpPr>
          <p:nvPr/>
        </p:nvSpPr>
        <p:spPr bwMode="auto">
          <a:xfrm>
            <a:off x="-74613" y="5715000"/>
            <a:ext cx="9218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(foldr proc init list)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55160" y="1229400"/>
              <a:ext cx="6548760" cy="522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20" y="1218960"/>
                <a:ext cx="6565320" cy="524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 you think we should move to Shan </a:t>
            </a:r>
            <a:r>
              <a:rPr lang="en-US" dirty="0" smtClean="0"/>
              <a:t>B460</a:t>
            </a:r>
          </a:p>
          <a:p>
            <a:pPr>
              <a:defRPr/>
            </a:pPr>
            <a:r>
              <a:rPr lang="en-US" dirty="0" smtClean="0"/>
              <a:t>Big Beckman style tables – little slope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Definitely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I don’t care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No</a:t>
            </a:r>
          </a:p>
          <a:p>
            <a:pPr marL="0" indent="0">
              <a:buNone/>
              <a:defRPr/>
            </a:pPr>
            <a:r>
              <a:rPr lang="en-US" dirty="0" smtClean="0"/>
              <a:t>We </a:t>
            </a:r>
            <a:r>
              <a:rPr lang="en-US" dirty="0" smtClean="0"/>
              <a:t>will be there October 14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2"/>
          <p:cNvSpPr txBox="1">
            <a:spLocks noChangeArrowheads="1"/>
          </p:cNvSpPr>
          <p:nvPr/>
        </p:nvSpPr>
        <p:spPr bwMode="auto">
          <a:xfrm>
            <a:off x="69850" y="3581400"/>
            <a:ext cx="8845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(define (addk k L)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sz="3600" b="1">
              <a:solidFill>
                <a:srgbClr val="000000"/>
              </a:solidFill>
              <a:latin typeface="Courier New" panose="02070309020205020404" pitchFamily="49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 (map                 L))   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3795" name="Oval 23"/>
          <p:cNvSpPr>
            <a:spLocks noChangeArrowheads="1"/>
          </p:cNvSpPr>
          <p:nvPr/>
        </p:nvSpPr>
        <p:spPr bwMode="auto">
          <a:xfrm>
            <a:off x="69850" y="80963"/>
            <a:ext cx="692150" cy="9096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8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3796" name="Rectangle 31"/>
          <p:cNvSpPr>
            <a:spLocks noChangeArrowheads="1"/>
          </p:cNvSpPr>
          <p:nvPr/>
        </p:nvSpPr>
        <p:spPr bwMode="auto">
          <a:xfrm>
            <a:off x="609600" y="18288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90BF3"/>
                </a:solidFill>
                <a:latin typeface="Arial" panose="020B0604020202020204" pitchFamily="34" charset="0"/>
              </a:rPr>
              <a:t>( addk  60  '( -18  101   7940 ) ) → '( 42 161 8000 )</a:t>
            </a:r>
          </a:p>
        </p:txBody>
      </p:sp>
      <p:sp>
        <p:nvSpPr>
          <p:cNvPr id="33797" name="Rectangle 35"/>
          <p:cNvSpPr>
            <a:spLocks noChangeArrowheads="1"/>
          </p:cNvSpPr>
          <p:nvPr/>
        </p:nvSpPr>
        <p:spPr bwMode="auto">
          <a:xfrm>
            <a:off x="774700" y="169863"/>
            <a:ext cx="7454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addk should add k to each element of L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(all will be numeric)</a:t>
            </a:r>
          </a:p>
        </p:txBody>
      </p:sp>
      <p:sp>
        <p:nvSpPr>
          <p:cNvPr id="33798" name="Title 2"/>
          <p:cNvSpPr txBox="1">
            <a:spLocks/>
          </p:cNvSpPr>
          <p:nvPr/>
        </p:nvSpPr>
        <p:spPr bwMode="auto">
          <a:xfrm>
            <a:off x="-74613" y="5715000"/>
            <a:ext cx="9218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(map proc list)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1840" y="3823560"/>
              <a:ext cx="5974200" cy="1449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280" y="3816000"/>
                <a:ext cx="5995080" cy="14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63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3"/>
          <p:cNvSpPr>
            <a:spLocks noChangeArrowheads="1"/>
          </p:cNvSpPr>
          <p:nvPr/>
        </p:nvSpPr>
        <p:spPr bwMode="auto">
          <a:xfrm>
            <a:off x="69850" y="80963"/>
            <a:ext cx="692150" cy="9096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8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819" name="Rectangle 31"/>
          <p:cNvSpPr>
            <a:spLocks noChangeArrowheads="1"/>
          </p:cNvSpPr>
          <p:nvPr/>
        </p:nvSpPr>
        <p:spPr bwMode="auto">
          <a:xfrm>
            <a:off x="0" y="150177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(matches '(Bea 3 40 50 51 52) '(1 3 41 51 52))→ 3</a:t>
            </a:r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774700" y="169863"/>
            <a:ext cx="7454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(matches T W)   returns the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number of elements T and W have in common. </a:t>
            </a:r>
          </a:p>
        </p:txBody>
      </p:sp>
      <p:sp>
        <p:nvSpPr>
          <p:cNvPr id="34821" name="Title 2"/>
          <p:cNvSpPr txBox="1">
            <a:spLocks/>
          </p:cNvSpPr>
          <p:nvPr/>
        </p:nvSpPr>
        <p:spPr bwMode="auto">
          <a:xfrm>
            <a:off x="-74613" y="5715000"/>
            <a:ext cx="9218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(filter predicate list)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13120" y="1861560"/>
              <a:ext cx="6201720" cy="13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5560" y="1851480"/>
                <a:ext cx="621180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5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3"/>
          <p:cNvSpPr>
            <a:spLocks noChangeArrowheads="1"/>
          </p:cNvSpPr>
          <p:nvPr/>
        </p:nvSpPr>
        <p:spPr bwMode="auto">
          <a:xfrm>
            <a:off x="69850" y="80963"/>
            <a:ext cx="692150" cy="9096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8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819" name="Rectangle 31"/>
          <p:cNvSpPr>
            <a:spLocks noChangeArrowheads="1"/>
          </p:cNvSpPr>
          <p:nvPr/>
        </p:nvSpPr>
        <p:spPr bwMode="auto">
          <a:xfrm>
            <a:off x="0" y="150177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(matches '(Bea 3 40 50 51 52) '(1 3 41 51 52))→ 3</a:t>
            </a:r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774700" y="169863"/>
            <a:ext cx="7454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(matches T W)   returns the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number of elements T and W have in common. </a:t>
            </a:r>
          </a:p>
        </p:txBody>
      </p:sp>
      <p:sp>
        <p:nvSpPr>
          <p:cNvPr id="34821" name="Title 2"/>
          <p:cNvSpPr txBox="1">
            <a:spLocks/>
          </p:cNvSpPr>
          <p:nvPr/>
        </p:nvSpPr>
        <p:spPr bwMode="auto">
          <a:xfrm>
            <a:off x="-74613" y="5715000"/>
            <a:ext cx="9218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(filter predicate list) 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200400"/>
            <a:ext cx="4762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588" y="6019800"/>
            <a:ext cx="3048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6225"/>
            <a:ext cx="40862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705600" y="609600"/>
            <a:ext cx="2133600" cy="2971800"/>
          </a:xfrm>
          <a:prstGeom prst="borderCallout1">
            <a:avLst>
              <a:gd name="adj1" fmla="val 11306"/>
              <a:gd name="adj2" fmla="val 543"/>
              <a:gd name="adj3" fmla="val 150622"/>
              <a:gd name="adj4" fmla="val -1513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Function output is a </a:t>
            </a:r>
            <a:r>
              <a:rPr lang="en-US" sz="3600" u="sng" dirty="0"/>
              <a:t>function</a:t>
            </a:r>
          </a:p>
          <a:p>
            <a:pPr algn="ctr" eaLnBrk="1" hangingPunct="1">
              <a:defRPr/>
            </a:pPr>
            <a:r>
              <a:rPr lang="en-US" sz="3600" b="1" i="1" dirty="0"/>
              <a:t>(</a:t>
            </a:r>
            <a:r>
              <a:rPr lang="en-US" sz="3600" b="1" i="1" dirty="0" err="1"/>
              <a:t>Woah</a:t>
            </a:r>
            <a:r>
              <a:rPr lang="en-US" sz="3600" b="1" i="1" dirty="0"/>
              <a:t>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2"/>
          <a:stretch/>
        </p:blipFill>
        <p:spPr bwMode="auto">
          <a:xfrm>
            <a:off x="142875" y="4495800"/>
            <a:ext cx="7705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smtClean="0"/>
              <a:t>Language Detail:</a:t>
            </a:r>
            <a:br>
              <a:rPr lang="en-US" b="1" smtClean="0"/>
            </a:br>
            <a:r>
              <a:rPr lang="en-US" b="1" smtClean="0"/>
              <a:t>You can use define inside a function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2"/>
          <a:stretch/>
        </p:blipFill>
        <p:spPr bwMode="auto">
          <a:xfrm>
            <a:off x="-9525" y="1676400"/>
            <a:ext cx="7705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324600" y="3124200"/>
            <a:ext cx="2743200" cy="1676400"/>
          </a:xfrm>
          <a:prstGeom prst="borderCallout1">
            <a:avLst>
              <a:gd name="adj1" fmla="val 48229"/>
              <a:gd name="adj2" fmla="val -1600"/>
              <a:gd name="adj3" fmla="val 47920"/>
              <a:gd name="adj4" fmla="val -455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These return the same thing. </a:t>
            </a:r>
          </a:p>
          <a:p>
            <a:pPr algn="ctr" eaLnBrk="1" hangingPunct="1">
              <a:defRPr/>
            </a:pPr>
            <a:r>
              <a:rPr lang="en-US" sz="2400" dirty="0"/>
              <a:t>You can also define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3548063"/>
            <a:ext cx="3733800" cy="523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(+ 40 2)       )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/>
              <a:t>Example: Function output is a function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3820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</a:t>
            </a:r>
            <a:r>
              <a:rPr lang="en-US" sz="2800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(define (adder-function y) (+ </a:t>
            </a:r>
            <a:r>
              <a:rPr lang="en-US" sz="2800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&gt;(make-adder 3)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#&lt;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procedure:adder-function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(make-adder 3)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0" y="3548063"/>
            <a:ext cx="3733800" cy="523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adder-function 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3416300"/>
            <a:ext cx="18288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Line Callout 1 21"/>
          <p:cNvSpPr/>
          <p:nvPr/>
        </p:nvSpPr>
        <p:spPr>
          <a:xfrm>
            <a:off x="1752600" y="6246813"/>
            <a:ext cx="6537325" cy="357187"/>
          </a:xfrm>
          <a:prstGeom prst="borderCallout1">
            <a:avLst>
              <a:gd name="adj1" fmla="val 11306"/>
              <a:gd name="adj2" fmla="val 543"/>
              <a:gd name="adj3" fmla="val -47337"/>
              <a:gd name="adj4" fmla="val -58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What is x? 	a) 3		b)4		c)??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make-adder</a:t>
            </a:r>
            <a:r>
              <a:rPr lang="en-US" dirty="0" smtClean="0"/>
              <a:t>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Lambda </a:t>
            </a:r>
            <a:br>
              <a:rPr lang="en-US" sz="8800" b="1" smtClean="0"/>
            </a:br>
            <a:r>
              <a:rPr lang="el-GR" sz="8800" b="1" smtClean="0"/>
              <a:t>λ</a:t>
            </a:r>
            <a:r>
              <a:rPr lang="en-US" sz="8800" b="1" smtClean="0"/>
              <a:t/>
            </a:r>
            <a:br>
              <a:rPr lang="en-US" sz="8800" b="1" smtClean="0"/>
            </a:br>
            <a:r>
              <a:rPr lang="en-US" sz="7200" b="1" smtClean="0"/>
              <a:t>Makes a procedure!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676400"/>
            <a:ext cx="83820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(square         x) (* x x))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square (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(x) (* x x))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square               3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(lambda (x) (* x x)) 3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/>
              <a:t>Syntactic Sugar (</a:t>
            </a:r>
            <a:r>
              <a:rPr lang="el-GR" b="1" smtClean="0"/>
              <a:t>λ</a:t>
            </a:r>
            <a:r>
              <a:rPr lang="en-US" b="1" smtClean="0"/>
              <a:t> makes a function)</a:t>
            </a:r>
          </a:p>
        </p:txBody>
      </p:sp>
      <p:grpSp>
        <p:nvGrpSpPr>
          <p:cNvPr id="16388" name="Group 49"/>
          <p:cNvGrpSpPr>
            <a:grpSpLocks/>
          </p:cNvGrpSpPr>
          <p:nvPr/>
        </p:nvGrpSpPr>
        <p:grpSpPr bwMode="auto">
          <a:xfrm>
            <a:off x="8556625" y="6300788"/>
            <a:ext cx="355600" cy="381000"/>
            <a:chOff x="2928" y="1051"/>
            <a:chExt cx="840" cy="957"/>
          </a:xfrm>
        </p:grpSpPr>
        <p:sp>
          <p:nvSpPr>
            <p:cNvPr id="164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9" name="Text Box 54"/>
          <p:cNvSpPr txBox="1">
            <a:spLocks noChangeArrowheads="1"/>
          </p:cNvSpPr>
          <p:nvPr/>
        </p:nvSpPr>
        <p:spPr bwMode="auto">
          <a:xfrm>
            <a:off x="7196138" y="6029325"/>
            <a:ext cx="1719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Remember to keep track of your input/output type(s)!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667000" y="2286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562600" y="2286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6858000" y="2286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23622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Function name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62600" y="254635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Args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58000" y="254635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Body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1371600" y="4495800"/>
            <a:ext cx="0" cy="9906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09700" y="4572000"/>
            <a:ext cx="1943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function to call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5334000" y="43942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0" y="4656138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Input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50900" y="5524500"/>
            <a:ext cx="4156075" cy="48260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  <p:bldP spid="37" grpId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52400" y="1981200"/>
            <a:ext cx="83820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x)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(define (adder-function y) (+ x y))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adder-function)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x)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(lambda (y) (+ x y)))</a:t>
            </a: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smtClean="0"/>
              <a:t>Function output is a function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3416300"/>
            <a:ext cx="18288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413" name="Group 49"/>
          <p:cNvGrpSpPr>
            <a:grpSpLocks/>
          </p:cNvGrpSpPr>
          <p:nvPr/>
        </p:nvGrpSpPr>
        <p:grpSpPr bwMode="auto">
          <a:xfrm>
            <a:off x="8556625" y="6300788"/>
            <a:ext cx="355600" cy="381000"/>
            <a:chOff x="2928" y="1051"/>
            <a:chExt cx="840" cy="957"/>
          </a:xfrm>
        </p:grpSpPr>
        <p:sp>
          <p:nvSpPr>
            <p:cNvPr id="1741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1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54"/>
          <p:cNvSpPr txBox="1">
            <a:spLocks noChangeArrowheads="1"/>
          </p:cNvSpPr>
          <p:nvPr/>
        </p:nvSpPr>
        <p:spPr bwMode="auto">
          <a:xfrm>
            <a:off x="7832725" y="6238875"/>
            <a:ext cx="896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Beautiful!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5741988" y="1524000"/>
            <a:ext cx="3124200" cy="1143000"/>
          </a:xfrm>
          <a:prstGeom prst="borderCallout1">
            <a:avLst>
              <a:gd name="adj1" fmla="val 11306"/>
              <a:gd name="adj2" fmla="val 543"/>
              <a:gd name="adj3" fmla="val 67289"/>
              <a:gd name="adj4" fmla="val -208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/>
              <a:t>From earlier slide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719638" y="3440113"/>
            <a:ext cx="2044700" cy="1943100"/>
          </a:xfrm>
          <a:prstGeom prst="borderCallout1">
            <a:avLst>
              <a:gd name="adj1" fmla="val 11306"/>
              <a:gd name="adj2" fmla="val 543"/>
              <a:gd name="adj3" fmla="val 67289"/>
              <a:gd name="adj4" fmla="val -208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This is equivalent!</a:t>
            </a:r>
          </a:p>
          <a:p>
            <a:pPr algn="ctr" eaLnBrk="1" hangingPunct="1">
              <a:defRPr/>
            </a:pPr>
            <a:r>
              <a:rPr lang="en-US" sz="2400" dirty="0"/>
              <a:t>(Lambda makes things more concise.)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pair program, please put your partner’s login in the partner field as: #cs60-xx</a:t>
            </a:r>
          </a:p>
          <a:p>
            <a:r>
              <a:rPr lang="en-US" dirty="0" smtClean="0"/>
              <a:t>No name on homework. </a:t>
            </a:r>
          </a:p>
          <a:p>
            <a:r>
              <a:rPr lang="en-US" dirty="0" smtClean="0"/>
              <a:t>No “comment out with a box”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9144000" cy="6781800"/>
          </a:xfrm>
        </p:spPr>
        <p:txBody>
          <a:bodyPr lIns="63360" tIns="25560" rIns="63360" bIns="25560"/>
          <a:lstStyle/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(define (cat y)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   (lambda (x) (+ x 1)))</a:t>
            </a:r>
            <a:endParaRPr lang="en-US" sz="3400" i="1" smtClean="0">
              <a:latin typeface="Courier New" panose="02070309020205020404" pitchFamily="49" charset="0"/>
            </a:endParaRP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(define dog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   (lambda (x) (+ x 1)))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endParaRPr lang="en-US" sz="3400" smtClean="0">
              <a:latin typeface="Courier New" panose="02070309020205020404" pitchFamily="49" charset="0"/>
            </a:endParaRP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/>
              <a:t>Which of these gives the answer 2?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  (cat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II ((cat 1)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III(dog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IV ((dog 1)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endParaRPr lang="en-US" sz="3400" smtClean="0">
              <a:latin typeface="Courier New" panose="02070309020205020404" pitchFamily="49" charset="0"/>
            </a:endParaRP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endParaRPr lang="en-US" sz="3400" smtClean="0">
              <a:latin typeface="Courier New" panose="02070309020205020404" pitchFamily="49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6248400" y="3940175"/>
            <a:ext cx="2743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A)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III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B)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IV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C)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IV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D)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III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E) Not sure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Binary Tree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153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9"/>
          <p:cNvSpPr>
            <a:spLocks noChangeArrowheads="1"/>
          </p:cNvSpPr>
          <p:nvPr/>
        </p:nvSpPr>
        <p:spPr bwMode="auto">
          <a:xfrm>
            <a:off x="588963" y="166688"/>
            <a:ext cx="4595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Lists' </a:t>
            </a:r>
            <a:r>
              <a:rPr lang="en-US" sz="4200" i="1"/>
              <a:t>disadvantages</a:t>
            </a:r>
            <a:endParaRPr lang="en-US" sz="4200"/>
          </a:p>
        </p:txBody>
      </p:sp>
      <p:grpSp>
        <p:nvGrpSpPr>
          <p:cNvPr id="35843" name="Group 40"/>
          <p:cNvGrpSpPr>
            <a:grpSpLocks/>
          </p:cNvGrpSpPr>
          <p:nvPr/>
        </p:nvGrpSpPr>
        <p:grpSpPr bwMode="auto">
          <a:xfrm>
            <a:off x="392113" y="990600"/>
            <a:ext cx="5170487" cy="228600"/>
            <a:chOff x="295" y="1311"/>
            <a:chExt cx="5177" cy="114"/>
          </a:xfrm>
        </p:grpSpPr>
        <p:sp>
          <p:nvSpPr>
            <p:cNvPr id="35857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858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358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103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ounded Rectangle 41"/>
          <p:cNvSpPr>
            <a:spLocks noChangeArrowheads="1"/>
          </p:cNvSpPr>
          <p:nvPr/>
        </p:nvSpPr>
        <p:spPr bwMode="auto">
          <a:xfrm>
            <a:off x="533400" y="36576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Mo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Mermaids</a:t>
            </a:r>
          </a:p>
          <a:p>
            <a:pPr eaLnBrk="1" hangingPunct="1"/>
            <a:r>
              <a:rPr lang="en-US"/>
              <a:t>909-555-SWIM</a:t>
            </a:r>
          </a:p>
        </p:txBody>
      </p:sp>
      <p:sp>
        <p:nvSpPr>
          <p:cNvPr id="35846" name="Rounded Rectangle 42"/>
          <p:cNvSpPr>
            <a:spLocks noChangeArrowheads="1"/>
          </p:cNvSpPr>
          <p:nvPr/>
        </p:nvSpPr>
        <p:spPr bwMode="auto">
          <a:xfrm>
            <a:off x="533400" y="25908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Fran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Foto</a:t>
            </a:r>
          </a:p>
          <a:p>
            <a:pPr eaLnBrk="1" hangingPunct="1"/>
            <a:r>
              <a:rPr lang="en-US"/>
              <a:t>909-555-FOTO</a:t>
            </a:r>
          </a:p>
        </p:txBody>
      </p:sp>
      <p:sp>
        <p:nvSpPr>
          <p:cNvPr id="35847" name="Rounded Rectangle 43"/>
          <p:cNvSpPr>
            <a:spLocks noChangeArrowheads="1"/>
          </p:cNvSpPr>
          <p:nvPr/>
        </p:nvSpPr>
        <p:spPr bwMode="auto">
          <a:xfrm>
            <a:off x="533400" y="15240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AAA Aardvark Training</a:t>
            </a:r>
          </a:p>
          <a:p>
            <a:pPr eaLnBrk="1" hangingPunct="1"/>
            <a:r>
              <a:rPr lang="en-US"/>
              <a:t>909-555-NICE</a:t>
            </a:r>
          </a:p>
        </p:txBody>
      </p:sp>
      <p:sp>
        <p:nvSpPr>
          <p:cNvPr id="35848" name="Rounded Rectangle 44"/>
          <p:cNvSpPr>
            <a:spLocks noChangeArrowheads="1"/>
          </p:cNvSpPr>
          <p:nvPr/>
        </p:nvSpPr>
        <p:spPr bwMode="auto">
          <a:xfrm>
            <a:off x="533400" y="47244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Pam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Pretzels</a:t>
            </a:r>
          </a:p>
          <a:p>
            <a:pPr eaLnBrk="1" hangingPunct="1"/>
            <a:r>
              <a:rPr lang="en-US"/>
              <a:t>909-555-PRZL</a:t>
            </a:r>
          </a:p>
        </p:txBody>
      </p:sp>
      <p:sp>
        <p:nvSpPr>
          <p:cNvPr id="35849" name="Rounded Rectangle 45"/>
          <p:cNvSpPr>
            <a:spLocks noChangeArrowheads="1"/>
          </p:cNvSpPr>
          <p:nvPr/>
        </p:nvSpPr>
        <p:spPr bwMode="auto">
          <a:xfrm>
            <a:off x="533400" y="57912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Zyzzyva Exterminators</a:t>
            </a:r>
          </a:p>
          <a:p>
            <a:pPr eaLnBrk="1" hangingPunct="1"/>
            <a:r>
              <a:rPr lang="en-US"/>
              <a:t>909-555-GONE</a:t>
            </a:r>
          </a:p>
        </p:txBody>
      </p:sp>
      <p:cxnSp>
        <p:nvCxnSpPr>
          <p:cNvPr id="35850" name="Straight Arrow Connector 49"/>
          <p:cNvCxnSpPr>
            <a:cxnSpLocks noChangeShapeType="1"/>
          </p:cNvCxnSpPr>
          <p:nvPr/>
        </p:nvCxnSpPr>
        <p:spPr bwMode="auto">
          <a:xfrm rot="5400000">
            <a:off x="1219201" y="4419600"/>
            <a:ext cx="38100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eft Arrow 55"/>
          <p:cNvSpPr>
            <a:spLocks noChangeArrowheads="1"/>
          </p:cNvSpPr>
          <p:nvPr/>
        </p:nvSpPr>
        <p:spPr bwMode="auto">
          <a:xfrm>
            <a:off x="2819400" y="1604963"/>
            <a:ext cx="739775" cy="212725"/>
          </a:xfrm>
          <a:prstGeom prst="leftArrow">
            <a:avLst>
              <a:gd name="adj1" fmla="val 50000"/>
              <a:gd name="adj2" fmla="val 50007"/>
            </a:avLst>
          </a:prstGeom>
          <a:solidFill>
            <a:srgbClr val="090BF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52" name="Left Arrow 58"/>
          <p:cNvSpPr>
            <a:spLocks noChangeArrowheads="1"/>
          </p:cNvSpPr>
          <p:nvPr/>
        </p:nvSpPr>
        <p:spPr bwMode="auto">
          <a:xfrm>
            <a:off x="2819400" y="2001838"/>
            <a:ext cx="739775" cy="212725"/>
          </a:xfrm>
          <a:prstGeom prst="leftArrow">
            <a:avLst>
              <a:gd name="adj1" fmla="val 50000"/>
              <a:gd name="adj2" fmla="val 50055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53" name="TextBox 59"/>
          <p:cNvSpPr txBox="1">
            <a:spLocks noChangeArrowheads="1"/>
          </p:cNvSpPr>
          <p:nvPr/>
        </p:nvSpPr>
        <p:spPr bwMode="auto">
          <a:xfrm>
            <a:off x="3895725" y="144780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key</a:t>
            </a:r>
          </a:p>
        </p:txBody>
      </p:sp>
      <p:sp>
        <p:nvSpPr>
          <p:cNvPr id="35854" name="TextBox 60"/>
          <p:cNvSpPr txBox="1">
            <a:spLocks noChangeArrowheads="1"/>
          </p:cNvSpPr>
          <p:nvPr/>
        </p:nvSpPr>
        <p:spPr bwMode="auto">
          <a:xfrm>
            <a:off x="3789363" y="19050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value</a:t>
            </a:r>
          </a:p>
        </p:txBody>
      </p:sp>
      <p:sp>
        <p:nvSpPr>
          <p:cNvPr id="35855" name="TextBox 60"/>
          <p:cNvSpPr txBox="1">
            <a:spLocks noChangeArrowheads="1"/>
          </p:cNvSpPr>
          <p:nvPr/>
        </p:nvSpPr>
        <p:spPr bwMode="auto">
          <a:xfrm>
            <a:off x="6248400" y="2724150"/>
            <a:ext cx="2170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phone books hold the </a:t>
            </a:r>
            <a:r>
              <a:rPr lang="en-US" sz="15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key</a:t>
            </a:r>
          </a:p>
        </p:txBody>
      </p:sp>
      <p:sp>
        <p:nvSpPr>
          <p:cNvPr id="35856" name="Rectangle 10"/>
          <p:cNvSpPr>
            <a:spLocks noChangeArrowheads="1"/>
          </p:cNvSpPr>
          <p:nvPr/>
        </p:nvSpPr>
        <p:spPr bwMode="auto">
          <a:xfrm>
            <a:off x="3429000" y="4038600"/>
            <a:ext cx="449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</a:rPr>
              <a:t>If we use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</a:rPr>
              <a:t>, this will take  O(N) time, where N is the # of entries in the association list.</a:t>
            </a:r>
          </a:p>
        </p:txBody>
      </p:sp>
    </p:spTree>
    <p:extLst>
      <p:ext uri="{BB962C8B-B14F-4D97-AF65-F5344CB8AC3E}">
        <p14:creationId xmlns:p14="http://schemas.microsoft.com/office/powerpoint/2010/main" val="1435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9"/>
          <p:cNvSpPr>
            <a:spLocks noChangeArrowheads="1"/>
          </p:cNvSpPr>
          <p:nvPr/>
        </p:nvSpPr>
        <p:spPr bwMode="auto">
          <a:xfrm>
            <a:off x="1265238" y="166688"/>
            <a:ext cx="3244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Trees are fast!</a:t>
            </a:r>
          </a:p>
        </p:txBody>
      </p:sp>
      <p:grpSp>
        <p:nvGrpSpPr>
          <p:cNvPr id="36867" name="Group 40"/>
          <p:cNvGrpSpPr>
            <a:grpSpLocks/>
          </p:cNvGrpSpPr>
          <p:nvPr/>
        </p:nvGrpSpPr>
        <p:grpSpPr bwMode="auto">
          <a:xfrm>
            <a:off x="392113" y="990600"/>
            <a:ext cx="5170487" cy="228600"/>
            <a:chOff x="295" y="1311"/>
            <a:chExt cx="5177" cy="114"/>
          </a:xfrm>
        </p:grpSpPr>
        <p:sp>
          <p:nvSpPr>
            <p:cNvPr id="36888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889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6868" name="Rounded Rectangle 41"/>
          <p:cNvSpPr>
            <a:spLocks noChangeArrowheads="1"/>
          </p:cNvSpPr>
          <p:nvPr/>
        </p:nvSpPr>
        <p:spPr bwMode="auto">
          <a:xfrm>
            <a:off x="3646488" y="3111500"/>
            <a:ext cx="2144712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Mo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Mermaids</a:t>
            </a:r>
          </a:p>
          <a:p>
            <a:pPr eaLnBrk="1" hangingPunct="1"/>
            <a:r>
              <a:rPr lang="en-US"/>
              <a:t>909-555-SWIM</a:t>
            </a:r>
          </a:p>
        </p:txBody>
      </p:sp>
      <p:sp>
        <p:nvSpPr>
          <p:cNvPr id="36869" name="Rounded Rectangle 42"/>
          <p:cNvSpPr>
            <a:spLocks noChangeArrowheads="1"/>
          </p:cNvSpPr>
          <p:nvPr/>
        </p:nvSpPr>
        <p:spPr bwMode="auto">
          <a:xfrm>
            <a:off x="1905000" y="44196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Fran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Foto</a:t>
            </a:r>
          </a:p>
          <a:p>
            <a:pPr eaLnBrk="1" hangingPunct="1"/>
            <a:r>
              <a:rPr lang="en-US"/>
              <a:t>909-555-FOTO</a:t>
            </a:r>
          </a:p>
        </p:txBody>
      </p:sp>
      <p:sp>
        <p:nvSpPr>
          <p:cNvPr id="36870" name="Rounded Rectangle 43"/>
          <p:cNvSpPr>
            <a:spLocks noChangeArrowheads="1"/>
          </p:cNvSpPr>
          <p:nvPr/>
        </p:nvSpPr>
        <p:spPr bwMode="auto">
          <a:xfrm>
            <a:off x="163513" y="5727700"/>
            <a:ext cx="2144712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AAA Aardvark Training</a:t>
            </a:r>
          </a:p>
          <a:p>
            <a:pPr eaLnBrk="1" hangingPunct="1"/>
            <a:r>
              <a:rPr lang="en-US"/>
              <a:t>909-555-NICE</a:t>
            </a:r>
          </a:p>
        </p:txBody>
      </p:sp>
      <p:sp>
        <p:nvSpPr>
          <p:cNvPr id="36871" name="Rounded Rectangle 44"/>
          <p:cNvSpPr>
            <a:spLocks noChangeArrowheads="1"/>
          </p:cNvSpPr>
          <p:nvPr/>
        </p:nvSpPr>
        <p:spPr bwMode="auto">
          <a:xfrm>
            <a:off x="5181600" y="44196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Pam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Pretzels</a:t>
            </a:r>
          </a:p>
          <a:p>
            <a:pPr eaLnBrk="1" hangingPunct="1"/>
            <a:r>
              <a:rPr lang="en-US"/>
              <a:t>909-555-PRZL</a:t>
            </a:r>
          </a:p>
        </p:txBody>
      </p:sp>
      <p:sp>
        <p:nvSpPr>
          <p:cNvPr id="36872" name="Rounded Rectangle 45"/>
          <p:cNvSpPr>
            <a:spLocks noChangeArrowheads="1"/>
          </p:cNvSpPr>
          <p:nvPr/>
        </p:nvSpPr>
        <p:spPr bwMode="auto">
          <a:xfrm>
            <a:off x="6858000" y="57150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Zyzzyva Exterminators</a:t>
            </a:r>
          </a:p>
          <a:p>
            <a:pPr eaLnBrk="1" hangingPunct="1"/>
            <a:r>
              <a:rPr lang="en-US"/>
              <a:t>909-555-GONE</a:t>
            </a:r>
          </a:p>
        </p:txBody>
      </p:sp>
      <p:cxnSp>
        <p:nvCxnSpPr>
          <p:cNvPr id="36873" name="Straight Arrow Connector 47"/>
          <p:cNvCxnSpPr>
            <a:cxnSpLocks noChangeShapeType="1"/>
          </p:cNvCxnSpPr>
          <p:nvPr/>
        </p:nvCxnSpPr>
        <p:spPr bwMode="auto">
          <a:xfrm rot="10800000" flipV="1">
            <a:off x="3276600" y="3962400"/>
            <a:ext cx="9144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49"/>
          <p:cNvCxnSpPr>
            <a:cxnSpLocks noChangeShapeType="1"/>
          </p:cNvCxnSpPr>
          <p:nvPr/>
        </p:nvCxnSpPr>
        <p:spPr bwMode="auto">
          <a:xfrm>
            <a:off x="5181600" y="3962400"/>
            <a:ext cx="8382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2286000" y="5257800"/>
            <a:ext cx="3048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53"/>
          <p:cNvCxnSpPr>
            <a:cxnSpLocks noChangeShapeType="1"/>
          </p:cNvCxnSpPr>
          <p:nvPr/>
        </p:nvCxnSpPr>
        <p:spPr bwMode="auto">
          <a:xfrm>
            <a:off x="3276600" y="5257800"/>
            <a:ext cx="3810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55"/>
          <p:cNvCxnSpPr>
            <a:cxnSpLocks noChangeShapeType="1"/>
          </p:cNvCxnSpPr>
          <p:nvPr/>
        </p:nvCxnSpPr>
        <p:spPr bwMode="auto">
          <a:xfrm rot="10800000" flipV="1">
            <a:off x="5791200" y="5257800"/>
            <a:ext cx="3048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56"/>
          <p:cNvCxnSpPr>
            <a:cxnSpLocks noChangeShapeType="1"/>
          </p:cNvCxnSpPr>
          <p:nvPr/>
        </p:nvCxnSpPr>
        <p:spPr bwMode="auto">
          <a:xfrm>
            <a:off x="6781800" y="5257800"/>
            <a:ext cx="3810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eft Arrow 55"/>
          <p:cNvSpPr>
            <a:spLocks noChangeArrowheads="1"/>
          </p:cNvSpPr>
          <p:nvPr/>
        </p:nvSpPr>
        <p:spPr bwMode="auto">
          <a:xfrm>
            <a:off x="5638800" y="3276600"/>
            <a:ext cx="739775" cy="212725"/>
          </a:xfrm>
          <a:prstGeom prst="lef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1717E1"/>
              </a:gs>
              <a:gs pos="20000">
                <a:srgbClr val="1B1BDC"/>
              </a:gs>
              <a:gs pos="100000">
                <a:srgbClr val="1212A8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80" name="Left Arrow 58"/>
          <p:cNvSpPr>
            <a:spLocks noChangeArrowheads="1"/>
          </p:cNvSpPr>
          <p:nvPr/>
        </p:nvSpPr>
        <p:spPr bwMode="auto">
          <a:xfrm>
            <a:off x="5661025" y="3673475"/>
            <a:ext cx="739775" cy="212725"/>
          </a:xfrm>
          <a:prstGeom prst="left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81" name="TextBox 59"/>
          <p:cNvSpPr txBox="1">
            <a:spLocks noChangeArrowheads="1"/>
          </p:cNvSpPr>
          <p:nvPr/>
        </p:nvSpPr>
        <p:spPr bwMode="auto">
          <a:xfrm>
            <a:off x="6400800" y="311943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ja-JP" altLang="en-US" sz="2400" b="1">
                <a:latin typeface="Times New Roman" panose="02020603050405020304" pitchFamily="18" charset="0"/>
              </a:rPr>
              <a:t>“</a:t>
            </a:r>
            <a:r>
              <a:rPr lang="en-US" altLang="ja-JP" sz="2400" b="1">
                <a:latin typeface="Times New Roman" panose="02020603050405020304" pitchFamily="18" charset="0"/>
              </a:rPr>
              <a:t>key</a:t>
            </a:r>
            <a:r>
              <a:rPr lang="ja-JP" altLang="en-US" sz="2400" b="1">
                <a:latin typeface="Times New Roman" panose="02020603050405020304" pitchFamily="18" charset="0"/>
              </a:rPr>
              <a:t>”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6882" name="TextBox 60"/>
          <p:cNvSpPr txBox="1">
            <a:spLocks noChangeArrowheads="1"/>
          </p:cNvSpPr>
          <p:nvPr/>
        </p:nvSpPr>
        <p:spPr bwMode="auto">
          <a:xfrm>
            <a:off x="6477000" y="3576638"/>
            <a:ext cx="119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ja-JP" altLang="en-US" sz="2400" b="1">
                <a:latin typeface="Times New Roman" panose="02020603050405020304" pitchFamily="18" charset="0"/>
              </a:rPr>
              <a:t>“</a:t>
            </a:r>
            <a:r>
              <a:rPr lang="en-US" altLang="ja-JP" sz="2400" b="1">
                <a:latin typeface="Times New Roman" panose="02020603050405020304" pitchFamily="18" charset="0"/>
              </a:rPr>
              <a:t>value</a:t>
            </a:r>
            <a:r>
              <a:rPr lang="ja-JP" altLang="en-US" sz="2400" b="1">
                <a:latin typeface="Times New Roman" panose="02020603050405020304" pitchFamily="18" charset="0"/>
              </a:rPr>
              <a:t>”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6883" name="Rectangle 84"/>
          <p:cNvSpPr>
            <a:spLocks noChangeArrowheads="1"/>
          </p:cNvSpPr>
          <p:nvPr/>
        </p:nvSpPr>
        <p:spPr bwMode="auto">
          <a:xfrm>
            <a:off x="5486400" y="56388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36884" name="Rectangle 85"/>
          <p:cNvSpPr>
            <a:spLocks noChangeArrowheads="1"/>
          </p:cNvSpPr>
          <p:nvPr/>
        </p:nvSpPr>
        <p:spPr bwMode="auto">
          <a:xfrm>
            <a:off x="3457575" y="5653088"/>
            <a:ext cx="53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36885" name="Rectangle 10"/>
          <p:cNvSpPr>
            <a:spLocks noChangeArrowheads="1"/>
          </p:cNvSpPr>
          <p:nvPr/>
        </p:nvSpPr>
        <p:spPr bwMode="auto">
          <a:xfrm>
            <a:off x="533400" y="1371600"/>
            <a:ext cx="487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</a:rPr>
              <a:t>Idea: use our phone-book search to </a:t>
            </a:r>
            <a:r>
              <a:rPr lang="en-US" sz="2800" i="1">
                <a:solidFill>
                  <a:srgbClr val="000000"/>
                </a:solidFill>
                <a:latin typeface="Cambria" panose="02040503050406030204" pitchFamily="18" charset="0"/>
              </a:rPr>
              <a:t>structure </a:t>
            </a: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</a:rPr>
              <a:t>our data!</a:t>
            </a:r>
          </a:p>
        </p:txBody>
      </p:sp>
      <p:sp>
        <p:nvSpPr>
          <p:cNvPr id="36886" name="Rectangle 66"/>
          <p:cNvSpPr>
            <a:spLocks noChangeArrowheads="1"/>
          </p:cNvSpPr>
          <p:nvPr/>
        </p:nvSpPr>
        <p:spPr bwMode="auto">
          <a:xfrm>
            <a:off x="3505200" y="6324600"/>
            <a:ext cx="240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  <a:latin typeface="Cambria" panose="02040503050406030204" pitchFamily="18" charset="0"/>
              </a:rPr>
              <a:t>How deep will this tree be?</a:t>
            </a:r>
            <a:endParaRPr lang="en-US" sz="1500">
              <a:solidFill>
                <a:srgbClr val="090BF3"/>
              </a:solidFill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6781800" y="166688"/>
            <a:ext cx="2057400" cy="2881312"/>
          </a:xfrm>
          <a:prstGeom prst="borderCallout1">
            <a:avLst>
              <a:gd name="adj1" fmla="val 99034"/>
              <a:gd name="adj2" fmla="val -51564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What do you use to look things up?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 dirty="0"/>
              <a:t>Key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 dirty="0"/>
              <a:t>Value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6574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3"/>
          <p:cNvSpPr>
            <a:spLocks noChangeArrowheads="1"/>
          </p:cNvSpPr>
          <p:nvPr/>
        </p:nvSpPr>
        <p:spPr bwMode="auto">
          <a:xfrm>
            <a:off x="3962400" y="2370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2743200" y="3360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4030663" y="3360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5334000" y="3360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Oval 7"/>
          <p:cNvSpPr>
            <a:spLocks noChangeArrowheads="1"/>
          </p:cNvSpPr>
          <p:nvPr/>
        </p:nvSpPr>
        <p:spPr bwMode="auto">
          <a:xfrm>
            <a:off x="2209800" y="4275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5" name="Oval 8"/>
          <p:cNvSpPr>
            <a:spLocks noChangeArrowheads="1"/>
          </p:cNvSpPr>
          <p:nvPr/>
        </p:nvSpPr>
        <p:spPr bwMode="auto">
          <a:xfrm>
            <a:off x="3124200" y="4275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5715000" y="4275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7" name="Oval 10"/>
          <p:cNvSpPr>
            <a:spLocks noChangeArrowheads="1"/>
          </p:cNvSpPr>
          <p:nvPr/>
        </p:nvSpPr>
        <p:spPr bwMode="auto">
          <a:xfrm>
            <a:off x="6019800" y="51133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 flipH="1">
            <a:off x="3276600" y="2827338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4648200" y="2827338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4343400" y="2979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 flipH="1">
            <a:off x="2667000" y="3894138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3200400" y="3970338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5791200" y="3970338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6172200" y="4884738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18"/>
          <p:cNvSpPr>
            <a:spLocks/>
          </p:cNvSpPr>
          <p:nvPr/>
        </p:nvSpPr>
        <p:spPr bwMode="auto">
          <a:xfrm>
            <a:off x="6934200" y="2446338"/>
            <a:ext cx="304800" cy="3124200"/>
          </a:xfrm>
          <a:prstGeom prst="rightBrace">
            <a:avLst>
              <a:gd name="adj1" fmla="val 854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7239000" y="3589338"/>
            <a:ext cx="175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Height =      </a:t>
            </a:r>
            <a:r>
              <a:rPr lang="en-US" sz="1600">
                <a:latin typeface="Arial" panose="020B0604020202020204" pitchFamily="34" charset="0"/>
                <a:ea typeface="MS PGothic" panose="020B0600070205080204" pitchFamily="34" charset="-128"/>
              </a:rPr>
              <a:t>number of nodes on the </a:t>
            </a:r>
            <a:r>
              <a:rPr 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longest</a:t>
            </a:r>
            <a:r>
              <a:rPr lang="en-US" sz="1600">
                <a:latin typeface="Arial" panose="020B0604020202020204" pitchFamily="34" charset="0"/>
                <a:ea typeface="MS PGothic" panose="020B0600070205080204" pitchFamily="34" charset="-128"/>
              </a:rPr>
              <a:t> path from root to a leaf</a:t>
            </a:r>
          </a:p>
        </p:txBody>
      </p:sp>
      <p:sp>
        <p:nvSpPr>
          <p:cNvPr id="37907" name="AutoShape 20"/>
          <p:cNvSpPr>
            <a:spLocks noChangeArrowheads="1"/>
          </p:cNvSpPr>
          <p:nvPr/>
        </p:nvSpPr>
        <p:spPr bwMode="auto">
          <a:xfrm>
            <a:off x="5334000" y="5300663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4876800" y="562927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Leaf</a:t>
            </a:r>
            <a:endParaRPr lang="en-US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4905375" y="1814513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Root</a:t>
            </a: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0" name="Text Box 24"/>
          <p:cNvSpPr txBox="1">
            <a:spLocks noChangeArrowheads="1"/>
          </p:cNvSpPr>
          <p:nvPr/>
        </p:nvSpPr>
        <p:spPr bwMode="auto">
          <a:xfrm>
            <a:off x="4114800" y="2446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R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1" name="Text Box 25"/>
          <p:cNvSpPr txBox="1">
            <a:spLocks noChangeArrowheads="1"/>
          </p:cNvSpPr>
          <p:nvPr/>
        </p:nvSpPr>
        <p:spPr bwMode="auto">
          <a:xfrm>
            <a:off x="2895600" y="34369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E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2" name="Text Box 26"/>
          <p:cNvSpPr txBox="1">
            <a:spLocks noChangeArrowheads="1"/>
          </p:cNvSpPr>
          <p:nvPr/>
        </p:nvSpPr>
        <p:spPr bwMode="auto">
          <a:xfrm>
            <a:off x="4183063" y="34369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A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3" name="Text Box 27"/>
          <p:cNvSpPr txBox="1">
            <a:spLocks noChangeArrowheads="1"/>
          </p:cNvSpPr>
          <p:nvPr/>
        </p:nvSpPr>
        <p:spPr bwMode="auto">
          <a:xfrm>
            <a:off x="2362200" y="4351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D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4" name="Text Box 28"/>
          <p:cNvSpPr txBox="1">
            <a:spLocks noChangeArrowheads="1"/>
          </p:cNvSpPr>
          <p:nvPr/>
        </p:nvSpPr>
        <p:spPr bwMode="auto">
          <a:xfrm>
            <a:off x="3276600" y="4351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X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5" name="Text Box 29"/>
          <p:cNvSpPr txBox="1">
            <a:spLocks noChangeArrowheads="1"/>
          </p:cNvSpPr>
          <p:nvPr/>
        </p:nvSpPr>
        <p:spPr bwMode="auto">
          <a:xfrm>
            <a:off x="5507038" y="3460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U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6" name="Text Box 30"/>
          <p:cNvSpPr txBox="1">
            <a:spLocks noChangeArrowheads="1"/>
          </p:cNvSpPr>
          <p:nvPr/>
        </p:nvSpPr>
        <p:spPr bwMode="auto">
          <a:xfrm>
            <a:off x="6180138" y="52054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G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7" name="Text Box 31"/>
          <p:cNvSpPr txBox="1">
            <a:spLocks noChangeArrowheads="1"/>
          </p:cNvSpPr>
          <p:nvPr/>
        </p:nvSpPr>
        <p:spPr bwMode="auto">
          <a:xfrm>
            <a:off x="5895975" y="4351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N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18" name="AutoShape 33"/>
          <p:cNvSpPr>
            <a:spLocks noChangeArrowheads="1"/>
          </p:cNvSpPr>
          <p:nvPr/>
        </p:nvSpPr>
        <p:spPr bwMode="auto">
          <a:xfrm rot="10800000">
            <a:off x="4716463" y="2293938"/>
            <a:ext cx="762000" cy="338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150 h 21600"/>
              <a:gd name="T14" fmla="*/ 19172 w 21600"/>
              <a:gd name="T15" fmla="*/ 90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60" y="0"/>
                </a:lnTo>
                <a:lnTo>
                  <a:pt x="16560" y="3150"/>
                </a:lnTo>
                <a:lnTo>
                  <a:pt x="12427" y="3150"/>
                </a:lnTo>
                <a:cubicBezTo>
                  <a:pt x="5564" y="3150"/>
                  <a:pt x="0" y="7183"/>
                  <a:pt x="0" y="12158"/>
                </a:cubicBezTo>
                <a:lnTo>
                  <a:pt x="0" y="21600"/>
                </a:lnTo>
                <a:lnTo>
                  <a:pt x="5988" y="21600"/>
                </a:lnTo>
                <a:lnTo>
                  <a:pt x="5988" y="12158"/>
                </a:lnTo>
                <a:cubicBezTo>
                  <a:pt x="5988" y="10418"/>
                  <a:pt x="8871" y="9008"/>
                  <a:pt x="12427" y="9008"/>
                </a:cubicBezTo>
                <a:lnTo>
                  <a:pt x="16560" y="9008"/>
                </a:lnTo>
                <a:lnTo>
                  <a:pt x="16560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Freeform 34"/>
          <p:cNvSpPr>
            <a:spLocks/>
          </p:cNvSpPr>
          <p:nvPr/>
        </p:nvSpPr>
        <p:spPr bwMode="auto">
          <a:xfrm>
            <a:off x="1884363" y="3157538"/>
            <a:ext cx="2257425" cy="2049462"/>
          </a:xfrm>
          <a:custGeom>
            <a:avLst/>
            <a:gdLst>
              <a:gd name="T0" fmla="*/ 2147483647 w 1422"/>
              <a:gd name="T1" fmla="*/ 2147483647 h 1291"/>
              <a:gd name="T2" fmla="*/ 2147483647 w 1422"/>
              <a:gd name="T3" fmla="*/ 2147483647 h 1291"/>
              <a:gd name="T4" fmla="*/ 2147483647 w 1422"/>
              <a:gd name="T5" fmla="*/ 2147483647 h 1291"/>
              <a:gd name="T6" fmla="*/ 2147483647 w 1422"/>
              <a:gd name="T7" fmla="*/ 2147483647 h 1291"/>
              <a:gd name="T8" fmla="*/ 2147483647 w 1422"/>
              <a:gd name="T9" fmla="*/ 2147483647 h 1291"/>
              <a:gd name="T10" fmla="*/ 2147483647 w 1422"/>
              <a:gd name="T11" fmla="*/ 0 h 1291"/>
              <a:gd name="T12" fmla="*/ 2147483647 w 1422"/>
              <a:gd name="T13" fmla="*/ 2147483647 h 1291"/>
              <a:gd name="T14" fmla="*/ 2147483647 w 1422"/>
              <a:gd name="T15" fmla="*/ 2147483647 h 1291"/>
              <a:gd name="T16" fmla="*/ 2147483647 w 1422"/>
              <a:gd name="T17" fmla="*/ 2147483647 h 1291"/>
              <a:gd name="T18" fmla="*/ 2147483647 w 1422"/>
              <a:gd name="T19" fmla="*/ 2147483647 h 1291"/>
              <a:gd name="T20" fmla="*/ 2147483647 w 1422"/>
              <a:gd name="T21" fmla="*/ 2147483647 h 1291"/>
              <a:gd name="T22" fmla="*/ 2147483647 w 1422"/>
              <a:gd name="T23" fmla="*/ 2147483647 h 1291"/>
              <a:gd name="T24" fmla="*/ 2147483647 w 1422"/>
              <a:gd name="T25" fmla="*/ 2147483647 h 1291"/>
              <a:gd name="T26" fmla="*/ 2147483647 w 1422"/>
              <a:gd name="T27" fmla="*/ 2147483647 h 1291"/>
              <a:gd name="T28" fmla="*/ 2147483647 w 1422"/>
              <a:gd name="T29" fmla="*/ 2147483647 h 1291"/>
              <a:gd name="T30" fmla="*/ 2147483647 w 1422"/>
              <a:gd name="T31" fmla="*/ 2147483647 h 1291"/>
              <a:gd name="T32" fmla="*/ 2147483647 w 1422"/>
              <a:gd name="T33" fmla="*/ 2147483647 h 1291"/>
              <a:gd name="T34" fmla="*/ 2147483647 w 1422"/>
              <a:gd name="T35" fmla="*/ 2147483647 h 1291"/>
              <a:gd name="T36" fmla="*/ 2147483647 w 1422"/>
              <a:gd name="T37" fmla="*/ 2147483647 h 1291"/>
              <a:gd name="T38" fmla="*/ 2147483647 w 1422"/>
              <a:gd name="T39" fmla="*/ 2147483647 h 1291"/>
              <a:gd name="T40" fmla="*/ 2147483647 w 1422"/>
              <a:gd name="T41" fmla="*/ 2147483647 h 1291"/>
              <a:gd name="T42" fmla="*/ 2147483647 w 1422"/>
              <a:gd name="T43" fmla="*/ 2147483647 h 1291"/>
              <a:gd name="T44" fmla="*/ 2147483647 w 1422"/>
              <a:gd name="T45" fmla="*/ 2147483647 h 1291"/>
              <a:gd name="T46" fmla="*/ 2147483647 w 1422"/>
              <a:gd name="T47" fmla="*/ 2147483647 h 1291"/>
              <a:gd name="T48" fmla="*/ 2147483647 w 1422"/>
              <a:gd name="T49" fmla="*/ 2147483647 h 1291"/>
              <a:gd name="T50" fmla="*/ 2147483647 w 1422"/>
              <a:gd name="T51" fmla="*/ 2147483647 h 1291"/>
              <a:gd name="T52" fmla="*/ 2147483647 w 1422"/>
              <a:gd name="T53" fmla="*/ 2147483647 h 1291"/>
              <a:gd name="T54" fmla="*/ 2147483647 w 1422"/>
              <a:gd name="T55" fmla="*/ 2147483647 h 1291"/>
              <a:gd name="T56" fmla="*/ 2147483647 w 1422"/>
              <a:gd name="T57" fmla="*/ 2147483647 h 1291"/>
              <a:gd name="T58" fmla="*/ 2147483647 w 1422"/>
              <a:gd name="T59" fmla="*/ 2147483647 h 1291"/>
              <a:gd name="T60" fmla="*/ 2147483647 w 1422"/>
              <a:gd name="T61" fmla="*/ 2147483647 h 1291"/>
              <a:gd name="T62" fmla="*/ 2147483647 w 1422"/>
              <a:gd name="T63" fmla="*/ 2147483647 h 1291"/>
              <a:gd name="T64" fmla="*/ 2147483647 w 1422"/>
              <a:gd name="T65" fmla="*/ 2147483647 h 1291"/>
              <a:gd name="T66" fmla="*/ 2147483647 w 1422"/>
              <a:gd name="T67" fmla="*/ 2147483647 h 1291"/>
              <a:gd name="T68" fmla="*/ 2147483647 w 1422"/>
              <a:gd name="T69" fmla="*/ 2147483647 h 1291"/>
              <a:gd name="T70" fmla="*/ 0 w 1422"/>
              <a:gd name="T71" fmla="*/ 2147483647 h 1291"/>
              <a:gd name="T72" fmla="*/ 2147483647 w 1422"/>
              <a:gd name="T73" fmla="*/ 2147483647 h 1291"/>
              <a:gd name="T74" fmla="*/ 2147483647 w 1422"/>
              <a:gd name="T75" fmla="*/ 2147483647 h 1291"/>
              <a:gd name="T76" fmla="*/ 2147483647 w 1422"/>
              <a:gd name="T77" fmla="*/ 2147483647 h 1291"/>
              <a:gd name="T78" fmla="*/ 2147483647 w 1422"/>
              <a:gd name="T79" fmla="*/ 2147483647 h 1291"/>
              <a:gd name="T80" fmla="*/ 2147483647 w 1422"/>
              <a:gd name="T81" fmla="*/ 2147483647 h 1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22"/>
              <a:gd name="T124" fmla="*/ 0 h 1291"/>
              <a:gd name="T125" fmla="*/ 1422 w 1422"/>
              <a:gd name="T126" fmla="*/ 1291 h 1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22" h="1291">
                <a:moveTo>
                  <a:pt x="127" y="260"/>
                </a:moveTo>
                <a:cubicBezTo>
                  <a:pt x="240" y="133"/>
                  <a:pt x="218" y="113"/>
                  <a:pt x="368" y="102"/>
                </a:cubicBezTo>
                <a:cubicBezTo>
                  <a:pt x="382" y="94"/>
                  <a:pt x="398" y="90"/>
                  <a:pt x="413" y="83"/>
                </a:cubicBezTo>
                <a:cubicBezTo>
                  <a:pt x="478" y="46"/>
                  <a:pt x="426" y="64"/>
                  <a:pt x="470" y="51"/>
                </a:cubicBezTo>
                <a:cubicBezTo>
                  <a:pt x="482" y="42"/>
                  <a:pt x="522" y="17"/>
                  <a:pt x="534" y="13"/>
                </a:cubicBezTo>
                <a:cubicBezTo>
                  <a:pt x="552" y="5"/>
                  <a:pt x="572" y="5"/>
                  <a:pt x="591" y="0"/>
                </a:cubicBezTo>
                <a:cubicBezTo>
                  <a:pt x="633" y="2"/>
                  <a:pt x="675" y="2"/>
                  <a:pt x="718" y="6"/>
                </a:cubicBezTo>
                <a:cubicBezTo>
                  <a:pt x="758" y="9"/>
                  <a:pt x="797" y="35"/>
                  <a:pt x="838" y="38"/>
                </a:cubicBezTo>
                <a:cubicBezTo>
                  <a:pt x="895" y="41"/>
                  <a:pt x="952" y="42"/>
                  <a:pt x="1010" y="45"/>
                </a:cubicBezTo>
                <a:cubicBezTo>
                  <a:pt x="1018" y="57"/>
                  <a:pt x="1026" y="70"/>
                  <a:pt x="1035" y="83"/>
                </a:cubicBezTo>
                <a:cubicBezTo>
                  <a:pt x="1039" y="89"/>
                  <a:pt x="1048" y="102"/>
                  <a:pt x="1048" y="102"/>
                </a:cubicBezTo>
                <a:cubicBezTo>
                  <a:pt x="1057" y="131"/>
                  <a:pt x="1077" y="162"/>
                  <a:pt x="1099" y="184"/>
                </a:cubicBezTo>
                <a:cubicBezTo>
                  <a:pt x="1104" y="209"/>
                  <a:pt x="1116" y="229"/>
                  <a:pt x="1124" y="254"/>
                </a:cubicBezTo>
                <a:cubicBezTo>
                  <a:pt x="1128" y="292"/>
                  <a:pt x="1127" y="330"/>
                  <a:pt x="1137" y="368"/>
                </a:cubicBezTo>
                <a:cubicBezTo>
                  <a:pt x="1147" y="410"/>
                  <a:pt x="1210" y="446"/>
                  <a:pt x="1245" y="464"/>
                </a:cubicBezTo>
                <a:cubicBezTo>
                  <a:pt x="1287" y="531"/>
                  <a:pt x="1224" y="437"/>
                  <a:pt x="1276" y="495"/>
                </a:cubicBezTo>
                <a:cubicBezTo>
                  <a:pt x="1288" y="508"/>
                  <a:pt x="1308" y="540"/>
                  <a:pt x="1308" y="540"/>
                </a:cubicBezTo>
                <a:cubicBezTo>
                  <a:pt x="1315" y="563"/>
                  <a:pt x="1321" y="619"/>
                  <a:pt x="1333" y="635"/>
                </a:cubicBezTo>
                <a:cubicBezTo>
                  <a:pt x="1343" y="649"/>
                  <a:pt x="1365" y="679"/>
                  <a:pt x="1365" y="679"/>
                </a:cubicBezTo>
                <a:cubicBezTo>
                  <a:pt x="1376" y="732"/>
                  <a:pt x="1362" y="692"/>
                  <a:pt x="1397" y="737"/>
                </a:cubicBezTo>
                <a:cubicBezTo>
                  <a:pt x="1406" y="748"/>
                  <a:pt x="1422" y="775"/>
                  <a:pt x="1422" y="775"/>
                </a:cubicBezTo>
                <a:cubicBezTo>
                  <a:pt x="1415" y="850"/>
                  <a:pt x="1398" y="928"/>
                  <a:pt x="1422" y="1003"/>
                </a:cubicBezTo>
                <a:cubicBezTo>
                  <a:pt x="1421" y="1007"/>
                  <a:pt x="1417" y="1054"/>
                  <a:pt x="1410" y="1067"/>
                </a:cubicBezTo>
                <a:cubicBezTo>
                  <a:pt x="1400" y="1082"/>
                  <a:pt x="1378" y="1111"/>
                  <a:pt x="1378" y="1111"/>
                </a:cubicBezTo>
                <a:cubicBezTo>
                  <a:pt x="1346" y="1212"/>
                  <a:pt x="1227" y="1208"/>
                  <a:pt x="1143" y="1213"/>
                </a:cubicBezTo>
                <a:cubicBezTo>
                  <a:pt x="1096" y="1215"/>
                  <a:pt x="1049" y="1217"/>
                  <a:pt x="1003" y="1219"/>
                </a:cubicBezTo>
                <a:cubicBezTo>
                  <a:pt x="979" y="1227"/>
                  <a:pt x="958" y="1233"/>
                  <a:pt x="934" y="1238"/>
                </a:cubicBezTo>
                <a:cubicBezTo>
                  <a:pt x="882" y="1232"/>
                  <a:pt x="844" y="1215"/>
                  <a:pt x="794" y="1206"/>
                </a:cubicBezTo>
                <a:cubicBezTo>
                  <a:pt x="716" y="1216"/>
                  <a:pt x="639" y="1227"/>
                  <a:pt x="565" y="1251"/>
                </a:cubicBezTo>
                <a:cubicBezTo>
                  <a:pt x="459" y="1245"/>
                  <a:pt x="448" y="1240"/>
                  <a:pt x="349" y="1251"/>
                </a:cubicBezTo>
                <a:cubicBezTo>
                  <a:pt x="305" y="1255"/>
                  <a:pt x="259" y="1274"/>
                  <a:pt x="216" y="1283"/>
                </a:cubicBezTo>
                <a:cubicBezTo>
                  <a:pt x="178" y="1278"/>
                  <a:pt x="133" y="1291"/>
                  <a:pt x="102" y="1270"/>
                </a:cubicBezTo>
                <a:cubicBezTo>
                  <a:pt x="82" y="1256"/>
                  <a:pt x="98" y="1223"/>
                  <a:pt x="95" y="1200"/>
                </a:cubicBezTo>
                <a:cubicBezTo>
                  <a:pt x="90" y="1169"/>
                  <a:pt x="76" y="1140"/>
                  <a:pt x="70" y="1111"/>
                </a:cubicBezTo>
                <a:cubicBezTo>
                  <a:pt x="65" y="1018"/>
                  <a:pt x="75" y="819"/>
                  <a:pt x="32" y="737"/>
                </a:cubicBezTo>
                <a:cubicBezTo>
                  <a:pt x="22" y="696"/>
                  <a:pt x="11" y="656"/>
                  <a:pt x="0" y="616"/>
                </a:cubicBezTo>
                <a:cubicBezTo>
                  <a:pt x="4" y="601"/>
                  <a:pt x="2" y="582"/>
                  <a:pt x="13" y="572"/>
                </a:cubicBezTo>
                <a:cubicBezTo>
                  <a:pt x="23" y="561"/>
                  <a:pt x="51" y="546"/>
                  <a:pt x="51" y="546"/>
                </a:cubicBezTo>
                <a:cubicBezTo>
                  <a:pt x="65" y="517"/>
                  <a:pt x="84" y="494"/>
                  <a:pt x="95" y="464"/>
                </a:cubicBezTo>
                <a:cubicBezTo>
                  <a:pt x="109" y="419"/>
                  <a:pt x="113" y="368"/>
                  <a:pt x="140" y="330"/>
                </a:cubicBezTo>
                <a:cubicBezTo>
                  <a:pt x="149" y="289"/>
                  <a:pt x="149" y="312"/>
                  <a:pt x="127" y="260"/>
                </a:cubicBez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Text Box 35"/>
          <p:cNvSpPr txBox="1">
            <a:spLocks noChangeArrowheads="1"/>
          </p:cNvSpPr>
          <p:nvPr/>
        </p:nvSpPr>
        <p:spPr bwMode="auto">
          <a:xfrm>
            <a:off x="468313" y="4191000"/>
            <a:ext cx="166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Subtree</a:t>
            </a:r>
            <a:endParaRPr 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921" name="AutoShape 36"/>
          <p:cNvSpPr>
            <a:spLocks noChangeArrowheads="1"/>
          </p:cNvSpPr>
          <p:nvPr/>
        </p:nvSpPr>
        <p:spPr bwMode="auto">
          <a:xfrm flipV="1">
            <a:off x="1371600" y="4656138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Text Box 37"/>
          <p:cNvSpPr txBox="1">
            <a:spLocks noChangeArrowheads="1"/>
          </p:cNvSpPr>
          <p:nvPr/>
        </p:nvSpPr>
        <p:spPr bwMode="auto">
          <a:xfrm>
            <a:off x="417513" y="1801813"/>
            <a:ext cx="2544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Target Set =      </a:t>
            </a:r>
            <a:r>
              <a:rPr lang="en-US" sz="1600">
                <a:latin typeface="Arial" panose="020B0604020202020204" pitchFamily="34" charset="0"/>
                <a:ea typeface="MS PGothic" panose="020B0600070205080204" pitchFamily="34" charset="-128"/>
              </a:rPr>
              <a:t>all the children of a node</a:t>
            </a:r>
          </a:p>
        </p:txBody>
      </p:sp>
      <p:sp>
        <p:nvSpPr>
          <p:cNvPr id="37923" name="Rectangle 39"/>
          <p:cNvSpPr>
            <a:spLocks noChangeArrowheads="1"/>
          </p:cNvSpPr>
          <p:nvPr/>
        </p:nvSpPr>
        <p:spPr bwMode="auto">
          <a:xfrm>
            <a:off x="3276600" y="166688"/>
            <a:ext cx="2613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Tree Vocab</a:t>
            </a:r>
          </a:p>
        </p:txBody>
      </p:sp>
      <p:grpSp>
        <p:nvGrpSpPr>
          <p:cNvPr id="37924" name="Group 40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37926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7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7925" name="Text Box 44"/>
          <p:cNvSpPr txBox="1">
            <a:spLocks noChangeArrowheads="1"/>
          </p:cNvSpPr>
          <p:nvPr/>
        </p:nvSpPr>
        <p:spPr bwMode="auto">
          <a:xfrm>
            <a:off x="533400" y="2781300"/>
            <a:ext cx="1600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"child" node</a:t>
            </a:r>
          </a:p>
          <a:p>
            <a:pPr eaLnBrk="1" hangingPunct="1">
              <a:lnSpc>
                <a:spcPct val="60000"/>
              </a:lnSpc>
            </a:pPr>
            <a:endParaRPr lang="en-US">
              <a:solidFill>
                <a:srgbClr val="008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US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"parent" node</a:t>
            </a:r>
          </a:p>
        </p:txBody>
      </p:sp>
    </p:spTree>
    <p:extLst>
      <p:ext uri="{BB962C8B-B14F-4D97-AF65-F5344CB8AC3E}">
        <p14:creationId xmlns:p14="http://schemas.microsoft.com/office/powerpoint/2010/main" val="15596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4572000" y="1447800"/>
            <a:ext cx="0" cy="524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Times New Roman" panose="02020603050405020304" pitchFamily="18" charset="0"/>
                <a:ea typeface="MS PGothic" panose="020B0600070205080204" pitchFamily="34" charset="-128"/>
              </a:rPr>
              <a:t>General search Tree  /  Trie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91200" y="13716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Times New Roman" panose="02020603050405020304" pitchFamily="18" charset="0"/>
                <a:ea typeface="MS PGothic" panose="020B0600070205080204" pitchFamily="34" charset="-128"/>
              </a:rPr>
              <a:t>Binary Search Tree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14976" y="2133600"/>
            <a:ext cx="2638424" cy="3124200"/>
            <a:chOff x="5514976" y="2133600"/>
            <a:chExt cx="2638424" cy="3124200"/>
          </a:xfrm>
        </p:grpSpPr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6581775" y="21336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7191375" y="25908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5895975" y="26670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6276975" y="25146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7038975" y="25146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6276975" y="31242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5915025" y="2736850"/>
              <a:ext cx="427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20</a:t>
              </a:r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H="1">
              <a:off x="5819775" y="31242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7572375" y="30480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6600825" y="2209800"/>
              <a:ext cx="427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42</a:t>
              </a: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7181850" y="2667000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100</a:t>
              </a:r>
            </a:p>
          </p:txBody>
        </p:sp>
        <p:grpSp>
          <p:nvGrpSpPr>
            <p:cNvPr id="38929" name="Group 17"/>
            <p:cNvGrpSpPr>
              <a:grpSpLocks/>
            </p:cNvGrpSpPr>
            <p:nvPr/>
          </p:nvGrpSpPr>
          <p:grpSpPr bwMode="auto">
            <a:xfrm>
              <a:off x="6276975" y="3429000"/>
              <a:ext cx="533400" cy="685800"/>
              <a:chOff x="1056" y="1968"/>
              <a:chExt cx="336" cy="432"/>
            </a:xfrm>
          </p:grpSpPr>
          <p:sp>
            <p:nvSpPr>
              <p:cNvPr id="39016" name="Oval 18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9017" name="Line 19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19" name="Text Box 21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21</a:t>
                </a:r>
              </a:p>
            </p:txBody>
          </p:sp>
        </p:grpSp>
        <p:grpSp>
          <p:nvGrpSpPr>
            <p:cNvPr id="38930" name="Group 22"/>
            <p:cNvGrpSpPr>
              <a:grpSpLocks/>
            </p:cNvGrpSpPr>
            <p:nvPr/>
          </p:nvGrpSpPr>
          <p:grpSpPr bwMode="auto">
            <a:xfrm>
              <a:off x="6581775" y="4114800"/>
              <a:ext cx="609600" cy="685800"/>
              <a:chOff x="1008" y="1968"/>
              <a:chExt cx="384" cy="432"/>
            </a:xfrm>
          </p:grpSpPr>
          <p:sp>
            <p:nvSpPr>
              <p:cNvPr id="39012" name="Oval 23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9013" name="Line 24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14" name="Line 25"/>
              <p:cNvSpPr>
                <a:spLocks noChangeShapeType="1"/>
              </p:cNvSpPr>
              <p:nvPr/>
            </p:nvSpPr>
            <p:spPr bwMode="auto">
              <a:xfrm flipH="1">
                <a:off x="1008" y="22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15" name="Text Box 26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35</a:t>
                </a:r>
              </a:p>
            </p:txBody>
          </p:sp>
        </p:grpSp>
        <p:sp>
          <p:nvSpPr>
            <p:cNvPr id="38931" name="Oval 27"/>
            <p:cNvSpPr>
              <a:spLocks noChangeArrowheads="1"/>
            </p:cNvSpPr>
            <p:nvPr/>
          </p:nvSpPr>
          <p:spPr bwMode="auto">
            <a:xfrm>
              <a:off x="7572375" y="33528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34" name="Text Box 30"/>
            <p:cNvSpPr txBox="1">
              <a:spLocks noChangeArrowheads="1"/>
            </p:cNvSpPr>
            <p:nvPr/>
          </p:nvSpPr>
          <p:spPr bwMode="auto">
            <a:xfrm>
              <a:off x="7581900" y="3438525"/>
              <a:ext cx="571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211</a:t>
              </a:r>
            </a:p>
          </p:txBody>
        </p:sp>
        <p:grpSp>
          <p:nvGrpSpPr>
            <p:cNvPr id="38935" name="Group 31"/>
            <p:cNvGrpSpPr>
              <a:grpSpLocks/>
            </p:cNvGrpSpPr>
            <p:nvPr/>
          </p:nvGrpSpPr>
          <p:grpSpPr bwMode="auto">
            <a:xfrm>
              <a:off x="6276977" y="4800600"/>
              <a:ext cx="465138" cy="457200"/>
              <a:chOff x="1056" y="1968"/>
              <a:chExt cx="293" cy="288"/>
            </a:xfrm>
          </p:grpSpPr>
          <p:sp>
            <p:nvSpPr>
              <p:cNvPr id="39008" name="Oval 32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9011" name="Text Box 35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25</a:t>
                </a:r>
              </a:p>
            </p:txBody>
          </p:sp>
        </p:grpSp>
        <p:grpSp>
          <p:nvGrpSpPr>
            <p:cNvPr id="38936" name="Group 36"/>
            <p:cNvGrpSpPr>
              <a:grpSpLocks/>
            </p:cNvGrpSpPr>
            <p:nvPr/>
          </p:nvGrpSpPr>
          <p:grpSpPr bwMode="auto">
            <a:xfrm>
              <a:off x="7038977" y="4800600"/>
              <a:ext cx="465138" cy="457200"/>
              <a:chOff x="1056" y="1968"/>
              <a:chExt cx="293" cy="288"/>
            </a:xfrm>
          </p:grpSpPr>
          <p:sp>
            <p:nvSpPr>
              <p:cNvPr id="39004" name="Oval 37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9007" name="Text Box 40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39</a:t>
                </a:r>
              </a:p>
            </p:txBody>
          </p:sp>
        </p:grpSp>
        <p:grpSp>
          <p:nvGrpSpPr>
            <p:cNvPr id="38937" name="Group 41"/>
            <p:cNvGrpSpPr>
              <a:grpSpLocks/>
            </p:cNvGrpSpPr>
            <p:nvPr/>
          </p:nvGrpSpPr>
          <p:grpSpPr bwMode="auto">
            <a:xfrm>
              <a:off x="5514976" y="3429000"/>
              <a:ext cx="465138" cy="457200"/>
              <a:chOff x="1056" y="1968"/>
              <a:chExt cx="293" cy="288"/>
            </a:xfrm>
          </p:grpSpPr>
          <p:sp>
            <p:nvSpPr>
              <p:cNvPr id="39000" name="Oval 42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9003" name="Text Box 45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12</a:t>
                </a:r>
              </a:p>
            </p:txBody>
          </p:sp>
        </p:grpSp>
      </p:grpSp>
      <p:sp>
        <p:nvSpPr>
          <p:cNvPr id="38938" name="Oval 46"/>
          <p:cNvSpPr>
            <a:spLocks noChangeArrowheads="1"/>
          </p:cNvSpPr>
          <p:nvPr/>
        </p:nvSpPr>
        <p:spPr bwMode="auto">
          <a:xfrm>
            <a:off x="1981200" y="1752600"/>
            <a:ext cx="81438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9" name="Oval 47"/>
          <p:cNvSpPr>
            <a:spLocks noChangeArrowheads="1"/>
          </p:cNvSpPr>
          <p:nvPr/>
        </p:nvSpPr>
        <p:spPr bwMode="auto">
          <a:xfrm>
            <a:off x="833438" y="26670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40" name="Oval 48"/>
          <p:cNvSpPr>
            <a:spLocks noChangeArrowheads="1"/>
          </p:cNvSpPr>
          <p:nvPr/>
        </p:nvSpPr>
        <p:spPr bwMode="auto">
          <a:xfrm>
            <a:off x="1976438" y="26670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41" name="Oval 49"/>
          <p:cNvSpPr>
            <a:spLocks noChangeArrowheads="1"/>
          </p:cNvSpPr>
          <p:nvPr/>
        </p:nvSpPr>
        <p:spPr bwMode="auto">
          <a:xfrm>
            <a:off x="3119438" y="2674938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42" name="Text Box 50"/>
          <p:cNvSpPr txBox="1">
            <a:spLocks noChangeArrowheads="1"/>
          </p:cNvSpPr>
          <p:nvPr/>
        </p:nvSpPr>
        <p:spPr bwMode="auto">
          <a:xfrm>
            <a:off x="533400" y="63690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each node holds </a:t>
            </a:r>
            <a:r>
              <a:rPr lang="en-US" sz="1600" i="1">
                <a:latin typeface="Times New Roman" panose="02020603050405020304" pitchFamily="18" charset="0"/>
                <a:ea typeface="MS PGothic" panose="020B0600070205080204" pitchFamily="34" charset="-128"/>
              </a:rPr>
              <a:t>part</a:t>
            </a:r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 of a piece of data </a:t>
            </a:r>
          </a:p>
        </p:txBody>
      </p:sp>
      <p:sp>
        <p:nvSpPr>
          <p:cNvPr id="38943" name="Text Box 51"/>
          <p:cNvSpPr txBox="1">
            <a:spLocks noChangeArrowheads="1"/>
          </p:cNvSpPr>
          <p:nvPr/>
        </p:nvSpPr>
        <p:spPr bwMode="auto">
          <a:xfrm>
            <a:off x="5072063" y="5965825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each node holds </a:t>
            </a:r>
            <a:r>
              <a:rPr lang="en-US" sz="1600" i="1">
                <a:latin typeface="Times New Roman" panose="02020603050405020304" pitchFamily="18" charset="0"/>
                <a:ea typeface="MS PGothic" panose="020B0600070205080204" pitchFamily="34" charset="-128"/>
              </a:rPr>
              <a:t>an entire </a:t>
            </a:r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piece of data </a:t>
            </a:r>
          </a:p>
        </p:txBody>
      </p:sp>
      <p:sp>
        <p:nvSpPr>
          <p:cNvPr id="38944" name="Text Box 52"/>
          <p:cNvSpPr txBox="1">
            <a:spLocks noChangeArrowheads="1"/>
          </p:cNvSpPr>
          <p:nvPr/>
        </p:nvSpPr>
        <p:spPr bwMode="auto">
          <a:xfrm>
            <a:off x="2057400" y="18288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/</a:t>
            </a:r>
          </a:p>
        </p:txBody>
      </p:sp>
      <p:sp>
        <p:nvSpPr>
          <p:cNvPr id="38945" name="Text Box 53"/>
          <p:cNvSpPr txBox="1">
            <a:spLocks noChangeArrowheads="1"/>
          </p:cNvSpPr>
          <p:nvPr/>
        </p:nvSpPr>
        <p:spPr bwMode="auto">
          <a:xfrm>
            <a:off x="914400" y="274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usr/</a:t>
            </a:r>
          </a:p>
        </p:txBody>
      </p:sp>
      <p:sp>
        <p:nvSpPr>
          <p:cNvPr id="38946" name="Text Box 54"/>
          <p:cNvSpPr txBox="1">
            <a:spLocks noChangeArrowheads="1"/>
          </p:cNvSpPr>
          <p:nvPr/>
        </p:nvSpPr>
        <p:spPr bwMode="auto">
          <a:xfrm>
            <a:off x="2006600" y="2743200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home/</a:t>
            </a:r>
          </a:p>
        </p:txBody>
      </p:sp>
      <p:sp>
        <p:nvSpPr>
          <p:cNvPr id="38947" name="Text Box 55"/>
          <p:cNvSpPr txBox="1">
            <a:spLocks noChangeArrowheads="1"/>
          </p:cNvSpPr>
          <p:nvPr/>
        </p:nvSpPr>
        <p:spPr bwMode="auto">
          <a:xfrm>
            <a:off x="3184525" y="274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bin/</a:t>
            </a:r>
          </a:p>
        </p:txBody>
      </p:sp>
      <p:sp>
        <p:nvSpPr>
          <p:cNvPr id="38948" name="Line 56"/>
          <p:cNvSpPr>
            <a:spLocks noChangeShapeType="1"/>
          </p:cNvSpPr>
          <p:nvPr/>
        </p:nvSpPr>
        <p:spPr bwMode="auto">
          <a:xfrm flipH="1">
            <a:off x="1317625" y="2217738"/>
            <a:ext cx="8413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57"/>
          <p:cNvSpPr>
            <a:spLocks noChangeShapeType="1"/>
          </p:cNvSpPr>
          <p:nvPr/>
        </p:nvSpPr>
        <p:spPr bwMode="auto">
          <a:xfrm>
            <a:off x="2357438" y="2257425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58"/>
          <p:cNvSpPr>
            <a:spLocks noChangeShapeType="1"/>
          </p:cNvSpPr>
          <p:nvPr/>
        </p:nvSpPr>
        <p:spPr bwMode="auto">
          <a:xfrm>
            <a:off x="2603500" y="2241550"/>
            <a:ext cx="7143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Line 59"/>
          <p:cNvSpPr>
            <a:spLocks noChangeShapeType="1"/>
          </p:cNvSpPr>
          <p:nvPr/>
        </p:nvSpPr>
        <p:spPr bwMode="auto">
          <a:xfrm>
            <a:off x="2825750" y="2114550"/>
            <a:ext cx="140493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Line 60"/>
          <p:cNvSpPr>
            <a:spLocks noChangeShapeType="1"/>
          </p:cNvSpPr>
          <p:nvPr/>
        </p:nvSpPr>
        <p:spPr bwMode="auto">
          <a:xfrm flipH="1">
            <a:off x="428625" y="2051050"/>
            <a:ext cx="14843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Oval 61"/>
          <p:cNvSpPr>
            <a:spLocks noChangeArrowheads="1"/>
          </p:cNvSpPr>
          <p:nvPr/>
        </p:nvSpPr>
        <p:spPr bwMode="auto">
          <a:xfrm>
            <a:off x="1524000" y="37338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54" name="Text Box 62"/>
          <p:cNvSpPr txBox="1">
            <a:spLocks noChangeArrowheads="1"/>
          </p:cNvSpPr>
          <p:nvPr/>
        </p:nvSpPr>
        <p:spPr bwMode="auto">
          <a:xfrm>
            <a:off x="2430463" y="3813175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mike/</a:t>
            </a:r>
          </a:p>
        </p:txBody>
      </p:sp>
      <p:sp>
        <p:nvSpPr>
          <p:cNvPr id="38955" name="Oval 63"/>
          <p:cNvSpPr>
            <a:spLocks noChangeArrowheads="1"/>
          </p:cNvSpPr>
          <p:nvPr/>
        </p:nvSpPr>
        <p:spPr bwMode="auto">
          <a:xfrm>
            <a:off x="2438400" y="37338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56" name="Text Box 64"/>
          <p:cNvSpPr txBox="1">
            <a:spLocks noChangeArrowheads="1"/>
          </p:cNvSpPr>
          <p:nvPr/>
        </p:nvSpPr>
        <p:spPr bwMode="auto">
          <a:xfrm>
            <a:off x="1525588" y="3835400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z/</a:t>
            </a:r>
          </a:p>
        </p:txBody>
      </p:sp>
      <p:sp>
        <p:nvSpPr>
          <p:cNvPr id="38957" name="Oval 65"/>
          <p:cNvSpPr>
            <a:spLocks noChangeArrowheads="1"/>
          </p:cNvSpPr>
          <p:nvPr/>
        </p:nvSpPr>
        <p:spPr bwMode="auto">
          <a:xfrm>
            <a:off x="3395663" y="33528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58" name="Text Box 66"/>
          <p:cNvSpPr txBox="1">
            <a:spLocks noChangeArrowheads="1"/>
          </p:cNvSpPr>
          <p:nvPr/>
        </p:nvSpPr>
        <p:spPr bwMode="auto">
          <a:xfrm>
            <a:off x="3402013" y="3444875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pwd</a:t>
            </a:r>
            <a:endParaRPr lang="en-US" sz="1400" b="1">
              <a:latin typeface="Courier New" panose="02070309020205020404" pitchFamily="49" charset="0"/>
              <a:ea typeface="MS PGothic" panose="020B0600070205080204" pitchFamily="34" charset="-128"/>
            </a:endParaRPr>
          </a:p>
        </p:txBody>
      </p:sp>
      <p:sp>
        <p:nvSpPr>
          <p:cNvPr id="38959" name="Line 67"/>
          <p:cNvSpPr>
            <a:spLocks noChangeShapeType="1"/>
          </p:cNvSpPr>
          <p:nvPr/>
        </p:nvSpPr>
        <p:spPr bwMode="auto">
          <a:xfrm flipH="1">
            <a:off x="2024063" y="3194050"/>
            <a:ext cx="26987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68"/>
          <p:cNvSpPr>
            <a:spLocks noChangeShapeType="1"/>
          </p:cNvSpPr>
          <p:nvPr/>
        </p:nvSpPr>
        <p:spPr bwMode="auto">
          <a:xfrm>
            <a:off x="2452688" y="3201988"/>
            <a:ext cx="214312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Oval 69"/>
          <p:cNvSpPr>
            <a:spLocks noChangeArrowheads="1"/>
          </p:cNvSpPr>
          <p:nvPr/>
        </p:nvSpPr>
        <p:spPr bwMode="auto">
          <a:xfrm>
            <a:off x="1512888" y="4495800"/>
            <a:ext cx="97313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62" name="Text Box 70"/>
          <p:cNvSpPr txBox="1">
            <a:spLocks noChangeArrowheads="1"/>
          </p:cNvSpPr>
          <p:nvPr/>
        </p:nvSpPr>
        <p:spPr bwMode="auto">
          <a:xfrm>
            <a:off x="1487488" y="4579938"/>
            <a:ext cx="1087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courses/</a:t>
            </a:r>
          </a:p>
        </p:txBody>
      </p:sp>
      <p:sp>
        <p:nvSpPr>
          <p:cNvPr id="38963" name="Line 71"/>
          <p:cNvSpPr>
            <a:spLocks noChangeShapeType="1"/>
          </p:cNvSpPr>
          <p:nvPr/>
        </p:nvSpPr>
        <p:spPr bwMode="auto">
          <a:xfrm>
            <a:off x="1897063" y="4249738"/>
            <a:ext cx="3968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Oval 72"/>
          <p:cNvSpPr>
            <a:spLocks noChangeArrowheads="1"/>
          </p:cNvSpPr>
          <p:nvPr/>
        </p:nvSpPr>
        <p:spPr bwMode="auto">
          <a:xfrm>
            <a:off x="1403350" y="5334000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65" name="Text Box 73"/>
          <p:cNvSpPr txBox="1">
            <a:spLocks noChangeArrowheads="1"/>
          </p:cNvSpPr>
          <p:nvPr/>
        </p:nvSpPr>
        <p:spPr bwMode="auto">
          <a:xfrm>
            <a:off x="1393825" y="5418138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cs60/</a:t>
            </a:r>
          </a:p>
        </p:txBody>
      </p:sp>
      <p:sp>
        <p:nvSpPr>
          <p:cNvPr id="38966" name="Oval 74"/>
          <p:cNvSpPr>
            <a:spLocks noChangeArrowheads="1"/>
          </p:cNvSpPr>
          <p:nvPr/>
        </p:nvSpPr>
        <p:spPr bwMode="auto">
          <a:xfrm>
            <a:off x="2178050" y="5867400"/>
            <a:ext cx="87788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67" name="Text Box 75"/>
          <p:cNvSpPr txBox="1">
            <a:spLocks noChangeArrowheads="1"/>
          </p:cNvSpPr>
          <p:nvPr/>
        </p:nvSpPr>
        <p:spPr bwMode="auto">
          <a:xfrm>
            <a:off x="2138363" y="5943600"/>
            <a:ext cx="963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hw2.rkt</a:t>
            </a:r>
          </a:p>
        </p:txBody>
      </p:sp>
      <p:sp>
        <p:nvSpPr>
          <p:cNvPr id="38968" name="Oval 76"/>
          <p:cNvSpPr>
            <a:spLocks noChangeArrowheads="1"/>
          </p:cNvSpPr>
          <p:nvPr/>
        </p:nvSpPr>
        <p:spPr bwMode="auto">
          <a:xfrm>
            <a:off x="381000" y="34290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69" name="Text Box 77"/>
          <p:cNvSpPr txBox="1">
            <a:spLocks noChangeArrowheads="1"/>
          </p:cNvSpPr>
          <p:nvPr/>
        </p:nvSpPr>
        <p:spPr bwMode="auto">
          <a:xfrm>
            <a:off x="352425" y="3521075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local/</a:t>
            </a:r>
          </a:p>
        </p:txBody>
      </p:sp>
      <p:sp>
        <p:nvSpPr>
          <p:cNvPr id="38970" name="Oval 78"/>
          <p:cNvSpPr>
            <a:spLocks noChangeArrowheads="1"/>
          </p:cNvSpPr>
          <p:nvPr/>
        </p:nvSpPr>
        <p:spPr bwMode="auto">
          <a:xfrm>
            <a:off x="323850" y="4351338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71" name="Text Box 79"/>
          <p:cNvSpPr txBox="1">
            <a:spLocks noChangeArrowheads="1"/>
          </p:cNvSpPr>
          <p:nvPr/>
        </p:nvSpPr>
        <p:spPr bwMode="auto">
          <a:xfrm>
            <a:off x="295275" y="4443413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bin/</a:t>
            </a:r>
          </a:p>
        </p:txBody>
      </p:sp>
      <p:sp>
        <p:nvSpPr>
          <p:cNvPr id="38972" name="Oval 80"/>
          <p:cNvSpPr>
            <a:spLocks noChangeArrowheads="1"/>
          </p:cNvSpPr>
          <p:nvPr/>
        </p:nvSpPr>
        <p:spPr bwMode="auto">
          <a:xfrm>
            <a:off x="323850" y="51816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73" name="Text Box 81"/>
          <p:cNvSpPr txBox="1">
            <a:spLocks noChangeArrowheads="1"/>
          </p:cNvSpPr>
          <p:nvPr/>
        </p:nvSpPr>
        <p:spPr bwMode="auto">
          <a:xfrm>
            <a:off x="295275" y="5273675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spamc</a:t>
            </a:r>
          </a:p>
        </p:txBody>
      </p:sp>
      <p:sp>
        <p:nvSpPr>
          <p:cNvPr id="38974" name="Line 82"/>
          <p:cNvSpPr>
            <a:spLocks noChangeShapeType="1"/>
          </p:cNvSpPr>
          <p:nvPr/>
        </p:nvSpPr>
        <p:spPr bwMode="auto">
          <a:xfrm flipH="1">
            <a:off x="1865313" y="4967288"/>
            <a:ext cx="150812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Line 83"/>
          <p:cNvSpPr>
            <a:spLocks noChangeShapeType="1"/>
          </p:cNvSpPr>
          <p:nvPr/>
        </p:nvSpPr>
        <p:spPr bwMode="auto">
          <a:xfrm>
            <a:off x="2119313" y="5754688"/>
            <a:ext cx="17462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Line 84"/>
          <p:cNvSpPr>
            <a:spLocks noChangeShapeType="1"/>
          </p:cNvSpPr>
          <p:nvPr/>
        </p:nvSpPr>
        <p:spPr bwMode="auto">
          <a:xfrm>
            <a:off x="3627438" y="3143250"/>
            <a:ext cx="9525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7" name="Line 85"/>
          <p:cNvSpPr>
            <a:spLocks noChangeShapeType="1"/>
          </p:cNvSpPr>
          <p:nvPr/>
        </p:nvSpPr>
        <p:spPr bwMode="auto">
          <a:xfrm flipH="1">
            <a:off x="825500" y="3151188"/>
            <a:ext cx="1984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8" name="Line 86"/>
          <p:cNvSpPr>
            <a:spLocks noChangeShapeType="1"/>
          </p:cNvSpPr>
          <p:nvPr/>
        </p:nvSpPr>
        <p:spPr bwMode="auto">
          <a:xfrm flipH="1">
            <a:off x="682625" y="3929063"/>
            <a:ext cx="3175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9" name="Line 87"/>
          <p:cNvSpPr>
            <a:spLocks noChangeShapeType="1"/>
          </p:cNvSpPr>
          <p:nvPr/>
        </p:nvSpPr>
        <p:spPr bwMode="auto">
          <a:xfrm>
            <a:off x="682625" y="4833938"/>
            <a:ext cx="23813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0" name="Rectangle 88"/>
          <p:cNvSpPr>
            <a:spLocks noChangeArrowheads="1"/>
          </p:cNvSpPr>
          <p:nvPr/>
        </p:nvSpPr>
        <p:spPr bwMode="auto">
          <a:xfrm>
            <a:off x="3106738" y="122238"/>
            <a:ext cx="2835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Tree species</a:t>
            </a:r>
          </a:p>
        </p:txBody>
      </p:sp>
      <p:grpSp>
        <p:nvGrpSpPr>
          <p:cNvPr id="38981" name="Group 89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38998" name="Rectangle 9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99" name="Rectangle 9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8982" name="Text Box 92"/>
          <p:cNvSpPr txBox="1">
            <a:spLocks noChangeArrowheads="1"/>
          </p:cNvSpPr>
          <p:nvPr/>
        </p:nvSpPr>
        <p:spPr bwMode="auto">
          <a:xfrm>
            <a:off x="5053013" y="6297613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What is special about the data here?</a:t>
            </a:r>
          </a:p>
        </p:txBody>
      </p:sp>
      <p:sp>
        <p:nvSpPr>
          <p:cNvPr id="38983" name="Text Box 93"/>
          <p:cNvSpPr txBox="1">
            <a:spLocks noChangeArrowheads="1"/>
          </p:cNvSpPr>
          <p:nvPr/>
        </p:nvSpPr>
        <p:spPr bwMode="auto">
          <a:xfrm>
            <a:off x="3581400" y="144780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Root!</a:t>
            </a:r>
          </a:p>
        </p:txBody>
      </p:sp>
      <p:grpSp>
        <p:nvGrpSpPr>
          <p:cNvPr id="38984" name="Group 49"/>
          <p:cNvGrpSpPr>
            <a:grpSpLocks/>
          </p:cNvGrpSpPr>
          <p:nvPr/>
        </p:nvGrpSpPr>
        <p:grpSpPr bwMode="auto">
          <a:xfrm>
            <a:off x="3962400" y="1676400"/>
            <a:ext cx="355600" cy="381000"/>
            <a:chOff x="2928" y="1051"/>
            <a:chExt cx="840" cy="957"/>
          </a:xfrm>
        </p:grpSpPr>
        <p:sp>
          <p:nvSpPr>
            <p:cNvPr id="3898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8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8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8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9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9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9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9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9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Text Box 33"/>
          <p:cNvSpPr txBox="1">
            <a:spLocks noChangeArrowheads="1"/>
          </p:cNvSpPr>
          <p:nvPr/>
        </p:nvSpPr>
        <p:spPr bwMode="auto">
          <a:xfrm>
            <a:off x="125413" y="577215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BT =</a:t>
            </a: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</a:rPr>
              <a:t>   '(  42   ( 20  (12 () ())   (21  ()   (35  (25 () ())  (39 () ()))  )) (100 ()  (211 ()  ()) )  )</a:t>
            </a:r>
          </a:p>
        </p:txBody>
      </p:sp>
      <p:sp>
        <p:nvSpPr>
          <p:cNvPr id="31768" name="Text Box 44"/>
          <p:cNvSpPr txBox="1">
            <a:spLocks noChangeArrowheads="1"/>
          </p:cNvSpPr>
          <p:nvPr/>
        </p:nvSpPr>
        <p:spPr bwMode="auto">
          <a:xfrm>
            <a:off x="4876800" y="2173288"/>
            <a:ext cx="35814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0" dirty="0" smtClean="0"/>
              <a:t>Identifying features:</a:t>
            </a:r>
          </a:p>
          <a:p>
            <a:pPr marL="177800" indent="-177800">
              <a:buFontTx/>
              <a:buChar char="•"/>
              <a:tabLst>
                <a:tab pos="292100" algn="l"/>
              </a:tabLst>
              <a:defRPr/>
            </a:pPr>
            <a:r>
              <a:rPr lang="en-US" sz="1800" b="0" dirty="0" smtClean="0"/>
              <a:t>Every node has two </a:t>
            </a:r>
            <a:r>
              <a:rPr lang="en-US" sz="1800" b="0" dirty="0" err="1" smtClean="0"/>
              <a:t>subtrees</a:t>
            </a:r>
            <a:endParaRPr lang="en-US" sz="1800" b="0" dirty="0" smtClean="0"/>
          </a:p>
          <a:p>
            <a:pPr marL="177800" indent="-177800">
              <a:buFontTx/>
              <a:buChar char="•"/>
              <a:tabLst>
                <a:tab pos="292100" algn="l"/>
              </a:tabLst>
              <a:defRPr/>
            </a:pPr>
            <a:r>
              <a:rPr lang="en-US" sz="1800" b="0" dirty="0" smtClean="0"/>
              <a:t>Each node has a </a:t>
            </a:r>
            <a:r>
              <a:rPr lang="ja-JP" altLang="en-US" sz="1800" b="0" dirty="0" smtClean="0"/>
              <a:t>“</a:t>
            </a:r>
            <a:r>
              <a:rPr lang="en-US" altLang="ja-JP" sz="1800" b="0" dirty="0" smtClean="0"/>
              <a:t>key</a:t>
            </a:r>
            <a:r>
              <a:rPr lang="ja-JP" altLang="en-US" sz="1800" b="0" dirty="0" smtClean="0"/>
              <a:t>”</a:t>
            </a:r>
            <a:endParaRPr lang="en-US" altLang="ja-JP" sz="1800" b="0" dirty="0" smtClean="0"/>
          </a:p>
          <a:p>
            <a:pPr marL="177800" indent="-177800">
              <a:buFontTx/>
              <a:buChar char="•"/>
              <a:tabLst>
                <a:tab pos="292100" algn="l"/>
              </a:tabLst>
              <a:defRPr/>
            </a:pPr>
            <a:r>
              <a:rPr lang="en-US" sz="1800" b="0" dirty="0" smtClean="0"/>
              <a:t>The root value is always </a:t>
            </a:r>
            <a:r>
              <a:rPr lang="en-US" sz="1800" dirty="0" smtClean="0"/>
              <a:t>greater than</a:t>
            </a:r>
            <a:r>
              <a:rPr lang="en-US" sz="1800" b="0" dirty="0" smtClean="0"/>
              <a:t> all nodes in a left </a:t>
            </a:r>
            <a:r>
              <a:rPr lang="en-US" sz="1800" b="0" dirty="0" err="1" smtClean="0"/>
              <a:t>subtree</a:t>
            </a:r>
            <a:r>
              <a:rPr lang="en-US" sz="1800" b="0" dirty="0" smtClean="0"/>
              <a:t> (or empty)</a:t>
            </a:r>
          </a:p>
          <a:p>
            <a:pPr marL="177800" indent="-177800">
              <a:buFontTx/>
              <a:buChar char="•"/>
              <a:tabLst>
                <a:tab pos="292100" algn="l"/>
              </a:tabLst>
              <a:defRPr/>
            </a:pPr>
            <a:r>
              <a:rPr lang="en-US" sz="1800" b="0" dirty="0" smtClean="0"/>
              <a:t>The root value is always </a:t>
            </a:r>
            <a:r>
              <a:rPr lang="en-US" sz="1800" dirty="0" smtClean="0"/>
              <a:t>less than</a:t>
            </a:r>
            <a:r>
              <a:rPr lang="en-US" sz="1800" b="0" dirty="0" smtClean="0"/>
              <a:t>          all nodes in a right </a:t>
            </a:r>
            <a:r>
              <a:rPr lang="en-US" sz="1800" b="0" dirty="0" err="1" smtClean="0"/>
              <a:t>subtree</a:t>
            </a:r>
            <a:r>
              <a:rPr lang="en-US" sz="1800" b="0" dirty="0" smtClean="0"/>
              <a:t> (or empty)</a:t>
            </a:r>
          </a:p>
          <a:p>
            <a:pPr marL="177800" indent="-177800">
              <a:buFontTx/>
              <a:buChar char="•"/>
              <a:tabLst>
                <a:tab pos="292100" algn="l"/>
              </a:tabLst>
              <a:defRPr/>
            </a:pPr>
            <a:r>
              <a:rPr lang="en-US" sz="1800" b="0" dirty="0" smtClean="0"/>
              <a:t>Each node has a distinct key</a:t>
            </a:r>
          </a:p>
        </p:txBody>
      </p:sp>
      <p:sp>
        <p:nvSpPr>
          <p:cNvPr id="39961" name="Rectangle 45"/>
          <p:cNvSpPr>
            <a:spLocks noChangeArrowheads="1"/>
          </p:cNvSpPr>
          <p:nvPr/>
        </p:nvSpPr>
        <p:spPr bwMode="auto">
          <a:xfrm>
            <a:off x="4495800" y="1752600"/>
            <a:ext cx="419100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62" name="Rectangle 46"/>
          <p:cNvSpPr>
            <a:spLocks noChangeArrowheads="1"/>
          </p:cNvSpPr>
          <p:nvPr/>
        </p:nvSpPr>
        <p:spPr bwMode="auto">
          <a:xfrm>
            <a:off x="2319338" y="212725"/>
            <a:ext cx="45386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 b="1"/>
              <a:t>Binary Search Trees</a:t>
            </a:r>
          </a:p>
        </p:txBody>
      </p:sp>
      <p:grpSp>
        <p:nvGrpSpPr>
          <p:cNvPr id="39963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9980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81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9964" name="Text Box 51"/>
          <p:cNvSpPr txBox="1">
            <a:spLocks noChangeArrowheads="1"/>
          </p:cNvSpPr>
          <p:nvPr/>
        </p:nvSpPr>
        <p:spPr bwMode="auto">
          <a:xfrm>
            <a:off x="6443663" y="6256338"/>
            <a:ext cx="2211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All these parens </a:t>
            </a:r>
            <a:r>
              <a:rPr lang="en-US" sz="1200" b="1" i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look</a:t>
            </a:r>
            <a:r>
              <a:rPr lang="en-US" sz="1200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like leaves!</a:t>
            </a:r>
          </a:p>
        </p:txBody>
      </p:sp>
      <p:grpSp>
        <p:nvGrpSpPr>
          <p:cNvPr id="39965" name="Group 49"/>
          <p:cNvGrpSpPr>
            <a:grpSpLocks/>
          </p:cNvGrpSpPr>
          <p:nvPr/>
        </p:nvGrpSpPr>
        <p:grpSpPr bwMode="auto">
          <a:xfrm>
            <a:off x="8621713" y="6307138"/>
            <a:ext cx="355600" cy="381000"/>
            <a:chOff x="2928" y="1051"/>
            <a:chExt cx="840" cy="957"/>
          </a:xfrm>
        </p:grpSpPr>
        <p:sp>
          <p:nvSpPr>
            <p:cNvPr id="3996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6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7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6" name="Text Box 51"/>
          <p:cNvSpPr txBox="1">
            <a:spLocks noChangeArrowheads="1"/>
          </p:cNvSpPr>
          <p:nvPr/>
        </p:nvSpPr>
        <p:spPr bwMode="auto">
          <a:xfrm>
            <a:off x="76200" y="6553200"/>
            <a:ext cx="2366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Can you discern the structure here?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000126" y="1874837"/>
            <a:ext cx="2638424" cy="3124200"/>
            <a:chOff x="5514976" y="2133600"/>
            <a:chExt cx="2638424" cy="3124200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6581775" y="21336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8" name="Oval 6"/>
            <p:cNvSpPr>
              <a:spLocks noChangeArrowheads="1"/>
            </p:cNvSpPr>
            <p:nvPr/>
          </p:nvSpPr>
          <p:spPr bwMode="auto">
            <a:xfrm>
              <a:off x="7191375" y="25908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5895975" y="26670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 flipH="1">
              <a:off x="6276975" y="25146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>
              <a:off x="7038975" y="25146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6276975" y="31242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5915025" y="2736850"/>
              <a:ext cx="427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20</a:t>
              </a:r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 flipH="1">
              <a:off x="5819775" y="31242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7572375" y="30480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6600825" y="2209800"/>
              <a:ext cx="427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42</a:t>
              </a:r>
            </a:p>
          </p:txBody>
        </p:sp>
        <p:sp>
          <p:nvSpPr>
            <p:cNvPr id="77" name="Text Box 16"/>
            <p:cNvSpPr txBox="1">
              <a:spLocks noChangeArrowheads="1"/>
            </p:cNvSpPr>
            <p:nvPr/>
          </p:nvSpPr>
          <p:spPr bwMode="auto">
            <a:xfrm>
              <a:off x="7181850" y="2667000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100</a:t>
              </a:r>
            </a:p>
          </p:txBody>
        </p:sp>
        <p:grpSp>
          <p:nvGrpSpPr>
            <p:cNvPr id="78" name="Group 17"/>
            <p:cNvGrpSpPr>
              <a:grpSpLocks/>
            </p:cNvGrpSpPr>
            <p:nvPr/>
          </p:nvGrpSpPr>
          <p:grpSpPr bwMode="auto">
            <a:xfrm>
              <a:off x="6276975" y="3429000"/>
              <a:ext cx="533400" cy="685800"/>
              <a:chOff x="1056" y="1968"/>
              <a:chExt cx="336" cy="432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6" name="Line 19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21</a:t>
                </a:r>
              </a:p>
            </p:txBody>
          </p:sp>
        </p:grpSp>
        <p:grpSp>
          <p:nvGrpSpPr>
            <p:cNvPr id="79" name="Group 22"/>
            <p:cNvGrpSpPr>
              <a:grpSpLocks/>
            </p:cNvGrpSpPr>
            <p:nvPr/>
          </p:nvGrpSpPr>
          <p:grpSpPr bwMode="auto">
            <a:xfrm>
              <a:off x="6581775" y="4114800"/>
              <a:ext cx="609600" cy="685800"/>
              <a:chOff x="1008" y="1968"/>
              <a:chExt cx="384" cy="432"/>
            </a:xfrm>
          </p:grpSpPr>
          <p:sp>
            <p:nvSpPr>
              <p:cNvPr id="91" name="Oval 23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2" name="Line 24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25"/>
              <p:cNvSpPr>
                <a:spLocks noChangeShapeType="1"/>
              </p:cNvSpPr>
              <p:nvPr/>
            </p:nvSpPr>
            <p:spPr bwMode="auto">
              <a:xfrm flipH="1">
                <a:off x="1008" y="22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Text Box 26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35</a:t>
                </a:r>
              </a:p>
            </p:txBody>
          </p:sp>
        </p:grpSp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7572375" y="33528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7581900" y="3438525"/>
              <a:ext cx="571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211</a:t>
              </a:r>
            </a:p>
          </p:txBody>
        </p:sp>
        <p:grpSp>
          <p:nvGrpSpPr>
            <p:cNvPr id="82" name="Group 31"/>
            <p:cNvGrpSpPr>
              <a:grpSpLocks/>
            </p:cNvGrpSpPr>
            <p:nvPr/>
          </p:nvGrpSpPr>
          <p:grpSpPr bwMode="auto">
            <a:xfrm>
              <a:off x="6276977" y="4800600"/>
              <a:ext cx="465138" cy="457200"/>
              <a:chOff x="1056" y="1968"/>
              <a:chExt cx="293" cy="288"/>
            </a:xfrm>
          </p:grpSpPr>
          <p:sp>
            <p:nvSpPr>
              <p:cNvPr id="89" name="Oval 32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0" name="Text Box 35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25</a:t>
                </a:r>
              </a:p>
            </p:txBody>
          </p:sp>
        </p:grpSp>
        <p:grpSp>
          <p:nvGrpSpPr>
            <p:cNvPr id="83" name="Group 36"/>
            <p:cNvGrpSpPr>
              <a:grpSpLocks/>
            </p:cNvGrpSpPr>
            <p:nvPr/>
          </p:nvGrpSpPr>
          <p:grpSpPr bwMode="auto">
            <a:xfrm>
              <a:off x="7038977" y="4800600"/>
              <a:ext cx="465138" cy="457200"/>
              <a:chOff x="1056" y="1968"/>
              <a:chExt cx="293" cy="288"/>
            </a:xfrm>
          </p:grpSpPr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8" name="Text Box 40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39</a:t>
                </a:r>
              </a:p>
            </p:txBody>
          </p:sp>
        </p:grpSp>
        <p:grpSp>
          <p:nvGrpSpPr>
            <p:cNvPr id="84" name="Group 41"/>
            <p:cNvGrpSpPr>
              <a:grpSpLocks/>
            </p:cNvGrpSpPr>
            <p:nvPr/>
          </p:nvGrpSpPr>
          <p:grpSpPr bwMode="auto">
            <a:xfrm>
              <a:off x="5514976" y="3429000"/>
              <a:ext cx="465138" cy="457200"/>
              <a:chOff x="1056" y="1968"/>
              <a:chExt cx="293" cy="288"/>
            </a:xfrm>
          </p:grpSpPr>
          <p:sp>
            <p:nvSpPr>
              <p:cNvPr id="85" name="Oval 42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6" name="Text Box 45"/>
              <p:cNvSpPr txBox="1">
                <a:spLocks noChangeArrowheads="1"/>
              </p:cNvSpPr>
              <p:nvPr/>
            </p:nvSpPr>
            <p:spPr bwMode="auto">
              <a:xfrm>
                <a:off x="1080" y="2016"/>
                <a:ext cx="2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50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smtClean="0"/>
              <a:t>How would you create the tree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mtClean="0"/>
              <a:t>?</a:t>
            </a:r>
            <a:endParaRPr 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963" name="Content Placeholder 1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T</a:t>
            </a:r>
          </a:p>
        </p:txBody>
      </p:sp>
      <p:sp>
        <p:nvSpPr>
          <p:cNvPr id="40964" name="Oval 68"/>
          <p:cNvSpPr>
            <a:spLocks noChangeArrowheads="1"/>
          </p:cNvSpPr>
          <p:nvPr/>
        </p:nvSpPr>
        <p:spPr bwMode="auto">
          <a:xfrm>
            <a:off x="1233488" y="2209800"/>
            <a:ext cx="538162" cy="531813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5" name="Text Box 69"/>
          <p:cNvSpPr txBox="1">
            <a:spLocks noChangeArrowheads="1"/>
          </p:cNvSpPr>
          <p:nvPr/>
        </p:nvSpPr>
        <p:spPr bwMode="auto">
          <a:xfrm>
            <a:off x="1296988" y="230346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42</a:t>
            </a:r>
          </a:p>
        </p:txBody>
      </p:sp>
      <p:sp>
        <p:nvSpPr>
          <p:cNvPr id="40966" name="Oval 72"/>
          <p:cNvSpPr>
            <a:spLocks noChangeArrowheads="1"/>
          </p:cNvSpPr>
          <p:nvPr/>
        </p:nvSpPr>
        <p:spPr bwMode="auto">
          <a:xfrm>
            <a:off x="708025" y="2998788"/>
            <a:ext cx="538163" cy="5318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7" name="Text Box 73"/>
          <p:cNvSpPr txBox="1">
            <a:spLocks noChangeArrowheads="1"/>
          </p:cNvSpPr>
          <p:nvPr/>
        </p:nvSpPr>
        <p:spPr bwMode="auto">
          <a:xfrm>
            <a:off x="773113" y="30924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40968" name="Oval 75"/>
          <p:cNvSpPr>
            <a:spLocks noChangeArrowheads="1"/>
          </p:cNvSpPr>
          <p:nvPr/>
        </p:nvSpPr>
        <p:spPr bwMode="auto">
          <a:xfrm>
            <a:off x="1774825" y="2998788"/>
            <a:ext cx="538163" cy="5318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9" name="Text Box 76"/>
          <p:cNvSpPr txBox="1">
            <a:spLocks noChangeArrowheads="1"/>
          </p:cNvSpPr>
          <p:nvPr/>
        </p:nvSpPr>
        <p:spPr bwMode="auto">
          <a:xfrm>
            <a:off x="1839913" y="30924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77</a:t>
            </a:r>
          </a:p>
        </p:txBody>
      </p:sp>
      <p:sp>
        <p:nvSpPr>
          <p:cNvPr id="40970" name="Line 77"/>
          <p:cNvSpPr>
            <a:spLocks noChangeShapeType="1"/>
          </p:cNvSpPr>
          <p:nvPr/>
        </p:nvSpPr>
        <p:spPr bwMode="auto">
          <a:xfrm flipH="1">
            <a:off x="1143000" y="2701925"/>
            <a:ext cx="171450" cy="3095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1" name="Line 78"/>
          <p:cNvSpPr>
            <a:spLocks noChangeShapeType="1"/>
          </p:cNvSpPr>
          <p:nvPr/>
        </p:nvSpPr>
        <p:spPr bwMode="auto">
          <a:xfrm>
            <a:off x="1655763" y="2724150"/>
            <a:ext cx="214312" cy="3095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2" name="Rectangle 56"/>
          <p:cNvSpPr>
            <a:spLocks noChangeArrowheads="1"/>
          </p:cNvSpPr>
          <p:nvPr/>
        </p:nvSpPr>
        <p:spPr bwMode="auto">
          <a:xfrm>
            <a:off x="623888" y="22860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  <a:latin typeface="Courier New" panose="02070309020205020404" pitchFamily="49" charset="0"/>
              </a:rPr>
              <a:t>T</a:t>
            </a:r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3657600" y="1606550"/>
            <a:ext cx="5181600" cy="1441450"/>
          </a:xfrm>
          <a:prstGeom prst="borderCallout1">
            <a:avLst>
              <a:gd name="adj1" fmla="val 72588"/>
              <a:gd name="adj2" fmla="val -10878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How many left parentheses? </a:t>
            </a:r>
          </a:p>
          <a:p>
            <a:pPr algn="ctr">
              <a:defRPr/>
            </a:pPr>
            <a:r>
              <a:rPr lang="en-US" sz="2800" dirty="0"/>
              <a:t>A) &lt;6 	  b) 6 	  c)7 	 d)8 	e)&gt;8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2360" y="1982520"/>
              <a:ext cx="8633160" cy="385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60" y="1972800"/>
                <a:ext cx="8657640" cy="38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4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Recommended Helper Functions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181600"/>
          </a:xfrm>
        </p:spPr>
        <p:txBody>
          <a:bodyPr numCol="2"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(make-BST key left right)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(list key left right))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(make-empty-BST)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'())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emptyTree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? tree)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(null? tree))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(leaf? tree)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(and (null?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tree)) 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(null?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tree))))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(key  tree)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(first tree))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tree)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(second tree))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tree)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(third tree))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9600" b="1" smtClean="0"/>
              <a:t>Binary Search Tree Delete</a:t>
            </a:r>
            <a:br>
              <a:rPr lang="en-US" sz="9600" b="1" smtClean="0"/>
            </a:br>
            <a:r>
              <a:rPr lang="en-US" sz="3600" b="1" smtClean="0"/>
              <a:t>(homework 2)</a:t>
            </a:r>
          </a:p>
        </p:txBody>
      </p:sp>
    </p:spTree>
    <p:extLst>
      <p:ext uri="{BB962C8B-B14F-4D97-AF65-F5344CB8AC3E}">
        <p14:creationId xmlns:p14="http://schemas.microsoft.com/office/powerpoint/2010/main" val="32134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990600" y="594360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Helen Greiner, co-founder and CEO of iRobot (</a:t>
            </a:r>
            <a:r>
              <a:rPr lang="en-US" sz="1800" b="1" i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at left in each image</a:t>
            </a:r>
            <a:r>
              <a:rPr lang="en-US" sz="1800" b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!)</a:t>
            </a:r>
          </a:p>
        </p:txBody>
      </p:sp>
      <p:pic>
        <p:nvPicPr>
          <p:cNvPr id="216068" name="Picture 4" descr="http://students.egfi-k12.org/wp-content/uploads/2007/08/Helen-Greiner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457200"/>
            <a:ext cx="3505200" cy="525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9138" name="Picture 2" descr="http://www.theage.com.au/ffximage/2005/04/25/next_robot2_apr26,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609600"/>
            <a:ext cx="3251200" cy="4876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7620000" y="5257800"/>
            <a:ext cx="12954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>
                <a:solidFill>
                  <a:srgbClr val="090BF3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running Scheme!</a:t>
            </a:r>
          </a:p>
        </p:txBody>
      </p:sp>
      <p:cxnSp>
        <p:nvCxnSpPr>
          <p:cNvPr id="6150" name="Straight Arrow Connector 7"/>
          <p:cNvCxnSpPr>
            <a:cxnSpLocks noChangeShapeType="1"/>
          </p:cNvCxnSpPr>
          <p:nvPr/>
        </p:nvCxnSpPr>
        <p:spPr bwMode="auto">
          <a:xfrm rot="16200000" flipV="1">
            <a:off x="7239000" y="4495800"/>
            <a:ext cx="1219200" cy="457200"/>
          </a:xfrm>
          <a:prstGeom prst="straightConnector1">
            <a:avLst/>
          </a:prstGeom>
          <a:noFill/>
          <a:ln w="3810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2640" y="2113200"/>
              <a:ext cx="3342600" cy="454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840" y="2106360"/>
                <a:ext cx="3366000" cy="45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7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41760" y="827280"/>
              <a:ext cx="9595440" cy="595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640" y="818640"/>
                <a:ext cx="9617760" cy="59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0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24000" y="277560"/>
              <a:ext cx="6521400" cy="6470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920" y="268200"/>
                <a:ext cx="6543360" cy="64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8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6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4788" y="274638"/>
            <a:ext cx="8734425" cy="1143000"/>
          </a:xfrm>
        </p:spPr>
        <p:txBody>
          <a:bodyPr/>
          <a:lstStyle/>
          <a:p>
            <a:r>
              <a:rPr lang="en-US" b="1" smtClean="0"/>
              <a:t>Binary Search Tree Delete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0513" y="1600200"/>
            <a:ext cx="8562975" cy="4525963"/>
          </a:xfrm>
        </p:spPr>
        <p:txBody>
          <a:bodyPr/>
          <a:lstStyle/>
          <a:p>
            <a:r>
              <a:rPr lang="en-US" smtClean="0"/>
              <a:t>No children – just delete</a:t>
            </a:r>
          </a:p>
          <a:p>
            <a:r>
              <a:rPr lang="en-US" smtClean="0"/>
              <a:t>One child – replace with child</a:t>
            </a:r>
          </a:p>
          <a:p>
            <a:r>
              <a:rPr lang="en-US" smtClean="0"/>
              <a:t>Two children? (Booo!)</a:t>
            </a:r>
          </a:p>
          <a:p>
            <a:pPr lvl="1"/>
            <a:r>
              <a:rPr lang="en-US" smtClean="0"/>
              <a:t>Find the NEXT item (just bigger than node to delete)</a:t>
            </a:r>
          </a:p>
          <a:p>
            <a:pPr lvl="2"/>
            <a:r>
              <a:rPr lang="en-US" smtClean="0"/>
              <a:t>Smallest thing on right subtree</a:t>
            </a:r>
          </a:p>
          <a:p>
            <a:pPr lvl="1"/>
            <a:r>
              <a:rPr lang="en-US" smtClean="0"/>
              <a:t>Call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mtClean="0"/>
              <a:t> the NEXT item</a:t>
            </a:r>
          </a:p>
          <a:p>
            <a:pPr lvl="1"/>
            <a:r>
              <a:rPr lang="en-US" smtClean="0"/>
              <a:t>Put the NEXT item to replace the original node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1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add2</a:t>
            </a:r>
            <a:r>
              <a:rPr lang="en-US" dirty="0" smtClean="0"/>
              <a:t> for Binary Trees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05900" cy="9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50495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114550" y="2743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819150" y="2819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1200150" y="2667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962150" y="2667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2001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38200" y="28892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7429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49555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524000" y="23622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42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105025" y="28194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100</a:t>
            </a:r>
          </a:p>
        </p:txBody>
      </p:sp>
      <p:grpSp>
        <p:nvGrpSpPr>
          <p:cNvPr id="43022" name="Group 14"/>
          <p:cNvGrpSpPr>
            <a:grpSpLocks/>
          </p:cNvGrpSpPr>
          <p:nvPr/>
        </p:nvGrpSpPr>
        <p:grpSpPr bwMode="auto">
          <a:xfrm>
            <a:off x="1200150" y="3581400"/>
            <a:ext cx="533400" cy="685800"/>
            <a:chOff x="1056" y="1968"/>
            <a:chExt cx="336" cy="432"/>
          </a:xfrm>
        </p:grpSpPr>
        <p:sp>
          <p:nvSpPr>
            <p:cNvPr id="43053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54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21</a:t>
              </a:r>
            </a:p>
          </p:txBody>
        </p:sp>
      </p:grpSp>
      <p:sp>
        <p:nvSpPr>
          <p:cNvPr id="43023" name="Text Box 19"/>
          <p:cNvSpPr txBox="1">
            <a:spLocks noChangeArrowheads="1"/>
          </p:cNvSpPr>
          <p:nvPr/>
        </p:nvSpPr>
        <p:spPr bwMode="auto">
          <a:xfrm>
            <a:off x="2362200" y="1676400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(find-max BT)</a:t>
            </a: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  =  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out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) the largest of BST's elements   </a:t>
            </a:r>
            <a:endParaRPr lang="en-US" sz="24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3024" name="AutoShape 20"/>
          <p:cNvSpPr>
            <a:spLocks noChangeArrowheads="1"/>
          </p:cNvSpPr>
          <p:nvPr/>
        </p:nvSpPr>
        <p:spPr bwMode="auto">
          <a:xfrm rot="16200000" flipH="1">
            <a:off x="4098131" y="1261269"/>
            <a:ext cx="192088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5" name="Group 21"/>
          <p:cNvGrpSpPr>
            <a:grpSpLocks/>
          </p:cNvGrpSpPr>
          <p:nvPr/>
        </p:nvGrpSpPr>
        <p:grpSpPr bwMode="auto">
          <a:xfrm>
            <a:off x="1504951" y="4267200"/>
            <a:ext cx="541338" cy="685800"/>
            <a:chOff x="1008" y="1968"/>
            <a:chExt cx="341" cy="432"/>
          </a:xfrm>
        </p:grpSpPr>
        <p:sp>
          <p:nvSpPr>
            <p:cNvPr id="43049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51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35</a:t>
              </a:r>
            </a:p>
          </p:txBody>
        </p:sp>
      </p:grpSp>
      <p:sp>
        <p:nvSpPr>
          <p:cNvPr id="43026" name="Oval 26"/>
          <p:cNvSpPr>
            <a:spLocks noChangeArrowheads="1"/>
          </p:cNvSpPr>
          <p:nvPr/>
        </p:nvSpPr>
        <p:spPr bwMode="auto">
          <a:xfrm>
            <a:off x="2495550" y="3505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9" name="Text Box 29"/>
          <p:cNvSpPr txBox="1">
            <a:spLocks noChangeArrowheads="1"/>
          </p:cNvSpPr>
          <p:nvPr/>
        </p:nvSpPr>
        <p:spPr bwMode="auto">
          <a:xfrm>
            <a:off x="2505075" y="35909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211</a:t>
            </a:r>
          </a:p>
        </p:txBody>
      </p:sp>
      <p:grpSp>
        <p:nvGrpSpPr>
          <p:cNvPr id="43030" name="Group 30"/>
          <p:cNvGrpSpPr>
            <a:grpSpLocks/>
          </p:cNvGrpSpPr>
          <p:nvPr/>
        </p:nvGrpSpPr>
        <p:grpSpPr bwMode="auto">
          <a:xfrm>
            <a:off x="1200152" y="4953000"/>
            <a:ext cx="465138" cy="457200"/>
            <a:chOff x="1056" y="1968"/>
            <a:chExt cx="293" cy="288"/>
          </a:xfrm>
        </p:grpSpPr>
        <p:sp>
          <p:nvSpPr>
            <p:cNvPr id="43045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48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25</a:t>
              </a:r>
            </a:p>
          </p:txBody>
        </p:sp>
      </p:grpSp>
      <p:grpSp>
        <p:nvGrpSpPr>
          <p:cNvPr id="43031" name="Group 35"/>
          <p:cNvGrpSpPr>
            <a:grpSpLocks/>
          </p:cNvGrpSpPr>
          <p:nvPr/>
        </p:nvGrpSpPr>
        <p:grpSpPr bwMode="auto">
          <a:xfrm>
            <a:off x="438152" y="3581400"/>
            <a:ext cx="465138" cy="457200"/>
            <a:chOff x="1056" y="1968"/>
            <a:chExt cx="293" cy="288"/>
          </a:xfrm>
        </p:grpSpPr>
        <p:sp>
          <p:nvSpPr>
            <p:cNvPr id="43041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44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12</a:t>
              </a:r>
            </a:p>
          </p:txBody>
        </p:sp>
      </p:grpSp>
      <p:sp>
        <p:nvSpPr>
          <p:cNvPr id="43032" name="Rectangle 40"/>
          <p:cNvSpPr>
            <a:spLocks noChangeArrowheads="1"/>
          </p:cNvSpPr>
          <p:nvPr/>
        </p:nvSpPr>
        <p:spPr bwMode="auto">
          <a:xfrm>
            <a:off x="1600200" y="136525"/>
            <a:ext cx="6099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getting the </a:t>
            </a:r>
            <a:r>
              <a:rPr lang="en-US" sz="4200" i="1"/>
              <a:t>most </a:t>
            </a:r>
            <a:r>
              <a:rPr lang="en-US" sz="4200"/>
              <a:t>from BSTs</a:t>
            </a:r>
            <a:endParaRPr lang="en-US" sz="4200" i="1"/>
          </a:p>
        </p:txBody>
      </p:sp>
      <p:grpSp>
        <p:nvGrpSpPr>
          <p:cNvPr id="43033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43039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40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3034" name="Rectangle 44"/>
          <p:cNvSpPr>
            <a:spLocks noChangeArrowheads="1"/>
          </p:cNvSpPr>
          <p:nvPr/>
        </p:nvSpPr>
        <p:spPr bwMode="auto">
          <a:xfrm>
            <a:off x="4056063" y="1358900"/>
            <a:ext cx="475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         (</a:t>
            </a:r>
            <a:r>
              <a:rPr lang="en-US">
                <a:solidFill>
                  <a:srgbClr val="090BF3"/>
                </a:solidFill>
              </a:rPr>
              <a:t>in</a:t>
            </a:r>
            <a:r>
              <a:rPr lang="en-US"/>
              <a:t>)  a list representing a </a:t>
            </a:r>
            <a:r>
              <a:rPr lang="en-US" i="1"/>
              <a:t>non-empty </a:t>
            </a:r>
            <a:r>
              <a:rPr lang="en-US"/>
              <a:t>BST </a:t>
            </a:r>
          </a:p>
        </p:txBody>
      </p:sp>
      <p:sp>
        <p:nvSpPr>
          <p:cNvPr id="43035" name="Rectangle 45"/>
          <p:cNvSpPr>
            <a:spLocks noChangeArrowheads="1"/>
          </p:cNvSpPr>
          <p:nvPr/>
        </p:nvSpPr>
        <p:spPr bwMode="auto">
          <a:xfrm>
            <a:off x="3595688" y="2543175"/>
            <a:ext cx="50419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 dirty="0">
                <a:latin typeface="Courier New" panose="02070309020205020404" pitchFamily="49" charset="0"/>
              </a:rPr>
              <a:t>(define (find-max BT)</a:t>
            </a:r>
          </a:p>
          <a:p>
            <a:pPr eaLnBrk="1" hangingPunct="1"/>
            <a:r>
              <a:rPr lang="en-US" sz="2100" dirty="0">
                <a:solidFill>
                  <a:srgbClr val="090BF3"/>
                </a:solidFill>
                <a:latin typeface="Courier New" panose="02070309020205020404" pitchFamily="49" charset="0"/>
              </a:rPr>
              <a:t>  (let* (( root (first BT)  )</a:t>
            </a:r>
          </a:p>
          <a:p>
            <a:pPr eaLnBrk="1" hangingPunct="1"/>
            <a:r>
              <a:rPr lang="en-US" sz="2100" dirty="0">
                <a:solidFill>
                  <a:srgbClr val="090BF3"/>
                </a:solidFill>
                <a:latin typeface="Courier New" panose="02070309020205020404" pitchFamily="49" charset="0"/>
              </a:rPr>
              <a:t>         ( LEFT (second BT) )</a:t>
            </a:r>
          </a:p>
          <a:p>
            <a:pPr eaLnBrk="1" hangingPunct="1"/>
            <a:r>
              <a:rPr lang="en-US" sz="2100" dirty="0">
                <a:solidFill>
                  <a:srgbClr val="090BF3"/>
                </a:solidFill>
                <a:latin typeface="Courier New" panose="02070309020205020404" pitchFamily="49" charset="0"/>
              </a:rPr>
              <a:t>         ( RIGHT (third BT) ))</a:t>
            </a:r>
          </a:p>
          <a:p>
            <a:pPr eaLnBrk="1" hangingPunct="1"/>
            <a:r>
              <a:rPr lang="en-US" sz="2100" dirty="0">
                <a:latin typeface="Courier New" panose="02070309020205020404" pitchFamily="49" charset="0"/>
              </a:rPr>
              <a:t>    (</a:t>
            </a:r>
          </a:p>
        </p:txBody>
      </p:sp>
      <p:sp>
        <p:nvSpPr>
          <p:cNvPr id="43037" name="Rectangle 46"/>
          <p:cNvSpPr>
            <a:spLocks noChangeArrowheads="1"/>
          </p:cNvSpPr>
          <p:nvPr/>
        </p:nvSpPr>
        <p:spPr bwMode="auto">
          <a:xfrm>
            <a:off x="152400" y="1809750"/>
            <a:ext cx="1484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8000"/>
                </a:solidFill>
                <a:latin typeface="Cambria" panose="02040503050406030204" pitchFamily="18" charset="0"/>
              </a:rPr>
              <a:t>N = # of nodes</a:t>
            </a:r>
          </a:p>
        </p:txBody>
      </p:sp>
    </p:spTree>
    <p:extLst>
      <p:ext uri="{BB962C8B-B14F-4D97-AF65-F5344CB8AC3E}">
        <p14:creationId xmlns:p14="http://schemas.microsoft.com/office/powerpoint/2010/main" val="42891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338"/>
            <a:ext cx="9144000" cy="2849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665717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Graphs</a:t>
            </a:r>
          </a:p>
        </p:txBody>
      </p:sp>
      <p:sp>
        <p:nvSpPr>
          <p:cNvPr id="39939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Trees become Graphs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408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9600" y="2738438"/>
            <a:ext cx="655638" cy="23669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05200"/>
            <a:ext cx="2292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Higher Order Functions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foldr </a:t>
            </a:r>
          </a:p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</a:p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184775" y="1447800"/>
            <a:ext cx="3681413" cy="2590800"/>
          </a:xfrm>
          <a:prstGeom prst="borderCallout1">
            <a:avLst>
              <a:gd name="adj1" fmla="val 11306"/>
              <a:gd name="adj2" fmla="val 543"/>
              <a:gd name="adj3" fmla="val -12781"/>
              <a:gd name="adj4" fmla="val -221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Functions that take another function as input.</a:t>
            </a:r>
          </a:p>
          <a:p>
            <a:pPr algn="ctr" eaLnBrk="1" hangingPunct="1">
              <a:defRPr/>
            </a:pPr>
            <a:r>
              <a:rPr lang="en-US" sz="2800" dirty="0"/>
              <a:t>(or output a function)</a:t>
            </a:r>
          </a:p>
        </p:txBody>
      </p:sp>
    </p:spTree>
    <p:extLst>
      <p:ext uri="{BB962C8B-B14F-4D97-AF65-F5344CB8AC3E}">
        <p14:creationId xmlns:p14="http://schemas.microsoft.com/office/powerpoint/2010/main" val="41234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Types of Graphs</a:t>
            </a:r>
          </a:p>
        </p:txBody>
      </p:sp>
      <p:pic>
        <p:nvPicPr>
          <p:cNvPr id="43011" name="Picture 2" descr="http://icons.iconarchive.com/icons/fasticon/web-2/256/FaceBook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7192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67188"/>
            <a:ext cx="1981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76800" y="5087938"/>
            <a:ext cx="26670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Undirected</a:t>
            </a:r>
          </a:p>
          <a:p>
            <a:pPr>
              <a:defRPr/>
            </a:pPr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43014" name="Picture 4" descr="http://www.manchesterrag.com/images/twitt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719263"/>
            <a:ext cx="2441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http://cdn2.digitaltrends.com/wp-content/uploads/2011/04/twitte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3962400"/>
            <a:ext cx="29384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12913" y="5105400"/>
            <a:ext cx="26670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Directed</a:t>
            </a:r>
          </a:p>
          <a:p>
            <a:pPr>
              <a:defRPr/>
            </a:pP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4686300" y="6272213"/>
            <a:ext cx="3863975" cy="439737"/>
          </a:xfrm>
          <a:prstGeom prst="borderCallout1">
            <a:avLst>
              <a:gd name="adj1" fmla="val -100448"/>
              <a:gd name="adj2" fmla="val -20197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This vocab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6"/>
          <p:cNvGrpSpPr>
            <a:grpSpLocks/>
          </p:cNvGrpSpPr>
          <p:nvPr/>
        </p:nvGrpSpPr>
        <p:grpSpPr bwMode="auto">
          <a:xfrm>
            <a:off x="1958975" y="-76200"/>
            <a:ext cx="5508625" cy="5486400"/>
            <a:chOff x="1828800" y="685800"/>
            <a:chExt cx="5508650" cy="5486400"/>
          </a:xfrm>
        </p:grpSpPr>
        <p:pic>
          <p:nvPicPr>
            <p:cNvPr id="4507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05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3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45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77" name="Picture 2" descr="http://www.kids-iq-tests.com/presidents/Obam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504" y="2684124"/>
              <a:ext cx="1143000" cy="154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568575" y="533400"/>
            <a:ext cx="4206875" cy="3684588"/>
            <a:chOff x="2438400" y="1295400"/>
            <a:chExt cx="4207040" cy="3684896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542249" y="4119799"/>
              <a:ext cx="103191" cy="30006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72346" y="2022536"/>
              <a:ext cx="277824" cy="23623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438400" y="1670081"/>
              <a:ext cx="990639" cy="168289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90790" y="4126150"/>
              <a:ext cx="100016" cy="25878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718139" y="1295400"/>
              <a:ext cx="1295451" cy="60965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186142" y="4980296"/>
              <a:ext cx="28131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44975" y="628650"/>
            <a:ext cx="554038" cy="4095750"/>
            <a:chOff x="4114800" y="1389892"/>
            <a:chExt cx="554666" cy="4096508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669466" y="4268563"/>
              <a:ext cx="0" cy="121783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4114800" y="1389892"/>
              <a:ext cx="305145" cy="112098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61" name="Picture 4" descr="http://www.manchesterrag.com/images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87375" y="5270500"/>
            <a:ext cx="8229600" cy="1358900"/>
          </a:xfrm>
        </p:spPr>
        <p:txBody>
          <a:bodyPr/>
          <a:lstStyle/>
          <a:p>
            <a:r>
              <a:rPr lang="en-US" smtClean="0"/>
              <a:t>Nodes – Twitter users</a:t>
            </a:r>
          </a:p>
          <a:p>
            <a:r>
              <a:rPr lang="en-US" smtClean="0"/>
              <a:t>Edges – Indicates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19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http://icons.iconarchive.com/icons/fasticon/web-2/256/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1800" y="2819400"/>
            <a:ext cx="4495800" cy="1524000"/>
          </a:xfrm>
        </p:spPr>
        <p:txBody>
          <a:bodyPr/>
          <a:lstStyle/>
          <a:p>
            <a:r>
              <a:rPr lang="en-US" smtClean="0"/>
              <a:t>Nodes – FB Users</a:t>
            </a:r>
          </a:p>
          <a:p>
            <a:r>
              <a:rPr lang="en-US" smtClean="0"/>
              <a:t>Edges – Friendships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 map is a graph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3810000" cy="1524000"/>
          </a:xfrm>
        </p:spPr>
        <p:txBody>
          <a:bodyPr/>
          <a:lstStyle/>
          <a:p>
            <a:r>
              <a:rPr lang="en-US" smtClean="0"/>
              <a:t>Nodes – Airports</a:t>
            </a:r>
          </a:p>
          <a:p>
            <a:r>
              <a:rPr lang="en-US" smtClean="0"/>
              <a:t>Edges – Flights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5211763"/>
            <a:ext cx="3810000" cy="17224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Edge weight</a:t>
            </a:r>
          </a:p>
          <a:p>
            <a:pPr lvl="1">
              <a:defRPr/>
            </a:pPr>
            <a:r>
              <a:rPr lang="en-US" dirty="0" smtClean="0"/>
              <a:t>Distance</a:t>
            </a:r>
          </a:p>
          <a:p>
            <a:pPr lvl="1">
              <a:defRPr/>
            </a:pPr>
            <a:r>
              <a:rPr lang="en-US" dirty="0" smtClean="0"/>
              <a:t>Flight cost</a:t>
            </a:r>
          </a:p>
          <a:p>
            <a:pPr lvl="1">
              <a:defRPr/>
            </a:pPr>
            <a:r>
              <a:rPr lang="en-US" dirty="0" smtClean="0"/>
              <a:t>Travel Time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914400"/>
            <a:ext cx="71056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Vocabulary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Weighted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Un-weighted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Directed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Flights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Twitter</a:t>
                      </a:r>
                      <a:endParaRPr lang="en-US" sz="3600" dirty="0"/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Undirected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Interstates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Facebook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1400" y="33528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5720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28575" y="2130425"/>
            <a:ext cx="9113838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Graph Representations</a:t>
            </a:r>
          </a:p>
        </p:txBody>
      </p:sp>
      <p:sp>
        <p:nvSpPr>
          <p:cNvPr id="52227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228600"/>
            <a:ext cx="437356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72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Graphs </a:t>
            </a:r>
            <a:r>
              <a:rPr lang="en-US" sz="2000" i="1" dirty="0" smtClean="0"/>
              <a:t>can be stored as  </a:t>
            </a:r>
            <a:r>
              <a:rPr lang="en-US" dirty="0" smtClean="0"/>
              <a:t>Lists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Edge List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5562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(define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unicycleGraph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46355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("A" "B") ("A" "D") ("B" "D") ("C" "B") ("C" "D") ("D" "E") ("E" "F") ("F" "G") ("G" "H") ("H" "E")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3253" name="Text Box 51"/>
          <p:cNvSpPr txBox="1">
            <a:spLocks noChangeArrowheads="1"/>
          </p:cNvSpPr>
          <p:nvPr/>
        </p:nvSpPr>
        <p:spPr bwMode="auto">
          <a:xfrm>
            <a:off x="7602538" y="5453063"/>
            <a:ext cx="155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Courier New" panose="02070309020205020404" pitchFamily="49" charset="0"/>
              </a:rPr>
              <a:t>I can think of other ways to represent this graph!</a:t>
            </a:r>
          </a:p>
        </p:txBody>
      </p:sp>
      <p:grpSp>
        <p:nvGrpSpPr>
          <p:cNvPr id="53254" name="Group 49"/>
          <p:cNvGrpSpPr>
            <a:grpSpLocks/>
          </p:cNvGrpSpPr>
          <p:nvPr/>
        </p:nvGrpSpPr>
        <p:grpSpPr bwMode="auto">
          <a:xfrm>
            <a:off x="8458200" y="6161088"/>
            <a:ext cx="411163" cy="433387"/>
            <a:chOff x="2928" y="1051"/>
            <a:chExt cx="840" cy="957"/>
          </a:xfrm>
        </p:grpSpPr>
        <p:sp>
          <p:nvSpPr>
            <p:cNvPr id="5325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5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5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3886200" y="1495425"/>
            <a:ext cx="1308100" cy="514350"/>
          </a:xfrm>
          <a:prstGeom prst="borderCallout1">
            <a:avLst>
              <a:gd name="adj1" fmla="val -52825"/>
              <a:gd name="adj2" fmla="val -52535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This vocab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9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b</a:t>
            </a:r>
          </a:p>
        </p:txBody>
      </p:sp>
      <p:sp>
        <p:nvSpPr>
          <p:cNvPr id="54286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e</a:t>
            </a:r>
          </a:p>
        </p:txBody>
      </p:sp>
      <p:sp>
        <p:nvSpPr>
          <p:cNvPr id="54287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c</a:t>
            </a:r>
          </a:p>
        </p:txBody>
      </p:sp>
      <p:sp>
        <p:nvSpPr>
          <p:cNvPr id="54288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a</a:t>
            </a:r>
          </a:p>
        </p:txBody>
      </p:sp>
      <p:sp>
        <p:nvSpPr>
          <p:cNvPr id="54289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d</a:t>
            </a:r>
          </a:p>
        </p:txBody>
      </p:sp>
      <p:sp>
        <p:nvSpPr>
          <p:cNvPr id="54290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54291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13</a:t>
            </a:r>
          </a:p>
        </p:txBody>
      </p:sp>
      <p:sp>
        <p:nvSpPr>
          <p:cNvPr id="54292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25</a:t>
            </a:r>
          </a:p>
        </p:txBody>
      </p:sp>
      <p:sp>
        <p:nvSpPr>
          <p:cNvPr id="54293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54294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54295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54297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54299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54300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54302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304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54305" name="Rectangle 60"/>
          <p:cNvSpPr>
            <a:spLocks noChangeArrowheads="1"/>
          </p:cNvSpPr>
          <p:nvPr/>
        </p:nvSpPr>
        <p:spPr bwMode="auto">
          <a:xfrm>
            <a:off x="4846638" y="29511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42</a:t>
            </a:r>
          </a:p>
        </p:txBody>
      </p:sp>
      <p:sp>
        <p:nvSpPr>
          <p:cNvPr id="54306" name="Freeform 65"/>
          <p:cNvSpPr>
            <a:spLocks/>
          </p:cNvSpPr>
          <p:nvPr/>
        </p:nvSpPr>
        <p:spPr bwMode="auto">
          <a:xfrm>
            <a:off x="677863" y="2921000"/>
            <a:ext cx="184150" cy="368300"/>
          </a:xfrm>
          <a:custGeom>
            <a:avLst/>
            <a:gdLst>
              <a:gd name="T0" fmla="*/ 2147483646 w 2784"/>
              <a:gd name="T1" fmla="*/ 2147483646 h 888"/>
              <a:gd name="T2" fmla="*/ 2147483646 w 2784"/>
              <a:gd name="T3" fmla="*/ 2147483646 h 888"/>
              <a:gd name="T4" fmla="*/ 2147483646 w 2784"/>
              <a:gd name="T5" fmla="*/ 2147483646 h 888"/>
              <a:gd name="T6" fmla="*/ 2147483646 w 2784"/>
              <a:gd name="T7" fmla="*/ 2147483646 h 888"/>
              <a:gd name="T8" fmla="*/ 2147483646 w 2784"/>
              <a:gd name="T9" fmla="*/ 2147483646 h 888"/>
              <a:gd name="T10" fmla="*/ 2147483646 w 2784"/>
              <a:gd name="T11" fmla="*/ 2147483646 h 888"/>
              <a:gd name="T12" fmla="*/ 2147483646 w 2784"/>
              <a:gd name="T13" fmla="*/ 2147483646 h 888"/>
              <a:gd name="T14" fmla="*/ 2147483646 w 2784"/>
              <a:gd name="T15" fmla="*/ 2147483646 h 888"/>
              <a:gd name="T16" fmla="*/ 2147483646 w 2784"/>
              <a:gd name="T17" fmla="*/ 2147483646 h 888"/>
              <a:gd name="T18" fmla="*/ 2147483646 w 2784"/>
              <a:gd name="T19" fmla="*/ 2147483646 h 888"/>
              <a:gd name="T20" fmla="*/ 0 w 2784"/>
              <a:gd name="T21" fmla="*/ 2147483646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07" name="Rectangle 38"/>
          <p:cNvSpPr>
            <a:spLocks noChangeArrowheads="1"/>
          </p:cNvSpPr>
          <p:nvPr/>
        </p:nvSpPr>
        <p:spPr bwMode="auto">
          <a:xfrm>
            <a:off x="6248400" y="5105400"/>
            <a:ext cx="2339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200" i="1"/>
              <a:t>Weighted</a:t>
            </a:r>
            <a:r>
              <a:rPr lang="en-US" sz="4200"/>
              <a:t>graphs</a:t>
            </a:r>
          </a:p>
        </p:txBody>
      </p:sp>
      <p:grpSp>
        <p:nvGrpSpPr>
          <p:cNvPr id="54308" name="Group 49"/>
          <p:cNvGrpSpPr>
            <a:grpSpLocks/>
          </p:cNvGrpSpPr>
          <p:nvPr/>
        </p:nvGrpSpPr>
        <p:grpSpPr bwMode="auto">
          <a:xfrm>
            <a:off x="6045200" y="3657600"/>
            <a:ext cx="355600" cy="381000"/>
            <a:chOff x="2928" y="1051"/>
            <a:chExt cx="840" cy="957"/>
          </a:xfrm>
        </p:grpSpPr>
        <p:sp>
          <p:nvSpPr>
            <p:cNvPr id="5431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1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9" name="Text Box 54"/>
          <p:cNvSpPr txBox="1">
            <a:spLocks noChangeArrowheads="1"/>
          </p:cNvSpPr>
          <p:nvPr/>
        </p:nvSpPr>
        <p:spPr bwMode="auto">
          <a:xfrm>
            <a:off x="4902200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000" b="1">
                <a:latin typeface="Comic Sans MS" panose="030F0702030302020204" pitchFamily="66" charset="0"/>
                <a:ea typeface="MS PGothic" panose="020B0600070205080204" pitchFamily="34" charset="-128"/>
              </a:rPr>
              <a:t>This graph looks heavy!</a:t>
            </a:r>
          </a:p>
        </p:txBody>
      </p:sp>
      <p:sp>
        <p:nvSpPr>
          <p:cNvPr id="54310" name="Text Box 97"/>
          <p:cNvSpPr txBox="1">
            <a:spLocks noChangeArrowheads="1"/>
          </p:cNvSpPr>
          <p:nvPr/>
        </p:nvSpPr>
        <p:spPr bwMode="auto">
          <a:xfrm>
            <a:off x="5219700" y="22256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weights</a:t>
            </a:r>
          </a:p>
        </p:txBody>
      </p:sp>
      <p:sp>
        <p:nvSpPr>
          <p:cNvPr id="54311" name="Line 98"/>
          <p:cNvSpPr>
            <a:spLocks noChangeShapeType="1"/>
          </p:cNvSpPr>
          <p:nvPr/>
        </p:nvSpPr>
        <p:spPr bwMode="auto">
          <a:xfrm flipH="1">
            <a:off x="5199063" y="2627313"/>
            <a:ext cx="214312" cy="342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312" name="Text Box 100"/>
          <p:cNvSpPr txBox="1">
            <a:spLocks noChangeArrowheads="1"/>
          </p:cNvSpPr>
          <p:nvPr/>
        </p:nvSpPr>
        <p:spPr bwMode="auto">
          <a:xfrm>
            <a:off x="6705600" y="381000"/>
            <a:ext cx="2085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What might these weights represent?</a:t>
            </a:r>
          </a:p>
        </p:txBody>
      </p:sp>
      <p:sp>
        <p:nvSpPr>
          <p:cNvPr id="54313" name="Rectangle 36"/>
          <p:cNvSpPr>
            <a:spLocks noChangeArrowheads="1"/>
          </p:cNvSpPr>
          <p:nvPr/>
        </p:nvSpPr>
        <p:spPr bwMode="auto">
          <a:xfrm>
            <a:off x="2514600" y="256698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15</a:t>
            </a:r>
          </a:p>
        </p:txBody>
      </p:sp>
      <p:sp>
        <p:nvSpPr>
          <p:cNvPr id="54314" name="Freeform 38"/>
          <p:cNvSpPr>
            <a:spLocks/>
          </p:cNvSpPr>
          <p:nvPr/>
        </p:nvSpPr>
        <p:spPr bwMode="auto">
          <a:xfrm rot="441945" flipH="1">
            <a:off x="920750" y="2982913"/>
            <a:ext cx="3889375" cy="368300"/>
          </a:xfrm>
          <a:custGeom>
            <a:avLst/>
            <a:gdLst>
              <a:gd name="T0" fmla="*/ 2147483646 w 2784"/>
              <a:gd name="T1" fmla="*/ 2147483646 h 888"/>
              <a:gd name="T2" fmla="*/ 2147483646 w 2784"/>
              <a:gd name="T3" fmla="*/ 2147483646 h 888"/>
              <a:gd name="T4" fmla="*/ 2147483646 w 2784"/>
              <a:gd name="T5" fmla="*/ 2147483646 h 888"/>
              <a:gd name="T6" fmla="*/ 2147483646 w 2784"/>
              <a:gd name="T7" fmla="*/ 2147483646 h 888"/>
              <a:gd name="T8" fmla="*/ 2147483646 w 2784"/>
              <a:gd name="T9" fmla="*/ 2147483646 h 888"/>
              <a:gd name="T10" fmla="*/ 2147483646 w 2784"/>
              <a:gd name="T11" fmla="*/ 2147483646 h 888"/>
              <a:gd name="T12" fmla="*/ 2147483646 w 2784"/>
              <a:gd name="T13" fmla="*/ 2147483646 h 888"/>
              <a:gd name="T14" fmla="*/ 2147483646 w 2784"/>
              <a:gd name="T15" fmla="*/ 2147483646 h 888"/>
              <a:gd name="T16" fmla="*/ 2147483646 w 2784"/>
              <a:gd name="T17" fmla="*/ 2147483646 h 888"/>
              <a:gd name="T18" fmla="*/ 2147483646 w 2784"/>
              <a:gd name="T19" fmla="*/ 2147483646 h 888"/>
              <a:gd name="T20" fmla="*/ 0 w 2784"/>
              <a:gd name="T21" fmla="*/ 2147483646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315" name="Rectangle 2"/>
          <p:cNvSpPr>
            <a:spLocks noChangeArrowheads="1"/>
          </p:cNvSpPr>
          <p:nvPr/>
        </p:nvSpPr>
        <p:spPr bwMode="auto">
          <a:xfrm>
            <a:off x="304800" y="506413"/>
            <a:ext cx="73961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(define </a:t>
            </a:r>
            <a:r>
              <a:rPr lang="en-US" sz="1800">
                <a:solidFill>
                  <a:srgbClr val="7D06AA"/>
                </a:solidFill>
                <a:latin typeface="Courier New" panose="02070309020205020404" pitchFamily="49" charset="0"/>
              </a:rPr>
              <a:t>Gt '(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(e b </a:t>
            </a:r>
            <a:r>
              <a:rPr lang="en-US" sz="1800">
                <a:latin typeface="Courier New" panose="02070309020205020404" pitchFamily="49" charset="0"/>
              </a:rPr>
              <a:t>100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b </a:t>
            </a:r>
            <a:r>
              <a:rPr lang="en-US" sz="1800">
                <a:latin typeface="Courier New" panose="02070309020205020404" pitchFamily="49" charset="0"/>
              </a:rPr>
              <a:t>25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(e a </a:t>
            </a:r>
            <a:r>
              <a:rPr lang="en-US" sz="1800">
                <a:latin typeface="Courier New" panose="02070309020205020404" pitchFamily="49" charset="0"/>
              </a:rPr>
              <a:t>42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(a c   </a:t>
            </a:r>
            <a:r>
              <a:rPr lang="en-US" sz="1800">
                <a:latin typeface="Courier New" panose="02070309020205020404" pitchFamily="49" charset="0"/>
              </a:rPr>
              <a:t>7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d </a:t>
            </a:r>
            <a:r>
              <a:rPr lang="en-US" sz="1800">
                <a:latin typeface="Courier New" panose="02070309020205020404" pitchFamily="49" charset="0"/>
              </a:rPr>
              <a:t>13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e </a:t>
            </a:r>
            <a:r>
              <a:rPr lang="en-US" sz="1800">
                <a:latin typeface="Courier New" panose="02070309020205020404" pitchFamily="49" charset="0"/>
              </a:rPr>
              <a:t>15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(b c  </a:t>
            </a:r>
            <a:r>
              <a:rPr lang="en-US" sz="1800">
                <a:latin typeface="Courier New" panose="02070309020205020404" pitchFamily="49" charset="0"/>
              </a:rPr>
              <a:t>10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(b d  </a:t>
            </a:r>
            <a:r>
              <a:rPr lang="en-US" sz="1800">
                <a:latin typeface="Courier New" panose="02070309020205020404" pitchFamily="49" charset="0"/>
              </a:rPr>
              <a:t>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(d e  </a:t>
            </a:r>
            <a:r>
              <a:rPr lang="en-US" sz="1800">
                <a:latin typeface="Courier New" panose="02070309020205020404" pitchFamily="49" charset="0"/>
              </a:rPr>
              <a:t>2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(b e </a:t>
            </a:r>
            <a:r>
              <a:rPr lang="en-US" sz="1800">
                <a:latin typeface="Courier New" panose="02070309020205020404" pitchFamily="49" charset="0"/>
              </a:rPr>
              <a:t>100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(c d  </a:t>
            </a:r>
            <a:r>
              <a:rPr lang="en-US" sz="1800">
                <a:latin typeface="Courier New" panose="02070309020205020404" pitchFamily="49" charset="0"/>
              </a:rPr>
              <a:t>1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(c e  </a:t>
            </a:r>
            <a:r>
              <a:rPr lang="en-US" sz="1800">
                <a:latin typeface="Courier New" panose="02070309020205020404" pitchFamily="49" charset="0"/>
              </a:rPr>
              <a:t>7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  <a:r>
              <a:rPr lang="en-US" sz="1800">
                <a:solidFill>
                  <a:srgbClr val="7D06AA"/>
                </a:solidFill>
                <a:latin typeface="Courier New" panose="02070309020205020404" pitchFamily="49" charset="0"/>
              </a:rPr>
              <a:t>)</a:t>
            </a: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</p:txBody>
      </p:sp>
      <p:sp>
        <p:nvSpPr>
          <p:cNvPr id="54316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28575" y="2130425"/>
            <a:ext cx="9113838" cy="1470025"/>
          </a:xfrm>
        </p:spPr>
        <p:txBody>
          <a:bodyPr/>
          <a:lstStyle/>
          <a:p>
            <a:pPr eaLnBrk="1" hangingPunct="1"/>
            <a:r>
              <a:rPr lang="en-US" sz="13800" b="1" smtClean="0"/>
              <a:t>Graph Practice</a:t>
            </a:r>
          </a:p>
        </p:txBody>
      </p:sp>
      <p:sp>
        <p:nvSpPr>
          <p:cNvPr id="55299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4"/>
          <p:cNvSpPr txBox="1">
            <a:spLocks noChangeArrowheads="1"/>
          </p:cNvSpPr>
          <p:nvPr/>
        </p:nvSpPr>
        <p:spPr bwMode="auto">
          <a:xfrm>
            <a:off x="2711450" y="0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(nodes </a:t>
            </a:r>
            <a:r>
              <a:rPr lang="en-US" sz="16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'("A" "B" "D" "C" "E" "F" "G" "H")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5715000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Times New Roman" pitchFamily="1" charset="0"/>
            </a:endParaRPr>
          </a:p>
        </p:txBody>
      </p:sp>
      <p:sp>
        <p:nvSpPr>
          <p:cNvPr id="56324" name="Text Box 19"/>
          <p:cNvSpPr txBox="1">
            <a:spLocks noChangeArrowheads="1"/>
          </p:cNvSpPr>
          <p:nvPr/>
        </p:nvSpPr>
        <p:spPr bwMode="auto">
          <a:xfrm>
            <a:off x="177800" y="4922838"/>
            <a:ext cx="4359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kids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n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6325" name="Rectangle 75"/>
          <p:cNvSpPr>
            <a:spLocks noChangeArrowheads="1"/>
          </p:cNvSpPr>
          <p:nvPr/>
        </p:nvSpPr>
        <p:spPr bwMode="auto">
          <a:xfrm>
            <a:off x="7539038" y="64008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parents?</a:t>
            </a:r>
            <a:endParaRPr lang="en-US" sz="1800">
              <a:solidFill>
                <a:srgbClr val="7F7F7F"/>
              </a:solidFill>
              <a:cs typeface="Courier New" panose="02070309020205020404" pitchFamily="49" charset="0"/>
            </a:endParaRPr>
          </a:p>
        </p:txBody>
      </p:sp>
      <p:pic>
        <p:nvPicPr>
          <p:cNvPr id="79895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" y="114300"/>
            <a:ext cx="25812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7" name="Rectangle 76"/>
          <p:cNvSpPr>
            <a:spLocks noChangeArrowheads="1"/>
          </p:cNvSpPr>
          <p:nvPr/>
        </p:nvSpPr>
        <p:spPr bwMode="auto">
          <a:xfrm>
            <a:off x="7385050" y="57912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7F7F7F"/>
                </a:solidFill>
                <a:cs typeface="Courier New" panose="02070309020205020404" pitchFamily="49" charset="0"/>
              </a:rPr>
              <a:t>big-O(      )  ~ edges or nodes?</a:t>
            </a:r>
          </a:p>
        </p:txBody>
      </p:sp>
      <p:sp>
        <p:nvSpPr>
          <p:cNvPr id="56328" name="Text Box 19"/>
          <p:cNvSpPr txBox="1">
            <a:spLocks noChangeArrowheads="1"/>
          </p:cNvSpPr>
          <p:nvPr/>
        </p:nvSpPr>
        <p:spPr bwMode="auto">
          <a:xfrm>
            <a:off x="2392363" y="609600"/>
            <a:ext cx="441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nodes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cxnSp>
        <p:nvCxnSpPr>
          <p:cNvPr id="56329" name="Straight Connector 21"/>
          <p:cNvCxnSpPr>
            <a:cxnSpLocks noChangeShapeType="1"/>
          </p:cNvCxnSpPr>
          <p:nvPr/>
        </p:nvCxnSpPr>
        <p:spPr bwMode="auto">
          <a:xfrm>
            <a:off x="2667000" y="2895600"/>
            <a:ext cx="6164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Rectangle 24"/>
          <p:cNvSpPr>
            <a:spLocks noChangeArrowheads="1"/>
          </p:cNvSpPr>
          <p:nvPr/>
        </p:nvSpPr>
        <p:spPr bwMode="auto">
          <a:xfrm>
            <a:off x="-7938" y="6581775"/>
            <a:ext cx="20034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lang="en-US" sz="1800"/>
          </a:p>
        </p:txBody>
      </p:sp>
      <p:sp>
        <p:nvSpPr>
          <p:cNvPr id="56331" name="Rectangle 25"/>
          <p:cNvSpPr>
            <a:spLocks noChangeArrowheads="1"/>
          </p:cNvSpPr>
          <p:nvPr/>
        </p:nvSpPr>
        <p:spPr bwMode="auto">
          <a:xfrm>
            <a:off x="6872288" y="2433638"/>
            <a:ext cx="219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how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endParaRPr lang="en-US" sz="1800"/>
          </a:p>
        </p:txBody>
      </p:sp>
      <p:sp>
        <p:nvSpPr>
          <p:cNvPr id="5633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084513"/>
            <a:ext cx="3175" cy="7937"/>
          </a:xfrm>
          <a:custGeom>
            <a:avLst/>
            <a:gdLst>
              <a:gd name="T0" fmla="*/ 2147483646 w 8"/>
              <a:gd name="T1" fmla="*/ 2147483646 h 24"/>
              <a:gd name="T2" fmla="*/ 0 w 8"/>
              <a:gd name="T3" fmla="*/ 2147483646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24" extrusionOk="0">
                <a:moveTo>
                  <a:pt x="3" y="23"/>
                </a:moveTo>
                <a:cubicBezTo>
                  <a:pt x="7" y="2"/>
                  <a:pt x="9" y="-8"/>
                  <a:pt x="0" y="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Text Box 34"/>
          <p:cNvSpPr txBox="1">
            <a:spLocks noChangeArrowheads="1"/>
          </p:cNvSpPr>
          <p:nvPr/>
        </p:nvSpPr>
        <p:spPr bwMode="auto">
          <a:xfrm>
            <a:off x="4114800" y="2892425"/>
            <a:ext cx="5272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"A"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'("B" "D")</a:t>
            </a:r>
            <a:b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</a:b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"B"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'("D")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3833813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Image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Simply Scheme </a:t>
            </a:r>
            <a:r>
              <a:rPr lang="en-US" dirty="0" smtClean="0"/>
              <a:t>(black and white diagrams)</a:t>
            </a:r>
          </a:p>
          <a:p>
            <a:pPr>
              <a:defRPr/>
            </a:pPr>
            <a:r>
              <a:rPr lang="en-US" sz="2800" dirty="0" smtClean="0">
                <a:hlinkClick r:id="rId2"/>
              </a:rPr>
              <a:t>http://www.eecs.berkeley.edu/~bh/ss-toc2.html</a:t>
            </a:r>
            <a:endParaRPr lang="en-US" sz="2800" dirty="0" smtClean="0"/>
          </a:p>
          <a:p>
            <a:pPr>
              <a:defRPr/>
            </a:pPr>
            <a:r>
              <a:rPr lang="en-US" dirty="0" smtClean="0"/>
              <a:t>By Brian Harvey and Matthew Wright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CS Illustrated </a:t>
            </a:r>
            <a:r>
              <a:rPr lang="en-US" dirty="0" smtClean="0"/>
              <a:t>(color images)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http://csillustrated.berkeley.edu/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By </a:t>
            </a:r>
            <a:r>
              <a:rPr lang="en-US" sz="2800" dirty="0" smtClean="0">
                <a:hlinkClick r:id="rId4"/>
              </a:rPr>
              <a:t>http://csillustrated.berkeley.edu/artists.php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Images used are all by </a:t>
            </a:r>
            <a:r>
              <a:rPr lang="en-US" sz="2400" dirty="0" err="1"/>
              <a:t>Ketrina</a:t>
            </a:r>
            <a:r>
              <a:rPr lang="en-US" sz="2400" dirty="0"/>
              <a:t> </a:t>
            </a:r>
            <a:r>
              <a:rPr lang="en-US" sz="2400" dirty="0" err="1"/>
              <a:t>Yim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9220" name="Picture 2" descr="Ketrina's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5"/>
          <p:cNvSpPr txBox="1">
            <a:spLocks noChangeArrowheads="1"/>
          </p:cNvSpPr>
          <p:nvPr/>
        </p:nvSpPr>
        <p:spPr bwMode="auto">
          <a:xfrm>
            <a:off x="339725" y="609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ea typeface="MS PGothic" panose="020B0600070205080204" pitchFamily="34" charset="-128"/>
              </a:rPr>
              <a:t>Write these functions for directed graphs.</a:t>
            </a:r>
          </a:p>
        </p:txBody>
      </p:sp>
      <p:sp>
        <p:nvSpPr>
          <p:cNvPr id="58371" name="Text Box 53"/>
          <p:cNvSpPr txBox="1">
            <a:spLocks noChangeArrowheads="1"/>
          </p:cNvSpPr>
          <p:nvPr/>
        </p:nvSpPr>
        <p:spPr bwMode="auto">
          <a:xfrm>
            <a:off x="4800600" y="29051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(gkids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compute the list of grandchildren of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: all nodes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two edges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away. </a:t>
            </a:r>
          </a:p>
        </p:txBody>
      </p:sp>
      <p:sp>
        <p:nvSpPr>
          <p:cNvPr id="58372" name="Rectangle 78"/>
          <p:cNvSpPr>
            <a:spLocks noChangeArrowheads="1"/>
          </p:cNvSpPr>
          <p:nvPr/>
        </p:nvSpPr>
        <p:spPr bwMode="auto">
          <a:xfrm>
            <a:off x="2058988" y="76200"/>
            <a:ext cx="527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/>
              <a:t>Feel free to use available functions: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kids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parents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/>
              <a:t>and higher-order functions...</a:t>
            </a: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(gkids n G)</a:t>
            </a:r>
            <a:endParaRPr lang="en-US" sz="1800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22" y="76615"/>
            <a:ext cx="1358900" cy="18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Text Box 19"/>
          <p:cNvSpPr txBox="1">
            <a:spLocks noChangeArrowheads="1"/>
          </p:cNvSpPr>
          <p:nvPr/>
        </p:nvSpPr>
        <p:spPr bwMode="auto">
          <a:xfrm>
            <a:off x="152400" y="502761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(reach? a b G)</a:t>
            </a:r>
            <a:endParaRPr lang="en-US" sz="1800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58376" name="Text Box 19"/>
          <p:cNvSpPr txBox="1">
            <a:spLocks noChangeArrowheads="1"/>
          </p:cNvSpPr>
          <p:nvPr/>
        </p:nvSpPr>
        <p:spPr bwMode="auto">
          <a:xfrm>
            <a:off x="152400" y="990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(leaf? n G)</a:t>
            </a:r>
          </a:p>
        </p:txBody>
      </p:sp>
      <p:sp>
        <p:nvSpPr>
          <p:cNvPr id="58377" name="Text Box 53"/>
          <p:cNvSpPr txBox="1">
            <a:spLocks noChangeArrowheads="1"/>
          </p:cNvSpPr>
          <p:nvPr/>
        </p:nvSpPr>
        <p:spPr bwMode="auto">
          <a:xfrm>
            <a:off x="4800600" y="507523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(reach? a b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there is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some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path from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to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b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58378" name="Text Box 53"/>
          <p:cNvSpPr txBox="1">
            <a:spLocks noChangeArrowheads="1"/>
          </p:cNvSpPr>
          <p:nvPr/>
        </p:nvSpPr>
        <p:spPr bwMode="auto">
          <a:xfrm>
            <a:off x="4800600" y="11128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(leaf?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is a leaf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58379" name="Rectangle 46"/>
          <p:cNvSpPr>
            <a:spLocks noChangeArrowheads="1"/>
          </p:cNvSpPr>
          <p:nvPr/>
        </p:nvSpPr>
        <p:spPr bwMode="auto">
          <a:xfrm>
            <a:off x="371475" y="12827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58380" name="Rectangle 47"/>
          <p:cNvSpPr>
            <a:spLocks noChangeArrowheads="1"/>
          </p:cNvSpPr>
          <p:nvPr/>
        </p:nvSpPr>
        <p:spPr bwMode="auto">
          <a:xfrm>
            <a:off x="365125" y="31765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58381" name="Rectangle 48"/>
          <p:cNvSpPr>
            <a:spLocks noChangeArrowheads="1"/>
          </p:cNvSpPr>
          <p:nvPr/>
        </p:nvSpPr>
        <p:spPr bwMode="auto">
          <a:xfrm>
            <a:off x="357188" y="530383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58382" name="Rectangle 51"/>
          <p:cNvSpPr>
            <a:spLocks noChangeArrowheads="1"/>
          </p:cNvSpPr>
          <p:nvPr/>
        </p:nvSpPr>
        <p:spPr bwMode="auto">
          <a:xfrm>
            <a:off x="4832350" y="168433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(leaf? "E" unicycleGraph)→ #f</a:t>
            </a:r>
          </a:p>
        </p:txBody>
      </p:sp>
      <p:cxnSp>
        <p:nvCxnSpPr>
          <p:cNvPr id="58383" name="Straight Connector 72"/>
          <p:cNvCxnSpPr>
            <a:cxnSpLocks noChangeShapeType="1"/>
          </p:cNvCxnSpPr>
          <p:nvPr/>
        </p:nvCxnSpPr>
        <p:spPr bwMode="auto">
          <a:xfrm>
            <a:off x="298450" y="27797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4" name="Straight Connector 73"/>
          <p:cNvCxnSpPr>
            <a:cxnSpLocks noChangeShapeType="1"/>
          </p:cNvCxnSpPr>
          <p:nvPr/>
        </p:nvCxnSpPr>
        <p:spPr bwMode="auto">
          <a:xfrm>
            <a:off x="298450" y="494665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5" name="Rectangle 74"/>
          <p:cNvSpPr>
            <a:spLocks noChangeArrowheads="1"/>
          </p:cNvSpPr>
          <p:nvPr/>
        </p:nvSpPr>
        <p:spPr bwMode="auto">
          <a:xfrm>
            <a:off x="0" y="64008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/>
              <a:t>there is definitely not enough room here – plus, we’ll talk about a solution in the next lecture</a:t>
            </a:r>
            <a:r>
              <a:rPr lang="en-US" sz="1200" i="1"/>
              <a:t>...</a:t>
            </a:r>
          </a:p>
        </p:txBody>
      </p:sp>
      <p:sp>
        <p:nvSpPr>
          <p:cNvPr id="58386" name="Rectangle 34"/>
          <p:cNvSpPr>
            <a:spLocks noChangeArrowheads="1"/>
          </p:cNvSpPr>
          <p:nvPr/>
        </p:nvSpPr>
        <p:spPr bwMode="auto">
          <a:xfrm>
            <a:off x="239713" y="2555875"/>
            <a:ext cx="106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"/>
              <a:t>Hint: call (kids n G)</a:t>
            </a:r>
          </a:p>
        </p:txBody>
      </p:sp>
      <p:sp>
        <p:nvSpPr>
          <p:cNvPr id="58387" name="Rectangle 35"/>
          <p:cNvSpPr>
            <a:spLocks noChangeArrowheads="1"/>
          </p:cNvSpPr>
          <p:nvPr/>
        </p:nvSpPr>
        <p:spPr bwMode="auto">
          <a:xfrm>
            <a:off x="239713" y="4724400"/>
            <a:ext cx="211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"/>
              <a:t>Hint: use kids and map - It's a bit tricky... </a:t>
            </a:r>
          </a:p>
        </p:txBody>
      </p:sp>
      <p:sp>
        <p:nvSpPr>
          <p:cNvPr id="58388" name="Rectangle 51"/>
          <p:cNvSpPr>
            <a:spLocks noChangeArrowheads="1"/>
          </p:cNvSpPr>
          <p:nvPr/>
        </p:nvSpPr>
        <p:spPr bwMode="auto">
          <a:xfrm>
            <a:off x="5257800" y="347345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"E" unicycleGraph)→ '("G")</a:t>
            </a:r>
          </a:p>
        </p:txBody>
      </p:sp>
      <p:sp>
        <p:nvSpPr>
          <p:cNvPr id="58389" name="Rectangle 51"/>
          <p:cNvSpPr>
            <a:spLocks noChangeArrowheads="1"/>
          </p:cNvSpPr>
          <p:nvPr/>
        </p:nvSpPr>
        <p:spPr bwMode="auto">
          <a:xfrm>
            <a:off x="5105400" y="38100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"A" unicycleGraph)→ '("D" "E")</a:t>
            </a:r>
          </a:p>
        </p:txBody>
      </p:sp>
      <p:sp>
        <p:nvSpPr>
          <p:cNvPr id="58390" name="Rectangle 51"/>
          <p:cNvSpPr>
            <a:spLocks noChangeArrowheads="1"/>
          </p:cNvSpPr>
          <p:nvPr/>
        </p:nvSpPr>
        <p:spPr bwMode="auto">
          <a:xfrm>
            <a:off x="5275263" y="6153150"/>
            <a:ext cx="3944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"B" "E" unicycleGraph)→ #t</a:t>
            </a:r>
          </a:p>
        </p:txBody>
      </p:sp>
      <p:sp>
        <p:nvSpPr>
          <p:cNvPr id="58391" name="Rectangle 51"/>
          <p:cNvSpPr>
            <a:spLocks noChangeArrowheads="1"/>
          </p:cNvSpPr>
          <p:nvPr/>
        </p:nvSpPr>
        <p:spPr bwMode="auto">
          <a:xfrm>
            <a:off x="5257800" y="6486525"/>
            <a:ext cx="396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"E" "B" unicycleGraph)→ #f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All you need is Love </a:t>
            </a:r>
            <a:br>
              <a:rPr lang="en-US" sz="8800" b="1" smtClean="0"/>
            </a:br>
            <a:r>
              <a:rPr lang="en-US" sz="8800" b="1" smtClean="0"/>
              <a:t>Lambda</a:t>
            </a:r>
            <a:br>
              <a:rPr lang="en-US" sz="8800" b="1" smtClean="0"/>
            </a:br>
            <a:r>
              <a:rPr lang="en-US" sz="2400" b="1" smtClean="0"/>
              <a:t>(you don’t need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400" b="1" smtClean="0"/>
              <a:t> – you can write it with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2400" b="1" smtClean="0"/>
              <a:t>)</a:t>
            </a:r>
          </a:p>
        </p:txBody>
      </p:sp>
      <p:sp>
        <p:nvSpPr>
          <p:cNvPr id="3584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2362200"/>
            <a:ext cx="2286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05200" y="2362200"/>
            <a:ext cx="2286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137025"/>
            <a:ext cx="6648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mtClean="0"/>
              <a:t> written </a:t>
            </a:r>
            <a:br>
              <a:rPr lang="en-US" smtClean="0"/>
            </a:br>
            <a:r>
              <a:rPr lang="en-US" smtClean="0"/>
              <a:t>with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mtClean="0"/>
              <a:t> &amp; with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2525" y="2514600"/>
            <a:ext cx="5867400" cy="1143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2525" y="4876800"/>
            <a:ext cx="5867400" cy="1143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5049838" y="3765550"/>
            <a:ext cx="4071937" cy="74295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Showing both in case people aren’t down with Lambda yet.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049838" y="6067425"/>
            <a:ext cx="4071937" cy="74295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Both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cons-L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cons-D</a:t>
            </a:r>
            <a:r>
              <a:rPr lang="en-US" sz="2400" dirty="0"/>
              <a:t> return a function!!!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14338" y="-228600"/>
            <a:ext cx="8229600" cy="1143000"/>
          </a:xfrm>
        </p:spPr>
        <p:txBody>
          <a:bodyPr/>
          <a:lstStyle/>
          <a:p>
            <a:r>
              <a:rPr lang="en-US" smtClean="0"/>
              <a:t>Normal (built-in)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810125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95375"/>
            <a:ext cx="48101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658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334000"/>
            <a:ext cx="2819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130925"/>
            <a:ext cx="5676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5908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Callout 1 17"/>
          <p:cNvSpPr/>
          <p:nvPr/>
        </p:nvSpPr>
        <p:spPr>
          <a:xfrm>
            <a:off x="6270625" y="5334000"/>
            <a:ext cx="2492375" cy="1201738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We </a:t>
            </a:r>
            <a:r>
              <a:rPr lang="en-US" sz="2400" i="1" dirty="0"/>
              <a:t>can </a:t>
            </a:r>
            <a:r>
              <a:rPr lang="en-US" sz="2400" dirty="0"/>
              <a:t>get the first and rest out – but it isn’t pretty</a:t>
            </a:r>
          </a:p>
        </p:txBody>
      </p:sp>
      <p:grpSp>
        <p:nvGrpSpPr>
          <p:cNvPr id="37899" name="Group 49"/>
          <p:cNvGrpSpPr>
            <a:grpSpLocks/>
          </p:cNvGrpSpPr>
          <p:nvPr/>
        </p:nvGrpSpPr>
        <p:grpSpPr bwMode="auto">
          <a:xfrm>
            <a:off x="8518525" y="6221413"/>
            <a:ext cx="609600" cy="585787"/>
            <a:chOff x="2928" y="1051"/>
            <a:chExt cx="840" cy="957"/>
          </a:xfrm>
        </p:grpSpPr>
        <p:sp>
          <p:nvSpPr>
            <p:cNvPr id="379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 bwMode="auto">
          <a:xfrm>
            <a:off x="-152400" y="2438400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/>
              <a:t>Our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Cons-L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8" y="152400"/>
            <a:ext cx="8912225" cy="1143000"/>
          </a:xfrm>
        </p:spPr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mtClean="0"/>
              <a:t> and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smtClean="0"/>
              <a:t> for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cons-L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9"/>
          <a:stretch>
            <a:fillRect/>
          </a:stretch>
        </p:blipFill>
        <p:spPr bwMode="auto">
          <a:xfrm>
            <a:off x="166688" y="5653088"/>
            <a:ext cx="27336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495675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965825" y="3962400"/>
            <a:ext cx="3101975" cy="13716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/>
              <a:t>What type of thing is L? </a:t>
            </a:r>
          </a:p>
          <a:p>
            <a:pPr eaLnBrk="1" hangingPunct="1">
              <a:defRPr/>
            </a:pPr>
            <a:r>
              <a:rPr lang="en-US" sz="2400" dirty="0"/>
              <a:t>a) "string"   b) function</a:t>
            </a:r>
          </a:p>
          <a:p>
            <a:pPr eaLnBrk="1" hangingPunct="1">
              <a:defRPr/>
            </a:pPr>
            <a:r>
              <a:rPr lang="en-US" sz="2400" dirty="0"/>
              <a:t>c) Number  d) ???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8275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1"/>
          <a:stretch>
            <a:fillRect/>
          </a:stretch>
        </p:blipFill>
        <p:spPr bwMode="auto">
          <a:xfrm>
            <a:off x="4429125" y="5580063"/>
            <a:ext cx="273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62400"/>
            <a:ext cx="53054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15400" y="4560120"/>
              <a:ext cx="8106480" cy="211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200" y="4543920"/>
                <a:ext cx="8139240" cy="215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79877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79878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819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722313"/>
            <a:ext cx="52578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88" y="6019800"/>
            <a:ext cx="3048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705600" y="609600"/>
            <a:ext cx="2133600" cy="1687513"/>
          </a:xfrm>
          <a:prstGeom prst="borderCallout1">
            <a:avLst>
              <a:gd name="adj1" fmla="val 48229"/>
              <a:gd name="adj2" fmla="val -1600"/>
              <a:gd name="adj3" fmla="val 103029"/>
              <a:gd name="adj4" fmla="val -557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/>
              <a:t>Normal stuff.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429000"/>
            <a:ext cx="4867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1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94211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36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5847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88" y="6019800"/>
            <a:ext cx="3048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705600" y="609600"/>
            <a:ext cx="2133600" cy="2971800"/>
          </a:xfrm>
          <a:prstGeom prst="borderCallout1">
            <a:avLst>
              <a:gd name="adj1" fmla="val 11306"/>
              <a:gd name="adj2" fmla="val 543"/>
              <a:gd name="adj3" fmla="val 19237"/>
              <a:gd name="adj4" fmla="val -206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Function input is a </a:t>
            </a:r>
            <a:r>
              <a:rPr lang="en-US" sz="3600" u="sng" dirty="0"/>
              <a:t>function</a:t>
            </a:r>
          </a:p>
          <a:p>
            <a:pPr algn="ctr" eaLnBrk="1" hangingPunct="1">
              <a:defRPr/>
            </a:pPr>
            <a:r>
              <a:rPr lang="en-US" sz="3600" b="1" i="1" dirty="0"/>
              <a:t>(cool!)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613275"/>
            <a:ext cx="50958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Scheme is BEAUTIFUL!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We don’t need no stinkin’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(cons x 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(lambda (which)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((equal? which 'first)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((equal? which 'rest) 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(else (error "Bad message"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			    which)))))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(first pair)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(pair 'first))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5086350"/>
            <a:ext cx="548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(define (rest pair)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(pair 'rest))</a:t>
            </a:r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Try to use this new cons!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Does it work the same way as before? 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Yes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No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I don’t know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15400" y="3205440"/>
              <a:ext cx="1969200" cy="92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040" y="3196080"/>
                <a:ext cx="1987920" cy="94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Big-O</a:t>
            </a:r>
          </a:p>
        </p:txBody>
      </p:sp>
      <p:sp>
        <p:nvSpPr>
          <p:cNvPr id="10240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2013-01-24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0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What is the runtime of this? 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(mystery a 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b)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a (first b))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b)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  (mystery a (bf b))))))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A) Constant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B) Linear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C) Linear*Linear (quadratic)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D) Something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E) No clue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4" name="Left Arrow 3"/>
          <p:cNvSpPr/>
          <p:nvPr/>
        </p:nvSpPr>
        <p:spPr>
          <a:xfrm>
            <a:off x="3048000" y="4441825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4800600" y="4179888"/>
            <a:ext cx="43434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2800">
                <a:cs typeface="Courier New" panose="02070309020205020404" pitchFamily="49" charset="0"/>
              </a:rPr>
              <a:t>Try to guess what type of thing the variables </a:t>
            </a:r>
            <a:r>
              <a:rPr lang="pt-BR" sz="28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800">
                <a:cs typeface="Courier New" panose="02070309020205020404" pitchFamily="49" charset="0"/>
              </a:rPr>
              <a:t> &amp; </a:t>
            </a:r>
            <a:r>
              <a:rPr lang="pt-BR" sz="28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sz="2800">
                <a:cs typeface="Courier New" panose="02070309020205020404" pitchFamily="49" charset="0"/>
              </a:rPr>
              <a:t> will be</a:t>
            </a:r>
          </a:p>
          <a:p>
            <a:pPr eaLnBrk="1" hangingPunct="1">
              <a:spcBef>
                <a:spcPct val="0"/>
              </a:spcBef>
            </a:pPr>
            <a:r>
              <a:rPr lang="pt-BR" sz="2800">
                <a:cs typeface="Courier New" panose="02070309020205020404" pitchFamily="49" charset="0"/>
              </a:rPr>
              <a:t>Try to come up with (small) input that triggers each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Bad variable names!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your code harder to read!</a:t>
            </a:r>
          </a:p>
          <a:p>
            <a:pPr lvl="1"/>
            <a:r>
              <a:rPr lang="en-US" smtClean="0"/>
              <a:t>Don’t do this!</a:t>
            </a:r>
          </a:p>
          <a:p>
            <a:r>
              <a:rPr lang="en-US" smtClean="0"/>
              <a:t>Even though we do</a:t>
            </a:r>
          </a:p>
          <a:p>
            <a:pPr lvl="1"/>
            <a:r>
              <a:rPr lang="en-US" smtClean="0"/>
              <a:t>We will use bad variable names on exams so that you have to read/understand the 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Better variable names! 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54752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7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(7)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(1 2 5 8)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89288" y="3962400"/>
            <a:ext cx="4735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9288" y="35052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971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64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Insert 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8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2128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(se 8</a:t>
            </a: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 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(9))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0651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651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95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(2 5 6 9)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0651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2 </a:t>
              </a:r>
            </a:p>
          </p:txBody>
        </p:sp>
        <p:sp>
          <p:nvSpPr>
            <p:cNvPr id="10651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651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(5 6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211388" y="3700463"/>
            <a:ext cx="7385050" cy="2562225"/>
            <a:chOff x="2914" y="3301"/>
            <a:chExt cx="3139" cy="912"/>
          </a:xfrm>
        </p:grpSpPr>
        <p:sp>
          <p:nvSpPr>
            <p:cNvPr id="106510" name="Text Box 7"/>
            <p:cNvSpPr txBox="1">
              <a:spLocks noChangeArrowheads="1"/>
            </p:cNvSpPr>
            <p:nvPr/>
          </p:nvSpPr>
          <p:spPr bwMode="auto">
            <a:xfrm>
              <a:off x="2914" y="3301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5 </a:t>
              </a:r>
            </a:p>
          </p:txBody>
        </p:sp>
        <p:sp>
          <p:nvSpPr>
            <p:cNvPr id="10651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651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(6 9)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0650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6  </a:t>
              </a:r>
            </a:p>
          </p:txBody>
        </p:sp>
        <p:sp>
          <p:nvSpPr>
            <p:cNvPr id="10650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650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 2 (se 5 (se 6 (se 8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(9)))))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Best vs. Worst Case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8610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(1 2 3 4 5 6 7 8)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9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(2 3 4 5 6 7 8 9)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298950" y="46482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BEST CASE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298950" y="6019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WORST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list)</a:t>
            </a:r>
          </a:p>
        </p:txBody>
      </p:sp>
      <p:pic>
        <p:nvPicPr>
          <p:cNvPr id="22532" name="Picture 4" descr="figure: e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54"/>
          <a:stretch>
            <a:fillRect/>
          </a:stretch>
        </p:blipFill>
        <p:spPr bwMode="auto">
          <a:xfrm>
            <a:off x="5791200" y="16002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First argument is a function</a:t>
            </a:r>
          </a:p>
          <a:p>
            <a:r>
              <a:rPr lang="en-US" dirty="0" smtClean="0"/>
              <a:t>Second argument is a list</a:t>
            </a:r>
          </a:p>
          <a:p>
            <a:r>
              <a:rPr lang="en-US" dirty="0" smtClean="0"/>
              <a:t>Returns a list in which the function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has been applied to each element of the input list (2</a:t>
            </a:r>
            <a:r>
              <a:rPr lang="en-US" baseline="30000" dirty="0" smtClean="0"/>
              <a:t>nd</a:t>
            </a:r>
            <a:r>
              <a:rPr lang="en-US" dirty="0" smtClean="0"/>
              <a:t> argument) </a:t>
            </a:r>
          </a:p>
          <a:p>
            <a:endParaRPr lang="en-US" sz="1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75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Assumptions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mtClean="0"/>
              <a:t>We want something independent of the speed of the computer</a:t>
            </a:r>
          </a:p>
          <a:p>
            <a:r>
              <a:rPr lang="en-US" smtClean="0"/>
              <a:t>We typically use N which is some reference to the “size” of the data. </a:t>
            </a:r>
          </a:p>
          <a:p>
            <a:pPr lvl="1"/>
            <a:r>
              <a:rPr lang="en-US" smtClean="0"/>
              <a:t>It might be the variable N (in factorial) </a:t>
            </a:r>
          </a:p>
          <a:p>
            <a:pPr lvl="1"/>
            <a:r>
              <a:rPr lang="en-US" smtClean="0"/>
              <a:t>It might be the size of your sentence</a:t>
            </a:r>
          </a:p>
          <a:p>
            <a:r>
              <a:rPr lang="en-US" smtClean="0"/>
              <a:t>We don’t care about constant factors</a:t>
            </a:r>
          </a:p>
          <a:p>
            <a:pPr lvl="1"/>
            <a:r>
              <a:rPr lang="en-US" smtClean="0"/>
              <a:t>This is pretty silly in some cases but makes the math more beautiful</a:t>
            </a:r>
          </a:p>
          <a:p>
            <a:r>
              <a:rPr lang="en-US" b="1" smtClean="0"/>
              <a:t>We typically think about the worst case!</a:t>
            </a:r>
          </a:p>
          <a:p>
            <a:r>
              <a:rPr lang="en-US" smtClean="0"/>
              <a:t>It only matters for BIG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What is the runtime of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(define (sort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(if (empty?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sent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(insert (first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      (sort (bf sent)))))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Constant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Linear*Linear (quadratic)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Something else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No clue!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00600" y="4495800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16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(8 3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1163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63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1163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8 </a:t>
              </a:r>
            </a:p>
          </p:txBody>
        </p:sp>
        <p:sp>
          <p:nvSpPr>
            <p:cNvPr id="11163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63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1163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3 </a:t>
              </a:r>
            </a:p>
          </p:txBody>
        </p:sp>
        <p:sp>
          <p:nvSpPr>
            <p:cNvPr id="11163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63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1162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1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9 </a:t>
              </a:r>
            </a:p>
          </p:txBody>
        </p:sp>
        <p:sp>
          <p:nvSpPr>
            <p:cNvPr id="11162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62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69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703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704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471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4713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14716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17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1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1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2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2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1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1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15724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2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5730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15737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38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1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7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4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5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5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52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54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116755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16774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75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7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8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67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7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676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70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6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How to use </a:t>
            </a:r>
            <a:r>
              <a:rPr lang="en-US" b="1" dirty="0" smtClean="0">
                <a:latin typeface="Courier New" pitchFamily="49" charset="0"/>
              </a:rPr>
              <a:t>Let 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sz="3600" dirty="0" smtClean="0">
                <a:latin typeface="+mn-lt"/>
                <a:cs typeface="Courier New" pitchFamily="49" charset="0"/>
              </a:rPr>
              <a:t>(create new variables in definitions)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6477000" cy="4411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</a:rPr>
              <a:t>let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66FF"/>
                </a:solidFill>
                <a:latin typeface="Courier New" pitchFamily="49" charset="0"/>
              </a:rPr>
              <a:t>(	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i="1" dirty="0" smtClean="0">
                <a:latin typeface="Courier New" pitchFamily="49" charset="0"/>
              </a:rPr>
              <a:t>&lt;variable1&gt;</a:t>
            </a:r>
            <a:r>
              <a:rPr lang="en-US" dirty="0" smtClean="0">
                <a:latin typeface="Courier New" pitchFamily="49" charset="0"/>
              </a:rPr>
              <a:t> &lt;</a:t>
            </a:r>
            <a:r>
              <a:rPr lang="en-US" i="1" dirty="0" smtClean="0">
                <a:latin typeface="Courier New" pitchFamily="49" charset="0"/>
              </a:rPr>
              <a:t>value1&gt;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9933FF"/>
                </a:solidFill>
                <a:latin typeface="Courier New" pitchFamily="49" charset="0"/>
              </a:rPr>
              <a:t> 		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i="1" dirty="0" smtClean="0">
                <a:latin typeface="Courier New" pitchFamily="49" charset="0"/>
              </a:rPr>
              <a:t>&lt;variable2&gt;</a:t>
            </a:r>
            <a:r>
              <a:rPr lang="en-US" dirty="0" smtClean="0">
                <a:latin typeface="Courier New" pitchFamily="49" charset="0"/>
              </a:rPr>
              <a:t> &lt;</a:t>
            </a:r>
            <a:r>
              <a:rPr lang="en-US" i="1" dirty="0" smtClean="0">
                <a:latin typeface="Courier New" pitchFamily="49" charset="0"/>
              </a:rPr>
              <a:t>value2&gt;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endParaRPr lang="en-US" dirty="0" smtClean="0">
              <a:latin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sz="4800" b="1" dirty="0" smtClean="0">
                <a:solidFill>
                  <a:srgbClr val="0066FF"/>
                </a:solidFill>
                <a:latin typeface="Courier New" pitchFamily="49" charset="0"/>
              </a:rPr>
              <a:t>)</a:t>
            </a:r>
            <a:r>
              <a:rPr lang="en-US" sz="3600" dirty="0" smtClean="0">
                <a:latin typeface="Courier New" pitchFamily="49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	&lt;body&gt;	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4800" b="1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  <a:r>
              <a:rPr lang="en-US" sz="3600" dirty="0" smtClean="0">
                <a:latin typeface="Courier New" pitchFamily="49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4191000"/>
            <a:ext cx="2895600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(define (spam)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(let ([a 3]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   [b 4])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(+ a b)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Debugging in Racket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152400" y="2560638"/>
            <a:ext cx="57150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(require racket/trace)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(trace fac)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1100"/>
            <a:ext cx="3114675" cy="567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219200" y="4389438"/>
            <a:ext cx="3502025" cy="1646237"/>
          </a:xfrm>
          <a:prstGeom prst="borderCallout1">
            <a:avLst>
              <a:gd name="adj1" fmla="val 1470"/>
              <a:gd name="adj2" fmla="val 14054"/>
              <a:gd name="adj3" fmla="val -47336"/>
              <a:gd name="adj4" fmla="val 18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Use this to see what recursive calls get made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1181100"/>
            <a:ext cx="2362200" cy="1165225"/>
          </a:xfrm>
          <a:prstGeom prst="borderCallout1">
            <a:avLst>
              <a:gd name="adj1" fmla="val 103408"/>
              <a:gd name="adj2" fmla="val 76505"/>
              <a:gd name="adj3" fmla="val 130500"/>
              <a:gd name="adj4" fmla="val 6877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Import the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7458</TotalTime>
  <Words>3668</Words>
  <Application>Microsoft Office PowerPoint</Application>
  <PresentationFormat>On-screen Show (4:3)</PresentationFormat>
  <Paragraphs>744</Paragraphs>
  <Slides>98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14" baseType="lpstr">
      <vt:lpstr>Arial Unicode MS</vt:lpstr>
      <vt:lpstr>ＭＳ Ｐゴシック</vt:lpstr>
      <vt:lpstr>ＭＳ Ｐゴシック</vt:lpstr>
      <vt:lpstr>Arial</vt:lpstr>
      <vt:lpstr>Arial Rounded MT Bold</vt:lpstr>
      <vt:lpstr>Calibri</vt:lpstr>
      <vt:lpstr>Cambria</vt:lpstr>
      <vt:lpstr>Comic Sans MS</vt:lpstr>
      <vt:lpstr>Consolas</vt:lpstr>
      <vt:lpstr>Courier New</vt:lpstr>
      <vt:lpstr>Impact</vt:lpstr>
      <vt:lpstr>StarSymbol</vt:lpstr>
      <vt:lpstr>Times</vt:lpstr>
      <vt:lpstr>Times New Roman</vt:lpstr>
      <vt:lpstr>Wingdings</vt:lpstr>
      <vt:lpstr>Office Theme</vt:lpstr>
      <vt:lpstr>CS  60</vt:lpstr>
      <vt:lpstr>Survey</vt:lpstr>
      <vt:lpstr>Administrative Stuff (Not in your notes)</vt:lpstr>
      <vt:lpstr>PowerPoint Presentation</vt:lpstr>
      <vt:lpstr>Higher Order Functions</vt:lpstr>
      <vt:lpstr>Image Credits</vt:lpstr>
      <vt:lpstr>PowerPoint Presentation</vt:lpstr>
      <vt:lpstr>PowerPoint Presentation</vt:lpstr>
      <vt:lpstr>(map proc list)</vt:lpstr>
      <vt:lpstr>Map Demo</vt:lpstr>
      <vt:lpstr>Map Demo (lambda intro)</vt:lpstr>
      <vt:lpstr>Write map</vt:lpstr>
      <vt:lpstr>(map func L) SOLUTION</vt:lpstr>
      <vt:lpstr>(map proc list)</vt:lpstr>
      <vt:lpstr>(foldr proc init list)</vt:lpstr>
      <vt:lpstr>(filter predicate list) </vt:lpstr>
      <vt:lpstr>(sort list predicate)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Detail: You can use define inside a function</vt:lpstr>
      <vt:lpstr>Example: Function output is a function </vt:lpstr>
      <vt:lpstr>Write make-adder with lambda</vt:lpstr>
      <vt:lpstr>Lambda  λ Makes a procedure!</vt:lpstr>
      <vt:lpstr>Syntactic Sugar (λ makes a function)</vt:lpstr>
      <vt:lpstr>Function output is a function </vt:lpstr>
      <vt:lpstr>PowerPoint Presentation</vt:lpstr>
      <vt:lpstr>Binary Tree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create the tree T?</vt:lpstr>
      <vt:lpstr>Recommended Helper Functions</vt:lpstr>
      <vt:lpstr>Binary Search Tree Delete (homework 2)</vt:lpstr>
      <vt:lpstr>PowerPoint Presentation</vt:lpstr>
      <vt:lpstr>PowerPoint Presentation</vt:lpstr>
      <vt:lpstr>PowerPoint Presentation</vt:lpstr>
      <vt:lpstr>PowerPoint Presentation</vt:lpstr>
      <vt:lpstr>Binary Search Tree Delete Algorithm</vt:lpstr>
      <vt:lpstr>Write add2 for Binary Trees</vt:lpstr>
      <vt:lpstr>PowerPoint Presentation</vt:lpstr>
      <vt:lpstr>Solutions</vt:lpstr>
      <vt:lpstr>Graphs</vt:lpstr>
      <vt:lpstr>How Trees become Graphs</vt:lpstr>
      <vt:lpstr>Two Types of Graphs</vt:lpstr>
      <vt:lpstr>PowerPoint Presentation</vt:lpstr>
      <vt:lpstr>PowerPoint Presentation</vt:lpstr>
      <vt:lpstr>A map is a graph</vt:lpstr>
      <vt:lpstr>Graph Vocabulary</vt:lpstr>
      <vt:lpstr>Graph Representations</vt:lpstr>
      <vt:lpstr>Graphs can be stored as  Lists Edge List</vt:lpstr>
      <vt:lpstr>PowerPoint Presentation</vt:lpstr>
      <vt:lpstr>Graph Practice</vt:lpstr>
      <vt:lpstr>PowerPoint Presentation</vt:lpstr>
      <vt:lpstr>PowerPoint Presentation</vt:lpstr>
      <vt:lpstr>All you need is Love  Lambda (you don’t need cons – you can write it with lambda)</vt:lpstr>
      <vt:lpstr>cons written  with lambda &amp; with define</vt:lpstr>
      <vt:lpstr>Normal (built-in) cons</vt:lpstr>
      <vt:lpstr>Write first and rest for cons-L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Scheme is BEAUTIFUL!</vt:lpstr>
      <vt:lpstr>We don’t need no stinkin’ pairs</vt:lpstr>
      <vt:lpstr>Try It!</vt:lpstr>
      <vt:lpstr>Big-O</vt:lpstr>
      <vt:lpstr>What is the runtime of this? </vt:lpstr>
      <vt:lpstr>Bad variable names!</vt:lpstr>
      <vt:lpstr>Better variable names! </vt:lpstr>
      <vt:lpstr>Insert </vt:lpstr>
      <vt:lpstr>Best vs. Worst Case</vt:lpstr>
      <vt:lpstr>Assumptions</vt:lpstr>
      <vt:lpstr>What is the runtime of this? </vt:lpstr>
      <vt:lpstr>Sort</vt:lpstr>
      <vt:lpstr>PowerPoint Presentation</vt:lpstr>
      <vt:lpstr>Some Algebra to calculate: 1+2+…+n</vt:lpstr>
      <vt:lpstr>Some Algebra to calculate: 1+2+…+n</vt:lpstr>
      <vt:lpstr>Some Algebra to calculate: 1+2+…+n</vt:lpstr>
      <vt:lpstr>How to use Let  (create new variables in definitions)</vt:lpstr>
      <vt:lpstr>Debugging in Racket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168</cp:revision>
  <cp:lastPrinted>2013-01-24T01:51:36Z</cp:lastPrinted>
  <dcterms:created xsi:type="dcterms:W3CDTF">2013-01-21T19:17:15Z</dcterms:created>
  <dcterms:modified xsi:type="dcterms:W3CDTF">2013-09-16T21:32:31Z</dcterms:modified>
</cp:coreProperties>
</file>