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75" r:id="rId2"/>
    <p:sldId id="657" r:id="rId3"/>
    <p:sldId id="658" r:id="rId4"/>
    <p:sldId id="673" r:id="rId5"/>
    <p:sldId id="676" r:id="rId6"/>
    <p:sldId id="666" r:id="rId7"/>
    <p:sldId id="665" r:id="rId8"/>
    <p:sldId id="667" r:id="rId9"/>
    <p:sldId id="668" r:id="rId10"/>
    <p:sldId id="669" r:id="rId11"/>
    <p:sldId id="671" r:id="rId12"/>
    <p:sldId id="672" r:id="rId13"/>
    <p:sldId id="698" r:id="rId14"/>
    <p:sldId id="697" r:id="rId15"/>
    <p:sldId id="675" r:id="rId16"/>
    <p:sldId id="690" r:id="rId17"/>
    <p:sldId id="691" r:id="rId18"/>
    <p:sldId id="689" r:id="rId19"/>
    <p:sldId id="692" r:id="rId20"/>
    <p:sldId id="695" r:id="rId21"/>
    <p:sldId id="694" r:id="rId22"/>
    <p:sldId id="699" r:id="rId23"/>
    <p:sldId id="693" r:id="rId24"/>
    <p:sldId id="684" r:id="rId25"/>
    <p:sldId id="585" r:id="rId26"/>
    <p:sldId id="589" r:id="rId27"/>
    <p:sldId id="586" r:id="rId28"/>
    <p:sldId id="587" r:id="rId29"/>
    <p:sldId id="588" r:id="rId30"/>
    <p:sldId id="590" r:id="rId31"/>
    <p:sldId id="591" r:id="rId32"/>
    <p:sldId id="617" r:id="rId33"/>
    <p:sldId id="634" r:id="rId34"/>
    <p:sldId id="607" r:id="rId35"/>
    <p:sldId id="592" r:id="rId36"/>
    <p:sldId id="677" r:id="rId37"/>
    <p:sldId id="678" r:id="rId38"/>
    <p:sldId id="679" r:id="rId39"/>
    <p:sldId id="680" r:id="rId40"/>
    <p:sldId id="681" r:id="rId41"/>
    <p:sldId id="682" r:id="rId42"/>
    <p:sldId id="683" r:id="rId43"/>
    <p:sldId id="685" r:id="rId44"/>
    <p:sldId id="696" r:id="rId45"/>
    <p:sldId id="686" r:id="rId46"/>
    <p:sldId id="687" r:id="rId47"/>
    <p:sldId id="688" r:id="rId48"/>
    <p:sldId id="630" r:id="rId49"/>
    <p:sldId id="631" r:id="rId50"/>
    <p:sldId id="632" r:id="rId51"/>
    <p:sldId id="633" r:id="rId52"/>
    <p:sldId id="309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446" r:id="rId78"/>
    <p:sldId id="447" r:id="rId79"/>
    <p:sldId id="448" r:id="rId80"/>
    <p:sldId id="449" r:id="rId8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6C2C5B6-48CF-4899-A81A-923F5F0FD16B}">
          <p14:sldIdLst>
            <p14:sldId id="275"/>
            <p14:sldId id="657"/>
            <p14:sldId id="658"/>
          </p14:sldIdLst>
        </p14:section>
        <p14:section name="Practice ALGORITHMS" id="{FD60FFDF-2032-4BBD-B8F4-055AC73B5FFE}">
          <p14:sldIdLst>
            <p14:sldId id="673"/>
            <p14:sldId id="676"/>
            <p14:sldId id="666"/>
            <p14:sldId id="665"/>
            <p14:sldId id="667"/>
            <p14:sldId id="668"/>
            <p14:sldId id="669"/>
            <p14:sldId id="671"/>
            <p14:sldId id="672"/>
            <p14:sldId id="698"/>
            <p14:sldId id="697"/>
          </p14:sldIdLst>
        </p14:section>
        <p14:section name="BST Implementation" id="{2AD21A38-350D-4673-9CBC-29FA6663EC5E}">
          <p14:sldIdLst>
            <p14:sldId id="675"/>
            <p14:sldId id="690"/>
            <p14:sldId id="691"/>
            <p14:sldId id="689"/>
            <p14:sldId id="692"/>
            <p14:sldId id="695"/>
            <p14:sldId id="694"/>
            <p14:sldId id="699"/>
            <p14:sldId id="693"/>
            <p14:sldId id="684"/>
          </p14:sldIdLst>
        </p14:section>
        <p14:section name="sublists" id="{14C2CD53-D271-46F7-BF49-2963C057227F}">
          <p14:sldIdLst>
            <p14:sldId id="585"/>
            <p14:sldId id="589"/>
            <p14:sldId id="586"/>
            <p14:sldId id="587"/>
            <p14:sldId id="588"/>
            <p14:sldId id="590"/>
            <p14:sldId id="591"/>
            <p14:sldId id="617"/>
            <p14:sldId id="634"/>
          </p14:sldIdLst>
        </p14:section>
        <p14:section name="Count Chane" id="{367F4443-FD9B-4938-8C43-10D2C67C6F91}">
          <p14:sldIdLst>
            <p14:sldId id="607"/>
            <p14:sldId id="592"/>
          </p14:sldIdLst>
        </p14:section>
        <p14:section name="HOF- return a function" id="{0F963BBE-D4B3-4981-8056-B82A67F09D44}">
          <p14:sldIdLst>
            <p14:sldId id="677"/>
            <p14:sldId id="678"/>
            <p14:sldId id="679"/>
            <p14:sldId id="680"/>
            <p14:sldId id="681"/>
            <p14:sldId id="682"/>
            <p14:sldId id="683"/>
          </p14:sldIdLst>
        </p14:section>
        <p14:section name="Crazy CONS" id="{B54D8999-BC7E-4F68-83A1-C90CE53248A9}">
          <p14:sldIdLst>
            <p14:sldId id="685"/>
            <p14:sldId id="696"/>
            <p14:sldId id="686"/>
            <p14:sldId id="687"/>
            <p14:sldId id="688"/>
          </p14:sldIdLst>
        </p14:section>
        <p14:section name="uniq" id="{D9038229-FC1E-41CB-BD5F-79DA0075DD7C}">
          <p14:sldIdLst>
            <p14:sldId id="630"/>
            <p14:sldId id="631"/>
            <p14:sldId id="632"/>
            <p14:sldId id="633"/>
          </p14:sldIdLst>
        </p14:section>
        <p14:section name="BONUS" id="{8FCA628E-BC08-4A6B-BD02-945FF2BFB18D}">
          <p14:sldIdLst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76" d="100"/>
          <a:sy n="76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32:21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12398 3154 44 0,'-44'9'36'16,"5"1"-1"-16,3-4-24 0,14 9-5 15,2-8 0-15,18 7-1 16,2-14-2-16,38 15-1 16,6-14 0-16,16 0 0 15,12-4-1-15,12-3 1 16,6-5 0-16,4-3-1 15,-4 1 0-15,-9-1 0 16,-12 4 0-16,-12 1-1 16,-14 2 1-16,-10 1 0 15,-11 2-1-15,-6 3 2 16,-16 1-1-16,0 0 0 15,-2-14 0-15,-12 6 0 16,-11 6 0-16,-9-1 0 0,-11-3 0 16,-8 4 1-16,-9 3-2 15,-7 6 1-15,-6-2-2 16,2 4 2-16,6-2 0 15,7-1-2-15,14 0 2 16,13 0-2-16,19-1 2 16,14-5-1-16,36 4 2 15,14-5-2-15,13-2 1 16,10 6 0-16,8-3-1 15,1-4 2-15,-4-1-1 16,-1-1-2-16,-8 2-1 16,-14-14-17-16,1 12-21 0,-17-7-1 15,-10-1-1-15,-17 6 5 16</inkml:trace>
  <inkml:trace contextRef="#ctx0" brushRef="#br0" timeOffset="1825.2032">12866 4716 13 0,'-12'-1'34'0,"-3"1"-1"15,1-9-19-15,14 9-2 16,-11 0 1-16,11 0-3 15,0 0-3-15,24 6 0 16,-10-6-3-16,13 3 1 16,2-6-1-16,10 3 0 15,5-5-1-15,7 2-1 16,0 0-1-16,4 0 1 15,-5-4-1-15,-4 3 0 0,-7 1 0 16,-8-3-1-16,-6 5 1 16,-8 1-1-1,-5-1 1-15,-12 1-1 16,12 0 0-16,-12 0 0 0,0 0-2 15,0 0-3-15,16 7-16 16,-16-7-17-16,0 0-2 16,0 0 0-16,16-4 14 15,-1 4 26-15</inkml:trace>
  <inkml:trace contextRef="#ctx0" brushRef="#br0" timeOffset="2979.6053">15348 6660 24 0,'0'0'32'16,"-16"-5"0"-16,12-8-22 16,4 13-3-16,0 0 0 0,23-13-2 15,-7 2 0-15,11 5-1 16,4-6 1-16,10 3 0 15,2-3-1-15,8 2 0 16,-1-1 1-16,5 4-1 16,-2 0-2-16,-1 1 0 15,-6 3 0-15,-2 0-1 16,-5 1-1-16,-4 2 2 15,-5-1-2-15,-3 1 1 16,-4-1-1-16,-3 0 0 16,-4 1 1-16,-2-1-1 15,-14 1 0-15,20-3-1 16,-20 3 0-16,0 0-1 0,18 4-7 15,-18-4-26-15,0 0-3 16,0 0-2-16,0 0 3 16,10-11 37-1</inkml:trace>
  <inkml:trace contextRef="#ctx0" brushRef="#br0" timeOffset="4227.6075">15060 6641 55 0,'0'0'36'0,"0"0"-1"16,0 0-31-16,0 0-1 15,0 0 1-15,0 0 0 16,6 24-1-16,-13-8-1 15,0 6 0-15,-6 5 0 16,1 4-1-16,-8 4 1 16,1 4 0-16,-4-1 0 15,-1-1 0-15,0 1-1 16,2 0 0-16,-1-4 1 0,2 1-2 15,0-4 1-15,2-3-1 16,-2 1 0 0,3 1 1-16,-2-3-1 15,1 0 0-15,2-4 0 0,-1-2 1 16,4-3-1-16,0 2 1 15,2-6-1-15,2-2 0 16,10-12 1-16,-15 16-1 16,15-16 0-16,-11 11 0 15,11-11-1-15,0 0-2 16,0 0-1-16,-14 4-5 15,25 4-22-15,-11-8-8 16,9-11 1-16,-9 11-1 0,13-17 36 16</inkml:trace>
  <inkml:trace contextRef="#ctx0" brushRef="#br0" timeOffset="4960.8087">14448 7123 39 0,'-1'-22'35'16,"1"22"0"-16,-2-17-22 16,2 17-4-1,0 0 0-15,3 19-3 0,-3-3-2 16,5 10 0-16,-4 2-2 15,4 8 1-15,-1-3-1 16,1 1 0-16,0-1-1 16,0 1 0-16,1-8 0 15,0-2-1-15,1-7 1 16,2-4-1-16,-1 0 1 15,2-1-1-15,-10-12 1 0,22 7 0 16,-10-3 0-16,4-5-1 16,2 0 0-1,3-2 1-15,0-4-1 16,6-4 0-16,-1 1 0 0,1-1 0 15,-1-2 0-15,-2 3 0 16,1-1-2-16,-6-2-1 16,3 12-5-16,-22 1-19 15,19-6-12-15,-19 6 0 16,0 0 0-16,3 17 25 15</inkml:trace>
  <inkml:trace contextRef="#ctx0" brushRef="#br0" timeOffset="5928.0104">14576 7491 54 0,'-17'-15'36'15,"6"11"0"-15,-14-5-29 0,11 7-1 16,-8-6 0-16,2 8-1 15,-10-4-1-15,0 4-1 16,-4 3 0-16,-2 3 0 16,-2-1-1-16,0 2 0 15,-1 3 0-15,2-2 0 16,1 7-2-16,4 1 1 15,-1 2 0-15,4 2-1 16,0 5 1-16,2 5-2 16,3 5 2-16,0 6-1 15,4 4 1-15,1 3-1 16,4 0 2-16,2 4-2 15,6 4 1-15,2 1 0 0,6-1-1 16,3-1 0-16,5-1 0 16,3 0 0-1,6-2 0-15,4-1 0 16,4-5 1-16,3-6-1 0,1-5 1 15,3 4-1-15,3-8 1 16,-1-2-1-16,3-5 2 16,0-5-2-16,1-3 1 15,0-4 0-15,0-1-1 16,0-8 1-16,1-3 0 15,1-5-1-15,-1-1 0 16,-1-5 0-16,0-3 0 16,1-4-1-16,1-2 0 15,-1-2 1-15,1-5-2 16,-2 2 2-16,1-8-1 15,-4 0 1-15,0 0-1 16,-4-1 1-16,0-5 0 0,-5-1 0 16,-3-2 0-16,-2-3 0 15,-3 4 0-15,0-2 0 16,-5 0 1-16,0 2-1 15,-5 3 0-15,-2 1 0 16,-6 3 1-16,-1-3 0 16,-6 3-1-16,-6 0 0 15,-1 0 0-15,-7 2 0 16,1 2 0-16,-6-1 0 15,0-1 0-15,-5 6 0 16,-1-2 1-16,-2 3-2 16,-4 4 1-16,-1 2 0 0,0-1-1 15,-3 7-1-15,3 8-4 16,-7-7-10-16,17 17-23 15,-10-4-2-15,9 5 0 16,-1 0 3-16,10 1 38 16</inkml:trace>
  <inkml:trace contextRef="#ctx0" brushRef="#br0" timeOffset="6895.2121">14495 7817 30 0,'0'0'34'0,"6"-12"1"15,-6 12-23-15,2-13 0 16,-2 13-1-16,1-19-4 16,-1 19-2-16,-11-24-2 15,3 12 1-15,-6-3-2 16,-1 2 1-16,-7 0-3 15,-2 2 1-15,-4 5 0 16,1-2 0-16,-1 10-1 16,0 4 0-16,0 6 0 0,4 5 1 15,4 4 0-15,4 3-2 16,8 2 2-16,3 4-1 15,7-6 1-15,6-2-1 16,8-6 0-16,4-6-1 16,5 0 1-16,2-7 1 15,1-6-1-15,1-5 0 16,-2-2 0-16,-2-2 0 15,-1-3 0-15,-5-2 1 16,0-5-2-16,-4 5 0 16,1-1 0-16,-4 1 1 15,1 3-1-15,-4 2 1 16,-1 1-1-16,-8 11 1 0,0 0 0 15,11-9 1-15,-11 9 0 16,1 22-1-16,-2-6 2 16,0 4 0-1,-1 8-1-15,1 5 0 0,-1 5 2 16,2-2-1-16,-3 5-1 15,1 1 1-15,-1 4-2 16,1 1 2-16,-2-2-1 16,1-3 0-16,-1-4 0 15,1-1 0-15,1-7-1 16,0-2 0-16,0-9-1 15,1-8-2-15,7 3-14 16,-6-14-20-16,3-14-4 0,-1-6-2 16,4-14 4-1,4-11 39-15</inkml:trace>
  <inkml:trace contextRef="#ctx0" brushRef="#br0" timeOffset="11091.6195">14164 3336 54 0,'-17'-10'36'0,"17"10"0"16,-25-10-27-16,25 10 0 15,0 0-1-15,3-12-3 16,9 7 0-16,12 2-2 15,12 0 0-15,10 2 0 16,9-6 1-16,10 4-2 0,3 1 0 16,3 2-1-16,-3 1 0 15,-2 1 1-15,-11 0-1 16,-7 1 0-1,-12 2-2-15,-5 0 2 0,-9-1-1 16,-5 0 1-16,-5-4 1 16,-12 0-2-16,14 4 0 15,-14-4-2-15,0 0-6 16,0 0-29-16,8-11-5 15,-8 11 0-15,10-17-2 16,-3 6 32-16</inkml:trace>
  <inkml:trace contextRef="#ctx0" brushRef="#br0" timeOffset="12370.8218">12841 4784 40 0,'-15'-1'32'0,"15"1"-16"16,-15 2-7-16,15-2 1 16,0 0-1-16,0 0-2 0,13 4-1 15,-2-3 0-15,17 4-2 16,1-7 1-1,20 4-1-15,3-6-1 16,12 2 0-16,4-3-1 0,4-1 1 16,-4-2-1-16,2 2-2 15,-9 1 1-15,-10 2 0 16,-9-1-1-16,-10 3 0 15,-8 3 0-15,-6 0 0 16,-2 0 1-16,-16-2 0 16,14 1 0-16,-14-1 0 15,0 0 0-15,0 0 1 0,11 1-1 16,-11-1 0-1,0 0 0-15,0 0 0 16,0 0-1-16,0 0 0 16,0 0 0-16,0 11 1 0,0-11-1 15,0 0-1-15,0 0 1 16,0 0 0-16,0 0 1 15,0 0-1-15,0 0 0 16,0 0 0-16,0 0 0 16,0 0-1-16,0 0 0 15,0 0-2-15,0 0-4 16,-5-12-18-16,5 12-14 15,13-13-1-15,-13 13-1 16,14-20 24-16</inkml:trace>
  <inkml:trace contextRef="#ctx0" brushRef="#br0" timeOffset="13462.8237">10370 6672 21 0,'-11'0'34'0,"11"0"1"15,-19-7-18-15,19 7-7 16,-12 0 0-16,12 0-4 0,0 0-1 15,0 0-1-15,0 0-1 16,11 3 0-16,-11-3 0 16,22 2-1-16,-5-1 1 15,7 3 0-15,3-5 0 16,6 3 0-16,2-6 0 15,7 1-1-15,0 2 0 16,5-1 0-16,-2-2-1 16,3 1 0-16,-3 1-1 15,-1 2 1-15,-4 1-1 16,-3 3 0-16,-6-6 0 15,-3 4 1-15,-3-2-1 16,-6-2 1-16,-3 4-1 0,-2-2 1 16,-14 0 0-16,18-4 0 15,-18 4-1-15,0 0 1 16,11-1 0-1,-11 1 0-15,0 0 0 0,0 0 0 16,0 0-1-16,0 0 1 16,0 0 1-16,-7 13-2 15,7-13 0-15,0 0 0 16,0 0 0-16,0 0 0 15,0 0 0-15,0 0 0 16,0 0 0-16,0 0-1 16,0 0 0-16,0 0-1 0,0 0-2 15,0 0-2-15,0 0-7 16,-13 4-24-1,13-4-4-15,0 0 0 16,0 0 1-16,-20 8 37 0</inkml:trace>
  <inkml:trace contextRef="#ctx0" brushRef="#br0" timeOffset="14461.2254">8688 9151 43 0,'-11'0'35'0,"11"0"1"16,-16-4-25-16,16 4-5 15,0 0 1-15,0 0-2 16,0 0-2-16,0 0-1 15,0 0 0-15,0 0 0 16,14-6 1-16,-3 4-2 16,1-2 1-16,4 1 0 15,1-1-1-15,5 3 2 16,0-3-2-16,4 1 1 15,-1-2 0-15,2 4 0 16,1-3-1-16,3 1 0 16,-1-1 0-16,2-2 0 15,2 1 0-15,2 0 0 0,-2 2-1 16,0-1 1-16,-2 1 0 15,-1 2 0-15,-1 1-1 16,-2 2 1-16,-1-2-1 16,-3 5 1-16,-2-4 0 15,-1 2-1-15,-3-2 0 16,-2 0 1-16,-4-1-1 15,-12 0 0-15,16 0 0 16,-16 0 0-16,0 0 0 16,0 0 0-16,0 0-3 15,0 0-3-15,16 5-10 16,-16-5-22-16,0 0-2 15,0 0-1-15,0 0 2 0,0 0 39 16</inkml:trace>
  <inkml:trace contextRef="#ctx0" brushRef="#br0" timeOffset="15366.027">8945 9351 50 0,'0'0'35'16,"0"0"1"-16,0 0-26 15,-14 3-5-15,14-3 2 16,0 0-2-16,4 19-1 16,-4-4-1-16,5 7 1 15,-2 1-1-15,5 10-1 16,2-1 0-16,3 8 0 0,2 4-1 15,4 3 1-15,3-3 0 16,2 2-1-16,1-1 0 16,1 1 1-16,-3-3-1 15,-1 0-1-15,-4-5 1 16,0-2-1-16,-2-2 0 15,-1 0 0-15,-3-4 1 16,0-5-1-16,-1-1 1 16,3-5-1-16,-5-1 1 15,1-2 0-15,-1-2-1 16,-9-14 0-16,16 21 0 15,-16-21 0-15,9 13 1 16,-9-13-1-16,0 0 0 0,11 13 0 16,-11-13 0-16,0 0 0 15,0 0 0-15,0 0-1 16,0 0-1-1,0 0-1-15,0 0 0 0,0 0-5 16,0 0-9-16,3-19-20 16,-3 19-3-16,6-22 1 15,-6 22 6-15,10-22 33 16</inkml:trace>
  <inkml:trace contextRef="#ctx0" brushRef="#br0" timeOffset="15912.028">9449 9813 74 0,'-11'-5'38'16,"11"5"0"-16,-20-4-33 16,20 4-2-16,-11 20 0 15,12-5 0-15,-2 10-1 16,2 5-1-16,1 3 0 15,0 2 0-15,-1 1 0 16,2 1 0-16,-2-3 1 16,-1-1-2-16,0-9 1 15,1-2 1-15,-1-3-1 0,0-2 0 16,0-5-1-16,-1-1 1 15,1-11-1-15,-2 17 1 16,2-17-1-16,0 0 1 16,-9 11-1-16,9-11 1 15,-11 5-1-15,11-5 1 16,-17 0-1-16,5-1 0 15,-5-2 1-15,-4 5-1 16,-1-6 1-16,-2 1-1 16,-5 3 0-16,0-2 0 15,0 3 0-15,1-1 1 16,1 0-1-16,3-1-1 15,2 2 0-15,0-3-1 0,7 1-2 16,-2-3-5-16,17 4-22 16,0 0-8-16,-11 4-3 15,11-4 2-15,0 0 24 16</inkml:trace>
  <inkml:trace contextRef="#ctx0" brushRef="#br0" timeOffset="17050.83">9474 10384 7 0,'0'0'31'0,"11"-20"1"15,-18 0-19-15,7 20 2 16,-16-8-2-16,16 8-2 16,-35 2-3-16,12 9-1 15,-14-5-1-15,2 12 0 16,-12 4-2-16,2 9 1 15,-6 0-2-15,3 7-1 16,-1 4 0-16,5 9 2 16,3 8-2-16,7 5 0 0,4 5 1 15,10 4-2-15,5 5 2 16,8 3-1-1,7 0-1-15,6-2 0 16,6-7 0-16,8-4-1 0,5-6 0 16,7-5 1-16,6-12-2 15,6-10 1-15,5-11 0 16,5-7 0-16,5-12 0 15,2-7 1-15,3-13-1 16,1-13 1-16,0-6-1 16,-4-4 2-16,-1-6-2 15,-5-6 0-15,-4-5 1 0,-4-2-1 16,-6-2 0-1,-7-7 0-15,-2 1-1 16,-5-3 0-16,-6 0 0 16,-7-2 0-16,-6 4 0 0,-11-2 0 15,-9 3 0-15,-10 6 0 16,-11 3 1-16,-11 7 0 15,-6 8 0-15,-7 4 0 16,-3 7 0-16,-2 7-1 16,0 6 0-16,3 8-1 15,5 12-2-15,2-3-4 16,21 20-19-16,-6-7-12 15,17 5-1-15,4-2 0 16,12 6 21-16</inkml:trace>
  <inkml:trace contextRef="#ctx0" brushRef="#br0" timeOffset="17518.8308">9258 10696 77 0,'0'0'37'0,"10"-23"0"16,16 12-34-16,-4 2-1 15,8 7 0-15,1 6 0 16,0 13 0-16,-1 6 0 15,-3 15 1-15,-9-3 0 16,-3 12 0-16,-11 1 0 0,-5 0-1 16,-10-3 0-16,-5-2 0 15,-8-6-1-15,-4-9-1 16,-5 4 0-1,-4-13 0-15,4-4 0 0,-1-2-1 16,2-11 1-16,4-5 0 16,6-3 0-16,8-4-1 15,10-8 2-15,9-4-1 16,10 0 0-16,8-2 0 15,10 7 0-15,3 2 0 16,7 2 1-16,0 6 0 16,-2 5-2-16,0 7 2 15,-5 1-1-15,-2 0 0 0,1 1-4 16,-13-14-20-1,12 5-16-15,-6-4 0 16,1-6-1-16,-2-4 7 16</inkml:trace>
  <inkml:trace contextRef="#ctx0" brushRef="#br0" timeOffset="19765.2347">15480 3229 69 0,'34'-10'37'0,"12"-2"1"15,27-5-33-15,19-2-2 16,29 9 3-16,15-8-2 15,18 5 0-15,5-2-1 16,1 6 0-16,-3-3-2 16,-8 4 2-16,-13 5-3 15,-22 3 1-15,-18 0-1 0,-21 3 0 16,-16-3 0-1,-18-2 0-15,-14 4 0 16,-11 1 0-16,-16-3 0 16,0 0-2-16,0 0-1 0,0 0-6 15,0 0-24-15,-7 12-5 16,-3-1-2-16,-10-6 0 15,-3 10 29-15</inkml:trace>
  <inkml:trace contextRef="#ctx0" brushRef="#br0" timeOffset="20763.6365">12858 4745 31 0,'0'0'16'0,"-22"-3"0"15,22 3-2-15,-18 2-2 16,18-2-1-16,0 0-2 16,0 0-1-16,0 0-1 15,13 11 0-15,-2-13-2 16,17 7 0-16,1-7 0 0,15 3-2 15,9-2 1-15,10 2-1 16,3-5 0-16,5 2-2 16,-4 1 0-16,-1 1 0 15,-7-1-1-15,-8 3 1 16,-11-1 0-16,-7 2-1 15,-6-1 1-15,-6 3-1 16,-4-4 1-16,-17-1 0 16,18 4 1-16,-18-4-2 15,0 0 1-15,12 0-1 16,-12 0 1-16,0 0 0 15,0 0-1-15,0 0 0 0,0 0-2 16,0 0-2-16,0 0-5 16,0 0-23-16,0 0-7 15,15 0-1-15,-4 0-1 16,-11 0 37-16</inkml:trace>
  <inkml:trace contextRef="#ctx0" brushRef="#br0" timeOffset="21762.0383">15489 6643 40 0,'-13'-6'31'0,"1"-1"1"16,12 7-31-16,-15-7 1 15,15 7 1-15,0 0-1 16,5-11 0-16,-5 11 1 16,21 0 0-16,2 3 0 15,4-3 1-15,11 3 0 16,6-6 1-16,7 9-1 15,5-3-1-15,5-1 0 16,-4 0 0-16,-1 1-1 16,-7-3 0-16,-5 5 0 0,-7 0-1 15,-4-5 2-15,-10 0-2 16,-2 2 0-1,-5-2 1-15,-3 2 0 16,-13-2-1-16,17-4 0 0,-17 4-1 16,0 0 1-16,12 1-1 15,-12-1 1-15,0 0 0 16,0 0 0-16,0 0-1 15,0 0 1-15,0 0-1 16,0 0 1-16,0 0-1 16,0 0 0-16,0 0 0 15,0 0 0-15,0 0 0 0,0 0 0 16,0 0-2-1,0 0-1-15,8 12-3 16,-8-12-12-16,0 0-20 16,0 0-1-16,0 0 0 0,0 0 13 15,-8 15 26-15</inkml:trace>
  <inkml:trace contextRef="#ctx0" brushRef="#br0" timeOffset="23368.8411">17137 9189 43 0,'-21'-8'18'16,"9"11"-1"-16,-7-9-3 15,19 6-3-15,-24-1-2 16,24 1-1-16,-11 0-2 16,11 0-1-16,0 0 0 15,0 0-1-15,18 4 0 16,-4 1 0-16,2-7-1 15,6 1 0-15,2-1 0 16,7 2 0-16,1-4-1 16,4 2 1-16,5-1-1 15,0-1 0-15,2-2 0 16,1 6 0-16,0-4-1 0,0 2 0 15,0-4 1-15,0 2-1 16,-4-1 0-16,-1 1 0 16,-3 0 0-16,-1-1 0 15,-5-2 0-15,-1 1 0 16,-7 2-1-16,-3 4 1 15,-6-2-1-15,-2 4 1 16,-11-2 0-16,11-2-1 16,-11 2 0-16,0 0 1 15,0 0 0-15,0 0-1 16,0 0 1-16,0 0-1 15,0 0 0-15,0 0 0 16,0 0 0-16,0 0 0 0,0 0 0 16,0 0 0-16,1 12-1 15,-1-12 2-15,0 0-1 16,0 0 0-1,0 0 1-15,0 0-1 0,0 0 0 16,0 0 0-16,0 0 1 16,0 0-2-16,-11 13 2 15,11-13-1-15,0 0 1 16,0 0-1-16,-4 11 0 15,4-11 0-15,0 0 0 16,0 0 0-16,0 0 0 16,-4 11 0-16,4-11 0 0,-3 11-1 15,3-11 1-15,0 0 0 16,0 0 0-1,-2 13 0-15,2-13 0 16,0 0 0-16,-1 14 0 0,1-14 1 16,0 0 0-16,0 0-1 15,0 0 0-15,0 0 0 16,-4 12-1-16,4-12 1 15,0 0 1-15,0 0-1 16,0 0-1-16,0 0 2 16,0 0-1-16,0 0 0 15,-11 11 0-15,11-11-1 16,0 0 0-16,0 0 0 15,0 0 1-15,0 0 0 16,0 0-1-16,-12 13 2 16,12-13-1-16,0 0 1 15,0 0 0-15,0 0-2 0,0 0 1 16,0 0-2-16,0 0 3 15,0 0-3-15,0 0 2 16,0 0-2-16,0 0 2 16,0 0 1-16,0 0 0 15,0 0 0-15,0 0-1 16,0 0 0-16,0 0 0 15,0 0 2-15,-11 6-2 16,11-6-1-16,0 0 1 16,0 0-2-16,0 0 2 15,0 0 0-15,0 0-3 16,-4-12-5-16,19 17-18 15,-15-5-14-15,4-12-1 0,-3 0 1 16,5 1 10-16</inkml:trace>
  <inkml:trace contextRef="#ctx0" brushRef="#br0" timeOffset="25365.6446">15351 11479 36 0,'0'0'31'16,"0"0"-17"-16,-13 3-2 16,13-3-1-16,0 0-4 15,0 0 0-15,0 0-1 0,0 0-1 16,0 0 1-1,0 0-1-15,0 0 0 16,0 0 0-16,0 0-1 16,0 0-1-16,0 0 1 0,0 0-2 15,13 11 0-15,0-11-1 16,4 0 1-16,5-2-1 15,6 1 1-15,8 0-1 16,7-1 0-16,6-2 1 16,3-2-1-16,6 0-1 15,0-1 1-15,1-1 0 16,-3 2-1-16,-3-4 0 15,-7 6 0-15,-5-4 0 16,-6 5 0-16,-6 0 1 16,-7 1-1-16,-4 1 1 15,-4-3 0-15,-2 5-1 0,-12-1 1 16,17-5 0-16,-17 5-1 15,0 0 1-15,13-5-1 16,-13 5 0-16,0 0 0 16,0 0 0-16,0 0 1 15,0 0-1-15,0 0-1 16,0 0 1-16,0 0 0 15,0 0 0-15,0 0-1 16,0 0-4-16,-6 11-14 16,-5-14-20-16,11 3-1 15,0 0-2-15,0 0 5 16,-13-16 37-16</inkml:trace>
  <inkml:trace contextRef="#ctx0" brushRef="#br0" timeOffset="26239.2461">15433 11643 65 0,'0'0'37'0,"0"0"2"16,-2 12-33-16,-13 4 1 15,2 17-2-15,-12 7 2 16,-2 12-4-16,-9 5-1 16,-3 11 1-16,-5 0-2 15,-1-2 1-15,0-3-1 16,2-1-1-16,3-9 0 15,4-4 0-15,3-6-1 16,4-5 1-16,4-5-1 16,3-5-2-16,8 2-2 0,-2-17-5 15,18 9-26-15,-6-8-3 16,4-14-1-1,7 17 1-15,-7-17 36 16</inkml:trace>
  <inkml:trace contextRef="#ctx0" brushRef="#br0" timeOffset="26707.2469">14011 12961 74 0,'-10'15'40'16,"4"18"0"-16,-9 7-34 16,7 18 0-16,-3 10-1 15,4 15 0-15,-5 3-2 16,2 2 0-16,0-1-1 0,2-5-1 15,2-12-1-15,2-14-1 16,6-8-1-16,1-20-5 16,11 3-14-16,-14-31-20 15,28 0 0-15,-12-23-1 16,8-5 13-16,-6-13 29 15</inkml:trace>
  <inkml:trace contextRef="#ctx0" brushRef="#br0" timeOffset="27128.4477">14225 13141 82 0,'22'-18'38'0,"1"-6"0"16,6 7-36-1,5-2-1-15,4 8 1 0,-2 9 0 16,-5 12-2-16,-5 7 1 16,-11 8-1-16,-12 10 0 15,-9 9 1-15,-10 3 0 16,-8 6-1-16,-8-1 1 15,-4-1 0-15,-3-3 0 16,2-4-1-16,5-5 0 16,5-10 0-16,9-6 0 15,7-3-1-15,10-5 1 0,13-7-1 16,10-2 1-1,10-6 1-15,6 0 0 16,6-3 0-16,2 3 0 16,3-2-1-16,-3-5 2 0,-6 0-2 15,-4 1 0-15,-7 0-1 16,-2-1-2-16,-9-6-5 15,13 4-24-15,-17-9-7 16,1 1-1-16,-5-6 1 16,0 1 27-16</inkml:trace>
  <inkml:trace contextRef="#ctx0" brushRef="#br0" timeOffset="27768.0488">14789 12697 71 0,'-19'-31'38'0,"-6"0"0"15,7 5-34-15,-15 0 0 16,1 5 1-16,-11-1-1 15,-6 11-1-15,-7 3-1 16,-6 5 0-16,-6 11 0 16,-4 6 0-16,-7 8-1 15,0 7 0-15,-2 8-1 16,5 12 2-16,1 8-2 15,4 10 2-15,7 7-1 16,5 10 0-16,10 5 1 0,10 6-1 16,11 6 1-16,10-1-2 15,12 3 1-15,13-2-1 16,15-5 1-1,13-8-1-15,15-4 0 0,14-10 0 16,9-13 0-16,14-9 2 16,6-18-1-16,7-15-1 15,3-10 0-15,5-13 0 16,-2-10 1-16,-2-10-1 15,-5-7 0-15,-8-9-1 16,-5-5 0-16,-9-1 2 16,-9-6-2-16,-11-8 1 0,-9-5-1 15,-9-11 1-15,-9-4 0 16,-10-2 0-1,-9-6 0-15,-14-5-1 16,-11 2 2-16,-14 0-1 0,-11 3-1 16,-8 9 1-16,-9 2 0 15,-4 3-1-15,-3 9 0 16,-1 8 0-16,6 10-2 15,-2 5-4-15,16 18-19 16,-10-3-14-16,13 8-3 16,2 6 0-16,10 2 19 15</inkml:trace>
  <inkml:trace contextRef="#ctx0" brushRef="#br0" timeOffset="102728.1806">16836 4715 5 0,'16'-11'28'0,"-5"-4"1"16,-3 2-23-16,-8 13 2 16,0 0 1-16,11-4 0 15,-24 0 0-15,-1 14-2 0,-19-6 0 16,-2 10-3-16,-16-5-1 15,-9 4 1-15,-15 2-3 16,-5-1 0-16,-9 1 1 16,-3-1-2-16,2 0 1 15,-1-2-1-15,5 1 0 16,4-2 1-16,9-2-1 15,4-2-1-15,12-1 0 16,3-3-2-16,13 6-3 16,-2-12-11-16,19 6-16 15,5-5 0-15,19 2-2 16,-2-12 31-16,13 2 4 15</inkml:trace>
  <inkml:trace contextRef="#ctx0" brushRef="#br0" timeOffset="105052.5847">16120 11756 13 0,'-14'6'27'0,"14"-6"1"16,0 0-26-16,11-4 1 15,3 4 2-15,3-6-1 16,14 5 1-16,2-2 0 0,13 0 0 15,4-4 0-15,14 6 0 16,4-7-1-16,14 3-2 16,7-2 0-1,9 0 0-15,3-4-1 0,6 0 0 16,3-1-3-16,4 0 2 15,-3-3-2-15,4 1 3 16,1-3-2-16,1-2 1 16,-6 4-2-16,-3-2 2 15,-3 1 0-15,-4 1 0 16,-8 2 1-16,-5 1-1 15,-6 2 0-15,0 3 0 16,1-2 1-16,1 2-1 0,-1 0 1 16,3 0 0-1,-2 0 0-15,-5 0 1 16,-7 0-1-16,-8 1 0 15,-13-1 0-15,-10-2 1 0,-10 1 1 16,-9 0 0-16,-9-5-1 16,-2 0 0-16,-7-6 1 15,-2 0-1-15,-4-7 0 16,2 2-1-16,-5-7 1 15,3-3-2-15,-3-4 2 16,2-2-2-16,1-4 1 16,3-7 0-16,0-6-1 15,3-7 0-15,1-10 1 16,0-11 0-16,0-13-2 15,-2-9 2-15,-2-13-2 16,-3-7 2-16,-2-12-1 0,-2-12 0 16,0-9 0-16,0-8 1 15,0-9-1-15,1-16 0 16,4-7 1-16,3-16-1 15,2-3 0-15,0-6 1 16,-1 1-2-16,-1-4 0 16,-6 3 1-16,-3 6 0 15,-7 2 1-15,-4 5-1 16,-3 1 0-16,-1 5 0 15,1-8 0-15,2 4 0 16,4 5 0-16,4 3-1 16,-1 2 0-16,3 6 1 15,0 7 0-15,0 6 0 0,-2 12-1 16,0 8 1-16,-4 0 0 15,2 8 0-15,1 12 1 16,1 7-2-16,0 7 0 16,-1 9 2-16,1 8 0 15,-2 10-1-15,1 16 1 16,0 9 0-16,-1 7-1 15,-1 11 2-15,-2 11-1 16,2 10-1-16,-5 6 1 16,2 12 0-16,-6 1-1 15,-3 5 0-15,-6 2 0 16,-8 8 0-16,-7 1 0 15,-8-1 0-15,-11 4 0 0,-7 0 0 16,-9 3 0-16,-8 2 0 16,-9 5-1-1,-5 1 1-15,-5-4 0 16,-4 2 0-16,-4 0 0 0,-7 2 0 15,-2-3 0-15,-3-1 0 16,0-3 0-16,-3-1-1 16,-3 3 1-16,-4 3 0 15,-2-1 0-15,1-2 0 16,2 6 0-16,0 0 0 15,1 1 0-15,2 2 0 16,7-3 0-16,9-2 0 16,8 2 0-16,6-3 0 15,8-3 0-15,6 2 0 16,8-3 1-16,9-3-2 15,7 6-3-15,1-7-8 16,22 18-20-16,6-5-5 0,20-1 0 16,13 2 4-16,17 5 33 15</inkml:trace>
  <inkml:trace contextRef="#ctx0" brushRef="#br0" timeOffset="107158.5884">20203 6456 55 0,'8'-13'34'16,"12"-2"-1"-16,12 0-31 15,8 9-1-15,14 9 0 16,1 1 1-16,2 8-2 15,-5 10 1-15,-11 5-1 16,-13 14-1-16,-18 9 0 16,-17 3 0-16,-15 8 1 15,-15 2-1-15,-9-2 1 0,-6-6-1 16,-5-2 0-16,2-12 0 15,6-10-1-15,10-5 1 16,5-14-1-16,19-2 0 16,15-10-2-16,0 0 2 15,27 0 0-15,7 1 0 16,5 3 2-16,5 2 0 15,3 6 1-15,-8 4 2 16,-5 8-1-16,-14 6 1 16,-12 8 0-16,-18 1 0 15,-8 2 0-15,-16-1-1 16,-8 0 0-16,-8-5-1 15,-1-4-1-15,2-11-1 0,3-15-4 16,19-1-17-16,6-20-11 16,15-14-1-1,17-6 2-15,14-8 32 16</inkml:trace>
  <inkml:trace contextRef="#ctx0" brushRef="#br0" timeOffset="107891.7896">21230 7006 48 0,'50'4'32'0,"0"-9"0"15,2-5-31-15,6-3 2 16,-1-11-2-16,4-2 1 15,-7-4-2-15,-9-4-1 16,-11-1 2-16,-16 0-2 0,-16 3 2 16,-16 10 0-16,-18 5 1 15,-8 12 0-15,-16 6 1 16,-1 15-1-16,-4 11 1 15,6 14-1-15,6 8 1 16,14 8-2-16,11 6 0 16,17 1-2-16,22 5 1 15,14-5-3-15,23-6 0 16,11-21-3-16,25-1-3 15,-1-30-3-15,23-4-3 16,-10-25 2-16,9-5-1 16,-16-20 2-16,0-3 3 0,-17-11 6 15,-8-5 3-15,-12 6 7 16,-23-8 5-16,-3 16 1 15,-25-6 1-15,-2 22 0 16,-28 3 0-16,-1 29-5 16,-26 12-1-16,-1 25-2 15,-11 12-1-15,5 14-2 16,4 5 0-16,14 9-2 15,14-2 0-15,17-1 0 16,21-13 1-16,16-12-1 16,16-18-2-16,7-16 1 15,6-17-1-15,0-21-1 16,-2-18-1-16,-8-26-1 0,-4-19 0 15,-13-23-2-15,-5-7 2 16,-14-11 1-16,-5 5 1 16,-7 9 1-1,-8 15 2-15,1 22 1 0,-7 30 0 16,5 35 1-16,-3 34 0 15,5 36 0-15,2 26-2 16,9 13-1-16,11 16 0 16,10 4-2-16,17 6-3 15,3-16-7-15,23-4-17 16,1-22-5-16,11-21 0 15,0-18 14-15,-1-22 20 16</inkml:trace>
  <inkml:trace contextRef="#ctx0" brushRef="#br0" timeOffset="108578.1908">23183 6716 56 0,'-31'-14'36'16,"-7"15"-2"-16,-2 15-29 16,-4 7 0-16,10 12-1 15,8 2-1-15,9 5-2 16,9-5 0-16,10-6-1 15,13-7-1-15,5-15-1 16,18-7-1-16,-1-12-1 16,3-3-1-16,-3-4 1 15,2 0-1-15,-6-1 1 16,0 7 1-16,-4 11 1 15,-1 17 5-15,-3 16-1 16,-3 10 2-16,6 22-1 16,-3 13 2-16,3 17-1 0,-7 3 0 15,-3 13 0-15,-13-4 0 16,-2-3-1-16,-17-10-1 15,-10-11 1-15,-15-13-1 16,-6-9 0-16,-11-16 0 16,-6-13-1-16,-5-18 0 15,-1-14-1-15,6-10-1 16,8-16 1-16,14-16-2 15,14-18 0-15,19-12 1 16,18-11 0-16,21-11-1 16,19 0 2-16,21-4-1 15,12 1 0-15,12 10 2 16,5 1 0-16,5 7-2 0,1 6 1 15,-3 8 0-15,-8-3-1 16,-8 2 0-16,-13 5 2 16,-16 1-2-1,-12 5 0-15,-22 4 1 0,-14 7 0 16,-18 10 1-16,-15 12-1 15,-16 13 1-15,-8 16 0 16,-10 17-1-16,1 18 1 16,4 17-1-16,4 11 2 15,14 8 0-15,21 5-1 16,15 2 1-16,16-3-1 15,16-13 0-15,14-9-1 16,7-14-1-16,9-19-4 0,16-1-15 16,-13-24-15-1,6-13-2-15,-4-20 0 16,0-9 12-16,-4-12 25 15</inkml:trace>
  <inkml:trace contextRef="#ctx0" brushRef="#br0" timeOffset="108843.3913">24663 6597 58 0,'-29'3'34'16,"-4"8"0"-16,-7 2-31 16,13 11 0-16,6 7 0 15,13 7 0-15,6 6-2 16,12 3 1-16,6 3 1 15,6 5 0-15,-6 1 0 16,-4 3 1-16,-14-4 0 0,-13-2-1 16,-20-5 0-16,-13 0-1 15,-12-4-1-15,-8-11-4 16,6 7-18-16,-7-14-16 15,9-6 0-15,8-6-3 16,14-2 12-16</inkml:trace>
  <inkml:trace contextRef="#ctx0" brushRef="#br0" timeOffset="109950.9933">9943 15923 60 0,'0'0'37'15,"0"0"-1"-15,0 0-33 16,34-13-2-16,14 7 0 16,14 5 1-16,10 2-1 15,6 5 0-15,-1 4-1 16,-2 5 1-16,-12 10-1 15,-12 7 0-15,-18 13 0 0,-13 3 2 16,-19 0-2-16,-14 1 1 16,-18 0 0-1,-10 1 0-15,-16-2 1 16,-8-5-2-16,-9-5 2 0,-1-4-3 15,5-3 3-15,8-6-3 16,14-1 0-16,13-12 0 16,20-2 0-16,15-10 0 15,34 11-1-15,10-11 0 16,14 2 1-16,10 7 1 15,6-1-1-15,3 13 1 16,0 3 0-16,-6 10 1 0,-10 0 0 16,-7 10-1-1,-14 1 1-15,-11 4 1 16,-18 4-1-16,-9-5 2 15,-20 4-1-15,-11-1 1 0,-17-1 0 16,-12-1 1-16,-16-3-1 16,-8 0 1-16,-4-13-2 15,-4 0-1-15,7-9-3 16,4-18-7-16,25-11-24 15,3-20-7-15,19-18 0 16,13-13-2-16,16-12 36 16</inkml:trace>
  <inkml:trace contextRef="#ctx0" brushRef="#br0" timeOffset="110730.9946">17154 12574 73 0,'-42'5'36'0,"-10"0"0"16,-8-3-37-16,-7 1 0 15,-5-3 2-15,-6 0 0 16,-11 1-2-16,-7 1 2 15,-9-3-1-15,-3 0 1 16,-3 1-1-16,1 2 1 16,5-3 0-16,9-5-2 0,13 1 1 15,13-6-2-15,19 6-3 16,8-9-4-16,30 9-15 15,6-10-11-15,14 3-2 16,9 3 3-16,7-2 34 16</inkml:trace>
  <inkml:trace contextRef="#ctx0" brushRef="#br0" timeOffset="111089.7953">16201 12322 60 0,'-21'2'35'0,"-3"4"2"16,-16 4-32-1,3 9-1-15,-11-3 1 0,-1 8-1 16,-8 4-2-16,0 4-1 15,-3-2 1-15,5 4-1 16,5-6-1-16,8 0 1 16,11 5-1-16,12 2 0 15,16 0 1-15,13 3-1 16,14 3 1-16,11 3-1 15,10 2 1-15,7 4-1 0,4-4 1 16,0-4-2-16,1-2-2 16,-11-14-14-1,1 8-21-15,-10-6 0 16,-9-4-1-16,-7-3 15 0,-2-9 24 15</inkml:trace>
  <inkml:trace contextRef="#ctx0" brushRef="#br0" timeOffset="111526.596">17879 12369 73 0,'-1'47'37'16,"-4"16"0"-16,1 19-34 15,0 15-2-15,5 11 0 0,2 7 1 16,5-4-1-16,2-9-3 15,-2-22-1-15,12-10-10 16,-11-30-21-16,9-20-3 16,-4-29 1-16,-2-16 7 15,-4-17 29-15</inkml:trace>
  <inkml:trace contextRef="#ctx0" brushRef="#br0" timeOffset="111978.9968">17669 12109 70 0,'34'-26'36'0,"19"10"1"16,15 6-35-16,18 15-1 16,7 6 1-1,4 13 1-15,-8 11-2 16,-13 16-1-16,-25 10 1 0,-21 9 0 15,-30 1 0-15,-24-1 1 16,-20-5 0-16,-13-4-1 16,-10-8 1-16,-3-10 0 15,7-9-1-15,8-13-1 16,17-10-2-16,16-15 0 15,22 4 0-15,16-22 0 16,22 5 0-16,17-1 0 16,13 0 1-16,8 3-1 15,3 12 2-15,-3 11 1 16,-13 12 0-16,-11 12 0 15,-26 12 0-15,-21 11 2 16,-28 5 0-16,-17 10 0 0,-22-4-1 16,-14 2 0-16,-13-7 0 15,-3-6-1-15,10-12-2 16,10-12-1-16,25-14-6 15,9-31-18-15,34-11-11 16,20-24-2-16,27-9 1 16,13-16 20-16</inkml:trace>
  <inkml:trace contextRef="#ctx0" brushRef="#br0" timeOffset="112275.3973">18769 12550 71 0,'-16'53'36'16,"-2"4"1"-16,9 13-31 15,8 1-4-15,19 3 3 16,17-8-3-16,20-7 0 16,17-20-1-16,13-23-1 15,9-22-1-15,-2-21 0 16,-8-19 0-16,-15-18-1 15,-24-12 1-15,-27-10-1 16,-31 2 1-16,-27 4-1 16,-26 18 1-16,-18 16 0 15,-9 20-1-15,-3 11-5 16,21 23-24-16,13 12-4 0,23 3-1 15,26 4 0-15,26-7 35 16</inkml:trace>
  <inkml:trace contextRef="#ctx0" brushRef="#br0" timeOffset="112649.798">19658 12379 88 0,'-5'28'39'15,"2"25"0"-15,-14 16-35 16,18 17-1-16,7 5 0 15,8 9 0-15,1-5-3 16,6-9 2-16,1-15-2 0,0-16 1 16,-5-20-2-1,-2-21 0-15,-1-24 1 16,-3-24-1-16,2-24 1 15,0-25-2-15,5-16 2 0,7-11 0 16,8 1-1-16,7 8 1 16,7 21 0-16,6 28-1 15,5 31 1-15,0 38 1 16,-4 27-1-16,-6 24-1 15,-6 15 1-15,-11 6-1 16,-8 1-1-16,-8-14 0 16,-2-6-5-16,-14-30-6 15,15-7-20-15,-16-33-4 16,20 1-1-16,-11-33 1 15,7-19 33-15</inkml:trace>
  <inkml:trace contextRef="#ctx0" brushRef="#br0" timeOffset="112899.3984">20599 12317 78 0,'2'51'38'15,"4"23"1"-15,0 12-31 16,18 16-2-16,5-9-1 16,15-5-1-16,7-21-2 15,10-19 0-15,5-22-2 16,0-28 1-16,-4-21-2 15,-9-22 0-15,-12-20 0 16,-12-24-2-16,-14-5 0 16,-16-8 0-16,-9 8-1 15,-9 4-1-15,9 15-3 16,-5-1-5-16,26 30-17 0,3 13-6 15,20 13 0-15,16 6 0 16,16 2 34-16</inkml:trace>
  <inkml:trace contextRef="#ctx0" brushRef="#br0" timeOffset="113164.5989">21816 12068 92 0,'-39'23'39'16,"-15"-2"-10"-16,1 28-24 15,-3 5 1-15,18 9-3 16,12 1 1-16,21 7-3 15,18 2 0-15,20-3-1 16,12-6 0-16,6-3 1 0,-1-10 0 16,-7 2 1-1,-17-2-1-15,-21 0 0 16,-24-5 0-16,-18 2-2 15,-16 2-1-15,-13-13-8 0,6 12-26 16,-13-15-3-16,7 1-1 16,6-10-1-16,12 3 24 15</inkml:trace>
  <inkml:trace contextRef="#ctx0" brushRef="#br0" timeOffset="113585.7996">18978 14361 75 0,'-31'17'38'0,"28"4"2"16,17-11-26-16,28-7-13 15,20-16 1-15,17-6-1 16,10-7 0-16,1-11-1 15,-6-8 1-15,-13-7-3 16,-18 0 2-16,-26 0-1 16,-31 9 1-16,-25 8 0 15,-26 8 0-15,-14 16 0 0,-16 16 2 16,1 18-1-16,4 21-1 15,11 19 2-15,24 16-2 16,24 5-1-16,30 14-2 16,19-14-9-16,42 5-24 15,10-17-2-15,20-16 0 16,9-22-1-16,9-17 32 15</inkml:trace>
  <inkml:trace contextRef="#ctx0" brushRef="#br0" timeOffset="113960.2003">20290 14127 85 0,'-43'-42'39'0,"-13"30"0"16,-16 17-33-16,-1 32-2 16,1 22-1-1,11 16 0-15,13 10-2 16,16 7 0-16,20-2 2 0,17-8-3 15,18-17 0-15,18-19-1 16,15-27-1-16,10-29 0 16,6-23 0-16,-4-28-1 15,0-25-3-15,-7-33 4 16,-6-14-1-16,-14-13 1 15,-15 8 1-15,-15 9 1 16,-11 22 2-16,-8 31 1 16,-9 37-1-16,0 44 2 15,-4 40-2-15,7 35 0 16,10 22 0-16,11 19-2 15,9 7-2-15,8-10-1 16,19-6-4-16,-2-29-10 0,22-13-19 16,-2-30-2-16,6-24 0 15,2-31 3-15,6-21 35 16</inkml:trace>
  <inkml:trace contextRef="#ctx0" brushRef="#br0" timeOffset="114537.4013">21172 13975 67 0,'-9'-50'39'15,"-19"33"-1"-15,-26 15-24 16,4 32-4-16,-10 10-4 15,7 15-3-15,2 2-1 16,13 7-1-16,13 2-1 16,17-8 1-16,17-8-2 15,15-14 1-15,17-12-2 0,9-11 1 16,12-5-1-16,6-8 0 15,6-4 0-15,1 0-1 16,5 6 2-16,-5 11-1 16,1 15 2-16,-7 16 0 15,-7 11 1-15,-14 11 0 16,-11 7 1-16,-13 7-1 15,-15-3 1-15,-15-4-1 16,-19-13 0-16,-8-10-1 16,-10-11 0-16,-4-16 0 15,0-12-1-15,1-17 1 16,16-21-1-16,9-20-2 15,17-15 0-15,13-17 0 0,18-18 0 16,14-5 1-16,15-6 1 16,9-1 0-1,6 9 1-15,2 5 1 16,0 10 0-16,-5 10 2 0,-9 13-1 15,-5 8-1-15,-14 3 0 16,-12 7 0-16,-14 5-1 16,-17 12 1-16,-15 15 0 15,-12 23 0-15,-13 15 1 16,-4 20 0-16,1 15 0 15,9 19 0-15,9 11 0 16,20 8-1-16,19-7 1 0,19-8-1 16,23-12-3-1,9-22-7-15,24-3-21 16,-10-25-10-16,4-10 0 15,-11-12-2-15,-3-5 23 0</inkml:trace>
  <inkml:trace contextRef="#ctx0" brushRef="#br0" timeOffset="115005.4021">21050 15879 84 0,'5'37'41'15,"-6"21"-3"-15,-15 10-35 16,1 20 0-16,-2 12 0 16,0 5 0-16,1-3-2 15,2-4 0-15,6-14 0 16,15-16 0-16,13-21 1 0,17-13-2 15,18-23 0-15,18-11 0 16,14-15 1-16,14-7-3 16,13 1-1-1,-6-15-4-15,8 18-19 0,-22-19-14 16,-7 11 0-16,-23-5 2 15,-16 5 13-15</inkml:trace>
  <inkml:trace contextRef="#ctx0" brushRef="#br0" timeOffset="115192.6025">21779 15831 93 0,'-31'76'40'15,"-5"41"2"-15,7 32-36 16,-2 26-3-16,12 28 2 15,4 18-2-15,5-9-7 0,8-8 3 16,-1 2-13-16,14-25-26 16,-7-21 0-16,-5-9-2 15,-3-38-2-15,-3-19 38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33:1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12555 5012 27 0,'0'0'13'0,"0"0"0"0,0 0-3 16,0 0 0-16,0 0-1 16,0 0-2-1,0 0-1-15,0 0-1 16,0 0 0-16,15-13 0 0,-2 11-1 15,-2-2 0-15,4 0-1 16,-1-2 0-16,4 6-1 16,-1-5 0-16,3 7 0 15,0-4-1-15,7 2 1 16,2 0-1-16,4 4 0 15,4-6 0-15,3 2 1 16,0 0-2-16,5-2 1 16,-1 3-1-16,-1 2 1 15,-1-5 0-15,-1 1 0 16,-3 2-1-16,-2 3 1 15,-3-5 0-15,-3 3 0 16,-2-4 0-16,-4-1-1 0,-4 3 0 16,-3 2 1-16,-4-2-1 15,-1-3 1-15,-12 3-1 16,18-1 0-16,-18 1 1 15,0 0-1-15,0 0 1 16,12 2-1-16,-12-2 1 16,0 0-1-16,0 0 1 15,0 0 0-15,0 0 0 16,0 0-2-16,0 0 2 15,0 0 0-15,0 0-1 16,0 0 1-16,0 0-1 16,0 0 1-16,0 0-1 15,0 0 1-15,0 0-1 0,0 0 0 16,0 0 0-16,0 0 0 15,0 0 0-15,0 0 0 16,0 0 0-16,0 0 0 16,0 0-1-16,0 0 1 15,0 0 0-15,0 0 1 16,0 0-1-16,0 0-1 15,0 0 1-15,0 0 0 16,0 0 0-16,0 0 0 16,0 0 1-16,0 0-2 15,0 0 1-15,0 0 0 16,0 0 0-16,-11-4 0 0,11 4 0 15,0 0 0-15,0 0 0 16,0 0 0-16,0 0 1 16,0 0-2-1,0 0 1-15,0 0 0 0,0 0 0 16,-11 1 0-16,11-1 1 15,0 0-2-15,0 0 1 16,0 0 1-16,0 0-2 16,-11 6 1-16,11-6 0 15,0 0 0-15,0 0 0 16,0 0 0-16,0 0 0 15,0 0 0-15,0 0 1 16,0 0-2-16,0 0 1 0,0 0 0 16,-11 0-1-1,11 0 1-15,0 0 1 16,0 0-2-16,0 0 1 15,0 0 1-15,0 0-1 0,0 0 0 16,0 0-1-16,-11-1 1 16,11 1 0-16,0 0 0 15,0 0 0-15,0 0 0 16,0 0 0-16,0 0 0 15,0 0 1-15,0 0-1 16,0 0 0-16,0 0 0 16,0 0 0-16,0 0-1 15,0 0 1-15,0 0 0 16,0 0 0-16,0 0 0 15,0 0 0-15,0 0 0 16,-10 11 0-16,10-11 1 16,0 0-1-16,0 0 0 0,0 0 0 15,0 0 0-15,0 0 0 16,0 0 0-16,0 0-1 15,0 0 2-15,0 0-2 16,0 0 1-16,0 0 0 16,-5-13 0-16,5 13 0 15,0 0 1-15,0 0-2 16,0 0 0-16,0 0 0 15,0 0-4-15,-3 27-14 16,3-27-16-16,2 16-2 16,-2-16-1-16,13 6 19 15,0-7 19-15</inkml:trace>
  <inkml:trace contextRef="#ctx0" brushRef="#br0" timeOffset="1794.0031">9466 7361 33 0,'0'0'17'0,"-21"-10"-3"16,21 10-1-16,-18-5-4 16,18 5 0-16,-12-3-2 15,12 3-2-15,0 0 1 0,0 0-3 16,0 0 0-16,0 0-1 15,0 0 1-15,0 0-1 16,0 0 1-16,19 2-1 16,-19-2 0-16,26 6 0 15,-10-7 1-15,3 2-2 16,2-3 1-16,2 4 0 15,3-6-1-15,2 2 0 16,0 1 0-16,0-4-1 16,0-1 1-16,1 3 0 15,1 1-1-15,-2-2 1 16,-2 2-1-16,1 2 0 15,0-3 1-15,2 6-1 0,0-2 0 16,0 0 0-16,0 1 1 16,0 1-1-1,0-2 1-15,-1 1-1 16,-3-1 1-16,-2-2 0 0,1 3-1 15,-4 0 1-15,-3-2-1 16,1 0 1-16,-5-2 1 16,-1 3-2-16,-12-1 1 15,17-1 0-15,-17 1-1 16,11-7 1-16,-11 7-1 15,0 0 1-15,0 0-1 16,0 0 1-16,0 0 0 0,0 0 0 16,0 0-1-1,0 0 1-15,0 0-1 16,0 0 0-16,0 0 1 15,0 0-1-15,0 0 0 0,0 0 0 16,0 0 0-16,0 0 0 16,0 0 0-16,-12-1 0 15,12 1-1-15,0 0 2 16,0 0-2-16,0 0-2 15,0 0-2-15,-12 6-17 16,12-6-15-16,0 0-1 16,-6 12 0-16,6-12 16 15</inkml:trace>
  <inkml:trace contextRef="#ctx0" brushRef="#br0" timeOffset="3712.8065">11564 10496 12 0,'0'0'27'0,"-15"-6"-15"16,15 6-1-16,0 0 0 15,0 0-3-15,0 0-1 16,0 0-2-16,0 0 0 15,0 0-1-15,0 0 0 16,0 0 0-16,0 0 0 16,0 0-1-16,0 0 0 15,15 15 0-15,-15-15-1 16,15 1 0-16,-15-1-1 15,20 2 1-15,-9-2-1 0,4-1-1 16,-3 0 1-16,3-2 0 16,-3 2-1-1,2 1 1-15,-1 1-1 16,-1-1 0-16,2-3 0 0,-1 4 0 15,2-1 0-15,-1-1 0 16,3-2 0-16,-1 1 0 16,3-4 1-16,-2 2-2 15,2 2 1-15,1-1 0 16,0 0 1-16,2-1-1 15,4 3 0-15,2-2 0 16,1 1 1-16,3 0 0 16,-1-2 0-16,-1 0-1 15,-1 2 1-15,1 1-1 16,-6-3 1-16,-1 3 0 15,-2-2-1-15,-1 1 1 16,-3 2 0-16,1 2 0 0,-3 0-1 16,-1 0 2-16,0-1-2 15,-1 0 1-15,-2 1-1 16,0 1 1-16,-11-3 0 15,15 0-1-15,-15 0 0 16,0 0 0-16,12-3 0 16,-12 3 1-16,0 0-1 15,0 0 0-15,0 0 0 16,0 0 0-16,0 0 1 15,0 0-1-15,0 0 1 16,0 0-1-16,0 0 0 16,11 0 1-16,-11 0-1 0,0 0 0 15,0 0 1-15,11-10-1 16,-11 10 0-16,0 0-1 15,11 2 1-15,-11-2 0 16,0 0 1-16,0 0-2 16,11-3 0-16,-11 3 0 15,0 0-1-15,0 0-7 16,0 0-21-16,0 0-6 15,-18 7-1-15,3-6 1 16,-3 0 36-16</inkml:trace>
  <inkml:trace contextRef="#ctx0" brushRef="#br0" timeOffset="6068.4106">9786 13426 58 0,'0'0'35'16,"15"-28"-10"-16,5 24-20 15,4-9 0-15,17 6 1 16,0-5-2-16,10 5 0 0,0-4-1 16,2 1-1-1,-3 4-1-15,-2 1 0 16,-7 3 0-16,-6 0 0 15,-7 1-1-15,-5 1 1 0,-6 3-1 16,-2-1 1-16,-15-2-1 16,18 7 1-16,-18-7 0 15,11 5 0-15,-11-5 0 16,0 0 0-16,0 0 0 15,0 0 0-15,0 0 0 16,0 0 0-16,0 0-1 16,0 0 0-16,0 0 0 15,0 0 0-15,0 0-1 16,0 0 1-16,0 0 0 15,0 0 0-15,0 0 0 16,0 0 0-16,0 0 0 0,0 0 0 16,0 0 0-16,0 0 1 15,0 0-1-15,0 0 0 16,3 11 0-16,-3-11 1 15,0 0-1-15,0 0 0 16,-1 11 1-16,1-11-2 16,0 0 2-16,0 0-1 15,0 0 0-15,0 0 0 16,-11-1 0-16,11 1 0 15,0 0-1-15,0 0 1 16,0 0 0-16,0 0 0 16,0 0 0-16,0 0 0 15,0 0-1-15,-11-1 1 0,11 1-1 16,0 0 0-16,0 0 0 15,0 0-1-15,0 0 1 16,-7 14 1-16,7-14-1 16,0 0 1-16,-6 14-1 15,6-14 1-15,0 0 0 16,0 0 0-16,0 0 0 15,0 0 0-15,0 0 0 16,0 0-1-16,0 0 1 16,-4 12 0-16,4-12 0 15,0 0 0-15,0 0 0 16,3 11-1-16,-3-11 2 15,0 0-1-15,0 0 0 0,0 0 0 16,1 11-1-16,-1-11 1 16,0 0 0-1,0 0 1-15,0 0-2 16,-3-13 2-16,3 13-1 0,0 0 1 15,-6-14-1-15,6 14 1 16,-5-16-1-16,5 16 0 16,-4-13 0-16,4 13-1 15,0 0 1-15,-4-12 0 16,4 12 0-16,0 0 0 15,0 0 0-15,0 0 0 16,0 0 1-16,0 0-2 16,0 0 1-16,0 0 0 15,0 0 0-15,-9 11 0 16,9-11 0-16,0 0 0 15,0 0 0-15,0 0 0 16,-11 12 0-16,11-12 0 0,0 0 0 16,0 0 0-16,0 0 1 15,-11 11-1-15,11-11 0 16,0 0 0-16,0 0 0 15,0 0 0-15,-11 4 0 16,11-4 0-16,0 0-1 16,0 0 2-16,0 0 0 15,0 0-2-15,0 0 1 16,0 0 0-16,-11 4 0 15,11-4 0-15,0 0 0 16,0 0-1-16,0 0 1 16,-12 9 0-16,12-9 0 15,0 0 0-15,0 0-1 0,0 0 1 16,0 0 1-16,0 0-1 15,0 0 0-15,0 0 0 16,-8 11 0 0,8-11 0-16,0 0 0 0,0 0 0 15,0 0 0-15,0 0 0 16,0 0 0-16,0 0 0 15,0 0 0-15,0 0 0 16,0 0 0-16,0 0 0 16,0 0 0-16,0 0 0 15,0 0 0-15,0 0 0 16,0 0 0-16,0 0 0 15,0 0 0-15,0 0-1 0,0 0 1 16,0 0 0-16,0 0 0 16,0 0 1-1,0 0-1-15,0 0 0 16,-9 10 0-16,9-10 1 0,0 0-1 15,-12 5 0-15,12-5 0 16,0 0-1-16,-12 0 1 16,12 0 0-16,0 0 0 15,0 0 0-15,-14 5 0 16,14-5 0-16,0 0 0 15,-11 7 0-15,11-7 0 16,0 0 1-16,0 0-1 0,0 0-1 16,-11 11 1-1,11-11 1-15,0 0-2 16,0 0-2-16,0 0-5 15,0 0-19-15,21 11-9 0,-21-11-1 16,16 8-2-16,-16-8 36 16</inkml:trace>
  <inkml:trace contextRef="#ctx0" brushRef="#br0" timeOffset="7644.0134">9094 13881 60 0,'-19'-12'36'15,"19"12"-1"-15,0 0-29 16,0 0 0-16,14 15-1 15,3 3-3-15,-6 3 1 16,1 5-1-16,-2 1-1 16,-3 6 1-16,-2-4-1 15,-3 0-1-15,1 0-1 16,-7-6 0-16,7-2-2 15,-3-8-3-15,7 8-4 16,-7-21-18-16,0 0-9 16,16-1 0-16,-3-5 2 15,-1-10 35-15</inkml:trace>
  <inkml:trace contextRef="#ctx0" brushRef="#br0" timeOffset="7940.4139">9368 13809 57 0,'-2'-11'37'0,"2"11"0"16,-8-12-28-16,8 12-2 16,3 17-3-16,-1 1 0 15,-2 6-2-15,-1 6-1 16,0 6 0-16,1-1 0 15,1 6 0-15,2 0-2 0,0-3 3 16,2-4-3-16,1-6 0 16,4-4 0-1,2-2-2-15,-2-5-4 16,7 2-8-16,-17-19-21 0,12 14-2 15,-12-14 1-15,1 11 15 16,-1-11 22-16</inkml:trace>
  <inkml:trace contextRef="#ctx0" brushRef="#br0" timeOffset="8455.2148">8749 14501 46 0,'0'17'34'0,"2"8"2"16,-2 2-30-16,11 16 1 16,0-3 1-16,12 14-3 15,1-4 0-15,10 4-3 16,7-2 2-16,10-8-2 15,6-9 0-15,12-10 0 16,5-11-2-16,4-11 2 16,0-11-1-16,0-5 0 0,-4-15 0 15,-5-2-1-15,-7-5 0 16,-9-4 0-16,-10-3-1 15,-7 4 1-15,-8-5-1 16,-3 3 1-16,-6 4-1 16,-7 2 2-16,-2 5-1 15,-4 5 0-15,-3 5 0 16,-3 2 0-16,0 17 0 15,-5-21 0-15,5 21 1 16,-7-12-3-16,7 12 0 16,0 0-1-16,0 0-4 15,-13-11-24-15,13 11-6 16,10-12-2-16,-10 12 0 0,16-25 37 15</inkml:trace>
  <inkml:trace contextRef="#ctx0" brushRef="#br0" timeOffset="9032.4158">11243 12005 74 0,'-35'17'38'16,"-11"16"0"-16,-18 3-35 0,-12 19 0 15,-15 10-1-15,-17 18 1 16,-25 7-2-16,-20 9 0 15,-15 7-1-15,-8 1 0 16,1-3 1-16,1-1-1 16,11-9 1-16,17-12-1 15,26-13 0-15,26-15-1 16,24-13-1-16,19-16-5 15,32 5-21-15,7-27-9 16,12-3-2-16,20-26-1 16,-1-7 30-16</inkml:trace>
  <inkml:trace contextRef="#ctx0" brushRef="#br0" timeOffset="9360.0164">9224 11808 58 0,'0'0'35'15,"40"37"1"-15,15 22-33 16,31 39 1-16,24 19 1 15,30 27 0-15,19 15-1 16,19 11 1-16,0-5-2 0,6-7-2 16,-10-15 0-1,-14-20 0-15,-21-16-1 16,-24-15 1-16,-25-20-1 15,-23-12-1-15,-15-4-5 0,-31-17-24 16,-5-6-9-16,-15-9 0 16,-12-10-1-16,-11-16 34 15</inkml:trace>
  <inkml:trace contextRef="#ctx0" brushRef="#br0" timeOffset="11871.6208">12860 3042 55 0,'-40'2'35'16,"12"-4"0"-16,16-1-28 16,12 3-2-16,14 7 1 15,19-5-3-15,4-4 1 16,12 3-2-16,3-2 1 15,9 3-1-15,0 2-2 16,2-3-1-16,2 5-3 16,-7-11-19-16,8 14-13 15,-4-11-2-15,-2 7 0 0,-7-2 22 16</inkml:trace>
  <inkml:trace contextRef="#ctx0" brushRef="#br0" timeOffset="12261.6215">14440 3126 50 0,'-28'-13'36'0,"7"6"2"0,-7-5-29 15,28 12 3-15,-15-1-5 16,27 5 0-16,12-7-3 16,18-3-2-16,11 1-1 15,10 3 1-15,8-4-1 16,0-4 0-16,-3 3-1 15,-7-1 0-15,-8 6-1 16,-13 0 0-16,-7 6-3 16,-22-8-24-16,1 11-10 15,-12-7 0-15,0 0-2 16,0 0 21-16</inkml:trace>
  <inkml:trace contextRef="#ctx0" brushRef="#br0" timeOffset="13525.2237">12617 4949 43 0,'-31'-11'35'0,"1"-2"0"16,11 6-28-16,-1-3 0 16,20 10-1-1,0 0-2-15,38-8-1 0,6 8-1 16,17 5 0-16,14 2-1 15,14 2 1-15,8-3-1 16,6 1 1-16,-7-1-2 16,-4-1 2-16,-17-1-1 15,-7-3 0-15,-17-2-1 16,-12-2 1-16,-13 3-1 15,-9 0 1-15,-17 0-1 16,14 0-1-16,-14 0-2 16,0 0-7-16,10 11-25 15,-16 0-2-15,-1 4-1 16,-9 1 7-16,-5 9 31 15</inkml:trace>
  <inkml:trace contextRef="#ctx0" brushRef="#br0" timeOffset="14461.2254">9383 7367 24 0,'-15'-4'34'15,"15"4"0"-15,-18-6-21 16,4-6-3-16,14 12 1 15,0 0-3-15,0 0-2 0,0-13-1 16,13 11 0-16,1 2-2 16,9 6 1-1,6-4-2-15,5-1 1 16,2-1-1-16,8 5 0 15,0-2 0-15,0 6-1 0,-2-4 0 16,-2-3 0-16,-1 3 0 16,1 0 0-16,2-3-1 15,-2 2 1-15,2-4 0 16,2-2-1-16,-1 0 1 15,1 1-1-15,-2-3 0 16,-4 3 1-16,-3-1-1 16,-3-2 1-16,-4 3-1 15,-4-1 0-15,0 2 0 16,-4 1 1-16,0-2-1 15,-2 2 1-15,-2-1-1 16,0 2 0-16,-3-3 0 0,-2 3 1 16,-11-2-1-16,16-2 0 15,-16 2 0-15,0 0 0 16,0 0 1-16,0 0-1 15,11 0 0-15,-11 0 0 16,0 0-1-16,0 0 0 16,0 0-3-16,0 0-8 15,0 0-23-15,0 0-5 16,5 17 0-16,-5-17-1 15,-5 14 34-15</inkml:trace>
  <inkml:trace contextRef="#ctx0" brushRef="#br0" timeOffset="15381.627">7280 10537 53 0,'-15'-5'36'0,"0"-4"-1"16,15 9-30-16,-13-11 1 15,13 11 0-15,15-12-2 16,4 9-1-16,6 2 0 16,9 7-1-16,6-5 0 15,11 5 1-15,4-1-1 0,6 6-1 16,3-4 0-16,-2 2 0 15,-2-5 0-15,-5-3 0 16,-6 1-1-16,-7 1 1 16,-6 0-1-16,-7 0 0 15,-7-2 1-15,-6 0 0 16,-5 2 0-16,-11-3 0 15,13 2 0-15,-13-2 0 16,0 0 0-16,0 0-1 16,0 0 1-16,0 0 0 15,0 0 0-15,0 0-2 16,0 0 2-16,0 0-1 0,0 0-1 15,0 0 1-15,-12-2 0 16,12 2-2-16,-12 6 0 16,12-6-4-1,-7 25-19-15,-4-14-14 16,8 2 0-16,-3-2-1 0,6-11 19 15</inkml:trace>
  <inkml:trace contextRef="#ctx0" brushRef="#br0" timeOffset="17862.0313">8798 9080 55 0,'-14'19'34'15,"-13"4"-15"-15,-8 18-13 16,-16 4 2-16,-4 18-1 16,-20 6-1-16,-6 21-2 15,-17 5-2-15,-10 11-1 16,-18 3 0-16,-11 10 1 15,-14 8-2-15,-16 8 1 16,-14 0-1-16,-6-4 2 16,-2-1 0-16,11-9 1 0,13-7-2 15,19-9 1-15,21-22 0 16,28-13-2-16,27-12-1 15,21-17-2-15,31-7-8 16,4-30-22-16,29-16-3 16,12-25-1-16,12-19 1 15,6-20 36-15</inkml:trace>
  <inkml:trace contextRef="#ctx0" brushRef="#br0" timeOffset="18220.832">6774 8401 60 0,'16'19'34'0,"8"37"1"0,17 47-33 16,25 41 2-16,27 30 0 15,20 29 1-15,24 22-2 16,12 4 0-16,8 7 1 16,-4-18-3-16,-10-21 2 15,-15-25-3-15,-20-18 2 16,-21-24 0-16,-21-17 0 15,-18-19 0-15,-15-18 1 16,-10-14-1-16,-7-7-2 0,-5-12 2 16,-3-12-3-1,-3-8 1-15,-1-11-1 16,1-1-4-16,-12-23-20 15,12-1-12-15,-6-11-2 0,-3-7-2 16,-3-14 18-16</inkml:trace>
  <inkml:trace contextRef="#ctx0" brushRef="#br0" timeOffset="20436.0359">15824 3055 38 0,'-17'-6'34'16,"0"-4"-1"-16,17 10-24 15,-10-15 0-15,28 13 1 16,8-7-5-16,25 11-2 16,19-4-1-16,25 2 0 15,18 0 1-15,19 2 1 16,11-1-2-16,11 3 0 15,0-2 0-15,-6 0 1 0,-13-1-3 16,-14-1 3-16,-19-4-3 16,-15 5 1-16,-20-3-1 15,-17 0-2-15,-15 0 2 16,-10 1 1-16,-8 0 0 15,-17 1 0-15,14-1 0 16,-14 1-4-16,0 0 2 16,0 0-2-16,11 2-6 15,-11-2-20-15,0 0-9 16,0 0 1-16,-6 16-2 15,-6-5 32-15</inkml:trace>
  <inkml:trace contextRef="#ctx0" brushRef="#br0" timeOffset="21138.0371">12594 4911 39 0,'-13'-8'13'16,"-6"-12"1"-16,19 20-1 16,-14-22-1-16,14 22-3 15,19-13-1-15,13 13-1 16,10-1-2-16,22 3-1 15,14 0 0-15,24 5-1 16,10-6-2-16,12 0-2 16,11 3-4-16,-5-4-26 0,3-5-3 15,-8 3-1-15,-17-6 10 16,-14 6 25-1</inkml:trace>
  <inkml:trace contextRef="#ctx0" brushRef="#br0" timeOffset="21933.6385">15810 7243 5 0,'-26'1'30'16,"-4"-3"1"-16,3-7-20 15,8 14-1-15,-6-12-1 16,25 7-1-16,-23 0-2 0,23 0-2 16,0 0 0-16,0 0-1 15,23 1 0-15,1 3 0 16,1-4 1-1,11 3-1-15,4-1 0 0,12 0 0 16,6-1-1-16,11 0 0 16,8-4 1-16,7 0-2 15,1 0 1-15,0-1-1 16,-7-2 0-16,-7 2 0 15,-11 1-1-15,-11-1 0 16,-13 4 1-16,-11 0-1 16,-11 0 1-16,-14 0-1 15,14 2 0-15,-14-2 0 0,0 0-2 16,0 0-4-1,16 11-23-15,-16-11-8 16,13 13 0-16,-13-13-1 16,17 17 33-16</inkml:trace>
  <inkml:trace contextRef="#ctx0" brushRef="#br0" timeOffset="22916.4402">17965 10376 35 0,'-27'1'33'0,"6"6"-14"15,2-19-2-15,19 12-3 16,14 4-4-16,20-2-3 15,5 0-2-15,19 1-1 16,5-4-1-16,9 2 0 16,0 2-1-16,0 0 0 15,-8-5-1-15,-7 3 0 0,-9-6-1 16,-8 2 2-16,-11 1-1 15,-4 2 0-15,-9-1 0 16,-16 1 1-16,14-5-1 16,-14 5 0-16,0 0 0 15,-12-6 0-15,12 6-1 16,-21-5 1-16,8-2-1 15,-1 3 0-15,2 4 0 16,1-2-1-16,11 2-1 16,-12-4-3-16,19 15-23 15,-7-11-10-15,14 5-1 16,-14-5-1-16,24 0 26 15</inkml:trace>
  <inkml:trace contextRef="#ctx0" brushRef="#br0" timeOffset="24148.8424">17883 10398 38 0,'-16'-5'32'0,"16"5"0"16,0 0-29-16,24-3 2 16,18 5-1-16,12-13-1 15,15 6 0-15,7-5 0 16,9 3-2-16,0 0-1 15,-4-1 0-15,-9 1 1 16,-8 3-1-16,-17 7 0 0,-11-1 1 16,-14 2-1-16,-22-4 1 15,5 11 0-15,-20-3 0 16,-12 3 0-1,-8 4-1-15,-9-2 1 0,-7 2 0 16,-8-3-1-16,-3 2 2 16,-3-4-1-16,3 1 0 15,1-4 0-15,5-2 0 16,4-2 1-16,12 0-2 15,8-1 0-15,9-2 1 16,11 1-1-16,12-1 0 16,12-1 0-16,13 2 1 15,10 1-1-15,11 1 1 0,9-6 0 16,9 1-1-1,4-2 1-15,3 0 0 16,-3-5-1-16,-4 3 0 16,-9 0 1-16,-10-3-1 0,-12 4 1 15,-12 2 0-15,-21 3 0 16,0 0 0-16,-21-9 0 15,-11 13 0-15,-11-5 0 16,-12 4-1-16,-8 1 1 16,-8 2-1-16,-6 4 1 15,3-1-1-15,2 3 0 16,10-4 0-16,14 5-1 15,16-7-1-15,27 9-7 16,5-15-21-16,41 2-6 16,7-7-1-16,15 3-1 15,5-2 36-15</inkml:trace>
  <inkml:trace contextRef="#ctx0" brushRef="#br0" timeOffset="33649.2591">16255 7681 40 0,'0'0'16'15,"0"0"-2"-15,0 0-4 16,-3 17-1-16,3-17-1 15,-3 31-2-15,-4-13 0 16,7 13-1-16,-3-3 0 16,2 10-2-16,-3 1 1 15,1 3-2-15,1-2-1 16,1 9 1-16,0 1-1 15,1 2 0-15,-2 4 0 16,4 3 0-16,-2 2 1 16,1 8-1-16,-1 3 1 0,1 2 0 15,-1-2 0-15,0 2-1 16,1 7 1-1,-1 0 0-15,0 0-2 16,3-4 1-16,-6-2 0 0,3-1 0 16,1-2-1-16,-2 2 1 15,-1-8 0-15,1 0-1 16,-1 0 1-16,1-3 0 15,4-3-1-15,-3 1 1 16,0 0-1-16,-2-7 0 16,0 1 0-16,-1-3 1 15,3-2-2-15,-2 1 2 16,-2-3-1-16,2 1 0 15,-3-4 0-15,3 5-1 16,-1-2 1-16,1 2 1 16,-3 1-1-16,1 0 0 15,2 1-1-15,-1-1 2 0,1-2-1 16,1-3 1-16,-2-2-2 15,3-4 2-15,-1-2-2 16,-1 4 1-16,0-5 0 16,1 2-1-16,-1 0 1 15,-1-1 0-15,2 2 0 16,-1-1 0-16,-2 2 1 15,3-2-1-15,-1 0-1 16,0-2 2-16,0 2-1 16,-1 2 0-16,-1-1 0 15,2 0-1-15,-2-3 2 16,1-1-1-16,-2 1 0 15,0-1 0-15,1-2 0 0,1 0 0 16,-1-1 1-16,0 2-1 16,1 0 1-16,0-2 0 15,1 0 0-15,1-1-1 16,-2-1 2-16,2-1-2 15,1-3 0-15,0 0 1 16,0-2-2-16,0 1 1 16,0-1 0-16,0-4 1 15,-1-2-1-15,1 1 0 16,-2-2-1-16,1-2 2 15,1-3-1-15,0-2-1 16,0-11 1-16,1 13 0 16,-1-13 0-16,0 14 1 0,0-14-1 15,0 0 0-15,3 13 0 16,-3-13 1-1,0 0-2-15,1 11 1 16,-1-11 0-16,0 0 0 0,0 0 1 16,-4-16-1-16,2 5 0 15,-2-6 0-15,1-5 1 16,-1-4-2-16,-2-4 1 15,-1-4 0-15,0 3-2 16,0-1 2-16,-1-3 0 16,-1 2 0-16,-1 1-1 15,-1 1 1-15,-1-2-2 0,0 3 2 16,-3-1-1-1,1-3 0-15,-1 1 0 16,0 1 1-16,-1 4 1 16,1-3-1-16,1 4 0 15,1 2 0-15,1 0 1 0,1 2-1 16,0 3 0-16,1-2 0 15,1 0 1-15,2 4-2 16,0 2 1-16,0 1 0 16,1 2 0-16,2 0-1 15,4 13 2-15,-10-16-1 16,10 16 1-16,-8-12 0 15,8 12-1-15,-7-11 0 16,7 11 0-16,0 0 1 16,0 0-1-16,-8-11 0 15,8 11 0-15,0 0 0 16,2 16 1-16,4-2-1 0,3 6 0 15,2 6 1-15,2 10-1 16,2 4 1-16,4 6-1 16,1 0 0-16,-1 0 0 15,1 2 1-15,-2-1 0 16,0-1-1-16,1 0 1 15,-2-5 0-15,-3-2 0 16,1 0 0-16,-1-2 0 16,-1 1-1-16,-2-9 0 15,0-5 1-15,-3-7-1 16,1-3 0-16,-9-14 0 15,12 18 0-15,-12-18 0 16,0 0 0-16,12-10 0 0,-12 10 0 16,8-23 1-16,-3 9-1 15,1-8-1-15,1-7 1 16,3 0 0-1,4-4 0-15,4-4-1 0,0-4 1 16,4-1-2-16,3-4 2 16,4 3 0-16,-1 2-1 15,1-2 0-15,-2 6 1 16,-4 1 0-16,1 5 0 15,-3 3 0-15,-5 6 0 16,-3-1 0-16,0 1-1 16,-2 4 1-16,-2 2 0 15,2 2-1-15,-2-1 0 0,1 2-1 16,-1-4-1-1,6 11-7-15,-12-17-19 16,11 7-9-16,-3-6-1 16,6-2 0-16,-2-2 34 0</inkml:trace>
  <inkml:trace contextRef="#ctx0" brushRef="#br0" timeOffset="35552.4624">16692 7976 38 0,'-19'17'33'0,"7"-8"-1"15,12-9-28-15,15-4-1 16,13-11 2-1,24-3 0-15,14-8-1 16,21-4 0-16,12-10-1 16,13 3-1-16,6-2-1 0,6 6 2 15,-1 2-3-15,-5 6 2 16,-14 7-2-16,-12 7 0 15,-19 5 1-15,-11 7 1 16,-19 5-1-16,-16 11-1 16,-22 8 3-16,-21 10-2 15,-20 10 0-15,-16 12-1 16,-21 18 2-16,-19 14-1 15,-18 13 2-15,-13 9-2 16,-6 3 1-16,4 0-1 16,13-7 0-16,15-8 1 15,23-13-2-15,25-11 1 0,34-15-2 16,36-24 2-16,35-19 0 15,29-13-1-15,29-9 0 16,32-7 1-16,22-11 0 16,20-4-1-16,13-1 1 15,6 6-1-15,-6 15-1 16,-9 7 2-16,-23 8-1 15,-27 3 0-15,-26 7-1 16,-31 5 2-16,-33 9-1 16,-34 4 0-16,-33 2 0 15,-32 3 0-15,-33 8 0 16,-30 9-1-16,-26 13 1 15,-28 4 1-15,-16 2 0 0,-1 5 0 16,9-2-1-16,19-4 1 16,27-5 0-16,34-6 0 15,33-12-1-15,44-15 0 16,44-13-1-16,35-14 1 15,31-10 0-15,28-8 0 16,25-8 0-16,21-8 0 16,10 1 0-16,3 0 0 15,-10 4 0-15,-16 3-1 16,-19 7 1-16,-23 3 0 15,-31 6 0-15,-28 7 1 16,-35 2-1-16,-28 5 0 16,-37 6 0-16,-36 7 0 0,-37 12 0 15,-35 9 0-15,-29 8 1 16,-15 7-1-1,-5 5 1-15,9 1-1 16,21-1 0-16,28-2 1 0,40-10-1 16,43-6 0-16,46-7-1 15,39-14 1-15,38-12 0 16,29-9 0-16,24-7 0 15,25-7 0-15,16-1 0 16,7-2 1-16,-1-1-1 16,-16 5 0-16,-17 2 0 15,-21 10 0-15,-28 3 0 16,-30 3 0-16,-41 7 0 15,-35 2 0-15,-41 7 0 16,-32 5 0-16,-31 9 0 16,-24 5 1-16,-22 2 0 15,0 0-2-15,7-3 2 0,16 1-2 16,29-10 1-16,26-1 1 15,31-7-2-15,29-8 0 16,33-4 0-16,21-2 2 16,24-3-2-16,21-6 1 15,16-1-1-15,12-7 1 16,9 0 0-16,1-1-1 15,-5-6 1-15,-10 2 0 16,-14 4 0-16,-20 6 0 16,-22 1 0-16,-21 7-1 15,-22 3 2-15,-19 2-1 16,-22 8 0-16,-21 3 1 15,-19 3-1-15,-15 4 1 0,-11-1-1 16,-4-1 0-16,-1 1 0 16,7 0 0-16,13-6 0 15,19-2 0-15,20-5 0 16,19-3-1-16,24 2 1 15,23-3-1-15,24-3 1 16,18-1-1-16,18 3 1 16,9-1 0-16,8 1 1 15,4-2 1-15,-4 0 0 16,-5 2-1-16,-13 2 1 15,-12 2-1-15,-13 5 2 16,-12-2-2-16,-14 4 1 0,-14 1-2 16,-12 0 2-16,-15-2-1 15,-8 2 0-15,-10-3-1 16,-7-7 0-1,-2-2 0-15,1-2-3 16,1-8 1-16,15 6-13 0,-4-16-17 16,20 0-8-16,7-6-1 15,12-8-2-15,8-4 32 16</inkml:trace>
  <inkml:trace contextRef="#ctx0" brushRef="#br0" timeOffset="37861.2665">19523 14742 1 0,'25'-8'16'0,"10"2"10"16,-2-8-17-16,-8-14 0 15,6 2 2-15,-6-13 0 16,8 1-4-16,-10-9-2 0,7-2-2 15,-10-9 0-15,2-3-1 16,-7-7 0-16,-3-3-1 16,-7-8 0-16,-8-3-1 15,-7-5 1-15,-9-4 0 16,-12 1 0-16,-8 0 2 15,-12-7-2-15,-9 4 0 16,-11-8 1-16,-5 1-1 16,-9-3 0-16,0 1-1 15,-7-8 1-15,1-5-1 16,-3-2 0-16,0-7 1 15,-3 2-1-15,2-7 0 16,1-5 0-16,3 5 0 0,2 0-1 16,3 1 0-16,6 1 0 15,6 3-1-15,4 2 1 16,1 6 1-16,3 8-1 15,-1 4 1-15,1 4 0 16,-1 6 1-16,-2 9-1 16,-1 8 1-16,-5 8-1 15,2 5 2-15,1-3-1 16,1 9 1-16,-2 3 0 15,4 5 0-15,-1 3 1 16,4 4-1-16,1 0 1 16,7 9 0-16,1 6-1 15,6 4-1-15,5 0 0 0,8 9 0 16,4-1 0-1,8 3-1-15,4 4 0 16,7 4 0-16,2 0 1 16,13 5-1-16,-14-2 0 0,14 2 0 15,0 0 1-15,0 0-1 16,0 0 0-16,-8 11 0 15,8-11 1-15,2 13-1 16,-2-13 0-16,2 12 1 16,-2-12-1-16,3 15 1 15,-3-15-1-15,0 0 1 16,1 11 0-16,-1-11-1 15,0 0 0-15,0 0 1 16,0 12-1-16,0-12 0 16,1 21 1-16,3-2 0 15,-2 7-1-15,3 6 0 16,-3 7 0-16,3 0 0 0,0-4 0 15,-1 0 1-15,-1-4-2 16,-1-7 1-16,-1-7 0 16,-1-17-1-16,0 0 2 15,0 0-1-15,4-21 0 16,-6-2-1-16,0-9 1 15,-3-10 0-15,-1 1 0 16,-3-5 0-16,1 1 0 16,-1 5 0-16,0 2 0 15,0 3-1-15,3 10 2 16,6 4 0-16,2 4-2 15,7 5 1-15,6 5 0 16,6 3 1-16,5 1-1 0,6 3 0 16,3-1-1-16,3 1 1 15,1-1 1-15,0-3 0 16,-2 2-2-1,-4-2 0-15,0 6-6 0,-15-9-22 16,5 9-8-16,-6 0 0 16,-4 3 0-16,-5 7 34 15</inkml:trace>
  <inkml:trace contextRef="#ctx0" brushRef="#br0" timeOffset="38563.2677">18997 15241 102 0,'-14'39'39'0,"6"15"-16"15,16 34-20-15,3 21 0 16,12 22 1-16,0 9-2 16,4 11-2-16,0-2 1 15,-2-7-2-15,0-17 0 16,-7-22-1-16,2-22-4 15,-13-32-7-15,12-15-22 16,-19-34-2-16,9-29-2 16,-14-27 0-16,-7-26 36 0</inkml:trace>
  <inkml:trace contextRef="#ctx0" brushRef="#br0" timeOffset="38984.4684">18857 15181 77 0,'12'-59'39'16,"15"0"1"-16,22 4-25 15,17-3-13-15,28 12 2 16,17 9-1-16,10 15-1 16,-3 13-1-16,-8 24 0 15,-23 27-2-15,-29 20 3 16,-36 25-1-16,-40 9 0 15,-37 5-1-15,-28 4 1 16,-25 1 0-16,-12-4-1 16,-10-17 1-16,7-11-1 15,12-22 0-15,19-12 0 0,25-24 0 16,27-13 0-16,40-3 0 15,12-19 0-15,41 9 1 16,27 10-1-16,28 8 1 16,14 9 0-16,12 17-1 15,1 6 1-15,-4 8-1 16,-10 10-1-16,-15-1-1 15,-16-10 1-15,-19-5-2 16,-18-15-3-16,-9 2-8 16,-25-30-24-16,3-7-2 15,-12-22 0-15,-5-10-2 16,-7-22 36-16</inkml:trace>
  <inkml:trace contextRef="#ctx0" brushRef="#br0" timeOffset="39187.2688">20174 15077 97 0,'-1'16'41'0,"2"30"1"16,-5 24-34-16,5 14-7 16,8 8 0-16,8 14 0 15,5 3-1-15,4-10-2 16,9-14-5-16,-6-30-10 15,21-6-24-15,-2-31 0 16,8-7-1-16,2-29 2 0,5-22 40 16</inkml:trace>
  <inkml:trace contextRef="#ctx0" brushRef="#br0" timeOffset="39624.0696">21061 14861 109 0,'-73'13'40'16,"-4"41"-12"-16,-3 9-25 15,9 19-1-15,11 11 0 16,17 6 0-16,14 0-1 16,24-5 1-16,21-18-2 15,21-24-1-15,15-23-1 0,10-22 0 16,7-23 2-1,-1-21-1-15,-1-24-1 16,-7-26-1-16,-8-14 3 16,-12-6-2-16,-14 8 2 0,-11 6 1 15,-9 20-1-15,-6 30 2 16,-5 32 0-16,4 38 1 15,1 33-1-15,7 32-1 16,9 24 1-16,11 21-1 16,6 6 0-16,6-1 0 15,1-1-1-15,-1-7 0 16,-8-13-1-16,-9-13 3 15,-12-16-2-15,-15-19 0 16,-15-12 0-16,-14-24-3 16,-9-16-1-16,-12-32-7 15,11-17-22-15,-10-35-8 16,4-39-1-16,-1-33 1 0,12-37 24 15</inkml:trace>
  <inkml:trace contextRef="#ctx0" brushRef="#br0" timeOffset="39951.6701">21364 14016 99 0,'39'86'41'0,"-6"38"-1"16,5 34-38-16,-6 19 1 15,5 11 0-15,-2-9 1 16,-1-17-2-16,-7-30 1 15,-1-30-2-15,-4-36 0 16,0-37-1-16,-1-36-1 0,0-34 0 16,0-25-1-16,1-8 2 15,0-5-1-15,-2-1 0 16,1 7 2-1,0 16-2-15,2 31 0 0,0 26 2 16,4 26-1-16,4 12 0 16,5 4 0-16,5-1-3 15,7 1-4-15,-5-29-18 16,12-7-14-16,-6-24-2 15,2-18 0-15,-9-26 5 16</inkml:trace>
  <inkml:trace contextRef="#ctx0" brushRef="#br0" timeOffset="40170.0705">22420 13548 105 0,'-1'62'41'0,"-4"24"-3"15,10 46-35-15,9 28 0 16,13 14 0-16,4-2 1 15,2-2-3-15,2-10 1 16,-2-15-2-16,2-31 0 16,-7-27-3-16,-2-27-6 15,-21-36-26-15,6-13-7 16,-14-30 0-16,-5-19-1 0,-20-20 18 15</inkml:trace>
  <inkml:trace contextRef="#ctx0" brushRef="#br0" timeOffset="40310.4708">22281 14499 87 0,'69'-20'39'16,"14"-11"-3"-16,14-1-43 16,17 4-26-16,-5 5-4 15,-5 8-1-15,-16 9-2 16,-18 19 34-16</inkml:trace>
  <inkml:trace contextRef="#ctx0" brushRef="#br0" timeOffset="40873.0718">20689 17833 96 0,'10'76'40'16,"-10"-76"-3"-16,58 42-34 15,-5-57-2-15,14-19 1 16,14 11-2-16,0-62 0 16,4 2 0-16,-11-9-2 15,-12-10 4-15,-20 5-3 16,-26 14-1-16,-30 14 2 15,-25-4-2-15,-24 59 2 16,-18 19 1-16,-10 41 1 16,-2 31 1-16,1 14 3 0,17 13-6 15,16 13 4-15,21 0-1 16,30-1 1-16,26-6-6 15,27-29 4-15,22-24-5 16,28-18-1-16,10-15-1 16,27-28-12-16,-2-14-20 15,15-36-5-15,-10-23 4 16,-5-14-2-16,-20-16 30 15</inkml:trace>
  <inkml:trace contextRef="#ctx0" brushRef="#br0" timeOffset="41231.8724">21994 17086 81 0,'-36'-36'37'0,"-14"23"-3"16,0 41-27-16,-7 32-2 15,9 25 3-15,7 9-4 16,12 15-7-16,14 7 6 16,21-14-1-1,17-21 0-15,15-20-1 0,12-22 1 16,4-34-3-16,3-34-2 15,-4-28 8-15,-6-31-8 16,-13-22 0-16,-10-24 0 16,-13-26-2-16,-11-22 0 15,-11 1 0-15,-9 12 5 16,-4 11-2-16,-1 24 2 15,5 40 1-15,-1 43 0 0,7 60 2 16,9 45 1-16,13 37-2 16,9 37 1-1,13 24 1-15,11 24-2 16,9-20 0-16,12-4-3 0,8-32-1 15,11-11-3-15,-3-35-11 16,16-29-19-16,-9-31-4 16,1-40 1-16,-8-19-1 15,-2-19 35-15</inkml:trace>
  <inkml:trace contextRef="#ctx0" brushRef="#br0" timeOffset="41903.6737">22952 16636 70 0,'-38'-25'37'15,"-16"12"2"-15,0 43-22 16,-9 19-10-16,11 25-1 15,3 6-4-15,16 12 2 16,11 2-3-16,18-13 0 0,14-1-1 16,13-28 2-16,13-16-3 15,5-27 0-15,9-17 0 16,-2-25-1-16,1-24-1 15,-7-21 0-15,-3-10 2 16,-4 4-2-16,-7 3 3 16,-3 13-1-16,-4 25 2 15,2 30 0-15,5 38 1 16,7 32 2-16,4 37-2 0,8 26 2 15,2 5 1 1,0 0-7-16,-6 34 6 16,-10-22-1-16,-18-12 1 15,-13-14-1-15,-17-18 1 0,-12-26-6 16,-12 1 2-16,-9-11 3 15,-3-49-2-15,0 0-4 16,51-8 2-16,-83-54 1 16,57-14-5-16,8-23 4 15,12-32-3-15,12-6 3 16,15-14-3-16,13-1 3 15,15-11-1-15,11 12-3 16,5 1 4-16,4 11 0 16,0 2 1-16,-4 9-1 15,-10 6-1-15,-12 7 2 16,-18 21-2-16,-19 19 3 15,-20 22-2-15,-19 31 2 0,-12 37 1 16,-7 28-1-16,1 17 3 16,6 26-1-16,12 12-1 15,22 10 1-15,21 1 0 16,24-7-2-16,18-20 1 15,17-11 1-15,6-18-4 16,6-24 2-16,-3-20-1 16,-7-17-1-16,-8-13-1 15,-11-11 0-15,-10 4-12 16,-23-22-19-16,-5 14-8 15,-14-4-1-15,-9 8 1 16,-17 7 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34:24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12641 4983 36 0,'-31'-14'15'15,"15"16"0"-15,-7-17 0 16,23 15-3-16,-24-7-3 15,24 7 0-15,0 0-1 16,0 0-2-16,12 7-1 16,15 0 0-16,4-5-2 15,19 1 1-15,8-4-1 16,14 1 0-16,5-1-1 15,8-3 0-15,-3-4-1 16,0 2 0-16,-8-2 0 16,-12 7 0-16,-10-1 0 15,-12 3-1-15,-10-5 2 16,-9 3-1-16,-9 0 0 0,-12 1 0 15,13 1-1-15,-13-1 1 16,0 0 1-16,0 0-1 16,0 0-1-1,0 0 1-15,0 0-1 0,0 0 0 16,0 0 1-16,0 0-2 15,0 0 1-15,0 0 0 16,0 0-1-16,0 0 0 16,0 0 0-16,0 0-1 15,0 0-1-15,-3 12-3 16,12 3-6-16,-9-15-19 15,0 0-7-15,2 14 0 0,-2-14 5 16,5 12 33-16</inkml:trace>
  <inkml:trace contextRef="#ctx0" brushRef="#br0" timeOffset="1513.2026">9357 7420 13 0,'-19'0'32'0,"6"0"0"16,1 9-20-16,12-9-3 0,0 0 1 15,14-10-2-15,15 4-3 16,3-6 1-16,14 7-1 15,7-6-1-15,11 6 0 16,1-5 0-16,7 6-1 16,-4-1-1-16,-1 6 0 15,-3-2 0-15,-3 3 0 16,-11-2-1-16,-5 3 0 15,-8-1 1-15,-5 0-1 16,-8 0 0-16,-5 1 0 16,-5-1 1-16,-14-2-1 15,16 4 0-15,-16-4 0 16,0 0 0-16,0 0 0 0,0 0-1 15,0 0 1-15,0 0-1 16,0 0 1-16,0 0-1 16,0 0 0-1,-16 6 0-15,16-6 0 0,0 0 0 16,-14 6 0-16,14-6 1 15,0 0-1-15,-13-1 0 16,13 1 0-16,0 0 1 16,-13-3-1-16,13 3 0 15,-14-5 0-15,14 5 0 16,-16-1 1-16,16 1-1 15,-16-3 0-15,16 3 1 16,-12-2-1-16,12 2 0 0,0 0 0 16,0 0 0-1,-11 0 0-15,11 0 0 16,0 0 0-16,0 0-1 15,0 0 1-15,0 0 0 0,0 0-3 16,0 0-11-16,0 0-21 16,0 0-5-16,0 0 0 15,0 0-1-15,0 0 41 16</inkml:trace>
  <inkml:trace contextRef="#ctx0" brushRef="#br0" timeOffset="14851.2261">12239 7703 6 0,'0'0'29'15,"0"0"2"-15,-13-15-24 16,13 15 1-16,-14-10 1 16,14 10-1-16,-18-9-1 15,18 9-1-15,-26-8-1 0,13 6 0 16,-9-4-2-16,1 5-1 15,-5-5 0-15,-2 4 1 16,-5-5-1-16,-1 5-1 16,-5 1 1-16,-4 1-1 15,-5 0 1-15,-7 2-2 16,-3 3 1-16,-2 1 0 15,-1 4 0-15,0 2-2 16,0-1 2-16,4 4-2 16,-2-1 3-16,7 3-2 15,-2 0 1-15,3 4-2 16,-5 1 2-16,-4-1 0 0,-6 9 1 15,-5 1-1-15,-2 3-1 16,-1 3 0-16,-1-1 0 16,3-1 0-16,3 4 0 15,4 1 0-15,8-1 0 16,3-3 0-16,3 2 0 15,-2 1 0-15,-2 4 0 16,-3 4 0-16,-1-3 1 16,-2 4-1-16,1 0 1 15,0 2-1-15,5 1 0 16,3 1 1-16,6-1 0 15,3 3-1-15,1 5 0 16,4 7 0-16,1 3 0 0,-2 4 0 16,-3 6 0-16,-2 4 1 15,0 5-1-15,0 5 1 16,2-2-1-1,1-3 0-15,2 0 1 0,5 5-1 16,4-6-1-16,4 2 1 16,4 0-1-16,1-1 0 15,0 0 1-15,1 3 0 16,-2 4-1-16,-1-4 1 15,-2 3 0-15,-1 2 1 16,0-2 0-16,-1 5-1 16,0 0 1-16,0 3 0 15,-1 2-1-15,1 2 0 0,2 2 1 16,-1 0-2-16,3 3 0 15,1-7 1 1,3-2 1-16,2-3-2 16,5-4 1-16,1 1 0 0,1 0 0 15,2 2 1-15,0-3-1 16,0 8 0-16,-1 1 0 15,1 0 0-15,-1 0 0 16,-2-2 1-16,4-4-1 16,3-2 1-16,3 0-2 15,4-6 2-15,3 0-1 16,5 0 1-16,3-3 0 15,11 0-1-15,-2 3 0 16,1 0 0-16,6-3 0 16,1 2 0-16,4-3-1 15,0-3 0-15,4 2 1 16,-1-4 0-16,7-2 0 0,4-5 0 15,1 0 1-15,4-5 0 16,2-3-1-16,2-1 1 16,1-3-1-16,-1-2 0 15,1-6 2-15,1 0-2 16,-2-5-1-16,0 1 2 15,-1-1-1-15,3-7 0 16,-1 0 0-16,3 1 0 16,1 0-1-16,0-3 2 15,-2-5-1-15,-2-1 1 16,0-2-1-16,0 3-1 15,-2-5 2-15,2-2-2 16,-1 0 2-16,6 0-3 0,4 1 1 16,9-2 0-16,6-4 1 15,3-3 0-15,7-3-1 16,4-7 1-1,3-3-1-15,1 2 1 0,5-10 0 16,0-4 0-16,2 1-1 16,-2 1 1-16,0-5 0 15,-1 6 0-15,1-2 0 16,2-6 1-16,-3 6-1 15,-1 2 0-15,-1-4 0 16,1-1 1-16,-3-3-1 16,3-1 0-16,-3 0 0 15,1-3 0-15,-2-4 0 0,-4-2 2 16,-1-3-2-1,1-2 1-15,-5-3-1 16,-4 0 1-16,-3-4-1 16,-5-2 1-16,-4 3-1 0,-1-6 0 15,-2 0 0-15,-2-3-1 16,-3 0 1-16,1-5-1 15,-1-4 2-15,-2-3-1 16,-3-4 0-16,-4-1 0 16,-6 1-1-16,0-3 2 15,-5 2-1-15,0-2 0 16,-6 1-1-16,-1-2 2 0,1-2-2 15,-2-3 1 1,1-4 0-16,0 0-1 16,-1-4 1-16,-2-5 0 15,1 3 0-15,-2 0 0 0,1-2 0 16,-4 1 0-16,-3-2 0 15,0 2 0-15,-5-2 0 16,0-1-1-16,-3-2 1 16,-5 0 0-16,0-2 0 15,-4-1 0-15,-2-1 0 16,-2-1 0-16,-2-5 1 15,-2 0-1-15,-1-2 0 16,-2-7 1-16,-3-1 0 16,1 0-1-16,-2 1 0 15,-2-5 0-15,-2 0 2 16,-3-3-3-16,-1 2 1 15,-1 2 0-15,0-7 0 0,-1 0 0 16,0-2 0-16,-1 0 0 16,2 5-1-16,0-4 2 15,0 3-1-15,0 6 0 16,-3-2 0-16,1 2 0 15,-2 0 0-15,-1 2 0 16,-3-1 0-16,-4 5 0 16,-1-5 0-16,-4-1 0 15,-6 7 0-15,0-3 0 16,-5 1 2-16,-3 0-2 15,-3-1 0-15,-1 4 1 16,-3 0-1-16,-3 5-1 16,2-2 0-16,-4 1 1 0,-1 7-1 15,0-1 0-15,-2 8 1 16,-1-1-2-1,-4 4 2-15,3-2 1 16,0 4-2-16,-4 5 1 0,2 3-1 16,0 4 1-16,-1-3 0 15,1 5 0-15,1 2-1 16,-1 6 0-16,0 4 2 15,0 3 0-15,-2-2 0 16,-2 2-1-16,4 10 0 16,0-1 1-16,2 3 0 15,2-1-1-15,2 3 0 16,3 1 0-16,3 6 1 0,2-1-2 15,1 3 2 1,1 0-1-16,1 0-1 16,0 1 1-16,-1 7 0 15,0-1 2-15,-1 0-3 0,0 3 3 16,1 1-2-16,0 2-1 15,0 6 2-15,2-2 0 16,1 0-1-16,2 3-2 16,3 3 1-16,-3-1-7 15,10 12-18-15,-18-4-11 16,2 1-1-16,-7 6-2 15,-8-1 27-15</inkml:trace>
  <inkml:trace contextRef="#ctx0" brushRef="#br0" timeOffset="21886.8384">11488 10512 6 0,'0'0'29'16,"-1"-14"-4"-16,15 13-14 16,-5-11 1-16,21 15-2 15,-1-17-4-15,16 8-1 16,1-6-1-16,12 6 0 15,0-6-2-15,6 2 0 0,-6-2 0 16,-1-3-1-16,-10 4-1 16,-5 3 1-16,-8 3-1 15,-7 0 0-15,-9 2 0 16,-6 3-1-16,-12 0 1 15,0 0 0-15,0 0 0 16,0 0-1-16,-12 2 1 16,-8-1-1-16,-5 3 0 15,-4-4 1-15,-7 1 0 16,-5-2-1-16,-9 3 2 15,-3-2 0-15,-3-2 0 16,1 1 2-16,-2-7-1 0,1 6 0 16,1 1 1-16,9 0 0 15,7-6 0-15,13 6-1 16,11 0 0-16,15 1 1 15,26 0-2-15,16 2 0 16,13-5 0-16,12 3 0 16,7-1 0-16,5 2 0 15,-1-4 0-15,-6 5-1 16,-12-2 1-16,-11 0-1 15,-12 1 1-15,-7 2 0 16,-9 1-1-16,-8-1 0 16,-13-3 0-16,0 0-2 15,7 18-4-15,-18-18-18 0,5 12-12 16,6-12-1-1,-21 19 0-15,9-7 29 16</inkml:trace>
  <inkml:trace contextRef="#ctx0" brushRef="#br0" timeOffset="24164.4424">9609 13423 4 0,'-17'-3'29'0,"17"3"-9"15,0 0-9-15,0 0 2 16,0 0-2-16,0 0-4 15,25 12 0-15,-10-12-1 16,12 10-1-16,-3-3 0 16,11 8 0-16,3-4-1 15,10 6 0-15,1-6-2 16,9 3 1-16,3-2-1 15,9 2 0-15,1-8-1 0,6-5 0 16,-2-3 0-16,-1-6-1 16,-9-4 1-16,-2-1-1 15,-7-4 0-15,-4-5 0 16,-4-5 1-16,-7-1-1 15,-2-4 0-15,-2-5 0 16,-4-6 1-16,0-6-1 16,-4-6 1-16,-3-7 0 15,-7-2 0-15,-4-1 0 16,-8-6-1-16,-5-3 1 15,-7 6 0-15,-11-1 0 16,-5 1 0-16,-7 5-1 16,-5 0 1-16,-3 2-1 0,-2 2 1 15,-3 5 0-15,0-2-1 16,1 7 1-16,-3 1-1 15,1 5 0 1,-2 0 1-16,1 7-1 0,-9 5 1 16,-4 6-2-16,-9 9 2 15,-5 9-1-15,-5 6 0 16,-3 11 0-16,-5 10 0 15,0 8 0-15,2 11-1 16,2 4 1-16,7 11 0 16,5 5 0-16,4 8 0 15,5 8 0-15,8 10 0 16,10 10 0-16,9 6 1 0,14 8-1 15,16 1 0 1,17 1 0-16,14 3 0 16,16-1 0-16,16-6 1 15,11-10-1-15,11-9 0 0,11-12 0 16,6-13-2-16,2-10 2 15,4-18 0-15,4-14 0 16,-5-19 0-16,-2-10 0 16,-7-12 0-16,-5-10 0 15,-9-11 1-15,-5-13-1 16,-10-6 0-16,-10-7 0 15,-13-7-1-15,-7-9 2 16,-10-8-1-16,-13-11 0 16,-13-1 1-16,-18 1-1 15,-12-3 1-15,-14-1-1 16,-5 4 1-16,-13 4-1 15,-6 7 1-15,-9 12-1 0,-1 2 1 16,-5 11-1-16,-6 9 0 16,-1 12-1-16,-7 12 1 15,-4 16 0-15,-4 19-1 16,-1 15 1-16,0 23-1 15,2 20 1-15,5 20 0 16,7 19-1-16,12 22 1 16,12 9-1-16,17 10 1 15,23 8 0-15,25 4 0 16,22-4 0-16,27-11 0 15,26-14 0-15,20-20 0 16,23-22 0-16,16-22-1 16,9-24 1-16,3-25 0 0,2-21-1 15,-3-21 1-15,-7-18 0 16,-8-20 1-16,-20-14-1 15,-12-15 0 1,-18-13 1-16,-15-13 0 0,-18-9-1 16,-22-1 0-16,-22-5 0 15,-23 4 1-15,-17 6-1 16,-22 9 1-16,-15 9-1 15,-14 15 1-15,-12 14-1 16,-10 19 1-16,-8 20-1 16,-6 24 0-16,-3 27-1 15,-1 28 1-15,-1 28 0 0,5 27 0 16,7 29 0-16,17 26-1 15,18 12 2 1,29 13-2-16,29 0 2 16,28 1-1-16,33-8-1 15,26-14 0-15,28-22 1 0,24-27 0 16,15-23 0-16,12-29 0 15,3-27 0-15,-1-26 0 16,-3-25 0-16,-3-21 0 16,-13-22 0-16,-18-17 1 15,-12-15-1-15,-23-18 0 16,-21-9 0-16,-25-12 1 15,-36-2-1-15,-32 1 1 16,-29 9 0-16,-25 14 0 16,-25 21-1-16,-19 33 1 15,-11 31-1-15,-1 42 0 16,4 39 0-16,12 41-1 0,17 33 0 15,29 36-4-15,19 11-20 16,46 17-13-16,21-1-2 16,22-8-1-16,25-9 25 15</inkml:trace>
  <inkml:trace contextRef="#ctx0" brushRef="#br0" timeOffset="33150.0582">12444 5029 45 0,'0'0'12'0,"0"0"1"15,1-21-4 1,-1 21-1-16,12-9-1 16,1 10-1-16,-13-1 1 0,13-9-1 15,-13 9-1-15,0 0 0 16,0 0-1-16,0 0 0 15,7-13-1-15,-7 13 0 16,0 0-1-16,0 0 0 16,0 0-2-16,0 0 1 15,0 0 0-15,0 0-1 16,0 0 0-16,0 0 0 15,0 0-1-15,0 0 1 16,0 0 0-16,0 0 0 16,11-6 0-16,-11 6 1 15,13 4-1-15,-13-4 0 16,17-2 1-16,-17 2-1 0,20 0 0 15,-6 4 0-15,-2-4 0 16,1 0 0-16,1 1 0 16,1-1 0-16,-1-1 0 15,3 1 1-15,-1 1-1 16,2-3 0-16,1 1 0 15,0 2 1-15,0-5-1 16,4 2 0-16,-2-1 1 16,-1 3-2-16,2-3 1 15,-1-1 0-15,1 2 1 16,1 0 0-16,2 0-1 15,-3 2 0-15,0 0 0 16,2-1 1-16,-1-2 0 0,3 3-1 16,-4-2 1-16,0 1-2 15,0 3 1-15,0 0 0 16,0-3 1-16,1 1-1 15,1 1-1-15,-1 4 1 16,4-2 0-16,1-7 0 16,-2 0 0-16,0 2 0 15,-1 1 0-15,0 0 1 16,-1-2-1-16,-1-3 0 15,0 2 0-15,2 4 0 16,1 0 0-16,-2-2 0 16,-1 1 0-16,0-2 0 15,-1 1 1-15,-1 1-1 0,-3 0 0 16,-4 2 0-16,-2-5 1 15,-1 0-1 1,-11 4 0-16,17-4 0 16,-17 4 0-16,13 1 1 0,-13-1-1 15,0 0 0-15,15-3 0 16,-15 3 0-16,0 0 1 15,0 0-1-15,0 0 1 16,0 0-1-16,0 0 0 16,0 0 0-16,0 0 1 15,0 0-1-15,0 0 0 16,0 0 0-16,0 0 0 15,0 0 0-15,0 0 1 16,0 0-1-16,0 0 0 16,-11 0 0-16,11 0 0 15,0 0 0-15,0 0 0 16,0 0 1-16,-11-1-2 0,11 1 1 15,0 0 0-15,0 0 1 16,0 0-1-16,0 0 0 16,0 0 0-16,0 0 0 15,0 0 0-15,-11 5-1 16,11-5-1-16,0 0-1 15,-4 21-9-15,-8-18-18 16,9 8-7-16,-8-7-1 16,11-4 3-16,-22 14 35 15</inkml:trace>
  <inkml:trace contextRef="#ctx0" brushRef="#br0" timeOffset="34366.8603">9379 7301 27 0,'-13'-3'15'15,"13"3"0"-15,0 0-3 16,-8-11-1-16,8 11-1 16,0 0-1-16,20-2-1 15,-20 2-1-15,16 2 1 16,-16-2-3-16,23 6 2 15,-10-7-2-15,9 5-1 16,2-5 0-16,11 6-1 16,4-13-1-16,7 5 0 0,4-2 0 15,7-1-1-15,-1 1 0 16,1 0 0-16,-3-1 0 15,-3 3 0 1,-5 4-1-16,-2 0 0 0,-3-3 1 16,-3 4-1-16,-6-3 1 15,1 0 0-15,-3 1-1 16,-3 0 2-16,-4 0-2 15,-2-1 1-15,-3-1 0 16,-2 1 0-16,-4 1-1 16,0 1 1-16,-12-1 0 15,16 3-1-15,-16-3 2 0,0 0-2 16,11 1 1-16,-11-1 0 15,0 0 0 1,0 0 0-16,0 0-1 16,0 0 1-16,0 0-1 15,0 0 1-15,0 0-1 0,0 0 0 16,-11-6 1-16,11 6-1 15,0 0 1-15,0 0-1 16,-11-4 0-16,11 4-1 16,0 0 1-16,0 0-1 15,0 0 0-15,0 0-4 16,0 16-21-16,0-16-13 15,1 15-2-15,-2-3 1 16,0-1 14-16</inkml:trace>
  <inkml:trace contextRef="#ctx0" brushRef="#br0" timeOffset="39327.669">11637 10339 27 0,'-18'-6'12'15,"18"6"-1"-15,-16-2-1 16,16 2 0-16,-18 2-1 15,18-2-2-15,-19 6 0 16,19-6-2-16,-20 8 0 16,20-8-1-16,-19 6 1 15,19-6-2-15,-14 3-1 16,14-3 1-16,-14 2-1 0,14-2 0 15,-11 1 0 1,11-1 0-16,-11 0 0 16,11 0 0-16,0 0-1 15,0 0 1-15,0 0 0 0,0 0 0 16,0 0-1-16,21 0 1 15,-3-4-1-15,9 3 0 16,5-3 1-16,8 3-1 16,5-1 0-16,7 2 0 15,1 0-1-15,10 5 2 16,-1-5-2-16,3 0 1 15,-2 0 0-15,-1 1-1 16,-2-1 1-16,-5 0-1 16,-5 0 0-16,-5-1 0 15,-6 2 1-15,-5 2-1 16,-5-3 0-16,-5 0 0 15,-6 2 1-15,1-1 0 0,-6-1 0 16,-1 2-1-16,-12-2 1 16,12-3 0-16,-12 3 0 15,0 0 0-15,0 0 0 16,0 0 0-16,0 0-1 15,0 0 0-15,-15-3 0 16,15 3 0-16,-13 0 1 16,13 0-1-16,-12-3 0 15,12 3 0-15,-11 3-1 16,11-3 2-16,-12 1-1 15,12-1 0-15,-13 4 0 16,13-4 0-16,-14 10 0 16,14-10 0-16,-11 5 0 0,11-5 0 15,0 0 0-15,0 0 0 16,-12 7 0-16,12-7-1 15,0 0 2 1,0 0-1-16,0 0-1 0,0 0 2 16,0 0-1-16,0 0 0 15,0 0 0-15,-11-7 0 16,11 7 0-16,0 0 0 15,0 0 0-15,0 0 0 16,0 0 0-16,0 0 0 16,0 0 0-16,0 0 0 15,0 0 0-15,-11-6 0 0,11 6 0 16,0 0 0-16,-11 0 1 15,11 0-1 1,-22 1 0-16,7-1 0 16,-1 3 0-16,-3 0 0 15,-4-4 0-15,0 2 0 0,-3 3 0 16,0-2 1-16,2-1-1 15,-4 3 0-15,0-5 0 16,-2 1-1-16,0-2 1 16,-2 2 0-16,-1 0-1 15,-2-1 0-15,-3 1 1 16,-1-3 0-16,-4 3-1 15,-3 2 2-15,1-1-2 16,1 4 1-16,0-5 0 16,4 4 0-16,5-1-1 15,5 3 2-15,8-3-1 16,7-7 0-16,4 5 0 0,11-1-1 15,0 0 1-15,0 0 0 16,27 5 0-16,6-8-1 16,12 4 1-16,8 1 0 15,8-4 0-15,7 3 0 16,2-6 0-16,-1 0 0 15,-5 0 0-15,-11 2 0 16,-9 0 0-16,-5 1 0 16,-7 2 0-16,-7 0 0 15,-4-1-1-15,-3 2 1 16,-4-1 0-16,-2 5 1 15,-1-5-1-15,-11 0-1 16,14 2 1-16,-14-2-2 0,0 0-2 16,0 0-7-16,0 27-18 15,0-27-9-15,-21 18 0 16,5-4 1-16,2-1 37 15</inkml:trace>
  <inkml:trace contextRef="#ctx0" brushRef="#br0" timeOffset="40684.8714">10754 12254 1 0,'-14'-26'26'16,"6"8"3"-16,-8-1-18 16,-5-3-4-16,8 10 1 0,-9-8 0 15,6 6 0-15,-11-6 0 16,6 10-2-16,-9-4-1 15,-1 8-1 1,-7-5 0-16,-1 5-1 16,-10-3 0-16,-2 11 0 0,-12-5-1 15,-2 6 0-15,-8-1 1 16,1 6-1-16,-4 5-1 15,0 5 1-15,1 5-1 16,1 6 0-16,6 6 0 16,5 10 0-16,2 7 0 15,7 8 0-15,1 8 0 16,7 11 0-16,7 11-1 0,10 9 2 15,10 7-2 1,14 3 1-16,18 1-1 16,17 0 1-16,26-6 0 15,21-13 0-15,23-17 0 0,20-13-1 16,10-19 1-16,13-14-1 15,0-16 1-15,-1-10-1 16,-9-16 0-16,-10-9 0 16,-14-6 0-16,-17-7 0 15,-13-7 0-15,-12-10 0 16,-11-8 0-16,-11-8 1 15,-10-9-2-15,-9-7 2 16,-10-5-1-16,-9 0 1 16,-6 1-1-16,-12 4 1 15,-11 5-1-15,-3 7 1 16,-8 11 1-16,-3 7-2 15,-1 13 1-15,0 8 0 0,4 7-1 16,4 8 0-16,8 4 0 16,3 4 0-16,7 3 0 15,11 8 0-15,-14-4-1 16,14 4 1-16,0 0 0 15,0 0 0-15,0 0-1 16,0 0 1-16,0 0-3 16,0 0 1-16,0 0-4 15,0 0-8-15,0 0-20 16,15-10-5-16,-4-2 1 15,0-6 6-15,1-14 32 16</inkml:trace>
  <inkml:trace contextRef="#ctx0" brushRef="#br0" timeOffset="42229.2741">11394 10905 58 0,'-1'-18'36'15,"-5"6"-1"-15,-10-5-32 16,1 6 2-16,-14-9-1 15,0 7 0-15,-14-5-3 16,-6 1 1-16,-12-4-1 16,-8 3 0-16,-11 1 0 15,-7 2 0-15,-5 1 0 16,-7 3-1-16,-2 3 0 15,1 4 0-15,7 4 0 16,9 1 0-16,12 2-1 16,12 3 1-16,16 3-1 0,22 6 1 15,20 3 0-15,20 3-1 16,23 5 3-16,17 11-1 15,16 8 0-15,18 6 0 16,13 6 0-16,9 6 0 16,5 6 0-16,2 4-1 15,-5 2-1-15,-3-7 1 16,-9-4 0-16,-13-5 0 15,-16-8 0-15,-14-8 1 16,-16-11 0-16,-16-8 0 16,-18-6 0-16,-16-3 0 15,-19-5 1-15,-17-3-1 0,-20-7 1 16,-18-1-1-16,-22-3-1 15,-17-1 1-15,-18 2-1 16,-11-3 1-16,-15 2-1 16,-1 4 0-1,-3 4 0-15,15 4 0 0,14 1 0 16,22 3-1-16,24 1 2 15,30 4-2-15,37 4 1 16,35-2-1-16,42 7 0 16,27 4 0-16,29 9 1 15,19 12 0-15,24 9-1 16,11 11 1-16,7 3 0 15,-2 7-1-15,-13 2 1 0,-13-7 1 16,-20-2-1-16,-17-13-1 16,-23-8 2-1,-23-8-1-15,-21-9 0 16,-22-9 1-16,-22-2-1 0,-22-5 1 15,-25-4-1-15,-27-1 1 16,-30-6-1-16,-27-1 1 16,-21-5-2-16,-22 0 2 15,-10-6-1-15,-1 1 0 16,3-1 0-16,13 1 0 15,18 1 0-15,19 1 0 16,26 1 0-16,24-2 0 16,27 7-1-16,23 10 0 15,31 2 1-15,34 3 0 16,38 8-1-16,36 5 1 15,33 13-1-15,27 8 2 16,26 3-2-16,13-1 1 0,4 5 0 16,-7 1 0-16,-17 0 0 15,-26-6 0-15,-26-7 1 16,-26-8-2-16,-33-3 2 15,-27-4-1-15,-35-7 0 16,-31-5 0-16,-39-6 1 16,-37 0-1-16,-38-1 0 15,-41 5 1-15,-34-8-1 16,-25 3 1-16,-13 2 0 15,1-1 0-15,19 1-1 16,30-1 0-16,36-5 0 16,44-1 0-16,45 3-1 15,50-1 1-15,46 0-1 0,39 3 1 16,37 2 0-16,28 6 0 15,29 3-1-15,23 7 2 16,11 0 0-16,5 2-2 16,-4 0 1-16,-9 2 0 15,-19-3 1-15,-21 1-2 16,-30-3 1-16,-25-5-2 15,-26-3 3-15,-28 0-1 16,-32-1 0-16,-32-3 0 16,-32-4 1-16,-34-3-1 15,-34 1 1-15,-26-4-1 16,-17 0 1-16,-2 1 0 15,9-10 0-15,20-2-1 0,24 3 1 16,30-3-1-16,36-3 1 16,29 6-1-1,31-3-1-15,14 7 0 16,16 7-1-16,11 1 0 0,10 8-4 15,-1-10-14-15,20 17-15 16,-9-12-5-16,0 1-1 16,-10-5 15-16,-2-11 26 15</inkml:trace>
  <inkml:trace contextRef="#ctx0" brushRef="#br0" timeOffset="44538.0782">8657 5153 50 0,'0'0'37'16,"8"20"0"-16,7 23-34 15,12 15 3-15,15 23 0 16,4 15-1-16,11 15 0 15,-1 0-1-15,6-1-2 16,-6-7 1-16,-2-12-1 16,-9-10 0-16,-3-15 0 15,-9-18 0-15,-6-11-1 0,-5-9 0 16,-7-6 0-16,-4-10-1 15,-11-12 0-15,14 6 0 16,-14-6-1-16,5-16-1 16,-8 0-1-16,7-2-5 15,-11-17-3-15,20 9-18 16,-8-17-10-16,5 0-1 15,-2-3 5-15,6-3 35 16</inkml:trace>
  <inkml:trace contextRef="#ctx0" brushRef="#br0" timeOffset="44928.0789">9480 5608 50 0,'0'0'37'0,"0"0"0"16,-11 24-31-1,5 17 2-15,-7 2-1 16,6 15-1-16,-6 8-2 0,5 11-1 15,-1 4 1-15,7-3-1 16,-1-1 0-16,5-7-1 16,-1-8 0-16,3-1 0 15,-2-12-2-15,2-11 2 16,-3-7-1-16,-2-5 0 15,-5-10 0-15,-4-4-1 16,-9-2 1-16,-4-14-1 16,-8-4 2-16,-8-5-2 15,-7-2 0-15,-4-4 1 16,-2 0-2-16,-1-3 1 15,7-2-2-15,3-2-6 16,22 5-26-16,2-8-6 0,12-3-2 16,10-3-1-16</inkml:trace>
  <inkml:trace contextRef="#ctx0" brushRef="#br0" timeOffset="46035.6808">7990 4314 52 0,'-4'-17'17'16,"17"16"1"-16,-17-13-3 15,15 18-3-15,-11-4-1 16,0 0-3-16,0 26-1 0,1 4-1 16,-7 5-2-16,2 12-1 15,-4-2 0-15,2 1-1 16,-2-1 0-16,2-3-1 15,3-13 0-15,2-4-1 16,5-7 1-16,-4-18-1 16,28 8 1-16,-1-12-1 15,9-6-1-15,5-3 2 16,9-6-1-16,4 3 0 15,3-7 0-15,1 3 1 16,-5 2-3-16,-7 1 2 16,-5 6-3-16,-10 0-2 0,-2 13-5 15,-23-18-21-15,5 17-7 16,-11-1-3-16,0 0 7 15,-18-12 34-15</inkml:trace>
  <inkml:trace contextRef="#ctx0" brushRef="#br0" timeOffset="46269.6812">8323 4159 62 0,'-13'-9'39'15,"12"22"1"-15,-5 17-33 16,8 15-2-16,0 5 1 0,7 22-2 15,0 5-1-15,2 6 0 16,-2 6-2-16,1-4 0 16,0-7-1-1,-2-3-3-15,6 5-14 0,-8-29-24 16,6-5 0-16,-5-12-1 15,2-16 16-15,-9-18 26 16</inkml:trace>
  <inkml:trace contextRef="#ctx0" brushRef="#br0" timeOffset="47205.6829">10103 6223 52 0,'7'14'38'0,"-16"12"-1"16,-26 14-19-16,-15 13-16 15,-19 11 2-15,-11 9-4 16,-14 7 1-16,-6 6 0 16,5-8 0-16,12-8 0 15,20-12-1-15,25-13 1 16,29-15-2-16,29-20 2 0,30-13-1 15,23-15-1-15,19-7 1 16,11-6-1-16,5-6 2 16,-4 2-1-1,-13 0 1-15,-14 9-1 0,-17 7 1 16,-18 7 0-16,-23 9 0 15,-19 3 0-15,-37 28-1 16,-13 4 1-16,-18 9 0 16,-19 9 0-16,-14 9 0 15,-10 6 0-15,1 0-1 16,13-4 2-16,23-5-2 15,25-10 0-15,31-18 0 0,34-18 0 16,36-18 0-16,30-15 0 16,25-11-1-1,14-5 0-15,0-3 0 16,-7-1 2-16,-16 13-1 15,-19 14 2-15,-27 15-1 0,-26 21 2 16,-36 15 1-16,-24 19-1 16,-24 10 1-16,-10 8-1 15,-6 5-1-15,2-3-2 16,20 13-19-16,12-20-22 15,29-9-1-15,23-14-1 16,21-5 2-16,26 1 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35:21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13348 4252 64 0,'-14'-35'35'16,"-12"-2"0"-16,-14-9-34 15,-13 9-2-15,-14 4 2 16,-14 4 0-16,-20 7-1 16,-16 13 1-16,-17 16 0 15,-6 18 0-15,-8 25 1 16,4 26 0-16,2 29 0 15,18 28 1-15,15 27-1 16,31 19 0-16,28 16 0 16,34 7-1-16,34-8 0 0,36-10 0 15,35-20-2-15,32-26 2 16,29-34-2-16,19-29 1 15,17-38 0-15,7-31-1 16,4-31 1-16,-8-33 0 16,-17-22 0-16,-21-27 1 15,-25-25-1-15,-26-20 1 16,-36-18-1-16,-33-14 1 15,-35-9-1-15,-32 3 1 16,-29 6 0-16,-25 16-1 16,-26 21 0-16,-17 27 0 15,-11 33 1-15,-1 32-1 16,2 35-2-16,6 17-12 0,31 38-24 15,18 20 0-15,32 17 0 16,32 9 8-16,29 11 30 16</inkml:trace>
  <inkml:trace contextRef="#ctx0" brushRef="#br0" timeOffset="1107.6019">17555 5528 72 0,'-48'-60'38'0,"-22"5"-1"15,-16 11-35-15,-24 6-3 16,-19 11 2-16,-24 13 0 16,-20 10 1-16,-18 12-1 15,-16 12-1-15,-12 14 1 16,-2 16-3-16,0 19 3 15,2 21-1-15,1 20 0 16,11 24 1-16,3 31 0 16,9 27-1-16,3 34 1 15,9 28 0-15,9 29 0 0,12 23-1 16,22 26 1-16,17 23-1 15,24 56 2-15,24-24-2 16,32 13 0-16,19 7 1 16,29 8 1-16,21 10 0 15,24 1 0-15,21-1-1 16,21-46-1-16,15 32 1 15,17-9 0-15,19-8 0 16,12-9-2-16,18-20 1 16,7-14 1-16,13-16 0 15,7-17 0-15,11-15 1 16,7-24-1-16,9-27-1 15,8-25 1-15,6-27 1 0,17-41-2 16,6-37 1-16,11-43 0 16,9-53 1-1,2-41-1-15,9-46 0 16,2-60 1-16,2-52-1 0,-2-50 0 15,-3-48 0-15,-9-44-1 16,-6-42 1-16,-7-47 0 16,-15-50 0-16,-18-27-1 15,-24-34 1-15,-29-15-1 16,-28-10 0-16,-36-9-1 15,-34-3 1-15,-41 8-1 16,-39 13 1-16,-46 16-2 16,-34 25 2-16,-37 23 0 15,-40 14 1-15,-34 24-1 16,-33 35 0-16,-30 33-1 15,-29 43 0-15,-22 40 2 16,-21 37-3-16,-15 47 2 0,-5 50-2 16,-1 36 1-16,5 37 0 15,18 37-1-15,17 24-3 16,32 42-15-16,13 19-20 15,44 28-3-15,29 23 0 16</inkml:trace>
  <inkml:trace contextRef="#ctx0" brushRef="#br0" timeOffset="3432.006">16708 6749 36 0,'-9'-29'35'16,"-6"-8"-1"-16,6 0-28 16,-21-11 0-16,2 5 0 15,-13-13 0-15,-8 5-2 0,-17-2-2 16,-9 6 0-16,-17 6-2 15,-11 10 2-15,-16 10-1 16,-14 14-1-16,-11 14 1 16,-5 17-1-16,-5 15 1 15,1 18 0-15,2 13 0 16,8 15-1-16,11 15 1 15,20 18 0-15,17 13 0 16,25 12-1-16,25 16 1 16,28 6-1-16,34 9 0 15,28 1 0-15,28-2-1 16,25-11 1-16,22-12 1 15,26-19 0-15,16-22 1 0,12-25-1 16,6-27 2-16,10-30 0 16,-2-30-2-16,-4-23 0 15,-7-35-1 1,-16-24 1-16,-16-24 0 0,-14-22 0 15,-19-17-2-15,-22-11 0 16,-17-9 3-16,-20-1 0 16,-24 8-2-16,-25 13 0 15,-25 8-1-15,-24 19 1 16,-24 19-1-16,-24 23 0 15,-13 33-7-15,-24 13-22 16,12 31-7-16,2 13-3 16,18 18 1-16,17 19 32 0</inkml:trace>
  <inkml:trace contextRef="#ctx0" brushRef="#br0" timeOffset="6817.212">12293 5598 4 0,'-11'3'32'16,"-2"-3"1"-16,0-8-19 0,13 8-1 15,0 0 0-15,0 0-3 16,0 0-3-16,17 20-1 16,-3-20 0-16,12 6-2 15,5-5 0-15,12 3 0 16,5-5-1-16,11 2-1 15,6-1 0-15,6-5 0 16,-4 1-2-16,0 3 2 16,-7 2-2-16,-5 0 0 15,-10 1 1-15,-5 1-1 16,-11 0 0-16,-3 3 1 15,-5-1 0-15,-4-3-1 16,-3 0 1-16,0 1-2 0,-3-2 2 16,-11-1-1-16,14 3 1 15,-14-3-1 1,0 0 1-16,0 0-1 15,11-7 1-15,-11 7 0 0,0 0-3 16,-7-13-3-16,18 22-24 16,-11-9-11-16,0 0 0 15,0 0-1-15,0 0 30 16</inkml:trace>
  <inkml:trace contextRef="#ctx0" brushRef="#br0" timeOffset="8034.0141">15786 8170 19 0,'-39'17'31'0,"16"3"-2"16,13-6-28-16,11 0 0 15,16-1 2-15,13-9-2 16,11-3-1-16,10 1-2 15,7-11-5-15,15 3-9 16,3-9-13-16,0-9 0 16,7 1 28-16,-9-11 1 0</inkml:trace>
  <inkml:trace contextRef="#ctx0" brushRef="#br0" timeOffset="16395.6288">13037 6044 32 0,'0'0'36'0,"-13"-6"-2"0,13 6-29 16,0 0 2-16,0 0-1 15,0 0 0-15,-8 13-2 16,8-13 0-16,-3 24-2 16,-1-4 0-16,3 8 0 15,-4 2 1-15,1 5-1 16,-2 3 0-16,3 8-1 15,-1-1 1-15,2 2-1 16,0-3 0-16,4 1 0 16,1-2-1-16,3 0 0 15,2-2 0-15,0-6 0 16,1-1 1-16,0-3-1 15,-2-1 0-15,0-3 1 0,-3 0-1 16,0-4 0-16,-1-2 0 16,2 5 1-16,-2-2-1 15,4 4 1-15,1 1 0 16,2 3-1-16,2 1 2 15,5 2-2-15,3 7 0 16,2 1 1-16,4 2-1 16,3 2 0-16,2 4-1 15,3-1 1-15,3 1 0 16,0 3 0-16,-1-1-1 15,3-2 1-15,2 1 1 16,-2 4-2-16,0-2 1 16,2 2 0-16,2 1 0 0,2 4-1 15,3-3 1-15,2 5 0 16,2 0-1-16,4 0 1 15,2-1 0 1,-1 1 0-16,3-1-1 0,-1-3 1 16,2 5 0-16,0-7 0 15,-2 0 2-15,2-1-2 16,3 2 1-16,2-1-1 15,2 0 2-15,4 0-2 16,-1 0 0-16,1 4 1 16,0-2-1-16,1 1 0 15,0-7 0-15,-2 1 0 0,4-3 1 16,-2 0 0-16,5-5-1 15,4-2 1 1,1-1 0-16,1 1-1 16,4 3 1-16,0-2 1 15,-3-1-2-15,0-3 0 0,-5 2 0 16,-3-1 0-16,-3-3-1 15,0-5 2-15,-4-4-2 16,-2 2 2-16,-4-3-1 16,0-2-1-16,-7-2 1 15,-3-2 0-15,-5-3-1 16,-7 3 1-16,-5-3 0 15,-4-1 0-15,-4-1-1 16,-4 0 2-16,-2-2 0 16,-2-5-1-16,-3 3 0 15,1-3 0-15,0-2-1 16,0 0 1-16,-2 1 0 0,2-4 0 15,1 3-2-15,1-1 3 16,0 1-1-16,0-3 0 16,-3 1 0-16,0-2 1 15,-3-1-1-15,-2 0 1 16,-13-4-1-16,15 4 0 15,-15-4 1-15,0 0-1 16,-1-12 0-16,1 12 1 16,-17-18-2-16,4 3 2 15,-1-1-2-15,-4 1 1 16,-3-8 0-16,-5-2 0 15,-1-1 0-15,-1-2 0 16,0-3 0-16,1 2 1 0,-1-4-1 16,5 1 0-16,1 6 0 15,4 2 0-15,4 6 0 16,5 3 1-16,1 4-1 15,8 11 0-15,0 0 0 16,0 0 0-16,0 12 1 16,12 4-2-16,6 8 1 15,5 5 1-15,7 8-1 16,6-1 0-16,4 6 1 15,4-1-1-15,0-1 0 16,-3-1 1-16,-2-4-1 16,-3-2 1-16,-8-5 0 15,-6 1-1-15,-6-9 1 0,-5 1 0 16,-5 0-1-16,-5-3 1 15,-5-2 0 1,-4 2 0-16,-6-2-1 16,-5 2 2-16,-8 5-2 0,-8 1 1 15,-9 2-1-15,-8 0 0 16,-4 3 0-16,-5-1 0 15,-1-1 0-15,3-4-1 16,6-3 0-16,6-9 0 16,16-4-3-16,6-23-11 15,30-1-18-15,2-25-8 16,14-13 0-16,3-17-1 15,9-15 38-15</inkml:trace>
  <inkml:trace contextRef="#ctx0" brushRef="#br0" timeOffset="18080.4317">13994 5304 54 0,'6'11'37'15,"-15"14"1"-15,-4 27-31 16,-14 7-1-16,2 25 0 15,-11 13-2-15,0 21-2 16,-8 6 0-16,1 2-2 16,5-5 1-16,8-9-1 0,14-16 1 15,15-17-1-15,23-28 1 16,24-31-1-16,25-27 0 15,20-30 1 1,24-19-1-16,13-15 0 16,16-14 0-16,4-7 0 0,-8 3 0 15,-14 13 0-15,-20 15 0 16,-17 20 0-16,-25 9 2 15,-20 24-1-15,-33 25-1 16,-25 21 2-16,-28 16 0 16,-17 18 0-16,-15 12-1 15,-19 15 0-15,-11 14-1 16,-6 2 1-16,3-11-1 0,13-7-1 15,23-15 0 1,26-22 0-16,40-25 0 16,43-30 0-16,46-32 1 15,39-29-1-15,31-15 1 0,22-17 1 16,16-5-1-16,2 3 0 15,-16 9 0-15,-22 13 0 16,-34 18-1-16,-28 23 2 16,-38 25-1-16,-34 24 1 15,-51 25-1-15,-39 26 1 16,-42 24 0-16,-36 25 0 15,-26 17 0-15,-13 6 0 16,0-3 0-16,16-10-2 16,32-16 1-16,41-22 0 15,48-36-1-15,59-34 1 16,53-31-1-16,37-28 0 15,34-20 0-15,24-18 1 0,14-14 0 16,2-4 0-16,-7 8 0 16,-14 9 1-16,-22 13-1 15,-21 12-1-15,-26 16 3 16,-26 23-1-16,-30 26-1 15,-32 22 0-15,-36 19 1 16,-36 18 0-16,-36 24-1 16,-35 22 1-16,-31 17 0 15,-15 2-2-15,5-11 1 16,22-17 0-16,42-28 0 15,55-38 0-15,68-46-1 16,45-16 0-16,76-51 0 16,47-28 0-16,42-13 2 0,23-9 0 15,3 11-2-15,-13 14 1 16,-23 21 0-16,-26 17 1 15,-41 29-1 1,-44 31 1-16,-59 28-1 0,-58 32 0 16,-60 28 0-16,-53 35-1 15,-45 26 2-15,-31 22-1 16,-12 6 1-16,4-7-3 15,29-17 2-15,41-27 0 16,57-40-1-16,61-45 1 16,74-49 0-16,63-41 0 15,59-32 0-15,47-18 1 16,33-12-2-16,14 2 2 0,3 11 0 15,-13 16 0 1,-28 22-1-16,-39 26 0 16,-53 30 1-16,-56 29-1 15,-63 31 1-15,-56 27-1 0,-56 30 1 16,-37 25 0-16,-28 7 0 15,-6 4 0-15,11-15-2 16,20-13 1-16,43-30 0 16,52-38 0-16,72-42-1 15,61-41 1-15,59-26 1 16,43-22 0-16,29-6-1 15,15-3 0-15,-2 10 0 16,-19 14 0-16,-33 22 0 16,-40 27 0-16,-51 27 0 15,-45 29 0-15,-50 25 1 16,-37 24-1-16,-37 20 1 15,-19 8 0-15,-9 6-1 0,6-5 1 16,23-12-1-16,31-23-1 16,42-24 1-16,45-27 0 15,47-24 0-15,41-12 0 16,27-12 0-16,14-3 0 15,-1 5 0-15,-10 8 0 16,-26 14 0-16,-30 18 0 16,-33 14 0-16,-32 13 0 15,-34 9 0-15,-18-2 1 16,-10-8-3-16,-5-4 1 15,14-17-5-15,3-40-13 16,34-10-16-16,5-38-6 0,21-26-1 16,3-25 4-16,2-25 38 15</inkml:trace>
  <inkml:trace contextRef="#ctx0" brushRef="#br0" timeOffset="18657.6328">13234 4585 81 0,'-30'17'40'0,"-3"25"0"16,-21 12-34-16,-9 22 0 15,-17 16-1-15,-13 19-3 16,-17 6 0-16,-8 6-2 15,2-5 0-15,6-10 0 16,14-10-1-16,15-16-2 16,22-17-2-16,15-36-9 15,38-18-27-15,10-36 1 16,16-22-1-16,-2-28 5 15,5-26 36-15</inkml:trace>
  <inkml:trace contextRef="#ctx0" brushRef="#br0" timeOffset="18876.0331">12194 4434 82 0,'2'29'40'0,"23"23"0"0,11 15-35 16,22 29-2-16,12 9 1 15,20 11-1-15,4 8 0 16,6 1-3-16,-3-13 1 15,-5-12 0-15,-10-10-1 16,-9-16-3-16,-4-8-2 16,-16-32-22-16,8-9-14 15,-7-24 0-15,1-15-2 0,-5-25 22 16</inkml:trace>
  <inkml:trace contextRef="#ctx0" brushRef="#br0" timeOffset="19219.2337">14623 3730 96 0,'-11'49'41'16,"-9"-1"-1"-16,3 12-40 0,4 11 1 15,5 3 1-15,4 3-1 16,-1-1-1-16,2-11-1 16,2-13 0-16,2-7-2 15,-1-10-2-15,9-5-5 16,-9-30-22-16,19-7-6 15,-2-23-2-15,14-10 0 16,1-20 30-16</inkml:trace>
  <inkml:trace contextRef="#ctx0" brushRef="#br0" timeOffset="19500.0342">14955 3839 88 0,'-15'57'38'16,"-4"-12"-8"-16,8 23-26 15,6-3 0-15,14-6-1 16,12-13-1-16,13-11-2 15,12-22 1-15,6-17-1 16,5-13 1-16,3-17-1 16,-4-21-1-16,-4-9 2 15,-12-5-1-15,-14-2 3 16,-19 5-3-16,-17 7 1 15,-20 6-1-15,-16 11 1 16,-4 31-39 0,-11 7-5-1,13 16 0-15,8 6-3 0,22 13 41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37:31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11693 6562 60 0,'21'-41'36'0,"-10"7"-1"15,-13 1-33-15,-12 12-1 16,-13 1 1-16,-9 6-1 0,-19 14 0 15,-16 11 0-15,-13 15 0 16,-6 14 0-16,-6 10 0 16,8 9 0-16,12 8-1 15,22 7 2-15,27 0-1 16,33 1 0-16,34-3 0 15,32 1 0-15,28 1-1 16,19 2 1-16,5 4 0 16,1-3-1-16,-10-1-1 15,-18 3 1-15,-24-4-1 16,-27-2 1-16,-33-6 0 15,-25-5 0-15,-27-4 1 16,-23-6-1-16,-20-7 1 0,-15-10 0 16,-5-13 0-16,-1-11-1 15,9-16 0 1,14-18 1-16,25-25-1 15,28-20 0-15,31-22 0 0,31-18 0 16,32-15 0-16,22-15 1 16,15-8-1-16,11-3 1 15,-3 1 0-15,-5 6-1 16,-13 10 1-16,-15 15 0 15,-22 8-1-15,-20 14 1 16,-19 13-1-16,-18 11 1 16,-18 12 0-16,-15 15 0 15,-16 8-1-15,-14 13 0 16,-6 18-2-16,-6 10-3 15,14 28-24-15,-1 8-9 16,16 11-1-16,13 5-1 16,19 8 31-16</inkml:trace>
  <inkml:trace contextRef="#ctx0" brushRef="#br0" timeOffset="4196.4074">5388 5142 70 0,'0'0'39'16,"-4"19"0"-16,24 7-37 15,-12 0 0-15,8 10 1 16,0 1 1-16,1 3-3 16,-1 0 1-16,-1-3-1 15,-3-7 1-15,-4-9-1 0,0 2 1 16,-2-12-2-16,-6-11 1 15,17-3-1-15,-4-17 0 16,8-12 0-16,10-8 0 16,8-11 0-16,13-16-1 15,15-4 1-15,15-9-3 16,8-11-6-16,25 9-26 15,-9-4-5-15,0 6 1 16,-10 7-2-16,-8 3 41 16</inkml:trace>
  <inkml:trace contextRef="#ctx0" brushRef="#br0" timeOffset="5584.8099">13842 6311 64 0,'12'-17'36'0,"15"0"0"15,25 1-34-15,13 9-1 16,19 3 1-16,10 3-1 15,4 6 1-15,-7 6-1 16,-8 8-1-16,-21 11 0 16,-22 10-1-16,-28 8 1 0,-28 4 1 15,-23 3-2-15,-17 2 1 16,-18-2 0-16,-12 1 0 15,-9-6 0-15,-2-7 1 16,8-8-1-16,15-2 0 16,15-12-1-16,24-5 2 15,35-16-1-15,29 14 0 16,40-11 0-16,29 7 0 15,24 4 0-15,17 3 1 16,5 13 0-16,-6 7-1 16,-16 11 1-16,-20 7 1 15,-30 4 0-15,-25-1 0 16,-33-1 1-16,-30 0-1 0,-28-7 0 15,-20-4 0-15,-21-8 0 16,-15-6-1-16,-11-5-1 16,-4-12-3-16,20 0-27 15,-3-17-10-15,18-8 0 16,13-6-1-16,18-13 30 15</inkml:trace>
  <inkml:trace contextRef="#ctx0" brushRef="#br0" timeOffset="6848.4121">3649 7164 58 0,'0'0'37'16,"0"0"-1"-16,2 13-33 15,2 1 0-15,7 4 1 0,-4-2-1 16,8 3 0-16,-3-1 0 16,1-1-1-16,-2-2-1 15,3-2 1-15,-2-9-1 16,3-3 1-16,0-8-1 15,5-10 0-15,2-9 0 16,7-6 0-16,4-6-1 16,3-6 1-16,3 3-3 0,-2-11-8 15,13 9-28 1,-8 3 0-16,-2 4-1 15,-1 7 4-15,3-3 35 16</inkml:trace>
  <inkml:trace contextRef="#ctx0" brushRef="#br0" timeOffset="7519.2133">7729 6807 51 0,'-20'10'35'0,"5"13"0"15,-1-1-30-15,11 13-2 16,5-3 2-16,12 3 0 15,3-6 0-15,7-2-2 0,4-12 1 16,11-15-1-16,2-18-1 16,6-16 0-16,7-13-1 15,4-11 0 1,6-9-1-16,4-5-1 0,8 4-3 15,1-1-27-15,20 16-6 16,5 7-2-16,3 4 0 16,9 14 31-16</inkml:trace>
  <inkml:trace contextRef="#ctx0" brushRef="#br0" timeOffset="8002.8141">16170 6059 76 0,'18'39'37'0,"-12"28"-1"15,-1 31-34-15,2 19 0 16,0 15 1-16,0 7-1 15,-2-2 1-15,-1-11-2 16,3-14 0-16,-1-25-1 16,5-13-2-16,3-8-2 15,-4-29-22-15,13-8-12 16,-1-21-1-16,5-18 0 15,-3-19 25-15</inkml:trace>
  <inkml:trace contextRef="#ctx0" brushRef="#br0" timeOffset="8330.4147">16830 6263 76 0,'-14'70'37'0,"6"16"-1"16,-1 11-35-16,19 12 1 15,17-6 1-15,23-6-1 16,19-13-1-16,19-21 1 16,18-29 0-16,15-20 0 0,10-27-1 15,5-22 0-15,-1-27 0 16,-10-23 0-1,-16-23-1-15,-23-12 1 16,-30-13 0-16,-31-7-3 0,-34 5 2 16,-33 8-1-16,-28 16 0 15,-22 24-3-15,-10 47-18 16,-16 13-16-16,2 27 1 15,-7 20-2-15,-8 17 14 16</inkml:trace>
  <inkml:trace contextRef="#ctx0" brushRef="#br0" timeOffset="9048.0159">4139 7083 57 0,'-5'13'36'15,"24"-9"0"-15,8-4-32 16,35 1-1-16,27-5 0 15,28 3 0-15,21-5-1 16,22-2-1-16,12-1 0 16,10 1 0-16,-2-1-1 15,-7 4 0-15,-16 0 1 16,-17 2-1-16,-13 4-2 15,-23-8-8-15,-11 9-26 16,-24-7 0-16,-11-2-2 16,-18-5 13-16,-14-8 25 15</inkml:trace>
  <inkml:trace contextRef="#ctx0" brushRef="#br0" timeOffset="9360.0165">5577 6810 72 0,'44'12'37'0,"26"2"1"16,15-3-37-16,24 6-1 15,14 0 1-15,9 4 1 16,-3-2-1-16,-7 3 1 0,-11 1-1 15,-18 5-1-15,-23 2 2 16,-31 4-1-16,-28 4 0 16,-30 0 0-16,-25 3-2 15,-22 1 3 1,-19 6-3-16,-13-1 0 0,-3 3-4 15,-4-12-10-15,14 9-22 16,4-3-1-16,15-4 1 16,8-4 11-16,18-6 26 15</inkml:trace>
  <inkml:trace contextRef="#ctx0" brushRef="#br0" timeOffset="9952.8175">2321 8980 81 0,'90'-1'37'0,"33"-7"0"15,31 8-35-15,40 0 1 16,40 7-1-16,30-3 0 15,28 10-1-15,25-8-1 16,29 5 0-16,20-6-1 16,13-3 0-16,12-3 0 15,1 0 1-15,-5-1 0 16,-8 2 0-16,-18 4 0 15,-26 2 0-15,-32 4 1 16,-32 2-1-16,-41-1 1 0,-34-4-1 16,-40-1-1-16,-38-3-1 15,-32-6-2-15,-38-19-9 16,-16 5-24-16,-33-14-1 15,-17-6 0-15,-24-7 8 16,-14-10 30-16</inkml:trace>
  <inkml:trace contextRef="#ctx0" brushRef="#br0" timeOffset="10249.218">7268 8346 73 0,'68'25'38'15,"27"11"-1"1,16 4-35-16,19 12 0 16,11 2 1-16,7 5-1 0,-8-1 0 15,-10 9-1-15,-19 0 1 16,-22 2 0-16,-33 0-1 15,-30-1 0-15,-41 0 1 16,-38-3-2-16,-39 3 2 16,-33-5-1-16,-25-4 0 15,-17-3-3-15,4 7-14 16,-1-18-22-16,27-9-2 15,28-12 1-15,42-18 3 0,44-19 36 16</inkml:trace>
  <inkml:trace contextRef="#ctx0" brushRef="#br0" timeOffset="11232.0198">18793 6882 76 0,'9'25'37'15,"1"10"0"-15,-15 9-37 16,6 11-1-16,-1 5 0 15,-6 3 0-15,-5 4-3 16,-12-16-6-16,6-1-25 16,-13-16-2-16,2-11 1 15,0-17 12-15,6-18 24 16</inkml:trace>
  <inkml:trace contextRef="#ctx0" brushRef="#br0" timeOffset="11481.6202">19259 5751 74 0,'24'33'38'16,"-3"23"-1"-16,2 25-35 15,5 22 0-15,5 20 1 16,-1 12-2-16,-4 4 0 16,-6 1-3-16,-16-21-17 0,-4-3-17 15,-14-17-2-15,-6-13-1 16,-10-18 16-16,-7-18 23 15</inkml:trace>
  <inkml:trace contextRef="#ctx0" brushRef="#br0" timeOffset="12121.2213">15460 7427 70 0,'-5'39'37'16,"8"17"-2"-16,-5 11-34 0,-1 8-1 16,-3 7 1-16,-9-5-4 15,-2 9-9-15,-11-14-23 16,-1-10-1-16,-12-17-1 15,-6-11 17-15,-8-12 20 16</inkml:trace>
  <inkml:trace contextRef="#ctx0" brushRef="#br0" timeOffset="12386.4218">12473 7890 72 0,'8'41'37'0,"-12"14"-1"15,-6 16-37-15,0 28-11 16,-7-1-23-16,-7 3-2 16,-8-3 0-16,-8-12 15 15,3-16 22-15</inkml:trace>
  <inkml:trace contextRef="#ctx0" brushRef="#br0" timeOffset="13353.6235">20654 5652 74 0,'8'23'37'16,"-20"26"0"-16,-11 26-35 15,1 26 2-15,3 21-1 16,2 19-1-16,8 7 1 16,7 3-3-16,13-12 2 15,14-23-1-15,15-15 0 0,13-24 0 16,14-22-2-16,13-27 1 15,7-17 0-15,3-24-1 16,5-17 1 0,-5-14-1-16,-12-7 1 0,-15-2-1 15,-19 3 1-15,-29 8 1 16,-26 15-1-16,-30 19 1 15,-26 24 0-15,-13 18-1 16,-11 12 1-16,2 11 0 16,8 5-2-16,22 10-4 15,14-13-22-15,45-2-10 16,27-22-2-16,24-11 2 15,17-16 16-15</inkml:trace>
  <inkml:trace contextRef="#ctx0" brushRef="#br0" timeOffset="13665.624">22428 6874 85 0,'-24'58'41'15,"-8"-3"-1"-15,7 2-26 0,-6 1-13 16,2 3-1-16,4-8-2 16,-3-7-5-16,11 7-24 15,-11-19-8-15,5-9 0 16,1-22-2-16,9-16 20 15</inkml:trace>
  <inkml:trace contextRef="#ctx0" brushRef="#br0" timeOffset="13993.2246">22986 5626 93 0,'26'-1'40'15,"-20"20"0"-15,-13 30-39 16,5 20 1-16,4 14 1 15,-2 8 0-15,0 3 0 16,-2 5-1-16,2-9 0 16,3-13-1-16,4-9 1 15,7-13 0-15,9-8-1 16,12-13-1-16,19-5 0 15,15-12 0-15,16-8 0 16,7-3 0-16,5-9-1 16,0-1 0-16,-4-9-1 15,-4 6 0-15,-15-6-2 16,-10 5-4-16,-23-12-24 0,1 0-9 15,-15-6 1-15,-7 0-1 16,-12-9 19 0</inkml:trace>
  <inkml:trace contextRef="#ctx0" brushRef="#br0" timeOffset="14227.225">23942 5707 88 0,'2'53'41'0,"-4"19"-1"15,8 28-34-15,0 19-3 16,9 23 2-16,2 11-2 16,8 1 0-16,0-12 0 15,4-7-3-15,-2-11-1 16,-7-18-5-16,0 3-22 15,-21-31-13-15,-11-11 1 0,-24-17-2 16,-7-17 9-16</inkml:trace>
  <inkml:trace contextRef="#ctx0" brushRef="#br0" timeOffset="14601.6257">19949 7219 85 0,'8'43'40'16,"-2"10"-2"-16,-10 2-36 16,-2 16-3-16,1 16-3 15,-12-2-27-15,5 7-6 16,-8-11-1-16,-9-9-1 0,-6-2 25 15</inkml:trace>
  <inkml:trace contextRef="#ctx0" brushRef="#br0" timeOffset="16208.4285">22511 5779 26 0,'-3'-14'31'0,"-1"1"1"0,4 13-27 16,-9-19 2-16,9 19-1 15,0 0 1-15,11 18-2 16,-7 6 0 0,3 18-1-16,-2 9-1 0,5 17 1 15,-7 7 1-15,3 16-1 16,-6 4 0-16,2 11 0 15,-3 0 0-15,5 2 0 16,-1-2 0-16,6-2 0 16,2-4-1-16,3-4 0 15,3-7-1-15,3-5 1 16,-2-13-1-16,1-5 0 0,-6-10-1 15,-1-4 1-15,-4-7-2 16,-2-6 1 0,-4-10-1-16,-1-6 1 15,-3-5 0-15,1-4-1 0,-1-3 1 16,2-11-1-16,0 0 0 15,-3 13 1-15,3-13-1 16,0 0 0-16,0 0 0 16,0 0 1-16,0 0-1 15,0 0 0-15,0 0 0 16,0 0 0-16,-4 11-3 15,4-11-1-15,0 0-14 16,0 0-21-16,0 0-2 16,0 0 0-16,0 0-1 15,0 0 39-15</inkml:trace>
  <inkml:trace contextRef="#ctx0" brushRef="#br0" timeOffset="17331.6305">14233 9726 58 0,'-11'-18'36'0,"11"18"1"15,-17-1-31-15,16 34 1 16,-5 9-2-16,8 17-1 16,-3 11-2-16,1 13 1 15,-2 4-1-15,2 10 0 16,-1-8-1-16,1-6 0 15,2-12 0-15,0-7 0 16,5-10-1-16,4-11 0 16,7-12 1-16,7-13-1 15,8-7 1-15,11-10-1 0,10-3 0 16,10-3 0-16,5-6 0 15,8-1 0 1,1 4-1-16,-5 1 0 16,-1 1 0-16,-8 0-3 0,-7 5 0 15,-17-10-6-15,7 16-18 16,-24-15-10-16,-2-1 0 15,-13-11 0-15,-5-5 34 16</inkml:trace>
  <inkml:trace contextRef="#ctx0" brushRef="#br0" timeOffset="17628.031">14963 9676 71 0,'-8'65'37'0,"-4"22"1"0,5 35-34 15,5 15 0-15,11 11 1 16,-1 3 0-16,7 2-2 16,1-14-1-16,2-11 2 15,-2-17-2-15,-3-16-1 16,-3-13 0-16,-5-9-2 15,-1-12 0-15,-3-14-2 16,0-8-2-16,-7-24-12 16,6-15-22-16,0 0-1 15,17-14 1-15,-6-17 8 16,7-6 31-16</inkml:trace>
  <inkml:trace contextRef="#ctx0" brushRef="#br0" timeOffset="17877.6314">15982 11002 71 0,'-6'42'38'16,"-1"-1"-2"-16,-5 6-36 15,-2 2-3-15,13 7-27 0,-4-12-5 16,4-1-1-16,1-10-2 15,3-11 36 1</inkml:trace>
  <inkml:trace contextRef="#ctx0" brushRef="#br0" timeOffset="18330.0322">17595 9767 60 0,'-47'-5'35'0,"18"-4"1"0,22-5-30 15,29-1-1-15,27-8 0 16,30 2-1-16,19 0-3 16,14 5 1-16,8 1-1 15,0 14 0-15,-10 8 0 16,-16 25 0-16,-24 18 0 15,-21 21 1-15,-29 15 1 16,-20 16 0-16,-17 15 0 16,-7 4 1-16,-8 3-1 15,0-1 0-15,2-6-1 16,3-10-1-16,10-7-1 15,11-16-1-15,7-15-2 0,2-13-2 16,6-8-3-16,-10-25-21 16,12-9-11-16,-11-14-1 15,6-25 0-15,-21-11 27 16</inkml:trace>
  <inkml:trace contextRef="#ctx0" brushRef="#br0" timeOffset="18501.6325">17773 10638 81 0,'40'-17'39'0,"29"-1"-1"16,17-4-37-16,29-1 0 16,25-1-3-16,7-10-19 0,18 12-16 15,-4-2 0-15,-4 8-1 16,-14 2 14-16</inkml:trace>
  <inkml:trace contextRef="#ctx0" brushRef="#br0" timeOffset="18657.6328">19534 10655 84 0,'15'67'39'0,"-9"-2"1"15,5 13-33-15,-6 1-3 16,5 6-1-16,0 4-2 16,-1-3-3-16,6 5-10 15,-10-23-25-15,7-6-3 16,-6-20 0-16,3-14-1 0,-9-28 36 15</inkml:trace>
  <inkml:trace contextRef="#ctx0" brushRef="#br0" timeOffset="18922.8333">20645 9438 91 0,'16'55'41'15,"-6"26"0"-15,6 18-34 16,-1 30-5-16,12 24 0 16,10 8-1-16,8-2 1 15,3-20 0-15,2-18-3 16,1-22 1-16,-6-28-6 15,13-15-29-15,-16-41-5 0,-1-25-1 16,-15-39 0-16,-5-24 17 16</inkml:trace>
  <inkml:trace contextRef="#ctx0" brushRef="#br0" timeOffset="19328.434">21323 9457 89 0,'79'-34'42'16,"20"10"0"-16,3 6-34 15,17 4-5-15,3 7 0 16,3 12 1-16,-15 1-2 16,-16 12-1-16,-25 10-1 0,-30 10 1 15,-36 5-1-15,-32 5 0 16,-36-2 1-16,-21 5-1 15,-13 0 0-15,-3-3 0 16,10-4 0-16,18-3 0 16,39-3-1-16,38-3 1 15,47 4-1-15,33 5 2 16,26 2 0-16,16 4 0 15,6 4 0-15,-3 6 0 16,-20 8 0-16,-22 4 0 16,-39 2 1-16,-37-7-1 15,-43-6 0-15,-41-4 0 16,-39-6-2-16,-28-15 0 0,-17-5-3 15,-17-22-16-15,15 6-22 16,6-11-1 0,21-2-1-16,19-4 1 15,22-6 36-15</inkml:trace>
  <inkml:trace contextRef="#ctx0" brushRef="#br0" timeOffset="24117.6424">4742 13795 52 0,'-49'-57'38'16,"-12"14"-1"-16,-8 13-20 15,-14 32-17-15,-6 33 0 16,6 28 1-16,8 24 0 0,11 21 1 15,17 17 0-15,23 0 0 16,29-4 0 0,28-22 0-16,35-14-1 15,23-31 0-15,21-31 1 0,12-34-2 16,7-31 1-16,-4-27 0 15,-8-15-2-15,-19-13 2 16,-24-12-1-16,-27-4 1 16,-26-1-1-16,-27 8 0 15,-24 17 1-15,-22 16-2 16,-16 18 1-16,-16 24 0 15,-5 27-1-15,-5 29 0 16,3 28 0-16,7 27 1 16,13 27-2-16,9 20 0 15,13 11 1-15,18 13 0 16,11 6-1-16,13 3 2 15,10 1-1-15,7-4 0 0,8-15 1 16,8-14 1-16,8-10-1 16,11-22 1-16,8-13 1 15,7-25 0-15,11-19 0 16,4-31 0-16,6-20 2 15,-3-24-1-15,-3-21-1 16,-11-22 0-16,-8-21 0 16,-17-18-1-16,-15-7 0 15,-23-2-1-15,-20 2-1 16,-20 10 1-16,-17 16 0 15,-11 23-1-15,-9 20-1 16,2 26 0-16,5 15-2 16,25 35-15-16,9-2-19 0,34 6-2 15,24-2-1-15,26-1 15 16,22-11 26-16</inkml:trace>
  <inkml:trace contextRef="#ctx0" brushRef="#br0" timeOffset="24570.0432">6473 13843 89 0,'44'-36'42'0,"22"11"-1"16,16 6-37-16,19 11-4 15,14 18 0-15,5 5-1 16,-10 15 2 0,-16 20-2-16,-23 13 0 0,-28 11 0 15,-35 2 0-15,-26 2 0 16,-21-2 1-16,-12-2 0 15,-3-13 1-15,2-10-1 16,15-11-1-16,20-13 0 16,34-10 0-16,23-6-1 15,29-3 1-15,21 2 1 16,12 7-2-16,8 5 2 15,-5 9 1-15,-8 12 0 0,-23 12 1 16,-20 6 1 0,-31 0 0-16,-30 8-1 15,-35 1 0-15,-24-3 1 16,-28-2-2-16,-18-8 2 0,-11-12-2 15,-1-12-1-15,13-7-6 16,6-34-16-16,41-9-19 16,22-21 0-16,39-23-2 15,23-22 11-15,36-14 32 16</inkml:trace>
  <inkml:trace contextRef="#ctx0" brushRef="#br0" timeOffset="24850.8437">8690 13550 85 0,'-2'149'42'0,"2"24"-2"15,-7 10-35-15,1 17-1 16,-1-13 2-16,7-19-2 15,-7-26 0-15,6-18-2 16,-2-20 1-16,0-19-2 16,-1-17 0-16,0-13 0 15,0-12-1-15,-2-14-2 16,5-2-5-16,-10-24-25 15,11-3-10-15,0 0-1 16,18-30-1-16,-5 0 17 16</inkml:trace>
  <inkml:trace contextRef="#ctx0" brushRef="#br0" timeOffset="25989.6457">11439 13715 46 0,'0'0'36'0,"-14"4"0"16,4 15-29-16,-12 26-1 15,10 30 0-15,-9 23 0 16,5 28-1-16,0 12-1 16,10 14-2-16,8 0 1 15,16-4-2-15,21-17 0 16,16-17 0-16,17-29 0 15,13-23-2-15,10-27 1 16,9-24 1-16,4-22-1 16,-2-21 1-16,-11-17 0 15,-13-13-1-15,-19-9 0 16,-19 3 2-16,-24 9-2 15,-28 15 1-15,-29 19-1 0,-23 22 0 16,-21 21 0-16,-10 19 1 16,-3 19-2-16,6 13-1 15,16 15-3-15,11-9-25 16,36 9-9-16,20-10-1 15,25-3 0-15,14-6 31 16</inkml:trace>
  <inkml:trace contextRef="#ctx0" brushRef="#br0" timeOffset="26613.6468">13715 13529 74 0,'-17'17'39'16,"-1"13"-2"-16,4 19-35 15,3 25-1-15,7 16 2 0,1 7-1 16,5 9 1 0,7-7-1-16,10-6 0 15,14-20 0-15,19-13 0 16,19-29-1-16,20-18 0 15,14-19 0-15,14-14-1 0,9-4 0 16,0-7-2-16,-2 3-2 16,-16-4-3-16,-7 26-12 15,-30-2-20-15,-12 10 0 16,-26 2 0-16,-14 2 17 15,-21-6 22-15</inkml:trace>
  <inkml:trace contextRef="#ctx0" brushRef="#br0" timeOffset="26847.6472">14797 13595 72 0,'-8'12'41'16,"-13"34"-2"-16,12 47-33 15,-13 29 0-15,5 30-1 16,2 15 0-16,7 20-1 15,3-11-1-15,11-7-3 16,12-18 1-16,7-23-2 16,7-17-1-16,2-25-3 15,11-11-9-15,-7-43-22 16,24-15-4-16,4-42-1 15,12-23 0-15,8-34 40 16</inkml:trace>
  <inkml:trace contextRef="#ctx0" brushRef="#br0" timeOffset="27175.2478">16234 13722 83 0,'60'-37'40'0,"8"-2"-2"15,16 5-36-15,14 10-1 16,18 10-1-16,13 8 1 15,1 14-1-15,-9 13 1 16,-9 17-1-16,-21 20 2 16,-17 18-1-16,-27 18 1 15,-21 22 0-15,-23 13 0 16,-6 12 1-16,-14 5 1 15,-6 6-2-15,-4-8 2 0,0-4-2 16,2-12 0 0,5-18-2-16,3-19 1 15,-1-20-2-15,6-12-3 16,-2-23-2-16,12-8-22 0,-10-39-13 15,6-19 0-15,-10-25-1 16,-5-17 13-16</inkml:trace>
  <inkml:trace contextRef="#ctx0" brushRef="#br0" timeOffset="27346.8481">16729 14618 79 0,'43'20'41'16,"17"-15"-1"-16,28-4-28 15,27-1-10-15,26-8-1 16,31-1-2-16,19-19-10 15,26 2-26-15,1-9-3 16,3 0 0-16,-2-3-2 0,1-2 39 16</inkml:trace>
  <inkml:trace contextRef="#ctx0" brushRef="#br0" timeOffset="27721.2487">20258 13106 62 0,'-1'-18'39'0,"7"41"0"15,-2 34-19-15,4 54-16 16,0 44 1-16,10 33 0 15,-1 19-1-15,2 18 0 16,-3-4-2-16,0-15-2 16,1-30 0-16,2-25 0 15,4-37-3-15,-2-37-2 16,15-24-12-16,-4-47-21 0,16-33-2 15,2-35 0-15,7-34 1 16,-1-36 38 0</inkml:trace>
  <inkml:trace contextRef="#ctx0" brushRef="#br0" timeOffset="28017.6493">20866 13577 82 0,'-39'-5'37'16,"1"55"-2"-16,-5 42-28 16,20 34-1-16,10 17 0 15,26 12-2-15,21-9 0 16,29-13-2-16,17-31 0 15,21-28 0-15,13-40-1 16,7-32 0-16,-2-35-1 16,-7-32-1-16,-22-31 2 15,-22-25-1-15,-28-21 0 16,-30-8 0-16,-29 2-1 15,-29 12 1-15,-21 21-1 0,-18 25 0 16,-5 34-1-16,4 28-4 16,27 51-14-16,11 14-19 15,32 19 1-15,27 7-2 16,31 4 0-16,27-3 40 15</inkml:trace>
  <inkml:trace contextRef="#ctx0" brushRef="#br0" timeOffset="28267.2497">22697 13368 95 0,'0'0'42'0,"-7"50"-1"16,3 15-35-16,1 25-3 15,3 19-2-15,3 13 1 16,-1 5-1-16,1 2-1 16,-2-3-2-16,4-15-3 15,-5-22-3-15,11-5-23 16,-9-30-9-16,8-24-1 15,-10-30-1-15,26-36 21 16</inkml:trace>
  <inkml:trace contextRef="#ctx0" brushRef="#br0" timeOffset="28516.8501">23144 13309 70 0,'0'-11'41'16,"-5"34"0"-16,-15 9-19 15,6 29-19-15,3 14 0 0,11 6 0 16,6 1 0-16,11-4-1 15,12-10 0-15,15-8-1 16,15-15-2-16,10-16 1 16,10-13-2-16,3-16-1 15,5-6-2-15,-8-16-4 16,5 5-11-16,-21-23-20 15,-2 3 1-15,-15-16-1 16,-8 4 9-16,-14-10 31 16</inkml:trace>
  <inkml:trace contextRef="#ctx0" brushRef="#br0" timeOffset="28688.4504">23899 13287 72 0,'-21'-9'39'0,"-5"19"1"16,5 34-29-16,-2 21-2 16,7 35-1-16,-6 9-3 15,6 27-1-15,-1 11-1 16,2 9-2-16,4 1-2 15,3-14-1-15,3-2-7 16,-14-27-26-16,11 3-6 16,-10-24 0-16,-6-12 0 15,-9-13 20-15</inkml:trace>
  <inkml:trace contextRef="#ctx0" brushRef="#br0" timeOffset="28969.2509">20840 16409 96 0,'-6'56'41'15,"-3"2"-1"-15,2 10-39 16,-1 9 2-16,3 6-1 16,-2-8-1-16,-2-2-1 15,3-7-4-15,4-17-3 0,22-6-22 16,-3-26-9-16,16-12-2 15,4-22-1-15,9-18 17 16</inkml:trace>
  <inkml:trace contextRef="#ctx0" brushRef="#br0" timeOffset="29374.8516">21827 15853 87 0,'108'-11'39'0,"7"7"-2"16,11 16-35-16,4 16-2 15,0 11 1-15,-13 7-1 0,-21 15 0 16,-32 7-2 0,-36 2 3-16,-45-4 0 15,-35 4-1-15,-29-5 3 16,-17-10-2-16,-7-5 2 0,9-11-2 15,15-9 2-15,33-8-2 16,36-6-1-16,40-8 1 16,35-1 0-16,28 8 0 15,15 11 0-15,8 4 1 16,-8 8 0-16,-18 18 2 15,-28 12-2-15,-33 13 2 16,-46 5-2-16,-33 0 2 16,-40-6-3-16,-31 8 2 15,-31-20-3-15,-13-14 3 16,-4-1-3-16,4-23-3 15,29 0-19-15,9-27-21 16,28-21 1-16,25-33-3 0,32 2 2 16,25-9 33-16</inkml:trace>
  <inkml:trace contextRef="#ctx0" brushRef="#br0" timeOffset="35256.062">3910 4471 36 0,'29'-25'30'16,"3"8"0"-16,-10-5-34 15,2 8 1-15,-2-2 2 16,0 8 0-16,-4 8 0 15,-7 8 1-15,-6 10 0 16,-6 5 1-16,-5 14 1 16,-9 6-1-16,-4 12 0 15,-8 8-1-15,-6 4 1 16,-7 6-1-16,-5 5 1 15,-7 6-2-15,-5 4 1 0,-4 2-1 16,-7 3 0-16,-9 7 0 16,-9 5 0-16,-9 3 1 15,-12 4 0-15,-9 5 1 16,-5 0 0-16,-4 3 0 15,1 5 0-15,2-3 1 16,2-2-1-16,7 1 0 16,8 1-1-16,6-7 1 15,5-1-1-15,0 0 0 16,1-2 1-16,-3-3 1 15,-1 3-1-15,0-5 2 16,-1 2 0-16,-1-1-1 16,4 6 0-16,1 1 0 0,5 8-1 15,3 8 1-15,6 11-1 16,0 12 0-16,6 9 1 15,2 9 0-15,5 4 0 16,5 2-1-16,7-6 2 16,9-7-2-16,13-8 1 15,12-19-2-15,12-7 1 16,15-11-1-16,9-7 1 15,13-10-2-15,8-7 1 16,12-7 0-16,5-7 0 16,6-2 0-16,2-6 1 15,6-13-1-15,8-10-1 16,4-10 1-16,5-14 0 0,10-10 1 15,4-12-1-15,7-17 0 16,5-10 0 0,0-8-1-16,2-10 2 15,-2-13-1-15,2-1 0 0,-6-12 0 16,1-4-1-16,-4-8 1 15,0-1 0-15,-2-11 0 16,1-3 0-16,-4-7 0 16,-1-8 0-16,-1-8 0 15,-2-6-1-15,-1-6 1 16,0-13-3-16,-4 7 2 15,-4-1-1-15,-2 8 1 0,-6 8-2 16,-4 20 1 0,-4 13 1-16,-6 22 0 15,-5 24 0-15,-3 21 0 16,-7 20-1-16,-4 32 0 15,-7 19 1-15,-5 26-2 0,-8 17 1 16,-8 19 1-16,-10 13 1 16,-11 16-1-16,-10 4 2 15,-8 0-1-15,-11 2 2 16,-10-7-2-16,-7 3 2 15,-9-3-2-15,-5-3 1 16,-4-10-1-16,-6 1 1 16,-5-7 0-16,-2-4 0 15,-6-3 0-15,0-3 0 16,-1-10 1-16,1-3-1 15,0-2 0-15,5-6 0 16,0-2-1-16,5 1 1 0,6-2-1 16,4-2 1-16,7-1-1 15,5 3 1-15,8-4-1 16,7-3 2-16,13 0-2 15,6-5 0-15,11-7 1 16,11-2-1-16,11-11 1 16,12-6-1-16,10-10 1 15,9-5-2-15,9-14 2 16,10-4 0-16,6-13 0 15,6-8 0-15,5-12-1 16,6-9 0-16,2-13 1 16,2-5 0-16,2-13-1 15,3-10 0-15,-3-7 1 0,0-9-2 16,-4-7 2-16,-3-1-1 15,-4-9 0-15,-2-2 0 16,-6-1 0 0,-5-3-1-16,-4-6 2 0,-6 3-2 15,-2 1 1-15,-8-2 0 16,-3 4 0-16,-5 10 0 15,-5 2-1-15,-5 7 1 16,-3 13 0-16,-3 6 0 16,-3 12-1-16,0 8 0 15,-3 6 1-15,0 3-1 16,0 12 1-16,0 4-1 15,0 8 0-15,-1 2 0 0,1 6 1 16,-4 6 0 0,1 9-1-16,-5 7 1 15,0 5 0-15,-5 10 0 16,1 8 0-16,-4 10 0 0,4 16 0 15,-3 5 0-15,1 10 0 16,7 2-1-16,1 7 2 16,7-2-1-16,5 0 0 15,6-2 0-15,6-4 0 16,6-2 1-16,3-3-1 15,4-3 1-15,7-3 0 16,4-1 0-16,0-4 0 16,6-4 0-16,4-5-1 15,6-5 0-15,6-5 0 16,4-2 0-16,3-8 0 15,3-6 0-15,4-5-1 16,2-4 1-16,1-10 1 0,-2-6-1 16,0-12 0-16,-1-13 0 15,-1-6 0-15,-5-14 0 16,-3-11 0-16,-5-10-1 15,-8-8 1-15,-4-9-1 16,-12-3 1-16,-8-7-1 16,-10-6 1-16,-8-1-1 15,-8-6 1-15,-7-3-1 16,-8-1-1-16,-8-1 1 15,-3 0-1-15,-6 0 0 16,-4 5-1-16,-12-4 1 16,-4 10 0-16,-13 6 0 15,-2 7 2-15,-10 5-1 0,-6 8 0 16,-5 4 1-16,-3 3 1 15,0 6 0-15,-3 0 0 16,1 4 2 0,-1-2-3-16,-2-2 2 0,-2-4 0 15,1-4-1-15,-5 1 1 16,3-4-1-16,-5-4-1 15,2-4-1-15,0-4 1 16,6-6-1-16,2-3 1 16,2 1 0-16,4-4 0 15,7 0 0-15,4 1 1 16,5 1 1-16,4 0-3 0,5 5 1 15,3 3 0-15,8-1-1 16,4 6 0 0,3 0 0-16,6 1 0 15,3 6-2-15,4 0 4 0,6 4-2 16,4-3 0-16,2 1 1 15,5 0-1-15,6 0 1 16,1-1-2-16,5-6 2 16,4 2-1-16,1-3 1 15,7 2 0-15,2 3-1 16,2 6 1-16,3 5 0 15,5 5 1-15,3 11-2 16,9 5 1-16,3 11 0 16,7 11 0-16,5 8-1 15,4 12 1-15,2 12 0 16,3 13-1-16,1 14 2 15,-5 19-2-15,2 10 1 0,-2 8 1 16,-3 13-1-16,2 5 2 16,3 4-1-16,0 3-1 15,2 3 1-15,2 0 0 16,-1 3-1-16,-5 5 2 15,-2-2 0-15,-10 4-2 16,-5 8 2-16,-12 2 0 16,-7 3-1-16,-13 1 1 15,-8 6 0-15,-9 1 0 16,-6 4 0-16,-9 2-2 15,-7-4 1-15,-7-3-1 16,-7 1 1-16,-8 0-2 16,-6-4 1-16,-6-6-1 0,-5-3 1 15,-2-1 1-15,-1-3 0 16,1 2-1-16,6-1 1 15,5-8 0-15,6-1-1 16,8 0 1-16,11-3-1 16,11-1 0-16,10 2 0 15,10-8 1-15,9-4-1 16,9-3 0-16,9-4 0 15,13-4 0-15,6-3 0 16,11-8 0-16,11-10 0 16,11-2 0-16,13-6 1 15,10-5-1-15,10-8-1 16,10-13 1-16,5-10 1 0,6-13-2 15,1-15 1-15,-1-17-1 16,0-22 1 0,-1-20-1-16,-2-14 0 15,-5-19 0-15,-5-18 0 0,-6-12 0 16,-10-13 0-16,-2-10 0 15,-10-5 0-15,-7-6 0 16,-11-10 0-16,-5 1 0 16,-9-7 0-16,-5 0 0 15,-9 1-1-15,-6 0 1 16,-8-5 0-16,-6 0 1 15,-6 1 0-15,-5 0 0 16,-7 4 1-16,-8 4 0 16,-7 0-1-16,-7 9 1 15,-10 4 1-15,-11 11-2 16,-10 6 1-16,-13 4 1 15,-6 7-1-15,-14 1 0 0,-5 6 2 16,-12 0-2-16,-7 6-1 16,-9 0 2-16,-8 4 0 15,-9-1-1-15,-6 8 0 16,-8-3 0-16,-2 2-1 15,-9 0 1-15,-3 1-1 16,-3-7 1-16,-1 5-1 16,-1 2 0-16,-2-5 0 15,-6 4 0-15,0 0 0 16,-2-1-1-16,2 2 1 15,-1 1 0-15,0-2-1 16,1-2 1-16,2-4 0 16,8-2 0-16,0-5 0 0,3-5-1 15,-3-7-2-15,12 0-13 16,-7-31-16-16,8-9-4 15,-2-6-2-15,-9-15 27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29:26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3323 16656 8 0,'-15'-13'6'15,"4"3"-3"-15,0-1-1 16,-2 3-3-16,-3-1-3 16,-3 8-6-16,-1-1 7 15,-3 2 3-15,1 6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40:50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10589 6254 47 0,'-6'-20'34'0,"0"6"2"16,-4 2-32-16,10 12 2 15,-6 19 0-15,7 13-3 16,-5 6 2-16,4 13-4 0,-3 8 3 16,1 7-2-1,-3 5 0-15,3 3 1 16,-3-7-2-16,1-4 1 15,-2-7-1-15,2-7 2 0,-3-10-3 16,3-4 1-16,0-9-1 16,0-7 0-16,4-5 0 15,0-14 1-15,0 0-1 16,19 8 1-16,-5-10-1 15,9-4 1-15,5 1 0 16,8 0-1-16,8-2 1 16,8 1-1-16,3-2 0 15,3 3 0-15,-1 1 0 16,-2-1-1-16,-6-3 1 15,-5 5-1-15,-10 2 0 16,-9-3 0-16,-5 5-1 16,-9-2-1-16,-11 1-1 0,11-12-2 15,-11 12-3-15,-4-12-8 16,4 12-15-16,-5-21-6 15,-2 3 2-15,-4-4 22 16,0-1 14-16</inkml:trace>
  <inkml:trace contextRef="#ctx0" brushRef="#br0" timeOffset="296.4005">10995 6358 31 0,'-7'-23'34'15,"0"6"2"-15,7 17-25 16,-20 7-1-16,20 32 0 0,-9 10-3 15,9 21-2-15,-2 14-1 16,3 17 0-16,0 7-1 16,3 11 0-1,0-8-1-15,2-6 0 0,-1-12 0 16,0-8-1-16,-3-14 0 15,1-11 0-15,-2-9-2 16,-1-11 0-16,0-8 0 16,-3-13-2-16,7-3-6 15,-4-16-17-15,4-22-12 16,4-2-1-16,9-11 1 15,3-9 28-15</inkml:trace>
  <inkml:trace contextRef="#ctx0" brushRef="#br0" timeOffset="904.8016">11544 6540 68 0,'-4'-22'37'0,"6"-1"0"16,7-5-35-16,10 3 1 15,8-9 1-15,12 6-2 16,5 1 0-16,8 3 0 0,6 3 0 16,2 13-1-16,-3 10 1 15,-5 16 0-15,-6 18-2 16,-10 15 1-16,-9 12-1 15,-10 10 1-15,-12 8-1 16,-10 4 1-16,-8-1 0 16,-12-2-1-16,-6-7 1 15,-8-8-1-15,-7-5 1 16,-2-4-1-16,-5-7 1 15,-1-6-1-15,3-6 0 16,7-6 0-16,8-8 0 16,6-5-1-16,13-3 1 15,14-5 0-15,15-4 0 0,13-3 0 16,13-1 0-16,12-2 1 15,8-4 2-15,10 1-2 16,4-9 0-16,2 2-1 16,-3 0 0-16,-4 0 1 15,-8-2-1-15,-8 0 0 16,-8 4-2-16,-9 3 2 15,-9 0-1-15,-8 2-1 16,-17 1-1-16,9-16-5 16,2 16-21-16,-11 0-11 15,-16-22 0-15,2-1 0 16,0-2 29-16</inkml:trace>
  <inkml:trace contextRef="#ctx0" brushRef="#br0" timeOffset="1747.2031">12435 6004 57 0,'-7'-20'36'16,"1"2"1"-16,-9 0-28 15,1 1-7-15,-7-6 1 16,-1 1 0-16,-10-6-1 15,-4-4-1-15,-8-3 1 16,-5-1-2-16,-10-1 1 0,-7 0-1 16,-6 2 2-16,-6-1-2 15,-6 6 1-15,-5 7-1 16,-5 4 1-16,-4 8 1 15,-2 3-2-15,-3 7 1 16,-5 10-1-16,1 5 0 16,-3 8 1-16,1 5-1 15,2 8 1-15,2 7 0 16,4 11-1-16,2 9 0 15,6 2 1-15,4 6-1 16,6 4 2-16,5 10-1 16,4 6 0-16,9 5-1 15,6 2 1-15,8 2 0 0,9 9 1 16,10 6-1-16,10 5-1 15,9 5 2-15,11 0-1 16,10 1 0-16,12-2 0 16,15 0 0-16,14-11 0 15,16-5 1-15,15-11-1 16,17-11-1-16,15-11 1 15,17-14-1-15,13-11 1 16,10-19-1-16,7-10-1 16,6-14 0-16,7-11 1 15,-1-13-1-15,-2-14 1 16,-5-7-1-16,-8-6 0 0,-6-7 0 15,-4-4 1-15,-12-2-1 16,-13-9 0-16,-10-5 0 16,-14-6 0-1,-10-7 1-15,-12-9 0 16,-17-3 0-16,-15-8 1 0,-13-11-1 15,-12-3 1-15,-17-3-1 16,-16-8 0-16,-14 4 1 16,-15-3-1-16,-11 6 0 15,-11 5 0-15,-10 8 0 16,-4 8 0-16,-6 12-1 15,7 19 1-15,-3 7-4 16,14 27-15-16,-14 3-17 0,14 20-5 16,5 17-1-1,9 17 8-15,10 21 34 16</inkml:trace>
  <inkml:trace contextRef="#ctx0" brushRef="#br0" timeOffset="7254.0128">1091 5289 30 0,'-18'1'11'15,"-5"-5"1"-15,12 7-1 16,-5-8-1-16,16 5-3 16,-17 0 0-16,17 0-1 15,0 0-1-15,0 0-1 16,0 0-1-16,0 0 1 15,22 2-2-15,0-1 0 0,5-3 0 16,11 2-2-16,4-4 1 16,8 3 0-1,3-2-1-15,-1-2 1 16,-2 0-1-16,-3 2 1 0,-8 1 0 15,-5 2 0-15,-11 0 1 16,-6 0 0-16,-17 0 0 16,0 0 0-16,0 0 0 15,-19 6 1-15,-8-5-1 16,-4 2 1-16,-8-5-2 15,-3 5 1-15,-6-4-1 16,0-2 0-16,2 1 0 0,1 1 0 16,3-1 0-1,8 1-1-15,5 1 1 16,6-1-1-16,8 1 0 15,15 0 0-15,0 0 0 16,21 8-1-16,9-8 1 0,9-1 0 16,10 1-1-16,9 0 1 15,4 0 0-15,3-2 0 16,-4 1 0-16,-8 1-1 15,-6 2 2-15,-10-1-1 16,-10 2 0-16,-8-1 1 16,-19-2-1-16,0 0 1 15,-13 13-1-15,-7-8 1 16,-8-1-1-16,-8 1 1 15,-6-3-1-15,-6 2 1 16,-3 0-1-16,-3-3 0 16,0 1 2-16,4 1-2 0,4-1 0 15,6 2 1-15,8-1-1 16,7 2 0-16,11-2 0 15,14-3 0-15,0 0-1 16,29 7 1-16,6-8 0 16,11-3 0-16,7 0 0 15,7-2-1-15,2 0 1 16,-2 0 0-16,-5 0 1 15,-10 1-1-15,-9 4 0 16,-13 2 0-16,-9-1 1 16,-14 0-1-16,0 0 0 15,-29 9 1-15,-1-6-1 16,-6 3 1-16,-8-2-1 0,-2-1 1 15,-5-2-1-15,1 0 0 16,4-1 0-16,3 0 0 16,5-2 1-1,6-1-1-15,5 1 1 0,6-1-1 16,5 4 0-16,4-1 0 15,12 0 1-15,0 0-2 16,0 0 0-16,33 5 1 16,4-8-1-16,10-1 1 15,11-4 0-15,5-2 0 16,3-1 0-16,-4 1 0 15,-7 4-1-15,-14-2-9 16,-10 20-20-16,-31-12-8 0,-6 18 0 16,-18-3-2-1,-8-7 40-15</inkml:trace>
  <inkml:trace contextRef="#ctx0" brushRef="#br0" timeOffset="15647.8276">2026 4569 23 0,'-11'34'9'16,"7"12"1"-16,-9 0 0 15,11 12 0-15,-7 2-1 16,8 8-1-16,-5 1-2 15,7 6 0-15,-4-6-2 16,6 3 0-16,-4-9-1 16,6-1 0-16,-3-10 0 0,3-7 0 15,-2-6 0-15,3-4-2 16,-4-4 2-1,1-2-1-15,-2-5 1 16,-1 0-2-16,-3-5 1 0,2 1-1 16,-2-3 0-16,0-1 1 15,-1-4-1-15,2 0-1 16,2-12 1-16,-4 15-1 15,4-15 0-15,-1 12 0 16,1-12 0-16,0 0 1 16,0 0-1-16,0 0 0 15,0 0 1-15,0 0-2 0,0 0 2 16,0 0 0-1,0 0-1-15,0 0 1 16,0 0-1-16,0 0 1 16,11 7-1-16,-11-7 1 15,0 0-1-15,17-1 0 0,-17 1 0 16,22 0 0-16,-7-1 0 15,3 0 0-15,3-3 1 16,1 0-1-16,3-1 0 16,5 1 0-16,4-4 0 15,3 2 0-15,3-1 1 16,1 1-1-16,3-3 0 15,1 3 1-15,2-1-1 16,-1 2 0-16,1-1-1 16,-2-1 1-16,0 3 0 15,1-1-1-15,1 4 1 16,3-3 0-16,-1 0 0 0,-1 0 0 15,2 0 0-15,0-1 0 16,-1 1 0-16,0-1 1 16,-1-1-1-16,-2 0 0 15,0 2 0-15,2 0 0 16,-3 1 0-16,0 0 0 15,1 0 0-15,-1-2 0 16,1 4 0-16,2-3 0 16,-2 0 0-16,-1 1 0 15,4-2 1-15,1 0-1 16,1 1 0-16,4-1 0 15,0-1 0-15,1 3 0 16,3 0 0-16,2-2 0 0,-1 4 0 16,-2 2 0-16,1-1 0 15,-2 2 0-15,-2 0 0 16,-1-1 0-1,-4 0 0-15,0 6 0 0,-2-6 1 16,-2 1-1-16,-3-1 0 16,-3 1 1-16,-1 0 0 15,-1-1 0-15,-1 0 0 16,-1-1-1-16,0 0 1 15,-1 2-1-15,0-4 1 16,0 0-1-16,-1 0 0 16,0-2 0-16,-1 2 0 15,-4-2 0-15,0-1 1 0,2 1-1 16,-1 2-1-1,-1 0 2-15,-1 0-1 16,1 2 1-16,1-2-1 16,1 1 0-16,1 1 0 0,-1 0 0 15,0-2 1-15,-1 2-1 16,0 0 0-16,-1-1 0 15,-1 2-1-15,0 6 1 16,-1-6 0-16,2 4 0 16,1-3 0-16,1 2 0 15,2-1 0-15,3 5 0 16,0-5 1-16,5 1-1 15,0 2 0-15,-1 0-1 16,4 4 1-16,1-2 0 16,4 2 0-16,0-3 0 15,1 3-1-15,-1 1 1 16,0-4 0-16,0 2 0 0,-2-3 0 15,2-1 0-15,0 1 0 16,0-1 0-16,0-2 0 16,2-3 0-16,1 4 0 15,0-4 0-15,0 0 0 16,-2 2 0-16,1-1 0 15,-2-1 0-15,0-1 0 16,-1 1 0-16,-3-1 0 16,0-1 1-16,0-1-2 15,0-2 1-15,0 0 0 16,-2 1 0-16,0 0 0 15,0 0 1-15,-3-1-1 16,0 1-1-16,-2 1 1 0,-1 0 1 16,-3-2-1-16,1 0 0 15,1 0-1-15,-2-1 1 16,0 3 0-1,1 0 0-15,1-2 0 0,-2 0 0 16,2 5 0-16,-1-1 0 16,0 0 0-16,-1 2 0 15,-1-2 1-15,1-2-1 16,-1 3 0-16,-1 0 0 15,-1 0 0-15,-1-2 0 16,-1 1 0-16,-2-4 0 16,-1 5 0-16,-2 0 0 0,-3-1 0 15,1-2 0-15,-2 2 1 16,-1 0-1-1,1 1 0-15,-1 0 0 16,1-3 0-16,-2 1-1 16,1-1 1-16,0 2 0 0,-2-1 0 15,-1-2 0-15,-2 2 0 16,1-2 0-16,-3 3 0 15,2-2 1-15,-1 1-1 16,1-2 0-16,1 3 0 16,1-1 0-16,1-2 0 15,2 2 0-15,0 0 0 16,1 0 0-16,0 1 0 15,0 0 0-15,1-1 0 16,-2 4 0-16,1-2 0 16,2 0 0-16,0 0 0 15,-2-2-1-15,1 2 1 0,0-1 0 16,1 0 0-16,0 0 0 15,-1-1 0-15,-1 1-1 16,2 1 1-16,0-1 1 16,0-1-1-16,0-1 0 15,-1 2 0-15,2 0 0 16,-1-2 1-16,1 1-1 15,1-2 0-15,-2-1 0 16,1 3-1-16,1-2 1 16,2-2 0-16,-1-1 0 15,2 0-1-15,0-1 1 16,0 1-1-16,1 1 1 15,1-2-1-15,1-1 1 0,-1 3-1 16,1 1 1-16,2 0 0 16,0 0 0-16,1 1 1 15,1 0-1-15,0 0-1 16,2 2 2-16,0-2-1 15,0-1 0-15,0 2 1 16,1-1-2-16,-2 0 2 16,2 2-1-16,1 1 0 15,0 0 0-15,1 1 0 16,0 2 0-16,0-1 0 15,-1 4 0-15,2-1 0 16,-1 1 0-16,-1-2 0 16,1 5 0-16,-1-2 0 0,-3-4 0 15,0 3 1-15,0-1-1 16,-4-2 0-1,1 3 0-15,-3-5 0 16,-1-1 1-16,-2 1-1 0,2 0 0 16,-1-2 0-16,-1 0 0 15,-1-2 0-15,5-1 1 16,-1 3-1-16,1 0-1 15,1-1 1-15,-2 1 0 16,0-1 0-16,2 0 0 16,-4 1 0-16,-2 2 0 15,-1-2 0-15,-4 1 0 16,1-3 1-16,-1-1-1 0,-2 2 0 15,0-1 0 1,1 2 0-16,-2-6 0 16,1 5 0-16,-1-3 0 15,-2 2 0-15,-2 2 0 0,-1-1 0 16,-1-1 1-16,-11 4-1 15,17-6 0-15,-17 6 0 16,0 0 1-16,15-8-1 16,-15 8 0-16,0 0 0 15,10-13 0-15,-10 13 0 16,0 0 1-16,6-16 0 15,-6 16-1-15,4-14 0 16,-4 14 0-16,2-21 1 16,1 7-1-16,-1-3 1 15,-1-2-2-15,2-7 1 16,0 2 1-16,1-6-1 15,-2-2 0-15,2 2 0 0,0-1 0 16,-1-1 0-16,2 0 1 16,-2 3-1-16,0-3 0 15,0 5 0-15,-2 0 0 16,1 0 0-16,0-2 0 15,-1 5 0-15,1-5 1 16,1 1-3-16,0 1 3 16,1 0-1-16,0 2 1 15,-1-1-1-15,1 4 1 16,-1 1-2-16,-2 4 1 15,0 1 1-15,0-1-1 16,-2 5 0-16,0 1 0 0,1 11 0 16,-3-17 0-16,3 17 0 15,-2-17 0-15,2 17 0 16,-4-11 0-1,4 11 0-15,0 0 0 16,-5-15 1-16,5 15-2 0,0 0 1 16,-5-13 0-16,5 13 0 15,0 0 0-15,-4-13 1 16,4 13-1-16,0 0-1 15,0 0 1-15,-10-13 0 16,10 13 1-16,0 0-1 16,0 0 0-16,-9-11 0 15,9 11 0-15,0 0 0 0,0 0 0 16,-7-10 0-1,7 10 0-15,0 0 0 16,0 0 1-16,0 0 0 16,-10-11-1-16,10 11 0 0,0 0 0 15,0 0 0-15,-13-3 0 16,13 3 0-16,0 0 0 15,-16-2 0-15,16 2 0 16,-17 0-1-16,5-5 1 16,-3 2-1-16,0 3 1 15,-2 0-1-15,-1-2 1 16,-2-2-1-16,-2 2 1 15,2 1 0-15,-1 0 0 16,-2 1 0-16,0 0 0 16,-2-4 0-16,-1 3-1 15,0 3 2-15,-1-2-1 16,-1 1 0-16,1-1 0 0,-1 0 0 15,-2 0-1-15,2 2 1 16,0 0 0-16,0 0 0 16,0 0-1-16,0-2 1 15,-1 2 0-15,0-2-1 16,-2 2 1-16,-1 0 0 15,-1-2-1-15,-2-2 1 16,-3 2 0-16,-3 0 0 16,-2 0 0-16,-4 0-1 15,-1-3 1-15,-5 0 0 16,1 3 0-16,-2-1-1 15,-3 0 1-15,-2-1 0 16,-3-1 0-16,-4 2 0 0,-5 0-1 16,-3-7 1-16,-3 4 0 15,-3-3 0-15,3 3 0 16,1 1-1-1,-1 3 1-15,1-2 0 0,4 1 0 16,0 4-1-16,0 0 1 16,-1 0 0-16,-4-3 0 15,-6 1 0-15,-3-3-1 16,-1 1 1-16,-4 0 0 15,2-1-1-15,-2 1 0 16,-1 4 1-16,2-3 0 16,3 3-1-16,-1 0 0 15,0 2 1-15,-1 1-1 0,-1-3 1 16,-2 3 0-1,-3-3 0-15,-1 2 0 16,-4-2 0-16,-4 1-1 16,-1 0 1-16,-4-3 0 0,-4 2 0 15,-2-1 0-15,-2 0-1 16,-3 0 1-16,-1 2 0 15,1 0 0-15,0-1 0 16,-1 1 0-16,5 0 0 16,-2-3-1-16,-1-2 1 15,0 1 0-15,-1-2 0 16,0-1 0-16,0-1 0 15,0 2 0-15,-1-2 0 16,3 3 0-16,2 0 0 16,5 1 0-16,5-2 0 15,1 2 0-15,5 3 0 16,1-2 0-16,5 3 0 0,0-2 0 15,2 5-1-15,1 0 1 16,0 1 0-16,5 2 0 16,-1-2 0-16,1 2 0 15,3 1 0-15,2-4 0 16,1-1 0-16,6-1 0 15,-1-2 0-15,6 0 0 16,2-3 0-16,5 0 1 16,2 0-1-16,0-1 0 15,3 1 0-15,2 0 0 16,0 2 0-16,1 0 0 15,0 2 0-15,3-1-1 0,0-1 2 16,3 2-1-16,2 1-1 16,3-4 2-16,2 0-1 15,1 0 0-15,3-2 0 16,2 2 0-16,3-1 0 15,1-1 0-15,4 0 0 16,2 0 0-16,3 0 0 16,4-1 0-16,5 2-1 15,13 0-2-15,-5 13-11 16,5-13-13-16,20 0-8 15,0 1-3-15,4-1 16 16,4 1 22-16</inkml:trace>
  <inkml:trace contextRef="#ctx0" brushRef="#br0" timeOffset="20343.4358">10813 5251 1 0,'-18'-12'9'0,"18"12"19"15,0 0-17-15,-5-15-1 16,16 19 2-16,-11-4-1 15,27 0-3-15,-7 0-2 16,12 10 0-16,4-4-1 16,14 7-1-16,2-7 1 15,12 8-2-15,-1-7 1 16,8 5-1-16,0-5-1 15,6 1 1-15,0-4-1 0,3 4-1 16,-2-3 1-16,2 2 0 16,2-4-2-16,1-1 1 15,0 1 0-15,-2 5-1 16,-1-2 0-16,-2-1 1 15,-3 3-1-15,2-2 0 16,-3 1 0-16,-2 4 1 16,0-3-1-16,2 1 1 15,3-3 0-15,1 2-1 16,1-1 1-16,3-1-1 15,-3 0 0-15,2-1 0 16,-3-1 1-16,-5-2-2 16,-1 4 1-16,-3-4-1 0,-5 1 1 15,-1 1 0-15,-2-1 1 16,0 1-2-16,1-2 1 15,0 2 0 1,-1-2 1-16,2 1-1 0,-1-2 1 16,0 1-1-16,2 1 0 15,-3-2 1-15,1 1-1 16,-1-2 0-16,0 0 0 15,0 3 1-15,1-3-1 16,0 2 0-16,1-3 0 16,1 1 0-16,0 1 0 15,-1 1 1-15,1-1-1 0,2-1-1 16,-3 3 1-16,2-1 0 15,-1 0 0 1,1 2 1-16,0-2-1 16,-2 4 0-16,1-2 1 15,1-1-1-15,-1 0 0 0,1 2 1 16,0-3-1-16,-2-1 0 15,1 2 0-15,0-4 0 16,0 2 0-16,-2 0 0 16,-2-1 0-16,1-1-1 15,-3 4 1-15,1-1 0 16,-3-4 1-16,-1 4-1 15,-1-4 0-15,-3 1 0 16,0 2 0-16,1-1 1 16,-2-2-1-16,-2 1 0 15,1 2 0-15,0-2 0 16,-1 3 0-16,0-1 0 0,0-1 0 15,-3 2-1-15,0 0 1 16,2 1 0-16,-2-1 0 16,-2 0 0-16,-1 1 0 15,0-2 0-15,-2 1 0 16,-1 1 1-16,1-1-2 15,0 2 1-15,-3-2 1 16,1 2-1-16,0 0-1 16,-1 1 2-16,-2-2-1 15,0-4 0-15,-2 2 1 16,0-3-1-16,-1 2 0 15,-1-1 0-15,-1-2 0 16,1-1 0-16,0 3 0 0,1 1 1 16,0 0-1-16,0 0 0 15,-1-2 0-15,0-1 0 16,-3 2 0-16,-2-1 0 15,-4-2 0-15,-5 2 1 16,-3-3 0-16,-2 0-1 16,-12 5 0-16,16-6 1 15,-16 6-1-15,9-11 1 16,-9 11-1-16,8-16 1 15,-5 2-2-15,1 0 1 16,-2-8-1-16,2-1 1 16,-2-2-1-16,0-7 1 15,0 0-1-15,-2-4 1 0,1-1 1 16,0-1-1-16,0 0 0 15,2 0 0 1,0-2 1-16,0-1 0 16,2 0-1-16,-2-1 1 0,0 0-1 15,-2 0 1-15,-1-2 0 16,-1 3-1-16,-3 1-1 15,1 0 1-15,-2 5-1 16,0 4 2-16,0 2-1 16,1 5-1-16,2 2 1 15,-1 4 1-15,1 1-2 16,1 5 2-16,-2 1 0 15,1-1-1-15,2 12 0 16,-9-21 1-16,9 21 0 16,-14-18-1-16,14 18 1 15,-22-16-1-15,8 11 0 16,-2 2 0-16,-4-1 0 0,-7 4-1 15,-4 0 0-15,-7 0 1 16,-7-1 0-16,-10-1 0 16,-9 0 0-16,-11-2 0 15,-8-2 0-15,-10 0 0 16,-5-2 0-16,-9 1 0 15,-4-1 0-15,-3-4 0 16,-6 4 0-16,2-1-1 16,-4 1 0-16,-5 0 1 15,0 0 0-15,-4-1 0 16,-3 2 0-16,-1 3 0 15,1-3 0-15,0 2 0 16,3 0 0-16,6-1 0 0,1 5 0 16,8-3 0-16,2 2 0 15,3-3 0-15,1 5 0 16,1 0 0-16,0 0 1 15,2-1-1-15,0 1 0 16,2-1 1-16,3 2-1 16,2 1 0-16,3 0 0 15,1-5 1-15,5 3-1 16,-2-1 1-16,0 2-1 15,1-1 0-15,-4 1 0 16,2-1 0-16,-1-1 1 16,1 0-1-16,1 0 0 0,2 2 0 15,4-5 0-15,3-1 0 16,6-1 0-16,3 0 0 15,3 1 0 1,3-1 0-16,-2 0 1 16,6 0-1-16,0 3 0 0,-1-1 0 15,3 0 0-15,-3 3 0 16,4-2 0-16,-1-1-1 15,3 3 1-15,1-2 0 16,1 1 0-16,0-1-1 16,2 2 1-16,1 2 0 15,2 1 0-15,0 1 0 16,1 1-1-16,-1 2 1 15,3 0 0-15,1 1 0 16,-2 4-1-16,2-2 1 16,2-2 0-16,1 0 0 15,4 3-1-15,0-5 0 0,2 2 1 16,2-1 0-16,3-3 0 15,-2-2 0-15,0 4 0 16,3-3 1-16,-2 1-1 16,0-2 0-16,1 1 0 15,1-1 0-15,1 3-1 16,1 0 1-16,3-2 0 15,-1-1 0-15,4 1 0 16,-1 0 0-16,2 2 0 16,2-3 0-16,0 1 0 15,1-2 0-15,2 1 0 16,3 2 0-16,3-1 0 15,1 0-1-15,2-2 0 0,11 0-3 16,-6 17-14-16,6-17-14 16,0 0-7-16,-3 17-2 15,3-17 18-15</inkml:trace>
  <inkml:trace contextRef="#ctx0" brushRef="#br0" timeOffset="26021.8458">18236 5621 18 0,'-19'-9'32'0,"3"-4"-1"16,-1-1-22-16,17 14 1 16,-11-12-1-16,11 12-1 15,19-10-2-15,5 10-1 16,7-5-2-16,14 6 1 15,7-3-1-15,17 1-1 16,5-3 2-16,12 3-2 0,1-2 0 16,7 1 0-16,0 2-1 15,4-1 0-15,1 1-1 16,2 1 2-16,1 0-3 15,1 0 2-15,2-1 0 16,-1-1-1-16,2 1 0 16,-2-2 1-16,-3-1 0 15,-4 1-2-15,-3 0 1 16,-5-2 0-16,-4 1 0 15,1 1 0-15,-2-2 1 16,-2 1-1-16,1-1 0 16,0 3 0-16,3-2 0 15,2 2 0-15,2 0-1 0,-2 2 1 16,1 0 0-16,-1 3 0 15,-1-1 0 1,-2 0 0-16,-3 0 0 16,1-1 1-16,-2 3-1 0,1-3-1 15,-4 2 2-15,1 0-2 16,-1-2 1-16,-3 2 0 15,-2 2 0-15,-2 1 0 16,-2-2 0-16,0 0 0 16,-1 2-1-16,-2 2 2 15,1-1-2-15,3 2 2 16,-1-3-1-16,4 2 0 15,2-1 0-15,-1 2 0 16,2-2 1-16,0 1-1 16,3 0 0-16,0 0-1 15,1 2 1-15,-4-1 0 16,-1 0 0-16,1 0 0 0,-4 0-1 15,-4-2 1-15,-5-2 0 16,-4 1 1-16,-4-4-1 16,-5 1 0-16,-4-3 0 15,-4 0 0-15,-5 0 0 16,-5 1 0-16,-1-4 0 15,-3 1-1-15,-2 0 1 16,-6-1 0-16,0-3 0 16,-3 1 1-16,0-3-1 15,-1 0 0-15,-1-1 0 16,-1-3 0-16,1-1 1 15,0-1-1-15,-1-3 1 16,0-6-1-16,-1 2 1 0,1-5-1 16,-1-7 1-16,-1-4-1 15,2-4 0-15,-2-3 1 16,1-6-1-1,1 0 1-15,-1-8-1 0,1-2 1 16,-1-1 0-16,3 3 0 16,-4 2 0-16,0-1 0 15,-3 2 1-15,2 5-2 16,-5 6 1-16,2 5 0 15,-3 1-1-15,-1 4-1 16,2 1 1-16,-2 8 0 16,2 2-1-16,-4 5 1 0,3-1 0 15,-4 1-1-15,2 3 1 16,-4 1 1-16,1 1-2 15,-3-1 1 1,-1 1 1-16,1-3-1 0,-5 4 0 16,4-1 0-16,4 12-1 15,-15-20 1-15,4 11 1 16,0 1-2-16,-4-2 1 15,-2 1 0-15,-4-2 0 16,-7-4 0-16,-6 0 0 16,-10 2 0-16,-6-3 0 15,-8-3 0-15,-9-2 0 16,-9-1 0-16,-8 3-1 0,-9-1 1 15,-8 1 0 1,-7-3 0-16,-9-1 0 16,-9-1 0-16,-4 5 0 15,-8 0-1-15,-4 0 2 0,-4-1-1 16,-4 3-1-16,-8 4 1 15,-2 2 0-15,-3 2-1 16,-5 1 1-16,-1 2 0 16,-3 1-1-16,-2 3 1 15,6-1 0-15,4 1 0 16,9 0 0-16,6 2 0 15,8-1 0-15,4 2-1 16,4 2 1-16,6-1 0 16,3 3-1-16,-2-1 1 15,3 1-1-15,1 0 2 16,6 1-2-16,7-5 1 15,9 0 0-15,8-1 0 0,8-1 0 16,8-2 0-16,6 0 0 16,3-1 0-16,2 3 0 15,0 0-1-15,2 1 1 16,-1 1 0-16,2 1-1 15,2 1 1-15,3 0 0 16,6 1 0-16,3-2-1 16,5 1 2-16,7-2-1 15,4 0 0-15,4 0 0 16,5 2 0-16,2-1 0 15,5 2 0-15,1 2 0 16,3 1 0-16,1 7-1 16,0-1 1-16,0 2 1 0,1 4-1 15,-2 0 0-15,0 3 0 16,-3 4-1-16,1-1 1 15,-3-2 0 1,3 5 0-16,-3 3-1 0,2 4 2 16,3 2-2-16,2 8 2 15,4 3 0-15,3 4-1 16,4 5 1-16,-1 6-1 15,2 0 0-15,2 2-1 16,-2-1 3-16,0-5-4 16,-2 0 2-16,0-5 0 15,0-6-1-15,-3-5 1 16,3-3-1-16,0-3 1 0,8-2-3 15,-2-7-1 1,11 14-13-16,-12-14-14 16,8 5-5-16,-6-7-2 15,1-2 11-15,-8-5 27 0</inkml:trace>
  <inkml:trace contextRef="#ctx0" brushRef="#br0" timeOffset="26552.2467">12645 7676 49 0,'-29'-14'35'16,"12"11"0"-16,17 3-29 15,17 10-4-15,25 16 4 16,33 14-2-16,24 9 1 15,26 12-2-15,16 9 0 16,13 9-1-16,5 3-1 16,-2-2 1-16,-9-4-3 15,-16-4 1-15,-26-10 1 16,-19-5-2-16,-20-9 0 15,-21-9-3-15,-12 0-6 16,-25-12-22-16,-1-1-3 16,-13-4-2-16,-1 0 5 15,-6-6 32-15</inkml:trace>
  <inkml:trace contextRef="#ctx0" brushRef="#br0" timeOffset="26957.8474">14921 9087 66 0,'6'-48'36'16,"-10"14"0"-16,4 34-33 0,-24 21 1 15,10 33-2-15,-2 22 2 16,5 24-1-16,-1 14 0 16,5 13 0-16,-1 1-1 15,7-5-1-15,6-9 0 16,6-6 1-16,4-13-3 15,-2-15 1-15,4-11-3 16,-1-15-2-16,13 4-17 16,-5-30-14-16,11-15-3 15,0-21 1-15,8-20 17 16</inkml:trace>
  <inkml:trace contextRef="#ctx0" brushRef="#br0" timeOffset="27316.6481">15494 9428 69 0,'-25'16'36'0,"-5"21"0"16,-6 22-34-16,4 24 2 16,9 8-2-16,17 5 1 15,8 3 0-15,21-2-1 16,16-16-1-16,21-17 0 15,15-20 1-15,15-22-2 16,5-17 1-16,2-17-1 16,-1-26 0-16,-11-22 0 15,-13-18 1-15,-17-18-1 0,-23-16 0 16,-22-3 1-16,-27-5-1 15,-21 1 0 1,-23 4 0-16,-9 15 0 16,-8 16 0-16,-1 16-1 0,2 28 1 15,4 18-2-15,12 22 1 16,8 16-2-16,15 25-4 15,4 0-20-15,26 16-11 16,8 1 2-16,14-5-3 16,11-6 30-16</inkml:trace>
  <inkml:trace contextRef="#ctx0" brushRef="#br0" timeOffset="27909.4491">16538 9202 74 0,'-23'-10'39'0,"-12"9"-1"15,-4 17-36-15,-5 24-1 16,5 21 2-16,4 16 0 16,9 17 0-16,9 11-2 15,14 7 1-15,16-5 0 16,19-12 0-16,14-14-1 15,16-14-1-15,10-22 1 16,7-21-1-16,-3-23 0 16,0-19 0-16,-9-22 0 0,-6-16 1 15,-9-20-1-15,-17-14 0 16,-16-10 1-16,-19-1 0 15,-18 3-1 1,-22 5-1-16,-16 11 0 0,-13 13-2 16,-3 22-1-16,-6 9-11 15,20 27-20-15,0 5-5 16,22 11 2-16,14 2 1 15,22-7 37-15</inkml:trace>
  <inkml:trace contextRef="#ctx0" brushRef="#br0" timeOffset="28455.4501">17064 8605 84 0,'-93'-90'38'15,"-23"-1"-1"-15,-34 4-39 16,-28 11 1-16,-27 14 0 16,-23 14 0-16,-24 16 2 15,-23 25-1-15,-9 36 0 16,2 34 1-16,10 33 0 15,19 41 0-15,27 33 1 16,31 31 0-16,38 24-1 16,46 19 0-16,48 12 1 15,52 3 0-15,57-10-1 16,45-21 1-16,50-26-1 15,40-26 0-15,43-32 0 0,30-29 1 16,26-39-1-16,16-30-2 16,6-23 2-16,0-26-1 15,-8-23 0-15,-13-20-1 16,-16-21 1-16,-26-18 0 15,-23-16 0-15,-27-12 1 16,-27-14-1-16,-21-14 1 16,-28-11 0-16,-27-12-1 15,-35-10 1-15,-25-12 0 16,-35-5 0-16,-30-1-1 15,-29 4 0-15,-24 4-1 16,-23 20-1-16,-11 21 0 16,-3 30-3-16,0 28-3 0,23 51-20 15,2 17-12-15,28 28 1 16,21 19-2-16,33 17 26 15</inkml:trace>
  <inkml:trace contextRef="#ctx0" brushRef="#br0" timeOffset="29453.8518">15107 10932 57 0,'-9'46'35'0,"-23"20"0"16,-18 20-32-16,-23 14 0 15,-10 18 0-15,-13 4 1 16,-5 5 0-16,-4-2-2 16,9-10 1-16,8-19-1 15,18-14-2-15,19-13-2 16,12-16-2-16,24-5-24 15,5-16-8-15,13-7 0 16,-2-8-2-16,4-4 32 0</inkml:trace>
  <inkml:trace contextRef="#ctx0" brushRef="#br0" timeOffset="29953.0527">13734 12523 24 0,'-45'5'31'15,"4"1"0"-15,1 1-25 0,-1-4 0 16,10 8 2-16,-5 1-1 15,7 17 0-15,-9 6-1 16,5 21-1-16,-6 11-1 16,5 21 0-16,-1 13-1 15,8 17 0-15,7 2-1 16,11 1-1-16,12-8 2 15,15-9-3-15,14-18 1 16,14-20-1-16,9-21 1 16,4-24-1-16,0-28 1 15,-1-21 0-15,-8-20-1 16,-10-15 1-16,-14-12 0 0,-14-3-1 15,-13 0 0-15,-13 8 1 16,-11 14-1-16,-10 21-1 16,-5 23 1-1,-1 18 0-15,3 22-1 0,2 17 0 16,12 16-1-16,4 3-4 15,23 17-6-15,-6-20-18 16,27 0-7-16,4-15 1 16,12-16 5-16,4-22 31 15</inkml:trace>
  <inkml:trace contextRef="#ctx0" brushRef="#br0" timeOffset="30249.4532">14128 12887 30 0,'-34'11'34'0,"1"39"2"15,-12 12-20-15,18 29-2 0,-3-2-4 16,21 11-3-16,14-15-2 16,22-8-1-16,17-25-1 15,18-17-1-15,10-23-1 16,3-20 0-16,-3-25 0 15,-10-23 0-15,-19-18 0 16,-21-17-1-16,-26-11 0 16,-23-3-1-16,-22 0 0 15,-18 8 0-15,-12 13 0 16,-8 14-1-16,7 19-2 15,5 12-3-15,29 28-14 16,8-2-16-16,38 13 0 16,4-17-1-16,28 2 23 0</inkml:trace>
  <inkml:trace contextRef="#ctx0" brushRef="#br0" timeOffset="30686.254">14172 12004 71 0,'-108'-21'39'16,"-25"16"-2"-16,-4 32-32 15,-23 26-1-15,0 35 0 16,5 25-2-16,17 37 2 16,17 39-4-16,23 36 2 15,22 21-2-15,31 9 0 16,33 8 1-16,32-11-1 0,30-17 1 15,28-23-1-15,30-41 1 16,15-40-1-16,21-41 1 16,15-37-2-1,7-39 2-15,2-38 0 0,-3-37-1 16,-4-34 1-16,-12-29-2 15,-12-29 2-15,-20-25-2 16,-24-21 2-16,-31-14-1 16,-33-11-1-16,-39 1 1 15,-33 0 0-15,-38 13 1 16,-34 18-1-16,-26 25 1 15,-18 32-1-15,-2 30 1 16,6 34-1-16,18 36 0 0,19 28-3 16,32 31-2-1,30 7-13-15,51 35-21 16,26-3-1-16,38 5-1 15,22-10 12-15,24-13 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1:13:28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6883 5924 37 0,'0'0'34'16,"0"0"1"-16,-26-15-26 15,-4 9-4-15,-16-6-1 0,-7 3-1 16,-12-4-1-16,-4 0-1 15,-12 0 0-15,-4 4 1 16,-4-2-2 0,-4 2 1-16,-5 1 0 0,-2 2 0 15,-6 0-1-15,-4 4 1 16,-3 0 0-16,-2 0-1 15,0-1 1-15,3 3-1 16,1-1 0-16,6 1 0 16,5-1 1-16,7 0-1 15,5-1 0-15,6 1 0 16,5 2 0-16,4 3 1 0,4 0-1 15,2-2 0-15,4 7 1 16,6-2-1 0,2 0 1-16,6 3 0 15,4-4-1-15,5 1 1 0,6 2-1 16,4-2 0-16,6 0 0 15,3 3 0-15,5 4 0 16,2 3 1-16,3 8-1 16,1 6 0-16,0 9 0 15,3 14 1-15,-1 8 0 16,5 12 1-16,-1 14-1 15,3 12 0-15,2 8 0 16,0 8 0-16,2 9 0 16,0 8-1-16,-1 11 0 15,-1 2-1-15,-2 3 3 16,-2 2-3-16,-2 8 2 15,0 6 1-15,-1 0 0 0,0 0-3 16,1 2 4-16,2 7-1 16,1 2-2-16,1 5 3 15,2-3-2-15,1-2 1 16,-1-1-3-16,3 2 3 15,-3-7-2-15,-1-1 1 16,-1-6-1-16,1-6 0 16,-3-2 0-16,3 0 0 15,-5-3 1-15,-1-1-1 16,0 0 0-16,0-7-1 15,0 0 2-15,-2-2-2 16,-1-3 1-16,-1-4 0 16,3 0 0-16,-2-7 1 0,1 2-2 15,0-3 2-15,0-2-1 16,2-2 0-16,2-4 1 15,0-3-2-15,2-6 0 16,-1 1 2-16,6-11-2 16,-1-3 2-16,2-7-2 15,0-4 0-15,0-2 0 16,1-1 1-16,0-2 0 15,3-8 0-15,-4 5 0 16,1-3 0-16,1 0 0 16,1 0-1-16,-3 1 1 15,1-4-1-15,0 5 1 16,-1 5 0-16,-2-1-1 0,-1 4 1 15,1-4 0-15,-2 7-1 16,-2-7 1 0,1-3-1-16,0-3 1 15,1-9 0-15,0-3 0 0,2-9 0 16,1-9-1-16,3-6 1 15,4 2 0-15,4-8 0 16,7-8 0-16,8-3 0 16,12-5 0-16,10 1 0 15,16-3 1-15,17-8-1 16,18-6 1-16,17-3-1 15,20-2 0-15,24 3 1 16,20-5 0-16,21-3-1 16,24 7 0-16,17 2 1 15,23 4 0-15,18 4 0 16,20 4 0-16,8-2 0 15,17 6 0-15,11-1 0 0,12 1-1 16,15-5 0-16,57-1 0 16,-24 0-1-16,21-4 0 15,10 6 0-15,17-6 0 16,42 2 1-16,-13 0 0 15,3 5 0-15,1 0 0 16,5 0 1-16,2 0 0 16,53-2 0-16,-50-2 0 15,-28 4 0-15,23-1-1 16,-2-3 2-16,5-1 0 15,-19 0 0-15,-9 1-1 16,-54-7 1-16,36 5-1 16,-13-4 2-16,-18-3-2 0,-21 0-1 15,-69-4-1-15,23 2-1 16,-26-4 2-16,-29-2 0 15,-34-1-1-15,-24-5 0 16,-24-3 0-16,-21-3 0 16,-23-4 1-16,-21-10 1 15,-19-11 0-15,-17-2-1 16,-15-10 0-16,-20-9-1 15,-18-10 1-15,-13-9-1 16,-16-13 0-16,-10-10 1 16,-10-13-2-16,-7-19 2 15,-3-16-1-15,-3-20 1 0,2-19 0 16,-1-17 1-16,1-20 0 15,3-18 0-15,-2-10 0 16,-1-10 0 0,-1-6 2-16,-4-4-1 0,0-6-3 15,-1-4 1-15,1 0 1 16,6-4-2-16,5 1-1 15,7-2 1-15,7-3-2 16,4 3 2-16,4 5 2 16,0 10-2-16,-3 10 1 15,-5 17 0-15,-8 11 0 16,-7 18 1-16,-9 15-1 15,-6 18 0-15,-5 14 1 0,-7 13-1 16,-3 17-2 0,-4 12 2-16,-4 18 0 15,-3 9-1-15,-4 13 0 16,-2 9 1-16,-6 13-1 0,-2 9 1 15,-5 7 0-15,-2 6 0 16,-1 6 1-16,-4 7-2 16,-1 3 1-16,-4 6 0 15,-1 7 0-15,-4 0 0 16,-4 5 0-16,-6 3-1 15,-8 0 1-15,-6 4 1 16,-6 2-1-16,-8 1-1 16,-9 2 1-16,-10 2-1 15,-10-3 1-15,-11-1 0 16,-7 3-1-16,-13-4 0 15,-15-1 0-15,-15 2 0 16,-14-1 0-16,-12-2 1 0,-12 3-2 16,-12-2 1-16,-11-2 1 15,-8 0-1-15,-13 3-1 16,-10-6 1-16,-12 1 0 15,-8 2 0-15,-11-2 0 16,-4-2 1-16,-9 2-1 16,-8 1 1-16,0 1 0 15,2-1 0-15,0 1 0 16,-6-1 0-16,2 1 1 15,-4 2 0-15,4 6-1 16,-2-5 0-16,-1 3 1 16,1 3 0-16,1 1-1 15,8 1 0-15,3-3-1 0,7 0 1 16,2-3 0-16,5 0-1 15,7-3 1-15,1 1-1 16,9-2 1 0,6-2-1-16,8 3 0 0,8 0 0 15,11 0 1-15,11-1 0 16,13-3 0-16,15 2 0 15,12-1 0-15,14 1 0 16,13-4 1-16,14 4-1 16,11-1 0-16,12-1 0 15,7 7 0-15,12 0 0 16,11 5 0-16,10-1-1 15,13 5 1-15,12 0 0 0,12 7-1 16,12 1-2 0,20 6-4-16,1-12-16 15,35 8-14-15,16-13-2 16,4 12 0-16,23-12 31 0</inkml:trace>
  <inkml:trace contextRef="#ctx0" brushRef="#br0" timeOffset="904.8016">19240 4956 71 0,'11'17'36'0,"-14"13"0"16,-19 23-37-16,-10 32 2 15,-11 18-1-15,-12 17 0 16,-10 11 1-16,-10 1-1 16,-6-4 1-16,1-8-1 0,4-11 0 15,10-17-1-15,11-14 1 16,12-17-3-16,6-25-10 15,20-9-21-15,3-15-1 16,14-12 0-16,-7-27 12 16,6-7 23-16</inkml:trace>
  <inkml:trace contextRef="#ctx0" brushRef="#br0" timeOffset="1185.6021">18419 5547 72 0,'-10'28'37'15,"8"16"-2"-15,5 9-34 16,-2 13 1 0,2 1 0-16,5 5 0 15,0-1-1-15,2-2 1 0,3-8-2 16,4-9 2-16,3-12-2 15,8-10 2-15,8-9-2 16,12-10 1-16,12-12 0 16,12-13-1-16,9-8-2 15,4-15-5-15,16 4-25 16,-14-8-5-16,-3-3 0 15,-16-3-1-15,-13-3 32 0</inkml:trace>
  <inkml:trace contextRef="#ctx0" brushRef="#br0" timeOffset="1560.0027">19497 4204 61 0,'0'0'36'15,"7"30"0"-15,-2 5-32 16,7 18 2-16,-1 11-1 15,5 6-3-15,0 5-1 16,0-2-3-16,3-3-6 16,-13-17-27-16,9-12 0 15,-8-18-2-15,-7-23 4 16,0 0 33-16</inkml:trace>
  <inkml:trace contextRef="#ctx0" brushRef="#br0" timeOffset="1840.8032">19394 3991 81 0,'31'-24'37'0,"11"6"-1"15,5 5-36-15,6 13 1 16,3 9-1-16,-3 14 1 15,-8 10-1-15,-13 13 0 16,-18 13 0-16,-14 8 0 16,-13 2 0-16,-13-1 0 15,-9-1-1-15,-3-12 0 16,-2-4 0-16,1-11-2 15,10-3-7-15,-3-21-24 0,20-7-1 16,12-9-2 0,3-25 4-16,13 0 33 15</inkml:trace>
  <inkml:trace contextRef="#ctx0" brushRef="#br0" timeOffset="2090.4036">19890 4305 63 0,'9'27'37'0,"-3"0"-1"16,7 11-31-16,-2-3-2 15,11 1 0-15,3-8 0 16,8-1-1-16,5-10-1 16,2-8 0-16,1-12-1 15,-4-12 1-15,-4-10-1 16,-7-8-1-16,-9-7 1 15,-11-10-1-15,-7 2-2 16,-10-11-4-16,6 18-14 0,-13-9-14 16,6 8-2-16,-3 1 2 15,10 10 21-15</inkml:trace>
  <inkml:trace contextRef="#ctx0" brushRef="#br0" timeOffset="2293.204">20425 3775 69 0,'13'12'36'0,"-7"23"0"16,-3 10-33-16,6 18 0 16,2 8-1-16,4 9-1 15,3 4-1-15,1-5-2 0,9 1-13 16,-8-23-20-16,4-9-1 15,-7-23-1-15,-2-12 13 16,-15-13 24 0</inkml:trace>
  <inkml:trace contextRef="#ctx0" brushRef="#br0" timeOffset="2449.2043">20284 4230 75 0,'35'4'35'0,"8"-15"-3"16,9-7-57-16,20-5-10 0,9-9-1 15,7-3 1-15,2 2 25 16</inkml:trace>
  <inkml:trace contextRef="#ctx0" brushRef="#br0" timeOffset="2901.6051">21207 3973 82 0,'-4'25'37'15,"-1"3"0"-15,9 5-36 16,1 10 0-16,7 6 0 16,5 2 0-16,5 0 0 15,6-13-1-15,2-13 1 16,6-11-2-16,3-20 1 15,4-14-1-15,-3-17-1 0,0-16 1 16,-6-11-1-16,-7 0-1 16,-7-5 1-16,-8 9 0 15,-7 9 0-15,-6 22 1 16,-4 18 1-16,0 26 0 15,5 21 1-15,3 24 1 16,11 17 0-16,5 14 0 16,11 15 0-16,4-2-1 15,7 4 1-15,-3-7 0 16,-4-6-1-16,-9-10 1 15,-13-11 0-15,-19-15-1 16,-19-13 0-16,-15-12 0 16,-16-15-2-16,-9-10-1 0,-8-21-5 15,11-4-18-15,-7-27-12 16,22-13-1-16,12-17 0 15,22-7 20-15</inkml:trace>
  <inkml:trace contextRef="#ctx0" brushRef="#br0" timeOffset="3182.4056">21955 4043 68 0,'-4'42'35'0,"3"7"0"15,0 2-33-15,8 3 2 16,6-13-1-16,14-12-1 0,6-19-1 15,7-14 0-15,3-16-1 16,-3-16 0 0,-5-15 1-16,-12-9-2 15,-12-7 0-15,-18 4 0 0,-14 9-1 16,-16 8 0-16,-8 14-1 15,-10 10-2-15,10 20-8 16,-6 0-18-16,24 14-3 16,15-3 0-16,12-9 10 15,36 13 24-15</inkml:trace>
  <inkml:trace contextRef="#ctx0" brushRef="#br0" timeOffset="3416.406">22395 3924 64 0,'5'36'37'0,"-2"-6"0"15,10 5-26-15,2-7-5 0,17 0-1 16,3-14-1-16,10-7-3 16,5-14 0-16,0-11 0 15,-1-10 0-15,-9-7-2 16,-8-9-1-16,-14-2 1 15,-12 1-3-15,-13 2 0 16,-3 10-7-16,-18-8-17 16,11 18-9-16,-1 1 0 15,18 22 2-15,-9-15 28 16</inkml:trace>
  <inkml:trace contextRef="#ctx0" brushRef="#br0" timeOffset="3634.8064">22929 4013 94 0,'17'44'39'0,"-13"-21"-16"16,3 6-14-16,-7-29-3 15,0 0-2-15,-1-23-1 16,1-12-1-16,0-14-2 16,3-7 0-16,7-6-2 15,5-2 2-15,9 6-3 16,7 3-1-16,10 24-9 15,-8 6-23-15,9 28-1 16,-9 12-3-16,-3 25 1 16,-12 14 34-16</inkml:trace>
  <inkml:trace contextRef="#ctx0" brushRef="#br0" timeOffset="4290.0075">20201 5574 90 0,'-15'-21'39'15,"3"14"-2"-15,0 20-37 16,18 17 1-16,6 8 0 0,6 8-2 15,3 3 2-15,1 1-2 16,-2-3 1-16,-3-9 0 16,-5-10 0-16,-7-11 1 15,-5-17-1-15,-12-11-1 16,-7-18 0-16,-4-13 1 15,-6-11-2-15,-2-7-1 16,-2-4 2-16,6 5-2 16,7 5 2-16,9 13-2 15,11 11 2-15,16 16 1 16,14 9 0-16,16 10 1 15,16 3-2-15,10-4 1 16,8 0 0-16,4-6 1 0,-2-6-1 16,-6-4-1-16,-10-6 1 15,-15-5 0-15,-14-5 0 16,-20 1 1-16,-16 1 0 15,-15 3 0-15,-10 8 0 16,-10 3 1-16,-6 8-2 16,-3 11 1-16,4 20 1 15,5 11 0-15,8 14-1 16,15 9 1-16,10 1-2 15,14 4 0-15,13 0 0 16,15 1-6-16,4-32-11 16,21-7-20-16,-1-25-1 15,2-12-1-15,-3-19 11 0,-3-13 28 16</inkml:trace>
  <inkml:trace contextRef="#ctx0" brushRef="#br0" timeOffset="4508.4079">21122 4872 93 0,'-5'32'40'16,"13"25"-1"-16,0 9-37 16,8 16 0-16,4 12 0 15,2 4 0-15,2 5-2 16,-2-7 0-16,-1-10-3 15,-7-16-1-15,2-5-9 0,-21-30-21 16,8-12-6 0,-14-18 1-16,-4-16-1 15,-12-18 34-15</inkml:trace>
  <inkml:trace contextRef="#ctx0" brushRef="#br0" timeOffset="4789.2084">20921 5320 76 0,'8'-13'37'0,"17"3"2"16,4 0-34-16,9 9-3 15,7 5 1-15,9 7-2 16,2 11 1-16,-1 8-1 16,-3 9-1-16,-4 8 1 15,-2 2 0-15,-2-3-1 16,-1-6 2-16,1-8-2 15,-2-17 0-15,1-12 0 0,1-19 0 16,-2-19 0-16,-5-15-2 16,-9-11 1-16,-8-4-3 15,-15-6-2-15,-1 15-10 16,-24-2-18-16,3 16-3 15,-8 10-1-15,4 18 7 16,3 9 31-16</inkml:trace>
  <inkml:trace contextRef="#ctx0" brushRef="#br0" timeOffset="5038.8088">21933 5470 89 0,'11'29'40'0,"2"-1"0"15,-12-13-35-15,8-4-1 16,-9-11-1-16,6-15-1 15,-8-10-2-15,-2-9 1 16,-2-12-1-16,0-7 0 16,0-8-1-16,2-2 0 15,5 2-4-15,2 2-2 16,14 25-15-16,-7-5-17 15,14 18 0-15,0 1-1 16,7 18 11-16,-2 0 29 16</inkml:trace>
  <inkml:trace contextRef="#ctx0" brushRef="#br0" timeOffset="5319.6093">22290 5256 88 0,'4'41'39'0,"8"4"1"15,-3-6-35-15,4-3-1 0,-1-4-1 16,3-5 0-16,-3-12-2 15,2-15 0-15,-1-11-1 16,2-14 0-16,-2-15-1 16,2-12 1-16,2-16-1 15,5-6 0-15,4 1 0 16,2 7 1-16,2 9 0 15,1 18 0-15,-1 20 1 16,2 23-1-16,-4 26-1 16,-5 14 0-16,2 13-2 15,-10-3-9-15,12 22-23 16,-11-13-4-16,3 0-1 15,-6-17 0-15,8-6 31 0</inkml:trace>
  <inkml:trace contextRef="#ctx0" brushRef="#br0" timeOffset="5756.4101">21665 6131 82 0,'22'30'39'16,"14"14"1"-16,-1 6-36 16,10 5-1-16,7-6 0 15,0-5 0-15,1-10-1 16,-3-10 0-16,-9-16 0 15,-5-16-2-15,-10-12 1 16,-7-18-2-16,-9-14 0 0,-6-6-2 16,-4 0-2-16,-7-7-6 15,14 15-23 1,-5 0-5-16,9 14 0 15,2 11 0-15,16 10 31 0</inkml:trace>
  <inkml:trace contextRef="#ctx0" brushRef="#br0" timeOffset="6848.412">22557 5962 78 0,'-40'8'38'16,"-6"-5"-2"-16,0 8-33 0,2 7 1 15,11 14-1 1,11 7-1-16,7 8-1 15,13 3 0-15,8-1 0 16,10 1 0-16,7-3 0 0,5-16-1 16,4-10 1-16,-1-18-2 15,1-15 0-15,-3-16-2 16,-3-13 1-16,-8-12 0 15,-4-4 0-15,-6 6 0 16,-5 7 0-16,-2 10 0 16,-1 15 2-16,0 19 1 15,0 0-1-15,17 29 0 16,-3 6 1-16,5-1 0 15,7-3-1-15,4-1 2 16,4-10-1-16,3-9-1 16,2-8 1-16,3-14-2 15,-2-10 0-15,-4-11-1 0,-5-12 1 16,-7-11-2-16,-8-12 2 15,-6-8-1-15,-11-6 2 16,-10 0 1-16,-5 4 0 16,-5 4-1-16,2 16 1 15,-3 12 0-15,1 21 0 16,0 20 1-16,4 27-2 15,6 14 1-15,6 23 0 16,6 18 0-16,8 4 0 16,8 7 0-16,10 3 0 15,8-5 0-15,9-13-1 16,8-10 1-16,2-23-1 15,5-17 1-15,-4-16-2 0,0-18 0 16,-6-18 1-16,-7-18-2 16,-9-21 0-16,-8-9 0 15,-12-8 1 1,-8-3 0-16,-10 4 0 0,-5 9 2 15,-3 11-2-15,0 18 3 16,-1 23-1-16,14 22 0 16,-14 15 1-16,15 22-1 15,9 17 0-15,3 5 0 16,7 9 0-16,4 0-1 15,3-1 2-15,2-6-2 16,2-12 0-16,-2-13 0 16,0-22 0-16,3-18 0 0,-5-15-1 15,0-19-1 1,-8-19 0-16,-1-8 1 15,-7-9 0-15,-4 1 0 16,-6 7 0-16,-5 13 0 0,-2 14 1 16,-1 23 2-16,7 16-1 15,-4 34-1-15,9 10 2 16,7 11-1-16,8 5 1 15,3 1-1-15,9-3 1 16,3-13-1-16,5-8 0 16,4-24 0-16,1-18 0 15,0-19-1-15,1-21 0 16,-5-16 0-16,-5-12-1 15,-10-10 0-15,-7-2 0 16,-12 7 1-16,-7 10-1 16,-11 17 1-16,-7 20 1 15,-9 27 1-15,0 22-1 0,0 23 0 16,8 14 0-16,8 12 0 15,12 6 0-15,14-3 0 16,15 2-1-16,16-17 0 16,13-10-2-16,17-7-7 15,-8-28-18-15,14-5-12 16,-11-14 0-16,-7 1 0 15,-15-8 19-15</inkml:trace>
  <inkml:trace contextRef="#ctx0" brushRef="#br0" timeOffset="7285.2128">22729 6785 81 0,'7'-13'38'0,"-5"30"1"16,7 29-35-16,-9 28 0 16,7 24 0-16,2 12-1 15,4 12-1-15,4 7 0 16,6-5-2-16,6-17-2 15,-4-24-4-15,13-15-19 16,-12-36-12-16,3-20 0 16,-8-23-2-16,-4-24 9 15</inkml:trace>
  <inkml:trace contextRef="#ctx0" brushRef="#br0" timeOffset="7472.4131">23011 6666 84 0,'13'39'39'0,"-4"23"-1"15,-3 22-36-15,11 20 0 16,3 10 1-16,6 10-2 16,3-4-1-16,-2-10-1 15,4-7-11-15,-12-30-21 16,3-19-4-16,-12-21-2 15,-9-20 1-15,-14-19 30 16</inkml:trace>
  <inkml:trace contextRef="#ctx0" brushRef="#br0" timeOffset="8112.0142">22567 7239 83 0,'5'15'35'0,"27"-15"1"15,17-3-37-15,23-7 2 16,19-5-1-16,17-9 1 15,9-5-1-15,4-9-2 16,-5-5 2-16,1-4-1 16,-14-3 0-16,-13 5 0 15,-16 2 1-15,-18 4-1 16,-14 6 3-16,-15 0 0 15,-8 10 0-15,-16 3 1 16,-4 3 0-16,-8 2 0 0,-1 2-1 16,-6 5 0-16,-6 6-1 15,-4 8-1 1,-5 9 1-16,-6 2-1 15,-3 5 0-15,-6 1 0 0,1 8 0 16,-7-5 1-16,10 4-1 16,-1-9 1-16,9-1-1 15,4-2 2-15,6-3-1 16,9-2-1-16,3-5 1 15,12 4 0-15,0-12 0 16,8 23 0-16,1-6-1 16,5 8 0-16,3 14 1 15,1 6 1-15,3 11-2 16,-2 8 1-16,1 8-1 15,-3-1 1-15,-1 5 0 16,-1-8-1-16,-3-3 0 16,0-3 1-16,1-10-1 0,1-12 1 15,3-6-1-15,2-9 1 16,5-11 0-16,2-6-1 15,7-12 0-15,3-9 1 16,0-6-2-16,2 0-1 16,-2-3 0-16,-1 4-4 15,-8-9-4-15,10 10-21 16,-22-7-8-16,-2 6-1 15,-13-5 1-15,-5 0 20 16</inkml:trace>
  <inkml:trace contextRef="#ctx0" brushRef="#br0" timeOffset="8268.0145">23274 7481 89 0,'0'0'38'0,"20"-9"-2"15,22-10-35-15,7-10-1 16,20-4-4-16,-1-20-22 15,13 0-10-15,-6-5 0 16,-4 0-2-16,-17-3 15 16</inkml:trace>
  <inkml:trace contextRef="#ctx0" brushRef="#br0" timeOffset="8736.0153">23861 6869 84 0,'-8'33'39'0,"-2"9"1"16,10 21-36-16,1 12 1 15,10 11 0 1,1 1-1-16,4 2-1 0,-5-9-3 15,6-7 1-15,-3-13-1 16,-6-12 1-16,0-22-1 16,-8-26-1-16,0 0 0 15,-19-25-1-15,6-21 0 16,-3-26-2-16,0-18 0 15,6-25-1-15,8-4 0 16,6-5 2-16,13 8 0 16,6 9 1-16,10 22 2 0,6 25 1 15,5 30 1 1,-4 28 1-16,-8 21-1 15,-6 18 1-15,-17 9 0 16,-8 13 0-16,-16 1 0 0,-11 0 0 16,-11-9 0-16,-4-2-1 15,-4-10 1-15,3-8-2 16,9-3 0-16,13-8-1 15,16-7 0-15,16 2-1 16,12 2 1-16,18-5-1 16,10 2 1-16,7 3-1 15,7-2-4-15,-7-16-14 16,8 10-17-16,-14-18-3 15,4-7-1-15,-12-10 1 16,0-13 34-16</inkml:trace>
  <inkml:trace contextRef="#ctx0" brushRef="#br0" timeOffset="9110.416">24750 6416 95 0,'-47'9'39'0,"-15"-3"0"16,-5 7-37-16,-1 4-1 15,4 5 1-15,6-4-1 16,6-1-1-16,10 5 0 16,10 2 0-16,14 9-1 15,12 10 2-15,14 10-1 16,8 5 1-16,7 15 1 15,5 9-1-15,3 1 0 0,2 2 1 16,-2-7 0-16,0-4-1 16,-4-13 1-16,-3-3-2 15,-1-14 0 1,-1-9 1-16,3-11-1 0,3-13 0 15,7-10 0-15,4-15-2 16,8-3 0-16,0-14-3 16,11 5-7-16,-14-19-20 15,6 10-8-15,-12-1 0 16,-9 8-1-16,-18 5 24 15</inkml:trace>
  <inkml:trace contextRef="#ctx0" brushRef="#br0" timeOffset="9266.4162">24363 7125 83 0,'41'-13'36'0,"17"-7"-1"15,11-5-38-15,22 8-25 16,-5 0-6-16,-4 7-2 15,-13 11 0-15,-13 14 20 16</inkml:trace>
  <inkml:trace contextRef="#ctx0" brushRef="#br0" timeOffset="10202.4179">23140 8470 97 0,'52'-39'41'16,"33"-18"-2"-16,31 8-35 15,34-26-3-15,24 1 1 16,23-2 0-16,7 4-3 15,-7 13-2-15,-16 7-3 16,-20 20-9-16,-49-1-22 16,-40 22-2-16,-52 5 0 15,-46 20 0-15,-51-1 33 16,-39 20 6-16,-34 14 0 0,-34 3 0 15,-9 20 23-15,-14-2 14 16,11 3 0-16,15-6-1 16,30 3-6-16,33-18-28 15,47-11 0-15,48-20 0 16,50-19-1-16,50-16 1 15,37-8 0-15,35-13-1 16,27-10 1-16,15-4 0 16,5-3-1-16,-13 0 2 15,-18 7-2-15,-30 8-1 16,-33 8 0-16,-46 9 1 15,-52 11-1-15,-54 13 0 16,-55 17 0-16,-47 21-1 0,-41 15 1 16,-37 17 1-16,-19 12 0 15,1 6-1 1,22-1 0-16,37-8 1 15,52-10-1-15,64-26 0 0,68-22-1 16,80-22 0-16,61-24 1 16,53-12 0-16,36-7 0 15,18-3-1-15,2 0 2 16,-17 4-1-16,-25 8 0 15,-39 4 0-15,-50 7 1 16,-51 11-1-16,-63 11 0 16,-41-1 0-16,-56 13 1 15,-46 11 0-15,-43 11-2 16,-22 14 1-16,-8 9 0 15,13 0 0-15,28-6 0 16,47-8 1-16,54-13-2 16,64-14 0-16,64-17 2 0,59-17-1 15,46-11-1-15,29-8 1 16,7-1 0-16,-2 7-1 15,-21 4 1-15,-27 5 0 16,-35 7-1-16,-50 10 2 16,-44 8 0-16,-51 11 1 15,-44 12 0-15,-46 6-1 16,-30 14 2-16,-30 9-2 15,-3 7 1-15,14-4-2 16,24-3 1-16,39-8-2 16,45-16-1-16,57-6-3 15,46-29-6-15,58 5-18 16,17-20-13-16,20-3 1 0,-2-5-1 15,-7 1 17-15</inkml:trace>
  <inkml:trace contextRef="#ctx0" brushRef="#br0" timeOffset="35178.0618">5761 6602 42 0,'-34'23'33'15,"-11"18"1"-15,-18 16-32 16,0 25 1-16,-7 10 2 0,4 20 0 16,-4 3 0-16,11 5-1 15,6-2 1 1,15-3-3-16,12-16 1 15,17-10-1-15,12-13 0 0,13-14-1 16,7-13 1-16,7-5-3 16,0-9 1-16,3-6 0 15,0-7-1-15,-4-5-4 16,8 5-25-16,-14-13-7 15,-2-5 0-15,-8-7-1 16,-1-9 38-16</inkml:trace>
  <inkml:trace contextRef="#ctx0" brushRef="#br0" timeOffset="35958.0631">6219 6938 57 0,'0'0'37'16,"-7"27"0"-16,1 19-34 0,-4 29 1 15,-7 9 0-15,5 14 0 16,-2 6-1-1,3 5-2-15,5-8 1 16,11-14-2-16,13-21 1 0,12-20-2 16,15-15 0-16,6-16-5 15,15-5-11-15,-5-26-19 16,7-10-1-16,-7-13 0 15,-1-4 20-15,-10-11 17 16</inkml:trace>
  <inkml:trace contextRef="#ctx0" brushRef="#br0" timeOffset="36301.2637">6796 7158 55 0,'-29'-2'36'0,"-4"23"0"16,-11 17-32-16,3 22 1 15,-3 3-1-15,11 17 0 0,6 0-2 16,12 2 0-16,12-9 0 15,11-13-3-15,18-21 2 16,8-18-2-16,9-17 1 16,1-21-1-16,2-16-1 15,-8-18 0-15,-6-15 0 16,-8-16 2-16,-9-4-1 15,-9 0 1-15,-6 8 2 16,-5 13-2-16,-5 12 2 16,2 29 0-16,8 24 0 15,-10 28 0-15,9 21-1 16,7 15 0-16,3 8 0 15,5 3 0-15,5 1-3 0,5-8 0 16,9-1-8-16,-9-26-22 16,16-14-4-16,-4-20-1 15,3-10 2-15,-6-19 35 16</inkml:trace>
  <inkml:trace contextRef="#ctx0" brushRef="#br0" timeOffset="36816.0646">7243 7136 72 0,'5'43'37'15,"-4"12"1"-15,5 16-34 16,0 3 1-16,8 10-1 16,-2-4-2-16,3-9 0 0,-2-14-1 15,1-13-1-15,-2-16 2 16,0-15-1-1,-1-15-1-15,-2-21 0 16,-2-16-1-16,0-18 1 0,3-15-1 16,1-5 0-16,0-1 0 15,1 11 0-15,2 13 0 16,0 20 0-16,2 29 1 15,-1 29 0-15,-3 23 0 16,0 15 1-16,-1 11 0 16,3 0-1-16,-2 1 1 15,-1-8-1-15,0-18 1 0,1-16-2 16,1-12 2-1,1-18 0-15,2-18-1 16,0-12 0-16,2-22-2 16,1-14 3-16,6-13-2 0,-1 2 0 15,3 3 0-15,0 18 0 16,1 14 1-16,-2 26 0 16,-3 29 0-16,-1 23 0 15,-3 19-1-15,1 7 2 16,-2 6-2-16,-1-2 0 15,1-7-1-15,-2-21-5 16,15-8-20-16,-10-26-11 16,4-12 2-16,-5-19-2 15,2-20 28-15</inkml:trace>
  <inkml:trace contextRef="#ctx0" brushRef="#br0" timeOffset="37206.0653">8176 6700 70 0,'0'0'38'0,"7"38"1"16,-1 35-34-16,-2 22 1 15,6 20-1-15,-6 10-1 16,6 5 1-16,-3-5-3 16,3-12 1-16,0-24-1 15,0-19-1-15,-3-18 0 16,2-22 0-16,2-20-1 15,0-19-1-15,4-16-1 16,1-20 1-16,8-13-2 16,5-11 1-16,11-5-1 15,4 3 0-15,6 15 1 0,5 14 1 16,0 20 1-16,-1 24 0 15,-8 19 1-15,-11 15 0 16,-13 15 0 0,-13 9 1-16,-20-1 0 0,-16 1-1 15,-18-6 1-15,-12-7-2 16,-11-5 1-16,-1-7-2 15,2-8-1-15,0-25-11 16,21 4-21-16,1-24-5 16,23-6-1-16,13-14 0 15,26-7 35-15</inkml:trace>
  <inkml:trace contextRef="#ctx0" brushRef="#br0" timeOffset="38282.4672">9355 7440 46 0,'-9'-21'36'0,"-2"6"0"16,11 15-27-16,-25-26 1 16,10 18-2-16,-14 0-4 15,1 9 0-15,-8 5-2 16,0 16 0-16,-5 10 0 15,5 8-1-15,3 7-1 16,6 9-1-16,9 3 2 16,9-2-1-16,13-3 1 15,10-14-3-15,16-10 1 16,4-12-4-16,12-5-2 15,-8-30-13-15,12-5-17 16,-8-16 0-16,-2-12-1 16,-11-15 25-16</inkml:trace>
  <inkml:trace contextRef="#ctx0" brushRef="#br0" timeOffset="38485.2676">9372 6799 52 0,'-1'-45'36'16,"-3"23"2"-16,3 38-25 15,-7 23-4-15,12 35 0 16,-8 17-3-16,7 19-1 15,-2 7-1-15,3 3 0 16,1-6-2-16,3-4-2 16,4-19-1-16,2-17-2 15,9-13-4-15,-7-29-22 16,19-7-10-16,-1-16-1 0,8-12 1 15,1-21 20-15</inkml:trace>
  <inkml:trace contextRef="#ctx0" brushRef="#br0" timeOffset="38844.0682">9937 7267 73 0,'-17'-30'38'16,"-6"24"-1"-16,-14 12-32 16,-1 17 0-16,-11 11-1 15,4 16 0-15,1 4-3 16,8 11 1-16,9 1-1 15,12-2-1-15,10-11 2 16,11-8-3-16,11-15 1 16,10-14 0-16,6-16-1 15,3-16-1-15,4-15 0 16,0-22 1-16,1-5-2 15,-4-7 2-15,-5 10 0 0,-5 4 1 16,-5 17 2-16,-3 18-1 16,-5 21 3-16,-2 24 0 15,-1 14-1-15,6 9 1 16,4 6-1-16,6 4-3 15,3 1-2-15,0-15-13 16,12 5-22-16,-10-18-3 16,1-3 0-16,-7-12-2 15,0-11 38-15</inkml:trace>
  <inkml:trace contextRef="#ctx0" brushRef="#br0" timeOffset="39483.6693">11493 6362 41 0,'0'0'36'15,"-13"-9"1"-15,-6 26-25 0,-15-1-2 16,0 30 0 0,-21 15-3-16,0 32 0 15,-13 21-2-15,1 30 1 16,0 12-2-16,12 12-1 0,12-2 1 15,23-7-2-15,20-17 1 16,19-19-1-16,15-20 0 16,15-25-2-16,4-17 2 15,1-11-1-15,-7-16-1 16,-10-10 0-16,-7-9 0 15,-10-6 0-15,-4-7-2 16,-16-2-1-16,15-4-7 16,-19-11-29-16,4 15-3 15,10-26 0-15,-4 10-1 16,0-3 31-16</inkml:trace>
  <inkml:trace contextRef="#ctx0" brushRef="#br0" timeOffset="40123.2704">13064 6447 72 0,'9'51'39'0,"13"6"0"0,31 17-34 15,2 12 0-15,16 15 1 16,1-2 0-16,0 9-2 16,-12 3-1-16,-17 4 1 15,-25 0-2-15,-24-5 0 16,-28-1-1-16,-29-1-1 15,-18 4-1-15,-17-9-5 16,5-1-31-16,-15-17-6 16,1-17 1-16,0-17-2 15</inkml:trace>
  <inkml:trace contextRef="#ctx0" brushRef="#br0" timeOffset="43836.077">11789 7066 52 0,'6'-17'36'0,"-3"5"1"15,11 15-30-15,-14-3 0 16,16 28 0-16,-13 7-2 15,2 15-1-15,-5 12 0 16,0 8-1-16,-3 5-2 16,0 1 1-16,1-1-1 15,3-2 0-15,5-16 1 16,6-11-2-16,9-17 1 15,8-15-1-15,8-13 0 0,6-11 0 16,0-15 0 0,5-15 1-16,0-10-3 15,-2-7 3-15,-4-12-1 16,-7-2 0-16,-5-3 1 0,-6 0-2 15,-6 6 1-15,-5 11 0 16,-4 11-1-16,-7 6 1 16,0 17 0-16,-2 23 1 15,0 0-2-15,-6 27 3 16,4 13-2-16,2 12 0 15,3 12 1-15,4 11 0 16,3 9-1-16,4 8-1 16,0 3 2-16,1 1-2 15,-6 1 2-15,-1-2-1 16,-10 3 1-16,-7-1 0 15,-11-7 0-15,-8-5 0 16,-9-4 1-16,-5-8 0 0,-5-12 0 16,-3-8-1-16,-1-15 0 15,2-13 0-15,0-8-1 16,4-11-1-16,2-14-2 15,3-20-11-15,19 3-21 16,-5-15-7-16,9-5 0 16,1-8-1-16,10-5 38 15</inkml:trace>
  <inkml:trace contextRef="#ctx0" brushRef="#br0" timeOffset="48703.2855">10525 8853 59 0,'5'-19'38'0,"-10"-1"-1"16,5 20-31-16,-23-4 1 16,4 23 0-16,-16 17-3 15,-5 21-1-15,-15 19 0 16,-7 25 0-16,-9 19 0 15,-2 17 0-15,1 19-2 16,6 5 1-16,9 4-1 16,15-2 1-16,16-9-1 0,20-11 0 15,16-15-1-15,19-14 1 16,17-23-1-16,11-10 3 15,9-20-1-15,3-11-1 16,3-12 0-16,-7-7 0 16,-4-7-1-16,-11-9-4 15,-7 5-4-15,-20-19-26 16,4 1-7-16,-15-10 0 15,-6-5-3-15,-7-9 27 16</inkml:trace>
  <inkml:trace contextRef="#ctx0" brushRef="#br0" timeOffset="49624.6872">10794 9888 44 0,'-15'-13'35'0,"15"13"1"16,-21-20-29-16,35 18 1 15,9-10 0-15,25 9-2 16,14-8-2-16,17 4 0 16,13-4-1-16,12 1-1 15,4 3 0-15,2 1-2 0,-6 2 0 16,-9-2 0-16,-13 6 0 15,-11-3-2-15,-12 7-1 16,-17-4-6-16,-1 14-22 16,-25-2-6-16,-12 0-1 15,-14-1 0-15,-12-1 38 16</inkml:trace>
  <inkml:trace contextRef="#ctx0" brushRef="#br0" timeOffset="49889.8877">11321 9549 65 0,'0'-28'36'16,"-1"5"1"-16,7 10-33 16,-6 13 0-16,1 45 1 15,-3 7-1 1,3 27-1-16,-5 14-1 0,6 19 1 15,-2 8-1-15,2 10-1 16,3-6-1-16,2-12 0 16,5-18-1-16,2-15 0 15,4-12-4-15,-4-26-13 16,14-8-19-16,-5-22-3 15,7-15 1-15,2-18 15 16,7-10 24-16</inkml:trace>
  <inkml:trace contextRef="#ctx0" brushRef="#br0" timeOffset="50264.2883">13964 9771 76 0,'-33'34'40'0,"-17"5"-2"0,-11 12-34 16,-15 15-3-16,-8 18 1 15,-8 2 0-15,-3 6-2 16,-1 4 0-16,4-5 0 16,11-13-2-16,9-12-2 15,18-1-7-15,-5-30-23 16,25-11-3-16,6-20-1 15,7-16 2-15,4-28 36 16</inkml:trace>
  <inkml:trace contextRef="#ctx0" brushRef="#br0" timeOffset="50451.4886">12977 9886 81 0,'54'42'41'0,"10"5"-1"15,9 13-37-15,24 10 0 16,21 12-1-16,10 3-3 15,0-15-9-15,11 4-27 16,-12-11-2-16,-4-8-2 16,-10-15 0-16,-10-12 41 15</inkml:trace>
  <inkml:trace contextRef="#ctx0" brushRef="#br0" timeOffset="51059.8897">14949 9848 81 0,'19'-13'38'0,"1"27"0"16,-14 19-38-16,17 24 0 15,4 17 1-15,8 13 0 16,4 6 0-16,4-1 0 15,5-5 0-15,5-14 0 16,8-20-1-16,5-15 1 16,8-27-1-16,-1-21 1 0,0-20-1 15,1-19 0-15,-4-15 0 16,-4-17-1-16,-11-7 1 15,-10-4 0-15,-11 10-1 16,-8 8 1-16,-5 14 0 16,-8 14 0-16,0 22 1 15,-2 27 0-15,5 29 0 16,6 25 1-16,3 23 0 15,10 22 0-15,4 19 0 16,7 24 0-16,2 4 0 16,2 2-1-16,-7-1 1 15,-10-7-1-15,-14-9-1 16,-17-13 1-16,-26-18 0 0,-21-16-1 15,-22-17-1-15,-22-15 0 16,-16-18 0-16,-15-21-2 16,1-16-2-16,-3-30-8 15,29-10-22-15,6-29-5 16,24-14-1-16,25-21 0 15,31-13 39-15</inkml:trace>
  <inkml:trace contextRef="#ctx0" brushRef="#br0" timeOffset="51403.0903">16733 8598 68 0,'93'29'42'0,"8"18"-1"16,16 32-24-16,4 33-13 15,11 32 1-15,-1 15-2 16,-2 10 1-16,-13 8-2 16,-15-3 0-16,-20-8-2 0,-21-12 1 15,-29-17 0-15,-27-17-2 16,-31-9 1-1,-24-10-1-15,-20-10-2 16,-17-8-3-16,-1 1-24 16,-18-27-12-16,-2-8 1 0,-6-15-1 15,4-15 19-15</inkml:trace>
  <inkml:trace contextRef="#ctx0" brushRef="#br0" timeOffset="52136.2916">12881 10807 72 0,'-38'-6'38'0,"13"-3"-1"15,25 9-32-15,17-13-2 0,38 3 1 16,28-2-3-16,25 1 0 16,23 3 1-16,10 0-1 15,5 3 0-15,-6 5 0 16,-19 4-1-16,-25 3 0 15,-30 2 1-15,-34 3 0 16,-32 1-1-16,-27 0 0 16,-25 0 0-16,-22-1 1 15,-20 0 1-15,-18 2-1 16,-15 0 1-16,3-1-1 15,8 1 1-15,16-8 0 16,15 5 0-16,29-2-2 16,39-6 0-16,42-6 0 0,40-5-1 15,31-3 1 1,23-2-1-16,18 8 0 15,12-7 2-15,0 4-1 16,-17 12 2-16,-19 1-1 0,-25 0 0 16,-70-88-4-1,-45 106 0 1,-42-2-1-16,-41 3 0 15,-28-2 1-15,-14-7-1 16,-7-3-1-16,5 1-1 16,58 75 2-16,49-110-5 15,33-31-20-15,59-8-10 16,33-26-1-16,37-15 11 15,26-20 29-15</inkml:trace>
  <inkml:trace contextRef="#ctx0" brushRef="#br0" timeOffset="53306.2937">14999 6061 66 0,'9'-12'35'15,"5"-1"1"-15,7-7-35 16,9 3 0-16,10-4-1 16,13-3 0-16,8 0 0 15,5-4-1-15,2 2 1 16,-3 1-1-16,-8 4 1 15,-8 2 0-15,-14-1-1 16,-15 3 0-16,-16 4 0 0,-18 3 0 16,-11 2 0-16,-16 5 0 15,-9 4-1-15,-11-2 1 16,-7 9 0-1,-7 5 1-15,3 0-1 16,7 3 1-16,10 5-1 0,12-1 1 16,17 2-1-16,16-1 0 15,26-1-1-15,17-7 1 16,21-3-1-16,11-3 1 15,10-3 0-15,5-5 0 16,2-2 1-16,-4-5-1 16,-8 3 1-16,-10 2 0 15,-12-1 1-15,-13 3-1 0,-12 2 1 16,-10 3-1-1,-13-4 0-15,-24 18 0 16,-11-10 0-16,-16 1 1 16,-18-1-1-16,-16 1 1 0,-16-8 0 15,-12 0 1-15,-9-7 0 16,4-1 1-16,6-3-1 15,19 4 0-15,16-2 0 16,31 2 0-16,31 2 1 16,37 2-3-16,38 4 1 15,28 2 0-15,24 3-1 16,20-2 0-16,14 0 1 15,-1 1-1-15,-3-3-1 16,-15 1 2-16,-21-3-1 16,-18-1 0-16,-27-2 0 15,-27-1 0-15,-34 3 0 16,-19-7 0-16,-37 3 0 0,-26-2 0 15,-22 0 0-15,-16-1 1 16,-9-3 0-16,3 4 1 16,9-2-1-16,17 0 0 15,27 2 0-15,30 2-1 16,43 4 1-16,15-13-1 15,37 9-1-15,24-5 1 16,22 3 0-16,10-1 0 16,6-4 0-16,-6-1 0 15,-10 0 0-15,-16 7 1 16,-20-1 0-16,-19 2 0 15,-29 2 0-15,-14 2-1 16,-50 8 1-16,-9 3 0 0,-18 2-1 16,-8 1 1-16,-4-1-1 15,3 2 0-15,8 3-3 16,9-10-11-1,40 14-19-15,20-7-5 0,30-3 0 16,23 2 11-16,19 2 27 16</inkml:trace>
  <inkml:trace contextRef="#ctx0" brushRef="#br0" timeOffset="54647.896">15664 10876 20 0,'-39'5'33'15,"1"-5"-1"-15,3-3-24 16,15 8 2-16,4-7-2 16,16 2-4-16,17 6 0 15,14 1 0-15,16-13-2 0,17 5 1 16,18-9-1-16,17 4-1 15,13-6 0-15,5-1 0 16,1-3-1-16,-7 1 0 16,-12 6-2-16,-14 0 0 15,-17 5-2-15,-23-8-7 16,-8 3-23-16,-15 0-1 15,-15-4 1-15,-7-2 24 16,-12-4 10-16</inkml:trace>
  <inkml:trace contextRef="#ctx0" brushRef="#br0" timeOffset="55225.097">11527 8309 65 0,'0'0'36'16,"49"-12"0"-16,17-7-37 0,61 2-7 15,40-8-28-15,57-4 0 16,38 1-1-16,21-1 19 15,17 15 18-15</inkml:trace>
  <inkml:trace contextRef="#ctx0" brushRef="#br0" timeOffset="57643.1013">17258 8002 40 0,'11'-16'34'16,"1"4"-1"-16,-12 12-31 16,25-9 1-16,-6 9 0 15,9 6 1-15,-3 2 0 16,6 4-1-16,-3-1 1 15,7 6 0-15,-2-5-1 16,7 4 0-16,-4-6 0 16,7 7 1-16,5-7-1 15,7 7 0-15,6-3-2 16,5 0 0-16,3 6 0 0,7-2-1 15,2 2 1-15,3 1-1 16,-1 3 0-16,-1 2 0 16,0 2 1-16,-1 1-1 15,-3 1 0-15,-1 0 1 16,-5 8 0-16,-4 3 0 15,-2-1-1-15,-4 8 1 16,-5 6 1-16,-4 3-1 16,-4 9 0-16,-1 9 0 15,-3 4-2-15,-1 0 1 16,-3 7 0-16,-3-1 0 15,-2 3-1-15,0 0 2 0,-3 3-1 16,-2-1 0-16,-5 0 1 16,-2 8 1-16,-4 1-2 15,-3 4 1-15,-3-3 0 16,-3 12-1-16,-5 0 1 15,-3-1-1-15,-3 0 1 16,-5 3-1-16,-6-2 0 16,-2 1 1-16,-9 1 0 15,-1-4 0-15,-7-3 0 16,-4-3-1-16,-2 0 3 15,-3-11-2-15,2-2 2 16,-4-6-2-16,3-6 1 16,0-11 0-16,2-6 0 0,2-1-1 15,1-11-1-15,4 0 2 16,1-4-2-1,5-6 1-15,3-9-1 16,3-3 0-16,2-5 0 0,3-5 0 16,3-3 1-16,1-6-1 15,0 0 0-15,0-3 0 16,-2 5 0-16,-1-2 1 15,0 1-1-15,-2 0 0 16,-2 0 0-16,-1 3 0 16,3-3 0-16,1 2 0 15,2-3 0-15,0-2 0 16,2-4 1-16,11-3-2 15,-12 11-2-15,12-11-2 16,0 0-15-16,0 0-19 16,6-17-3-16,13-2-1 15,12-2-1-15,9-3 44 0</inkml:trace>
  <inkml:trace contextRef="#ctx0" brushRef="#br0" timeOffset="58657.1031">23051 10132 85 0,'0'0'38'0,"2"16"1"0,9 2-38 16,8-1 0-16,10 10 1 16,9 7 0-16,12 6 0 15,6 6-1-15,7 6 1 16,8 7-2-16,6 7 2 15,-1 2-1-15,4 7 1 16,-5-3 0-16,-2 8 0 16,-3 3 0-16,2 6 0 15,-8 6 0-15,1 3 0 16,-3 6-1-16,-4 2 0 15,-4 7-1-15,0 5 1 16,-4 6-3-16,-2 2 3 0,-5 3-2 16,-3 2 1-16,-6 7-1 15,-5 8 2-15,-5 3-2 16,-11 4 1-1,-12-1 0-15,-12 3-1 16,-14 4 1-16,-16 3 0 0,-20 0 0 16,-18-5-1-16,-19 1 1 15,-25 4-3-15,-26 14-4 16,-47-12-24-16,-34 17-9 15,-45-1-3-15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1:27:46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3957 16490 51 0,'-12'10'35'0,"-11"-5"2"16,-3 10-34-16,-8 8 1 16,5 9 1-16,-9 1-2 15,3 9 0-15,-4 6 0 16,3 11 0-16,1 8-2 15,3 3 3-15,6 5-4 16,6 8 3-16,5 0 0 16,8 15-1-16,5-7 3 15,10-1-6-15,5 4 4 0,10-23 0 16,1-18 1-16,6-10-7 15,1-2 5-15,2-26-6 16,-33-15 4-16,62 51 5 16,-62-51-5-16,49 24 0 15,-49-24 1-15,0 0 8 16,44 56-8-16,-44-56 4 15,0 0-5-15,0 0-5 16,0 0 2-16,0 0-1 16,0 0-17-16,0 0-22 15,0 0 2-15,20-26 3 16,-15 6 4-16,3-14 34 15</inkml:trace>
  <inkml:trace contextRef="#ctx0" brushRef="#br0" timeOffset="702.0013">4325 16712 65 0,'-4'16'38'16,"-6"13"0"-16,12 11-33 16,-13 11-3-16,6 6 2 15,-3 9-1-15,5 9 3 16,-6 3-2-16,5 4-2 15,1-15 0-15,2-2-1 16,-1-5 0-16,2-8-1 16,0-18 1-16,2-4-3 0,0 12 2 15,-1-17 1-15,2-11-1 16,-3-14 0-16,0 0 0 15,14 3 0-15,-14-3 0 16,13-11 0-16,-7-9-1 16,-6 20 2-16,18-11 0 15,-7 5 1-15,1 9-3 16,4-5 2-16,1 2 0 15,3 19 1-15,5-14-2 16,6-6 0-16,7 0 0 16,3 18-2-16,6-25 3 15,-1 7-2-15,0-11 1 16,2 1-3-16,-8 10 3 0,-3-18 0 15,-12 21-1-15,-3-13 1 16,-5 11-2-16,-17 0-4 16,31 22-25-16,-31-22-9 15,21-18 2-15,-13 2-5 16,8-4 33-16</inkml:trace>
  <inkml:trace contextRef="#ctx0" brushRef="#br0" timeOffset="1341.6024">6281 16684 65 0,'-7'-14'36'0,"7"14"-1"15,-5 13-32-15,8 5 0 16,-3-18 0-16,8 31-1 0,-4-7 0 15,2 4-1-15,-2-3 0 16,0-2-1-16,1 3-1 16,-2-9-3-16,5 10-4 15,-8-27-14-15,2 25-14 16,-2-25 0-16,8 16 0 15,-8-16 29-15</inkml:trace>
  <inkml:trace contextRef="#ctx0" brushRef="#br0" timeOffset="1575.6028">6450 16655 60 0,'-3'-13'37'0,"3"25"-2"15,0-12-30 1,0 31 1-16,-1-15-1 15,6 15-2-15,-4 4-1 0,4-2-1 16,-1 8-1-16,1-6-1 16,3-3-2-16,-7-13-9 15,16 5-24-15,-6-13 0 16,7-6 0-16,-3-9 7 15,6-4 29-15</inkml:trace>
  <inkml:trace contextRef="#ctx0" brushRef="#br0" timeOffset="1918.8034">7126 16598 50 0,'11'-16'36'16,"-11"16"-1"-16,-11-19-24 15,11 19-4-15,-26-14 0 16,13 13-2-16,-9-2-2 16,4 6-1-16,-4 3 0 15,1 6-1-15,-1 10 1 16,4 9-1-16,-1 15-1 15,5 11 2-15,1-1-1 16,6 8 0-16,2 9 0 16,3-2 0-16,3 2-1 15,3 1 1-15,1-8-3 0,-1-13-2 16,6 7-1-16,-10-10-8 15,16-1-18-15,-13-17-7 16,1-5 2-16,-6-14-3 16,2-13 39-16</inkml:trace>
  <inkml:trace contextRef="#ctx0" brushRef="#br0" timeOffset="2262.004">6685 17150 67 0,'22'-17'37'0,"5"-20"-4"16,13 10-29-16,6-2-1 16,6 7 1-16,1-2-2 15,0 9-1 1,-3 1-1-16,-2 6 1 0,-5 5 0 15,-4 8-1-15,-6 5 1 16,-4 6 1-16,-7 6-1 16,-1 4 1-16,-5 8-1 15,-2 1-1-15,-3 8 0 16,-2-4 1-16,-2 3-2 15,0-5-1-15,1 3-3 16,-8-15-15-16,9 4-15 16,-4-18-2-16,-5-11 1 0,16-4 12 15,-6-9 24 1</inkml:trace>
  <inkml:trace contextRef="#ctx0" brushRef="#br0" timeOffset="2558.4045">7467 16934 79 0,'11'21'38'16,"-11"9"-1"-16,13 8-32 16,-9 12-2-16,5 13 1 15,-3-1 1-15,4 24-2 16,0-28-1-16,1-6-1 15,-2-1 0-15,-1-8 0 16,-2-20 0-16,-1-7 0 16,-5-16-2-16,2-46 0 15,-2 10 1-15,2-7-1 0,0-21 0 16,4 0-1-16,5 2-1 15,1-7-2-15,12 16-2 16,-10 0-18-16,20 24-13 16,-2-1 1-16,10 14-2 15,-6-1 19-15</inkml:trace>
  <inkml:trace contextRef="#ctx0" brushRef="#br0" timeOffset="2870.4051">8069 16881 75 0,'-19'0'37'0,"1"6"-1"15,-15 2-32-15,12 8-1 16,0 1-2-16,9 9 0 16,3 3-1-16,7 6 1 15,8-1-2 1,10 1 2-16,6-3-1 0,6-3 1 15,-1 4 1-15,0-7 0 16,-8 4 2-16,-7-4-2 16,-12 0 0-16,-9-1 1 15,-12 2-1-15,-5 14-2 16,-4-19 1-16,-2-7-4 15,3-6 0-15,-1-9-6 16,30 0-18-16,-24-7-13 0,20-17 2 16,3-33-1-16,12 6 22 15</inkml:trace>
  <inkml:trace contextRef="#ctx0" brushRef="#br0" timeOffset="3120.0055">8297 16571 78 0,'0'22'40'16,"6"24"-2"-16,-8 14-30 16,10 15-2-16,-2 3 0 15,5 10-1-15,-3-3-2 16,3-3-1-16,0-7 0 15,0-5-1-15,-1-25-3 16,-4-8-2-16,1-5-4 16,-10-18-12-16,10-2-18 0,-7-12-2 15,-11-23 0-15,-3-14 4 16,1 9 36-16</inkml:trace>
  <inkml:trace contextRef="#ctx0" brushRef="#br0" timeOffset="3307.2059">8179 17040 64 0,'24'11'38'16,"4"-9"0"-16,12 10-22 16,5-14-13-16,11 2 0 15,2-6-1-15,0-7-3 16,2 3-4-16,-15-16-22 0,6 13-11 15,-10-9 1-15,-7 10-2 16,-12-5 23-16</inkml:trace>
  <inkml:trace contextRef="#ctx0" brushRef="#br0" timeOffset="3650.4065">8919 16416 85 0,'-1'17'39'0,"2"6"-2"15,-5-1-34-15,4 8-3 16,3-2 0-16,0 0 0 15,4 2-3-15,-7-9-8 16,14 5-22-16,-10-11-3 16,4-1-2-16,-8-14 0 15,13 0 34-15</inkml:trace>
  <inkml:trace contextRef="#ctx0" brushRef="#br0" timeOffset="3853.2068">9054 16423 74 0,'7'25'37'0,"-7"-2"2"16,11 7-33-16,-9 0-1 16,4 5-1-16,-1-8-2 15,0 2-4-15,5 4-9 16,-12-17-24-16,11 2-4 15,-9-18 1-15,12 10-1 16,-4-22 37-16</inkml:trace>
  <inkml:trace contextRef="#ctx0" brushRef="#br0" timeOffset="4180.8074">9351 16268 89 0,'29'38'41'15,"2"0"1"-15,23 10-37 16,-12 8 1-16,7 22-1 15,-6 11-1-15,-5 12-2 0,-11 7 0 16,-13 2 1-16,-16 14-2 16,-18-10 0-16,-14 5-2 15,-14-18 0 1,-4-11-6-16,-18-11-28 0,14-21-7 15,-1-23-3-15,14-42 4 16,8-4 13-16</inkml:trace>
  <inkml:trace contextRef="#ctx0" brushRef="#br0" timeOffset="4914.0087">14613 16554 65 0,'-20'36'36'0,"-10"1"1"0,-4 19-30 15,-11 18-2-15,4 27 2 16,-5 8-2-16,12 35 4 16,4 1-1-16,13 1-2 15,11 3-2-15,14-13-2 16,10-11 0-16,10-26 1 15,7-6 0-15,2-37-9 16,-37-56-2-16,63 89-25 16,-63-89-8-16,55 21-1 0,-55-21-2 15,8-58 20 1</inkml:trace>
  <inkml:trace contextRef="#ctx0" brushRef="#br0" timeOffset="5397.6095">9865 16245 81 0,'8'67'41'16,"6"11"-1"-16,14 22-35 16,5 12 0-16,11 20-1 15,0 3 1-15,2 4-1 16,-7 5-2-16,-7-1-4 0,-12 2 4 15,-13-20 0-15,-14-7-1 16,-13-27-2-16,-8-2-2 16,-20-13-20-16,6-19-17 15,-13-41 3-15,2-46-5 16,-4 3-1-16,2-30 43 15</inkml:trace>
  <inkml:trace contextRef="#ctx0" brushRef="#br0" timeOffset="6255.611">15094 16950 78 0,'-6'-12'38'15,"-2"1"1"-15,8 11-34 16,-2 28-1-16,9 16 1 16,-1 26-1-16,4 17 3 15,-5 20-2-15,4 9 3 16,-4 18-4-16,-2-9-1 15,-3-7 0-15,-1-24-1 16,-1-13 1-16,-2-7-6 0,4-74 4 16,-5 88-4-16,5-88 4 15,0 0 0 1,0 0 0-16,0 0-3 15,62 10 3-15,-62-10 0 0,75-26-2 16,-75 26-1-16,94-31 1 16,-43 24-2-16,4 0-1 15,-4-1-5-15,16 3-27 16,-14-2-6-16,5-18 1 15,-2-7 1-15,1-7 14 16</inkml:trace>
  <inkml:trace contextRef="#ctx0" brushRef="#br0" timeOffset="6817.212">16563 16797 82 0,'9'-14'36'0,"-4"26"0"16,-3 3-36-16,1 11 0 16,3 10-2-16,-2-3-3 15,9 14-8 1,-13-3-22-16,10-6 0 0,-5-14-1 15,4-7 9-15,-9-17 27 16</inkml:trace>
  <inkml:trace contextRef="#ctx0" brushRef="#br0" timeOffset="6988.8123">16739 16768 67 0,'0'0'34'0,"3"24"0"15,0 5-33 1,3 11-3-16,-1-2-10 15,8 11-20-15,-1-2-2 16,2-7 0-16,0-13 13 0,-1-3 21 16</inkml:trace>
  <inkml:trace contextRef="#ctx0" brushRef="#br0" timeOffset="7285.2128">17050 17014 76 0,'9'65'38'0,"-2"-3"-2"16,8 6-33-16,0 0-1 16,7-3 1-16,-3-11-1 15,2-17 1-15,-9 4-2 0,-2-24 0 16,-10-17 0-16,0 0 0 15,-7-23 0-15,-1-11 0 16,1-11-1-16,2-4-1 16,4-13 0-16,1 2-1 15,10 8 0-15,2-3-4 16,13 18-7-16,-8-3-21 15,15 23-3-15,-4 2 1 16,5 10 0-16,-2 2 36 16</inkml:trace>
  <inkml:trace contextRef="#ctx0" brushRef="#br0" timeOffset="7628.4134">17551 17181 82 0,'19'18'38'16,"11"-5"0"-16,1-13-31 15,10 3-3 1,0-14 1-16,6-7-2 0,-5 3-1 15,0-11-3-15,-6-6 3 16,-6 5-2-16,-12-2 0 16,-7-4 1-16,-13 8-1 15,-8 5 0-15,-11 4 1 16,-8 7 0-16,-7 12 1 15,-5 9-1-15,-1 15 0 16,5 11 0-16,4 7-1 0,8 14 1 16,8 13-2-16,9-7 2 15,11 7-4 1,12 11 3-16,11-22-3 15,5-13 0-15,14-8-2 0,-4-15-15 16,19-23-16-16,-6-10-2 16,9-18 0-16,-5-33-1 15,3 3 36-15</inkml:trace>
  <inkml:trace contextRef="#ctx0" brushRef="#br0" timeOffset="7909.2139">18366 16991 85 0,'-22'-14'38'0,"-1"11"-1"16,-6 6-31-16,3 9-2 15,2 1 0-15,12 10-1 16,7 3-2-16,12 8 1 16,14 2-1-16,8-2 1 0,6 6-1 15,5-2 0-15,-4-3 0 16,-8 0 0-16,-12 4 1 15,-11-2-1-15,-15-7-1 16,-9-2 0-16,-13 1-1 16,-7 2-1-16,1-9-4 15,-7-25-13-15,23-13-17 16,-3-17-4-16,21-14 1 15,7-10-2-15,17-16 36 16</inkml:trace>
  <inkml:trace contextRef="#ctx0" brushRef="#br0" timeOffset="8127.6143">18697 16685 92 0,'21'-3'39'0,"3"17"0"16,-14 13-35-16,11 19 1 15,-2 8-1-15,6 14 0 16,-5 15-1-16,2 0-1 15,-2 3-1-15,-1-3 2 16,0-14-3-16,-3-7-2 16,-3-16-3-16,-6-16-2 15,10 1-19-15,-17-19-14 16,0-12 1-16,-1-16-2 15,-4-7 6-15</inkml:trace>
  <inkml:trace contextRef="#ctx0" brushRef="#br0" timeOffset="8330.4147">18643 17138 90 0,'28'1'38'16,"18"2"0"-16,-4-7-33 15,22 4-4-15,10-7 0 16,4-5-1-16,0 2-5 15,-13-11-10-15,5 13-22 16,-20-5-2-16,-8 5 1 16,-12-6 0-16,-9 8 38 15</inkml:trace>
  <inkml:trace contextRef="#ctx0" brushRef="#br0" timeOffset="8798.4155">19444 16598 96 0,'-5'39'39'0,"0"-18"2"15,16 5-37-15,-8 2-3 16,4 2 0-16,3 1-2 15,-2-11-3-15,11 13-10 0,-19-33-22 16,22 17-3-16,-22-17 0 16,20-5 1-16,-15-8 28 15</inkml:trace>
  <inkml:trace contextRef="#ctx0" brushRef="#br0" timeOffset="8985.6158">19571 16593 77 0,'0'0'38'0,"12"15"0"15,-8-2-28-15,6 5-6 16,-2 4-1-16,4 4 1 16,-3-1-5-16,-3-3-2 0,4 8-5 15,-14-16-22 1,11 1-8-16,-7-15 0 15,0 0 0-15,0 0 21 16</inkml:trace>
  <inkml:trace contextRef="#ctx0" brushRef="#br0" timeOffset="9375.6165">19754 16390 73 0,'23'5'40'15,"18"22"1"-15,5-4-21 16,14 16-16-16,4 3 3 16,11 14-2-16,-10 3 0 15,-2 9-1-15,-10 8-2 0,-14-6 0 16,-17 1-2-16,-16 2 2 15,-17 8 0-15,-14-8-1 16,-8 2-1-16,-5-12 1 16,-2 5-1-16,0-8 1 15,2-7-2-15,5 2 1 16,6-18-1-16,7 22-6 15,2-28 8-15,4-9-4 16,5-6-1-16,-4-4-3 16,8 4-1-16,-15-14-18 15,20-2-15-15,-28-16 5 16,14 15-7-16,-5-4 10 15,1-6 33-15</inkml:trace>
  <inkml:trace contextRef="#ctx0" brushRef="#br0" timeOffset="9952.8175">20489 16282 70 0,'50'34'41'15,"6"14"1"-15,18 32-21 16,0-5-15-16,8 22-1 16,-6 5 1-16,-10 12-1 0,-17 5-1 15,-16-6 0-15,-23-1-4 16,-17 3 3-16,-19-19 1 15,-9-9-6-15,-14-4 4 16,-6-20-1-16,1 4 1 16,0-20-2-16,54-47 1 15,-88 58-5-15,88-58 0 16,-70 45 1-16,70-45-6 15,-56 40-17-15,56-40-16 16,0 0-3-16,-55-18 2 16,36-6 5-16,7-6 38 15</inkml:trace>
  <inkml:trace contextRef="#ctx0" brushRef="#br0" timeOffset="12199.2215">5184 12100 44 0,'17'-13'33'15,"10"-2"0"-15,13-2-29 16,18 13-1-16,14 2-1 16,20 3 1-16,18-5 1 15,22 8-1-15,11-2 0 16,18 4-1-16,9-6 1 15,8 5-2-15,-2-4 2 16,-1 5-1-16,-11 2-1 0,-13 3 0 16,-20-2 0-16,-18 1-1 15,-25 2 0 1,-19-1 1-16,-21-5-1 15,-16 1 0-15,-17-4 0 0,-15-3 0 16,-17 1 0-16,-15-3 0 16,-16-6 0-16,-15-1 0 15,-20-1 1-15,-17-2-1 16,-15-2 0-16,-14-1 0 15,-12-1 0-15,-11-2 1 16,-6 2-2-16,-4 4 1 16,0-2 0-16,2 4 0 15,2 1 1-15,13 2-1 16,14 2 0-16,20 2 0 15,21 3 0-15,19 0 0 16,24-1 0-16,22 2 0 16,25-1 0-16,33 13 1 0,23-5-1 15,24 2 0-15,25 1 1 16,27 7 0-16,27 0 1 15,22 2-1-15,20-2 0 16,12-1 0-16,2 0-1 16,-3-3 1-16,-11-3 0 15,-20-5-1-15,-26-1 0 16,-26-4-1-16,-31-1 2 15,-27-2-1-15,-30-3 1 16,-23-3-1-16,-18 8 0 16,-43-21 0-16,-16 11 1 15,-26-1-1-15,-29-1-1 0,-29-1 2 16,-27 2-1-16,-27 5-1 15,-15 2 2-15,-10 2-1 16,-3-1 1-16,8 6-1 16,13 2-1-16,22 4 2 15,26 2-2-15,32-3 2 16,30 0-1-16,27-1 0 15,25 5 0-15,28-4-1 16,29-5 2-16,31-5-1 16,30-3-1-16,28-2 1 15,32 2 0-15,30 0 0 16,28 0 0-16,20 3 0 15,13 2 0-15,1 6 0 0,-6 4 0 16,-9 3 1-16,-22-2-1 16,-22 0 1-16,-29-4 0 15,-26-1 0 1,-28 0-1-16,-23-5 1 0,-22-1 1 15,-13 0-2-15,-16-3 1 16,-12 3 0-16,-3-11 0 16,-8 6 0-16,-6-2-1 15,-2-3 0-15,4 6-3 16,-5-4-5-16,15 19-18 15,-10-10-13-15,15-1 0 16,0 0-3-16,0 0 28 16</inkml:trace>
  <inkml:trace contextRef="#ctx0" brushRef="#br0" timeOffset="14118.0248">5057 10515 44 0,'-56'5'33'0,"16"-6"0"16,16-7-28-16,24 8-2 0,36-13 2 16,37 9 0-16,27-7 0 15,36 3-2 1,24 0 0-16,28 6 0 15,18 2-1-15,7 4 1 0,-3 5-1 16,-11-1 0-16,-23 1-1 16,-21 2 0-16,-30-4-1 15,-28 0 2-15,-31-8-1 16,-27 1-1-16,-39 0 1 15,-14-8-1-15,-40 5 0 16,-27-3 0-16,-25 0 1 16,-27 0-1-16,-28 6 0 15,-22 1 0-15,-12 0 0 16,-6 1 0-16,7 4 0 15,12 1 1-15,18 5-1 16,22 0 0-16,30 0 1 16,35-1-2-16,37 3 1 0,40 0 0 15,45-3 0-15,41 0 0 16,40-2-1-16,33 0 1 15,31 1-1-15,19 2 1 16,13-1 0-16,-2-1 0 16,-19 0 0-16,-24-1 0 15,-30 1 0-15,-30-2 1 16,-34-4 0-16,-32-6 0 15,-39-6 0-15,-35-3-1 16,-38-4 1-16,-34-2 0 16,-33-5-1-16,-31-2 0 15,-28 2 1-15,-21 2-2 16,-12 3 2-16,3 6-1 0,9 3 1 15,25 2 0-15,30 6 0 16,31 2-1-16,37 4 0 16,41 5 0-16,44 1 0 15,43 0 1-15,47 1-2 16,39-1 1-16,39 1-1 15,29-2 2-15,29-1-2 16,15-2 2-16,5 1-1 16,-11-4 0-16,-24-2 0 15,-31 1 1-15,-36-3-2 16,-35-2-4-16,-33 13-18 15,-60-10-14-15,-44 2-2 16,-49 0-1-16</inkml:trace>
  <inkml:trace contextRef="#ctx0" brushRef="#br0" timeOffset="16473.629">2191 11910 35 0,'-16'6'17'15,"-2"-9"-1"-15,18 3-2 16,0 0-2-16,12 14-2 0,15-15-2 15,24 8-1-15,14-8-1 16,27 5-1-16,17-9 0 16,29 2 0-16,22-6-1 15,18 4 0-15,9-4 0 16,10 4-1-16,-6-1-1 15,-3 5-1-15,-14 2 0 16,-17 5 0-16,-24-1-1 16,-18 4 0-16,-26 1 1 15,-19-3-2-15,-22 1 2 16,-10-2 0-16,-12-2 0 15,-10 0 0-15,-16-4 0 16,13 2 0-16,-13-2 1 0,0 0-1 16,0 0 0-16,-8-16 0 15,8 16-1 1,0 0 1-16,-14-11-1 15,14 11 0-15,0 0 1 0,0 0-1 16,-11-6 0-16,11 6 0 16,0 0 0-16,0 0 1 15,0 0-1-15,0 0-1 16,0 0-2-16,-11 5-7 15,12 12-25-15,-12-5-4 16,11-12-1-16,-13 11-1 16,13-11 37-16</inkml:trace>
  <inkml:trace contextRef="#ctx0" brushRef="#br0" timeOffset="17596.831">8040 14764 59 0,'0'-13'36'15,"-6"2"-1"1,-5 16-32-16,-2 14 0 0,2 20-1 15,-10 4 2-15,0 18-1 16,-9 8 0-16,-1 9 0 16,-4 7-2-16,-4-1 2 15,0-5-2-15,0-5 0 16,1-6 0-16,4-10 0 15,1-10 0-15,3-3-1 16,3-12 2-16,8-6-5 16,3-6 4-16,4-4-3 0,7-7-1 15,5-10-4 1,0 0-8-16,0 0-19 15,9-19-3-15,-5 0 1 16,4-2 11-16,-3-8 25 0</inkml:trace>
  <inkml:trace contextRef="#ctx0" brushRef="#br0" timeOffset="17986.8316">7496 15232 52 0,'-3'-10'34'15,"3"10"0"-15,0 0-30 16,8 26 1-16,-6 3 0 16,4 13 0-16,-3 1-1 15,3 11-1-15,-4-2 0 0,3 3-1 16,-4-7 1-16,3-3-2 15,-3-10 1-15,3-1-2 16,0-5 1-16,0-6 0 16,4-3-1-16,0-4 1 15,2-1-1-15,2-2 1 16,5-4 0-16,5-3 0 15,6-7 1-15,8-3-1 16,3 0 0-16,6-9-1 16,4-1 2-16,2-4-2 15,0-2 1-15,-2-4-2 16,-5 5-1-16,-6-2-1 15,-1 4-5-15,-14-15-19 0,7 9-11 16,-8-6 1-16,-3-2-2 16,-5-1 25-16</inkml:trace>
  <inkml:trace contextRef="#ctx0" brushRef="#br0" timeOffset="20638.8363">7261 10494 26 0,'13'-5'33'0,"5"-2"-1"0,8 5-25 15,3 0 0-15,17 12 0 16,2-6 1-16,12 15-2 16,-2 0-2-16,8 8-1 15,-1 1-1-15,2 6 1 16,-2-2-1-16,-3 4-1 15,-2 1 0-15,-3 3 1 16,-6-1 1-16,-2 1-2 16,-5 2 2-16,-2 0-2 15,-6 2 1-15,0 5-1 16,-7-1 1-16,0 2-1 15,-4 3 0-15,-3 4 0 16,-3 1-1-16,-1 5 1 0,0 1 0 16,-1-1-1-16,-3 1 1 15,2 0-1 1,-2-1 0-16,1 3 1 15,-1 2 0-15,1-1-1 0,-2 1-1 16,-1 3 1-16,0 0 0 16,-2-3 1-16,-1 3 0 15,-1-2-1-15,0 1 0 16,-4-1 1-16,0 0-1 15,-1 0 1-15,-2 0-1 16,-1 5 0-16,-3-3 0 16,1 2 0-16,-2-2 0 15,-3 1 0-15,0 0 1 0,0-4-1 16,0 3 2-1,-1 0-1-15,-1-2 0 16,-1 1 0-16,-2-2 0 16,2 1-1-16,-6-1 0 0,-2-1 0 15,1-3 0-15,-7-2-2 16,-3-3 3-16,-1-4-2 15,-3 2 1-15,1-4-1 16,0-4 2-16,1-2-2 16,-3-4 1-16,7 0 0 15,3-2-1-15,0 1 1 16,1-4 0-16,4-1 0 15,-1-1 0-15,1 2 0 16,-2-1 0-16,2-2 1 16,-1 2-1-16,1-7 0 15,1 2 0-15,-1 0 1 16,0 0 0-16,1-3-1 0,1 2 1 15,1-4-1-15,1 0 1 16,1 1-1-16,0-2 1 16,2-9-2-16,2 3 1 15,2-4 0-15,1-3 0 16,0-2 0-16,5-11 0 15,-6 11 0-15,6-11 0 16,0 0 0-16,0 0 0 16,0 0-1-16,-2-14 2 15,4-6-2-15,-1-4 1 16,0-9 0-16,0-6-1 15,1-4 0-15,-1-10 0 0,-1-1 0 16,1 0-1-16,-1 0 2 16,0-2-1-16,0 0 0 15,0 5 1-15,0 6 0 16,2 6 0-16,-2 5-1 15,2 6 1-15,-1 5 0 16,-1 6 0-16,0 6 0 16,0 11-1-16,0-13 1 15,0 13 1-15,0 0-1 16,0 0 0-16,-4 23 0 15,2-1 0-15,-2 7 1 16,0 6 0-16,-2 10 0 16,0 7 0-16,-1 5 0 0,1 1 0 15,0 6 0-15,1-3 1 16,1-1-1-1,3 0 1-15,2-6-2 16,-1-3 3-16,1-1-3 0,-1-4 1 16,-1-3-1-16,-2-2 0 15,-1-5 1-15,-1-4-1 16,-2-3 0-16,-2-1-1 15,2-1 1-15,-1-7 0 16,1-3 0-16,-1-2 0 16,-1-1-1-16,-1 0 1 15,1-1 0-15,-4 1 0 16,1-4 0-16,0 4 0 15,-2 4 1-15,1 0-3 16,1 2 2-16,1-1 0 16,0-1 1-16,2 2-1 15,2 2 0-15,-2-7-1 0,5 0 2 16,0-2 0-16,4-13 0 15,-6 20-1-15,3-8-1 16,3-12 1-16,-1 14 0 16,1-2 0-16,-1 1 0 15,1-1 1-15,-1-1-3 16,1-11 3-16,-2 19-1 15,2-19 0-15,-2 15 0 16,2-15 1-16,0 0-2 16,0 0 1-16,0 0 0 15,0 0 0-15,0 0 1 16,0 0-1-16,0 0-1 15,0 0 1-15,13-6 0 0,-2-5 0 16,4-6 1-16,7-3-1 16,7-6-1-16,4-8 0 15,9-9 2-15,4-3-2 16,4-9 1-16,5-8 1 15,-1 3-2-15,0 0 1 16,-8 2 0-16,-1 7 1 16,-7 7-2-16,-5 6 2 15,-9 9-1-15,-5 11 0 16,-6 7 0-16,-4 0 0 15,-9 11 0-15,0 0 0 16,11-1 0-16,-15 12 0 16,-3 6 0-16,-7 8-1 0,-4 3 1 15,-8 6 0-15,-6 9 0 16,-8 5 0-1,-5-1 0-15,-5-1-1 16,-1-1 2-16,-3 0-1 0,0-3 1 16,4 0-2-16,5-8 1 15,5-4 0-15,6-5-1 16,6-4 1-16,7-2 0 15,4-10-1-15,6-4 1 16,11-5 0-16,-12-21 0 16,8 3 0-16,4-11 0 15,2-10 1-15,1-14-2 0,3-7 1 16,1-9-2-1,4-7 2-15,-3-5-1 16,3-2-1-16,-3 2 2 16,-2 10-2-16,-2 9 1 0,-4 11 0 15,0 12 1-15,-1 12-1 16,-3 13 1-16,4 14 1 15,-9 31-1-15,5 16 0 16,0 15 0-16,-1 15 2 16,0 13-2-16,0 8 1 15,4 6 0-15,1-5-1 16,6-8 1-16,4-16 0 15,6-11-1-15,7-14 0 16,7-12 0-16,11-19 1 16,8-16-3-16,20-14-2 15,7-36-12-15,40-1-12 16,0-32-10-16,18-14-4 0</inkml:trace>
  <inkml:trace contextRef="#ctx0" brushRef="#br0" timeOffset="22604.4397">4180 17897 13 0,'0'0'32'0,"0"0"2"16,0 0-20-16,0 0-6 0,0 0 1 16,0 0-1-16,57-23-1 15,-57 23-1-15,65 1 2 16,-65-1-4-16,87 7-1 15,-34-4 1-15,8-3 2 16,2 2-4-16,6-2-2 16,2-4 1-16,1 0 0 15,-3-2 0-15,-3 7-3 16,-7-12 4-16,-7 10-5 15,-52 1 4-15,86-6-1 16,-86 6 5-16,59-2-8 16,-59 2 4-16,0 0 3 15,58 6-4-15,-58-6-2 0,0 0 2 16,0 0 1-16,0 0-3 15,0 0 2-15,0 0 0 16,0 0 0 0,0 0-2-16,0 0 2 0,36 54-11 15,-36-54-21-15,0 0-8 16,0 0 1-16,-7-23 1 15,11-6 38-15</inkml:trace>
  <inkml:trace contextRef="#ctx0" brushRef="#br0" timeOffset="25194.0443">7197 6271 42 0,'-15'-14'14'0,"29"17"0"0,1-11-1 15,21 10-4-15,0-10 0 16,22 6-2-16,0-7-1 15,19 6-1 1,0-7-1-16,9 0 1 0,-9-2-3 16,-1 4 0-16,-8-3-2 15,-10 2 1-15,-9 1-2 16,-12 1 1-16,-13 1 1 15,-9 4-2-15,-15 2 2 16,0 0-1-16,-16-2 0 16,-9 3 0-16,-11 0 0 15,-12 4 1-15,-12-1-1 16,-9-1 0-16,-8 2 0 0,-5-1 0 15,-3 1 0-15,-2 0 0 16,4 0 0 0,7-4 0-16,9 2 0 15,11 1 0-15,10-4-1 0,13 2 1 16,14-2 0-16,19 0 0 15,17-7 0-15,19 1 0 16,16-2 0-16,14-2 0 16,15 0 1-16,9-1-1 15,8 0 0-15,-3 0 0 16,-6 5 1-16,-11-1-1 15,-12 3 0-15,-12 3 1 16,-14-1-1-16,-15 3 0 16,-25-1 1-16,0 0-1 15,-15 4 0-15,-18-1 0 16,-13 1 0-16,-14-2 0 15,-12 3 0-15,-10-1 0 0,-8 2 0 16,-6 0 0-16,5 1 2 16,5-1-2-16,12-2 0 15,14 3 0-15,15-1-1 16,16 3 1-16,29-9 0 15,0 0 0-15,45 1-2 16,10-1 2-16,13-1 1 16,11-3-1-16,12-1 1 15,6-3-1-15,0 3 0 16,-3 3 0-16,-12-3 1 15,-12-1 0-15,-11 2-1 16,-13 2 0-16,-15-2 1 0,-15-1-1 16,-16 5 0-16,-16-12 0 15,-16 7-1-15,-18 1 1 16,-13 1 0-16,-14 2 0 15,-9-2 0-15,-8 3-1 16,2 1 2-16,6 3-1 16,13 0 0-16,16-1 0 15,19 3 0-15,19 3 0 16,19-9 0-16,39 20 1 15,15-7 0-15,21-1 0 16,17-1-1-16,13-2-3 16,20 12-23-16,-12-10-10 15,-14 3-1-15,-23 5-1 0</inkml:trace>
  <inkml:trace contextRef="#ctx0" brushRef="#br0" timeOffset="28112.2495">6856 17862 31 0,'-58'31'32'16,"58"-31"2"-16,0 0-28 16,0 0 1-16,0 0 0 15,0 0 3-15,55-18-3 0,2 14 2 16,13-3 2-16,20-6-8 15,12-1 2-15,19 1-3 16,10-3 3-16,6-6-3 16,7 15-4-16,1-14 2 15,0 15-6-15,-3-2 10 16,-9 1-2-16,-14-2-1 15,-14 20-5-15,-14 0 0 16,-21 1 5-16,-13 1-1 16,-57-13 3-16,62 13-7 15,-62-13 2-15,0 0 2 16,0 0 1-16,0 0 0 0,-54 31 3 15,5-33-7-15,-12-6 6 16,-11 15-2-16,-11-7-1 16,-12-7 4-16,-10 3-4 15,-7-15 1 1,-7 17-5-16,1 4 8 0,-2 4-7 15,1-1 2-15,3-2 1 16,7 9-6-16,9 4 6 16,13-2-5-16,14 0 7 15,16-3-4-15,57-11 0 16,-67 20 3-16,67-20 0 15,0 0 3-15,0 0-3 16,102 52 4-16,-24-47-4 0,24-1-1 16,17-2 5-16,19 1-5 15,15-1 1 1,10-7-3-16,6-4 1 15,-2-5 5-15,-6 3-5 0,-13-9 1 16,-20 5-3-16,-18-2 4 16,-22 1-2-16,-25 9 5 15,-63 7-3-15,61-7-5 16,-61 7 5-16,0 0-2 15,-55 40 2-15,4-27 0 16,-21 3 0-16,-16-6-1 16,-16 5 1-16,-14-5-3 15,-10 2 1-15,-7-11 5 16,-6 7-5-16,-2 0 2 15,8-10-2-15,4 7 2 16,6-11-1-16,13 3 1 16,10 2 0-16,14 6-5 0,15-6 5 15,14-10-2-15,59 11 2 16,-73-9-4-16,73 9 3 15,0 0 2-15,0 0-1 16,83-7 3-16,-8 18-3 16,25-6 1-16,21 8 0 15,17-17 5-15,10 6-7 16,3-6-2-16,1 3-1 15,-11-2-4-15,2-12-24 16,-32 4-6-16,-17-26-5 16,-19 7-6-16,-19-11 27 15</inkml:trace>
  <inkml:trace contextRef="#ctx0" brushRef="#br0" timeOffset="34445.8606">10570 3662 25 0,'-41'1'33'0,"-7"5"-1"0,1 14-26 16,-14 11 2-16,5 31-3 15,-15 25-1-15,-1 25-1 16,-9 23 1-16,4 21-1 16,0 12 1-16,14 16 0 15,10-8-2-15,25-4 2 16,22-23 0-16,33-12-1 15,26-21-1-15,24-14 1 16,20-23-1-16,15-21 0 16,12-18 0-16,6-20-1 15,3-17 0-15,-6-18-1 16,-7-16 0-16,-8-20 1 0,-9-16-2 15,-12-17 0-15,-13-16 1 16,-13-15-1-16,-15-13 1 16,-13-17 0-16,-13-9-1 15,-17-4 1 1,-13-2 0-16,-18 4 1 0,-14 10-2 15,-14 10 2-15,-14 18-1 16,-12 22 0-16,-9 23-1 16,-6 25 1-16,-6 27-2 15,4 27-1-15,0 31-3 16,-4 16-25-16,22 30-6 15,12 11-2-15,17 6 4 16,18 3 35-16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967764-1089-4504-B351-4EE9C89FE438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07194B-C897-42B9-AE37-A776ED76B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5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30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4EF49-5816-420D-B6BD-27977FFA36AB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926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4471C2-E4D3-40E0-918B-BE013376C03B}" type="slidenum">
              <a:rPr lang="en-US"/>
              <a:pPr eaLnBrk="1" hangingPunct="1"/>
              <a:t>57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37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E611C0-7BF0-4991-B2D3-9965AFB383D1}" type="slidenum">
              <a:rPr lang="en-US"/>
              <a:pPr eaLnBrk="1" hangingPunct="1"/>
              <a:t>58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65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45B884-3D6D-44A3-B7AC-9000F9783E4B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773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901B6-ED4F-4328-A028-93835353E013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229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A6E0D7-898A-4DE5-9881-EAA5A1190723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332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756603-E309-4462-ACE7-44043C631612}" type="slidenum">
              <a:rPr lang="en-US">
                <a:latin typeface="Arial" panose="020B0604020202020204" pitchFamily="34" charset="0"/>
              </a:rPr>
              <a:pPr eaLnBrk="1" hangingPunct="1"/>
              <a:t>72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31075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0CF0F449-5E11-4EFC-B651-23A71AD13ABB}" type="slidenum">
              <a:rPr lang="en-GB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72</a:t>
            </a:fld>
            <a:endParaRPr lang="en-GB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1076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107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83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3102AA-D340-4674-908A-4B77CF04313A}" type="slidenum">
              <a:rPr lang="en-US">
                <a:latin typeface="Arial" panose="020B0604020202020204" pitchFamily="34" charset="0"/>
              </a:rPr>
              <a:pPr eaLnBrk="1" hangingPunct="1"/>
              <a:t>76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32099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E1CDEF1D-6890-456C-8F07-0519C67FC0E1}" type="slidenum">
              <a:rPr lang="en-GB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76</a:t>
            </a:fld>
            <a:endParaRPr lang="en-GB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2100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210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348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6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5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7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4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98E51A-20BB-4073-8DE7-0C8601CEFBC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59" name="Rectangle 8"/>
          <p:cNvSpPr txBox="1">
            <a:spLocks noGrp="1" noChangeArrowheads="1"/>
          </p:cNvSpPr>
          <p:nvPr/>
        </p:nvSpPr>
        <p:spPr bwMode="auto">
          <a:xfrm>
            <a:off x="4144963" y="9118600"/>
            <a:ext cx="3165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71" tIns="47566" rIns="91471" bIns="47566" anchor="b"/>
          <a:lstStyle>
            <a:lvl1pPr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EE24C169-22A8-4B26-B79D-E7257FCF26B7}" type="slidenum">
              <a:rPr lang="en-GB"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42</a:t>
            </a:fld>
            <a:endParaRPr lang="en-GB" sz="11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7550"/>
            <a:ext cx="47990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560888"/>
            <a:ext cx="585470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1" tIns="47566" rIns="91471" bIns="47566" numCol="1" anchor="t" anchorCtr="0" compatLnSpc="1">
            <a:prstTxWarp prst="textNoShape">
              <a:avLst/>
            </a:prstTxWarp>
          </a:bodyPr>
          <a:lstStyle/>
          <a:p>
            <a:pPr defTabSz="911225">
              <a:spcBef>
                <a:spcPct val="0"/>
              </a:spcBef>
            </a:pP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3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7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6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769A-18A4-49C3-A937-CD95F34DDD0F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8AAD-3535-4691-BBFC-093B62A178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062C-086C-415D-8275-0BB54D22B3E5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67697-984E-4EDD-A6EF-D124C303A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4A68-6366-43E2-81DA-74D7978C110A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55CA-FD37-42C1-ADF8-83E4F6002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9C7B-FFC1-4AFD-B2C5-9C213CAD86A0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8709-1A02-4FC4-9791-401FC68C4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84C5-8C1F-40F4-BAC6-577A4EE5051A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3814-E4B5-44A9-874B-D1898FAAE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0FD0-1FBD-4719-A5EE-64E51D5CBEBA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DCE1-BF4C-431E-B4AA-5BF6DF0AC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CE8E-1A21-44E1-BE28-A13CCE963319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2CB1-189E-463D-B5EB-BD6C9E28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2B32-D801-4877-9978-F8BF2C9F7AA3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A195-E649-496D-A341-3DBB6A41D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FF89-4FB2-441A-80D8-70A86027E351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43CC-277A-4E20-A1A8-78EB6DCFC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5258-B830-48F5-9F52-EB581FA6DC76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A898-DC59-40D1-89DF-13CCDC9C7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3186-8A0F-40E5-8E3F-615E3DDEEBF5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F8D97-BB9E-4442-A023-C36D983C7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BDE07-F235-4F97-A5B6-B341F59D7DE4}" type="datetimeFigureOut">
              <a:rPr lang="en-US"/>
              <a:pPr>
                <a:defRPr/>
              </a:pPr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CA89F6-8DC7-4CCC-889F-FCDCBE83A1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2013-09-18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Wednesday – Week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05</a:t>
            </a:r>
          </a:p>
        </p:txBody>
      </p:sp>
      <p:sp>
        <p:nvSpPr>
          <p:cNvPr id="2052" name="Title 3"/>
          <p:cNvSpPr txBox="1">
            <a:spLocks/>
          </p:cNvSpPr>
          <p:nvPr/>
        </p:nvSpPr>
        <p:spPr bwMode="auto">
          <a:xfrm>
            <a:off x="76200" y="2819400"/>
            <a:ext cx="899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Binary Search Trees (BSTs) &amp; Use-it </a:t>
            </a:r>
            <a:r>
              <a:rPr lang="en-US" sz="6000" b="1" dirty="0"/>
              <a:t>or </a:t>
            </a:r>
            <a:r>
              <a:rPr lang="en-US" sz="6000" b="1" dirty="0" smtClean="0"/>
              <a:t>Lose-it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867400" y="1494000"/>
              <a:ext cx="2585160" cy="414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5880" y="1486080"/>
                <a:ext cx="2608200" cy="41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7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55738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235040" y="1324080"/>
              <a:ext cx="3370320" cy="450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880" y="1315440"/>
                <a:ext cx="339480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5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Determine an order that I could have added these numbers to the tree</a:t>
            </a:r>
            <a:endParaRPr lang="en-US" sz="4000" dirty="0"/>
          </a:p>
        </p:txBody>
      </p:sp>
      <p:pic>
        <p:nvPicPr>
          <p:cNvPr id="4" name="Picture 2" descr="File:Binary search tre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0800" y="1572840"/>
              <a:ext cx="8497080" cy="4721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80" y="1565280"/>
                <a:ext cx="8517960" cy="47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2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it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 one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 and second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first, second, and third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all of 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42280" y="5976720"/>
              <a:ext cx="54360" cy="1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760" y="5974200"/>
                <a:ext cx="5976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1551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Solutions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9617"/>
            <a:ext cx="23717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09617"/>
            <a:ext cx="27432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384551"/>
            <a:ext cx="2981325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14800"/>
            <a:ext cx="2533851" cy="25908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676400" y="533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We could add: </a:t>
            </a:r>
          </a:p>
          <a:p>
            <a:r>
              <a:rPr lang="en-US" sz="3200" dirty="0" smtClean="0"/>
              <a:t>8, 3, 1, 6, 4, 7, 10, 14, 13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0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sz="16600" b="1" dirty="0" smtClean="0"/>
              <a:t>BSTs</a:t>
            </a:r>
            <a:br>
              <a:rPr lang="en-US" sz="16600" b="1" dirty="0" smtClean="0"/>
            </a:br>
            <a:r>
              <a:rPr lang="en-US" sz="5400" b="1" dirty="0" smtClean="0"/>
              <a:t>Understanding the </a:t>
            </a:r>
            <a:r>
              <a:rPr lang="en-US" sz="5400" b="1" u="sng" dirty="0" smtClean="0"/>
              <a:t>Implementation</a:t>
            </a:r>
            <a:endParaRPr lang="en-US" sz="16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0100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BST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'(42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 (7 (1 () ()) (8 () ())) (31 () (41 () ()))) (100 (60 () ()) ()))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228600" y="5410200"/>
            <a:ext cx="3567112" cy="1304925"/>
          </a:xfrm>
          <a:prstGeom prst="borderCallout1">
            <a:avLst>
              <a:gd name="adj1" fmla="val 6814"/>
              <a:gd name="adj2" fmla="val 9740"/>
              <a:gd name="adj3" fmla="val -264769"/>
              <a:gd name="adj4" fmla="val 78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This is the </a:t>
            </a:r>
            <a:r>
              <a:rPr lang="en-US" sz="2400" b="1" u="sng" dirty="0" smtClean="0"/>
              <a:t>implementation</a:t>
            </a:r>
            <a:r>
              <a:rPr lang="en-US" sz="2400" dirty="0" smtClean="0"/>
              <a:t>! BSTs are represented as lists.</a:t>
            </a:r>
            <a:endParaRPr lang="en-US" sz="2400" i="1" dirty="0"/>
          </a:p>
        </p:txBody>
      </p:sp>
      <p:sp>
        <p:nvSpPr>
          <p:cNvPr id="5" name="Line Callout 1 4"/>
          <p:cNvSpPr/>
          <p:nvPr/>
        </p:nvSpPr>
        <p:spPr>
          <a:xfrm>
            <a:off x="5334000" y="5410199"/>
            <a:ext cx="3567112" cy="1304925"/>
          </a:xfrm>
          <a:prstGeom prst="borderCallout1">
            <a:avLst>
              <a:gd name="adj1" fmla="val 38777"/>
              <a:gd name="adj2" fmla="val 3444"/>
              <a:gd name="adj3" fmla="val 47486"/>
              <a:gd name="adj4" fmla="val -416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We’ll use a different/better </a:t>
            </a:r>
            <a:r>
              <a:rPr lang="en-US" sz="2400" b="1" u="sng" dirty="0" smtClean="0"/>
              <a:t>interface</a:t>
            </a:r>
            <a:r>
              <a:rPr lang="en-US" sz="2400" dirty="0" smtClean="0"/>
              <a:t> for working with BSTs.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2160" y="1459440"/>
              <a:ext cx="8456400" cy="3849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520" y="1447920"/>
                <a:ext cx="8476920" cy="38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3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637"/>
            <a:ext cx="6441281" cy="2678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2" y="3733801"/>
            <a:ext cx="6357938" cy="28098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352800"/>
            <a:ext cx="899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Callout 1 7"/>
          <p:cNvSpPr/>
          <p:nvPr/>
        </p:nvSpPr>
        <p:spPr>
          <a:xfrm>
            <a:off x="5424488" y="2438400"/>
            <a:ext cx="3567112" cy="533400"/>
          </a:xfrm>
          <a:prstGeom prst="borderCallout1">
            <a:avLst>
              <a:gd name="adj1" fmla="val 5694"/>
              <a:gd name="adj2" fmla="val 296"/>
              <a:gd name="adj3" fmla="val -172063"/>
              <a:gd name="adj4" fmla="val -56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This is the BEAUTIFUL one!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205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2900" y="-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REQUIRED</a:t>
            </a:r>
            <a:r>
              <a:rPr lang="en-US" b="1" dirty="0" smtClean="0"/>
              <a:t> </a:t>
            </a:r>
            <a:r>
              <a:rPr lang="en-US" dirty="0" smtClean="0"/>
              <a:t>Helper Functions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638800"/>
          </a:xfrm>
        </p:spPr>
        <p:txBody>
          <a:bodyPr numCol="2"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(make-BST key left right)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(list key left right))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(make-empty-BST)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'())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(make-BST-leaf key)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make-BST key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make-empty-BST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make-empty-BST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emptyTree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? tree)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(null? tree))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(leaf? tree)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(and (null?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tree)) 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(null?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tree))))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(key  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(first tree))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(second tree))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tree)</a:t>
            </a:r>
          </a:p>
          <a:p>
            <a:pPr marL="40640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(third tree))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58" y="381000"/>
            <a:ext cx="8229600" cy="1143000"/>
          </a:xfrm>
        </p:spPr>
        <p:txBody>
          <a:bodyPr/>
          <a:lstStyle/>
          <a:p>
            <a:r>
              <a:rPr lang="en-US" dirty="0" smtClean="0"/>
              <a:t>We write code </a:t>
            </a:r>
            <a:br>
              <a:rPr lang="en-US" dirty="0" smtClean="0"/>
            </a:br>
            <a:r>
              <a:rPr lang="en-US" dirty="0" smtClean="0"/>
              <a:t>based upon the </a:t>
            </a:r>
            <a:r>
              <a:rPr lang="en-US" b="1" u="sng" dirty="0" smtClean="0"/>
              <a:t>interface </a:t>
            </a:r>
            <a:br>
              <a:rPr lang="en-US" b="1" u="sng" dirty="0" smtClean="0"/>
            </a:br>
            <a:r>
              <a:rPr lang="en-US" dirty="0" smtClean="0"/>
              <a:t>NOT the </a:t>
            </a:r>
            <a:r>
              <a:rPr lang="en-US" b="1" u="sng" dirty="0" smtClean="0"/>
              <a:t>implementation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7" y="2362200"/>
            <a:ext cx="9079283" cy="42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did you finish the homework?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&gt; 10pm Tuesday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&gt; 7pm Tuesday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&gt; 11pm Monday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&gt; 11pm Sunday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&lt; 11pm Sunday</a:t>
            </a:r>
          </a:p>
        </p:txBody>
      </p:sp>
    </p:spTree>
    <p:extLst>
      <p:ext uri="{BB962C8B-B14F-4D97-AF65-F5344CB8AC3E}">
        <p14:creationId xmlns:p14="http://schemas.microsoft.com/office/powerpoint/2010/main" val="38021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8275" y="152400"/>
            <a:ext cx="8823325" cy="11430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replace-root</a:t>
            </a:r>
            <a:r>
              <a:rPr lang="en-US" b="1" dirty="0" smtClean="0"/>
              <a:t> solution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3505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make-BST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key left right)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key left right))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(make-empty-BST)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'())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(leaf? tree)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(and (null?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tree))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(null?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tree)))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81600" y="1493838"/>
            <a:ext cx="3962400" cy="30781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tree)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tree))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leftTree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second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rightTree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third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tree))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0" y="4846638"/>
            <a:ext cx="9144000" cy="2011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(define (replace-root new-root BT)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(make-BST    new-root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			(leftTree  BT)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				(rightTree BT)))</a:t>
            </a:r>
          </a:p>
        </p:txBody>
      </p:sp>
    </p:spTree>
    <p:extLst>
      <p:ext uri="{BB962C8B-B14F-4D97-AF65-F5344CB8AC3E}">
        <p14:creationId xmlns:p14="http://schemas.microsoft.com/office/powerpoint/2010/main" val="38147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834"/>
            <a:ext cx="9144000" cy="61841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b="1" dirty="0" smtClean="0"/>
              <a:t>Modify this code to use the interface!</a:t>
            </a:r>
          </a:p>
        </p:txBody>
      </p:sp>
    </p:spTree>
    <p:extLst>
      <p:ext uri="{BB962C8B-B14F-4D97-AF65-F5344CB8AC3E}">
        <p14:creationId xmlns:p14="http://schemas.microsoft.com/office/powerpoint/2010/main" val="9548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insert 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I’ve made 0 replacements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I’ve made 3 replacements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I’ve made 6 replacements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I’ve made all replacements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nsert</a:t>
            </a:r>
            <a:r>
              <a:rPr lang="en-US" b="1" dirty="0" smtClean="0"/>
              <a:t> solution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" y="2514600"/>
            <a:ext cx="9116616" cy="4343400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5410200" y="1243097"/>
            <a:ext cx="3567112" cy="1271503"/>
          </a:xfrm>
          <a:prstGeom prst="borderCallout1">
            <a:avLst>
              <a:gd name="adj1" fmla="val 101689"/>
              <a:gd name="adj2" fmla="val 82595"/>
              <a:gd name="adj3" fmla="val 291630"/>
              <a:gd name="adj4" fmla="val 249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NOTE: We make a new BST if we need to change anything!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948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add2</a:t>
            </a:r>
            <a:r>
              <a:rPr lang="en-US" dirty="0" smtClean="0"/>
              <a:t> for Binary Trees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05900" cy="974803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284747" y="5715000"/>
            <a:ext cx="8382000" cy="914400"/>
          </a:xfrm>
          <a:prstGeom prst="borderCallout1">
            <a:avLst>
              <a:gd name="adj1" fmla="val 99166"/>
              <a:gd name="adj2" fmla="val 82595"/>
              <a:gd name="adj3" fmla="val 101119"/>
              <a:gd name="adj4" fmla="val 240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Try this at home! </a:t>
            </a:r>
            <a:r>
              <a:rPr lang="en-US" sz="2400" i="1" dirty="0" smtClean="0"/>
              <a:t>(solution not provided)</a:t>
            </a:r>
            <a:endParaRPr lang="en-US" sz="2400" i="1" dirty="0"/>
          </a:p>
          <a:p>
            <a:pPr algn="ctr">
              <a:defRPr/>
            </a:pPr>
            <a:r>
              <a:rPr lang="en-US" sz="2400" i="1" dirty="0" smtClean="0"/>
              <a:t>Post to piazza if you get stuck!</a:t>
            </a:r>
          </a:p>
        </p:txBody>
      </p:sp>
    </p:spTree>
    <p:extLst>
      <p:ext uri="{BB962C8B-B14F-4D97-AF65-F5344CB8AC3E}">
        <p14:creationId xmlns:p14="http://schemas.microsoft.com/office/powerpoint/2010/main" val="35947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b="1" smtClean="0"/>
              <a:t>Use It or Lose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0"/>
            <a:ext cx="30480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sublists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Courier New" pitchFamily="49" charset="0"/>
              </a:rPr>
              <a:t>Use it or Lose it!</a:t>
            </a:r>
            <a:endParaRPr lang="en-US" dirty="0">
              <a:solidFill>
                <a:schemeClr val="bg1">
                  <a:lumMod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" y="331788"/>
            <a:ext cx="90678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&gt; (sublists '())</a:t>
            </a:r>
          </a:p>
          <a:p>
            <a:pPr marL="0" indent="0">
              <a:buFontTx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'(())</a:t>
            </a:r>
            <a:b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&gt; (sublists '(b c))</a:t>
            </a:r>
          </a:p>
          <a:p>
            <a:pPr marL="0" indent="0">
              <a:buFontTx/>
              <a:buNone/>
            </a:pP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'(() (c) (b) (b c))</a:t>
            </a:r>
          </a:p>
          <a:p>
            <a:pPr marL="0" indent="0">
              <a:buFontTx/>
              <a:buNone/>
            </a:pP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&gt; (sublists '(a b c))</a:t>
            </a:r>
          </a:p>
          <a:p>
            <a:pPr marL="0" indent="0">
              <a:buFontTx/>
              <a:buNone/>
            </a:pPr>
            <a:endParaRPr lang="en-US" sz="2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'(() (c) (b) (b c) (a) (a c) (a b) (a b c))</a:t>
            </a:r>
          </a:p>
          <a:p>
            <a:pPr marL="0" indent="0">
              <a:buFontTx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-5400000">
            <a:off x="1752600" y="4038600"/>
            <a:ext cx="533400" cy="2971800"/>
          </a:xfrm>
          <a:prstGeom prst="leftBrace">
            <a:avLst>
              <a:gd name="adj1" fmla="val 33016"/>
              <a:gd name="adj2" fmla="val 50000"/>
            </a:avLst>
          </a:prstGeom>
          <a:noFill/>
          <a:ln w="57150" algn="ctr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 rot="-5400000">
            <a:off x="5448300" y="3467100"/>
            <a:ext cx="533400" cy="4114800"/>
          </a:xfrm>
          <a:prstGeom prst="leftBrace">
            <a:avLst>
              <a:gd name="adj1" fmla="val 33036"/>
              <a:gd name="adj2" fmla="val 50000"/>
            </a:avLst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5867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LOSE IT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91100" y="58816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USE IT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800600" y="2667000"/>
            <a:ext cx="914400" cy="838200"/>
          </a:xfrm>
          <a:prstGeom prst="borderCallout1">
            <a:avLst>
              <a:gd name="adj1" fmla="val 47770"/>
              <a:gd name="adj2" fmla="val 1039"/>
              <a:gd name="adj3" fmla="val 163388"/>
              <a:gd name="adj4" fmla="val -104842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It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21" name="Text Box 51"/>
          <p:cNvSpPr txBox="1">
            <a:spLocks noChangeArrowheads="1"/>
          </p:cNvSpPr>
          <p:nvPr/>
        </p:nvSpPr>
        <p:spPr bwMode="auto">
          <a:xfrm>
            <a:off x="7883525" y="1268413"/>
            <a:ext cx="98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You're it!</a:t>
            </a:r>
          </a:p>
        </p:txBody>
      </p:sp>
      <p:grpSp>
        <p:nvGrpSpPr>
          <p:cNvPr id="13322" name="Group 49"/>
          <p:cNvGrpSpPr>
            <a:grpSpLocks/>
          </p:cNvGrpSpPr>
          <p:nvPr/>
        </p:nvGrpSpPr>
        <p:grpSpPr bwMode="auto">
          <a:xfrm>
            <a:off x="7959725" y="1573213"/>
            <a:ext cx="609600" cy="585787"/>
            <a:chOff x="2928" y="1051"/>
            <a:chExt cx="840" cy="957"/>
          </a:xfrm>
        </p:grpSpPr>
        <p:sp>
          <p:nvSpPr>
            <p:cNvPr id="1332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3" name="Picture 42" descr="http://images2.fanpop.com/images/photos/5600000/Addams-Family-Cousin-Itt-addams-family-5684028-356-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r="7864"/>
          <a:stretch>
            <a:fillRect/>
          </a:stretch>
        </p:blipFill>
        <p:spPr bwMode="auto">
          <a:xfrm>
            <a:off x="7197725" y="1420813"/>
            <a:ext cx="63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1436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339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i="1">
                <a:latin typeface="Times New Roman" panose="02020603050405020304" pitchFamily="18" charset="0"/>
                <a:ea typeface="MS PGothic" panose="020B0600070205080204" pitchFamily="34" charset="-128"/>
              </a:rPr>
              <a:t>Use it or lose it  </a:t>
            </a: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~  recursive strategizing</a:t>
            </a:r>
          </a:p>
        </p:txBody>
      </p:sp>
      <p:sp>
        <p:nvSpPr>
          <p:cNvPr id="14340" name="Text Box 51"/>
          <p:cNvSpPr txBox="1">
            <a:spLocks noChangeArrowheads="1"/>
          </p:cNvSpPr>
          <p:nvPr/>
        </p:nvSpPr>
        <p:spPr bwMode="auto">
          <a:xfrm>
            <a:off x="158750" y="5797550"/>
            <a:ext cx="1550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Shouldn't this be called use it AND lose it?</a:t>
            </a:r>
          </a:p>
        </p:txBody>
      </p:sp>
      <p:grpSp>
        <p:nvGrpSpPr>
          <p:cNvPr id="14341" name="Group 49"/>
          <p:cNvGrpSpPr>
            <a:grpSpLocks/>
          </p:cNvGrpSpPr>
          <p:nvPr/>
        </p:nvGrpSpPr>
        <p:grpSpPr bwMode="auto">
          <a:xfrm>
            <a:off x="842963" y="6276975"/>
            <a:ext cx="411162" cy="433388"/>
            <a:chOff x="2928" y="1051"/>
            <a:chExt cx="840" cy="957"/>
          </a:xfrm>
        </p:grpSpPr>
        <p:sp>
          <p:nvSpPr>
            <p:cNvPr id="1434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Text Box 59"/>
          <p:cNvSpPr txBox="1">
            <a:spLocks noChangeArrowheads="1"/>
          </p:cNvSpPr>
          <p:nvPr/>
        </p:nvSpPr>
        <p:spPr bwMode="auto">
          <a:xfrm>
            <a:off x="3101975" y="3933825"/>
            <a:ext cx="3978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ea typeface="MS PGothic" panose="020B0600070205080204" pitchFamily="34" charset="-128"/>
              </a:rPr>
              <a:t>(3) solve the problem </a:t>
            </a:r>
            <a:r>
              <a:rPr lang="en-US" sz="3200" b="1" i="1">
                <a:solidFill>
                  <a:srgbClr val="090BF3"/>
                </a:solidFill>
                <a:ea typeface="MS PGothic" panose="020B0600070205080204" pitchFamily="34" charset="-128"/>
              </a:rPr>
              <a:t>with "it"</a:t>
            </a:r>
          </a:p>
        </p:txBody>
      </p:sp>
      <p:sp>
        <p:nvSpPr>
          <p:cNvPr id="14343" name="Text Box 59"/>
          <p:cNvSpPr txBox="1">
            <a:spLocks noChangeArrowheads="1"/>
          </p:cNvSpPr>
          <p:nvPr/>
        </p:nvSpPr>
        <p:spPr bwMode="auto">
          <a:xfrm>
            <a:off x="1509713" y="2514600"/>
            <a:ext cx="394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ea typeface="MS PGothic" panose="020B0600070205080204" pitchFamily="34" charset="-128"/>
              </a:rPr>
              <a:t>(2) solve the problem </a:t>
            </a:r>
            <a:r>
              <a:rPr lang="en-US" sz="3200" b="1" i="1">
                <a:solidFill>
                  <a:srgbClr val="090BF3"/>
                </a:solidFill>
                <a:ea typeface="MS PGothic" panose="020B0600070205080204" pitchFamily="34" charset="-128"/>
              </a:rPr>
              <a:t>without "it"</a:t>
            </a:r>
          </a:p>
        </p:txBody>
      </p:sp>
      <p:sp>
        <p:nvSpPr>
          <p:cNvPr id="14344" name="Text Box 59"/>
          <p:cNvSpPr txBox="1">
            <a:spLocks noChangeArrowheads="1"/>
          </p:cNvSpPr>
          <p:nvPr/>
        </p:nvSpPr>
        <p:spPr bwMode="auto">
          <a:xfrm>
            <a:off x="4824413" y="535940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ea typeface="MS PGothic" panose="020B0600070205080204" pitchFamily="34" charset="-128"/>
              </a:rPr>
              <a:t>(4) Combine!</a:t>
            </a:r>
          </a:p>
        </p:txBody>
      </p:sp>
      <p:sp>
        <p:nvSpPr>
          <p:cNvPr id="14345" name="Text Box 59"/>
          <p:cNvSpPr txBox="1">
            <a:spLocks noChangeArrowheads="1"/>
          </p:cNvSpPr>
          <p:nvPr/>
        </p:nvSpPr>
        <p:spPr bwMode="auto">
          <a:xfrm>
            <a:off x="266700" y="1595438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ea typeface="MS PGothic" panose="020B0600070205080204" pitchFamily="34" charset="-128"/>
              </a:rPr>
              <a:t>(1) single "it" out</a:t>
            </a:r>
          </a:p>
        </p:txBody>
      </p:sp>
      <p:sp>
        <p:nvSpPr>
          <p:cNvPr id="14346" name="Rectangle 35"/>
          <p:cNvSpPr>
            <a:spLocks noChangeArrowheads="1"/>
          </p:cNvSpPr>
          <p:nvPr/>
        </p:nvSpPr>
        <p:spPr bwMode="auto">
          <a:xfrm>
            <a:off x="7467600" y="4343400"/>
            <a:ext cx="106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/>
              <a:t>if needed...</a:t>
            </a:r>
          </a:p>
        </p:txBody>
      </p:sp>
      <p:sp>
        <p:nvSpPr>
          <p:cNvPr id="14347" name="Rectangle 36"/>
          <p:cNvSpPr>
            <a:spLocks noChangeArrowheads="1"/>
          </p:cNvSpPr>
          <p:nvPr/>
        </p:nvSpPr>
        <p:spPr bwMode="auto">
          <a:xfrm>
            <a:off x="7556500" y="5534025"/>
            <a:ext cx="14620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/>
              <a:t>as appropriate...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seItOrLoseIT_All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565900" y="57912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thanks to Allie Russell HMC '11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162800" y="65532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other church-front messages...?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840" r="37260" b="13982"/>
          <a:stretch>
            <a:fillRect/>
          </a:stretch>
        </p:blipFill>
        <p:spPr bwMode="auto">
          <a:xfrm>
            <a:off x="762000" y="381000"/>
            <a:ext cx="75438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9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9"/>
          <p:cNvGrpSpPr>
            <a:grpSpLocks/>
          </p:cNvGrpSpPr>
          <p:nvPr/>
        </p:nvGrpSpPr>
        <p:grpSpPr bwMode="auto">
          <a:xfrm>
            <a:off x="8534400" y="6324600"/>
            <a:ext cx="355600" cy="381000"/>
            <a:chOff x="2928" y="1051"/>
            <a:chExt cx="840" cy="957"/>
          </a:xfrm>
        </p:grpSpPr>
        <p:sp>
          <p:nvSpPr>
            <p:cNvPr id="1743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3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4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38"/>
          <p:cNvSpPr>
            <a:spLocks noChangeArrowheads="1"/>
          </p:cNvSpPr>
          <p:nvPr/>
        </p:nvSpPr>
        <p:spPr bwMode="auto">
          <a:xfrm>
            <a:off x="298450" y="239713"/>
            <a:ext cx="568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i="1"/>
              <a:t>Use it</a:t>
            </a:r>
            <a:r>
              <a:rPr lang="en-US" sz="3200"/>
              <a:t> or lose it</a:t>
            </a:r>
          </a:p>
        </p:txBody>
      </p:sp>
      <p:sp>
        <p:nvSpPr>
          <p:cNvPr id="17412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b="1">
                <a:latin typeface="Courier New" panose="02070309020205020404" pitchFamily="49" charset="0"/>
                <a:ea typeface="MS PGothic" panose="020B0600070205080204" pitchFamily="34" charset="-128"/>
              </a:rPr>
              <a:t>(define (sublists L)</a:t>
            </a:r>
          </a:p>
        </p:txBody>
      </p:sp>
      <p:sp>
        <p:nvSpPr>
          <p:cNvPr id="17413" name="Text Box 63"/>
          <p:cNvSpPr txBox="1">
            <a:spLocks noChangeArrowheads="1"/>
          </p:cNvSpPr>
          <p:nvPr/>
        </p:nvSpPr>
        <p:spPr bwMode="auto">
          <a:xfrm>
            <a:off x="8001000" y="430213"/>
            <a:ext cx="914400" cy="1169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ea typeface="MS PGothic" panose="020B0600070205080204" pitchFamily="34" charset="-128"/>
              </a:rPr>
              <a:t>returns ALL sublists of elements in 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L</a:t>
            </a:r>
          </a:p>
        </p:txBody>
      </p:sp>
      <p:sp>
        <p:nvSpPr>
          <p:cNvPr id="17414" name="Text Box 54"/>
          <p:cNvSpPr txBox="1">
            <a:spLocks noChangeArrowheads="1"/>
          </p:cNvSpPr>
          <p:nvPr/>
        </p:nvSpPr>
        <p:spPr bwMode="auto">
          <a:xfrm>
            <a:off x="7620000" y="6096000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0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 think I </a:t>
            </a:r>
            <a:r>
              <a:rPr lang="en-US" sz="1000" b="1" i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lost it!</a:t>
            </a:r>
            <a:endParaRPr lang="en-US" sz="1000" b="1">
              <a:solidFill>
                <a:srgbClr val="008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7415" name="Rectangle 28"/>
          <p:cNvSpPr>
            <a:spLocks noChangeArrowheads="1"/>
          </p:cNvSpPr>
          <p:nvPr/>
        </p:nvSpPr>
        <p:spPr bwMode="auto">
          <a:xfrm>
            <a:off x="4054475" y="3048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(sublists  '( a b ))</a:t>
            </a:r>
            <a:endParaRPr lang="en-US" sz="1500"/>
          </a:p>
        </p:txBody>
      </p:sp>
      <p:sp>
        <p:nvSpPr>
          <p:cNvPr id="17416" name="Rectangle 29"/>
          <p:cNvSpPr>
            <a:spLocks noChangeArrowheads="1"/>
          </p:cNvSpPr>
          <p:nvPr/>
        </p:nvSpPr>
        <p:spPr bwMode="auto">
          <a:xfrm>
            <a:off x="5868988" y="3111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'(( )   ( b )   ( a )   ( a  b ))</a:t>
            </a:r>
            <a:endParaRPr lang="en-US" sz="1500"/>
          </a:p>
        </p:txBody>
      </p:sp>
      <p:sp>
        <p:nvSpPr>
          <p:cNvPr id="17417" name="Rectangle 30"/>
          <p:cNvSpPr>
            <a:spLocks noChangeArrowheads="1"/>
          </p:cNvSpPr>
          <p:nvPr/>
        </p:nvSpPr>
        <p:spPr bwMode="auto">
          <a:xfrm>
            <a:off x="5900738" y="681038"/>
            <a:ext cx="190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the order of these sublists in these overall outputs does not matter... </a:t>
            </a:r>
          </a:p>
        </p:txBody>
      </p:sp>
      <p:sp>
        <p:nvSpPr>
          <p:cNvPr id="17418" name="Text Box 63"/>
          <p:cNvSpPr txBox="1">
            <a:spLocks noChangeArrowheads="1"/>
          </p:cNvSpPr>
          <p:nvPr/>
        </p:nvSpPr>
        <p:spPr bwMode="auto">
          <a:xfrm>
            <a:off x="4724400" y="53101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ea typeface="MS PGothic" panose="020B0600070205080204" pitchFamily="34" charset="-128"/>
              </a:rPr>
              <a:t>This should return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ea typeface="MS PGothic" panose="020B0600070205080204" pitchFamily="34" charset="-128"/>
              </a:rPr>
              <a:t> if it's possible to make change for Total using coins in CoinList; otherwise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</a:rPr>
              <a:t>#f</a:t>
            </a:r>
            <a:endParaRPr lang="en-US" sz="1400">
              <a:ea typeface="MS PGothic" panose="020B0600070205080204" pitchFamily="34" charset="-128"/>
            </a:endParaRPr>
          </a:p>
        </p:txBody>
      </p:sp>
      <p:cxnSp>
        <p:nvCxnSpPr>
          <p:cNvPr id="17419" name="Straight Arrow Connector 40"/>
          <p:cNvCxnSpPr>
            <a:cxnSpLocks noChangeShapeType="1"/>
            <a:stCxn id="17415" idx="3"/>
            <a:endCxn id="17416" idx="1"/>
          </p:cNvCxnSpPr>
          <p:nvPr/>
        </p:nvCxnSpPr>
        <p:spPr bwMode="auto">
          <a:xfrm>
            <a:off x="5499100" y="466725"/>
            <a:ext cx="369888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6688" y="2292350"/>
            <a:ext cx="7937" cy="15875"/>
          </a:xfrm>
          <a:custGeom>
            <a:avLst/>
            <a:gdLst>
              <a:gd name="T0" fmla="*/ 0 w 22"/>
              <a:gd name="T1" fmla="*/ 0 h 42"/>
              <a:gd name="T2" fmla="*/ 2147483647 w 22"/>
              <a:gd name="T3" fmla="*/ 2147483647 h 42"/>
              <a:gd name="T4" fmla="*/ 0 60000 65536"/>
              <a:gd name="T5" fmla="*/ 0 60000 65536"/>
              <a:gd name="T6" fmla="*/ 0 w 22"/>
              <a:gd name="T7" fmla="*/ 0 h 42"/>
              <a:gd name="T8" fmla="*/ 22 w 2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" h="42" extrusionOk="0">
                <a:moveTo>
                  <a:pt x="0" y="0"/>
                </a:moveTo>
                <a:cubicBezTo>
                  <a:pt x="2" y="23"/>
                  <a:pt x="5" y="31"/>
                  <a:pt x="21" y="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Rectangle 28"/>
          <p:cNvSpPr>
            <a:spLocks noChangeArrowheads="1"/>
          </p:cNvSpPr>
          <p:nvPr/>
        </p:nvSpPr>
        <p:spPr bwMode="auto">
          <a:xfrm>
            <a:off x="4038600" y="127952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(sublists  '( a b c ))</a:t>
            </a:r>
            <a:endParaRPr lang="en-US" sz="1500"/>
          </a:p>
        </p:txBody>
      </p:sp>
      <p:sp>
        <p:nvSpPr>
          <p:cNvPr id="17422" name="Rectangle 29"/>
          <p:cNvSpPr>
            <a:spLocks noChangeArrowheads="1"/>
          </p:cNvSpPr>
          <p:nvPr/>
        </p:nvSpPr>
        <p:spPr bwMode="auto">
          <a:xfrm>
            <a:off x="5980113" y="1108075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'(( )   ( c )   ( b )   ( b  c )</a:t>
            </a:r>
          </a:p>
          <a:p>
            <a:pPr eaLnBrk="1" hangingPunct="1"/>
            <a:r>
              <a:rPr lang="en-US" sz="1500">
                <a:solidFill>
                  <a:srgbClr val="090BF3"/>
                </a:solidFill>
              </a:rPr>
              <a:t>(a)  (a c)  (a b)  (a b c))</a:t>
            </a:r>
            <a:endParaRPr lang="en-US" sz="1500"/>
          </a:p>
        </p:txBody>
      </p:sp>
      <p:cxnSp>
        <p:nvCxnSpPr>
          <p:cNvPr id="17423" name="Straight Arrow Connector 40"/>
          <p:cNvCxnSpPr>
            <a:cxnSpLocks noChangeShapeType="1"/>
            <a:stCxn id="17421" idx="3"/>
            <a:endCxn id="17422" idx="1"/>
          </p:cNvCxnSpPr>
          <p:nvPr/>
        </p:nvCxnSpPr>
        <p:spPr bwMode="auto">
          <a:xfrm>
            <a:off x="5613400" y="1441450"/>
            <a:ext cx="366713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42"/>
          <p:cNvCxnSpPr>
            <a:cxnSpLocks noChangeShapeType="1"/>
          </p:cNvCxnSpPr>
          <p:nvPr/>
        </p:nvCxnSpPr>
        <p:spPr bwMode="auto">
          <a:xfrm>
            <a:off x="304800" y="5164138"/>
            <a:ext cx="7402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Rectangle 41"/>
          <p:cNvSpPr>
            <a:spLocks noChangeArrowheads="1"/>
          </p:cNvSpPr>
          <p:nvPr/>
        </p:nvSpPr>
        <p:spPr bwMode="auto">
          <a:xfrm>
            <a:off x="7696200" y="4876800"/>
            <a:ext cx="12128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on the HW</a:t>
            </a:r>
          </a:p>
        </p:txBody>
      </p:sp>
      <p:sp>
        <p:nvSpPr>
          <p:cNvPr id="17426" name="Rectangle 43"/>
          <p:cNvSpPr>
            <a:spLocks noChangeArrowheads="1"/>
          </p:cNvSpPr>
          <p:nvPr/>
        </p:nvSpPr>
        <p:spPr bwMode="auto">
          <a:xfrm>
            <a:off x="304800" y="2143125"/>
            <a:ext cx="71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Base Case!</a:t>
            </a:r>
          </a:p>
        </p:txBody>
      </p:sp>
      <p:sp>
        <p:nvSpPr>
          <p:cNvPr id="17427" name="Rectangle 44"/>
          <p:cNvSpPr>
            <a:spLocks noChangeArrowheads="1"/>
          </p:cNvSpPr>
          <p:nvPr/>
        </p:nvSpPr>
        <p:spPr bwMode="auto">
          <a:xfrm>
            <a:off x="228600" y="3200400"/>
            <a:ext cx="92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Use-it-or-lose-it</a:t>
            </a: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09625" y="6021388"/>
            <a:ext cx="2895600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(make-change  42  '(2 5 10 25 50))</a:t>
            </a:r>
          </a:p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#t      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Calibri" pitchFamily="34" charset="0"/>
              </a:rPr>
              <a:t>;; 42 == 2 + 5 + 10 + 25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9625" y="6021388"/>
            <a:ext cx="2971800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(make-change  42  '(3 5 10 25 50))</a:t>
            </a:r>
          </a:p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#f       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Calibri" pitchFamily="34" charset="0"/>
              </a:rPr>
              <a:t>;; here, 42 can't be made </a:t>
            </a:r>
            <a:endParaRPr lang="en-US" sz="1500" dirty="0">
              <a:solidFill>
                <a:srgbClr val="090BF3"/>
              </a:solidFill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7430" name="Rectangle 47"/>
          <p:cNvSpPr>
            <a:spLocks noChangeArrowheads="1"/>
          </p:cNvSpPr>
          <p:nvPr/>
        </p:nvSpPr>
        <p:spPr bwMode="auto">
          <a:xfrm>
            <a:off x="381000" y="53863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(make-change  Total CoinList)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9"/>
          <p:cNvGrpSpPr>
            <a:grpSpLocks/>
          </p:cNvGrpSpPr>
          <p:nvPr/>
        </p:nvGrpSpPr>
        <p:grpSpPr bwMode="auto">
          <a:xfrm>
            <a:off x="8534400" y="6324600"/>
            <a:ext cx="355600" cy="381000"/>
            <a:chOff x="2928" y="1051"/>
            <a:chExt cx="840" cy="957"/>
          </a:xfrm>
        </p:grpSpPr>
        <p:sp>
          <p:nvSpPr>
            <p:cNvPr id="1845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5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5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5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6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6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6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6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6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Rectangle 38"/>
          <p:cNvSpPr>
            <a:spLocks noChangeArrowheads="1"/>
          </p:cNvSpPr>
          <p:nvPr/>
        </p:nvSpPr>
        <p:spPr bwMode="auto">
          <a:xfrm>
            <a:off x="298450" y="239713"/>
            <a:ext cx="568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i="1"/>
              <a:t>Use it</a:t>
            </a:r>
            <a:r>
              <a:rPr lang="en-US" sz="3200"/>
              <a:t> or lose it</a:t>
            </a:r>
          </a:p>
        </p:txBody>
      </p:sp>
      <p:sp>
        <p:nvSpPr>
          <p:cNvPr id="18436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(define (</a:t>
            </a:r>
            <a:r>
              <a:rPr lang="en-US" sz="21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sublists</a:t>
            </a:r>
            <a:r>
              <a:rPr lang="en-US" sz="21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 L)</a:t>
            </a:r>
          </a:p>
          <a:p>
            <a:pPr eaLnBrk="1" hangingPunct="1"/>
            <a:r>
              <a:rPr lang="en-US" sz="21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   (if (null? L)</a:t>
            </a:r>
          </a:p>
        </p:txBody>
      </p:sp>
      <p:sp>
        <p:nvSpPr>
          <p:cNvPr id="18437" name="Text Box 54"/>
          <p:cNvSpPr txBox="1">
            <a:spLocks noChangeArrowheads="1"/>
          </p:cNvSpPr>
          <p:nvPr/>
        </p:nvSpPr>
        <p:spPr bwMode="auto">
          <a:xfrm>
            <a:off x="7620000" y="6096000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0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 think I </a:t>
            </a:r>
            <a:r>
              <a:rPr lang="en-US" sz="1000" b="1" i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lost it!</a:t>
            </a:r>
            <a:endParaRPr lang="en-US" sz="1000" b="1">
              <a:solidFill>
                <a:srgbClr val="008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438" name="Rectangle 28"/>
          <p:cNvSpPr>
            <a:spLocks noChangeArrowheads="1"/>
          </p:cNvSpPr>
          <p:nvPr/>
        </p:nvSpPr>
        <p:spPr bwMode="auto">
          <a:xfrm>
            <a:off x="4054475" y="3048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(sublists  '( a b ))</a:t>
            </a:r>
            <a:endParaRPr lang="en-US" sz="1500"/>
          </a:p>
        </p:txBody>
      </p:sp>
      <p:sp>
        <p:nvSpPr>
          <p:cNvPr id="18439" name="Rectangle 29"/>
          <p:cNvSpPr>
            <a:spLocks noChangeArrowheads="1"/>
          </p:cNvSpPr>
          <p:nvPr/>
        </p:nvSpPr>
        <p:spPr bwMode="auto">
          <a:xfrm>
            <a:off x="5868988" y="3111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'(( )   ( b )   ( a )   ( a  b ))</a:t>
            </a:r>
            <a:endParaRPr lang="en-US" sz="1500"/>
          </a:p>
        </p:txBody>
      </p:sp>
      <p:sp>
        <p:nvSpPr>
          <p:cNvPr id="18440" name="Rectangle 30"/>
          <p:cNvSpPr>
            <a:spLocks noChangeArrowheads="1"/>
          </p:cNvSpPr>
          <p:nvPr/>
        </p:nvSpPr>
        <p:spPr bwMode="auto">
          <a:xfrm>
            <a:off x="5900738" y="681038"/>
            <a:ext cx="190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the order of these sublists in these overall outputs does not matter... </a:t>
            </a:r>
          </a:p>
        </p:txBody>
      </p:sp>
      <p:sp>
        <p:nvSpPr>
          <p:cNvPr id="18441" name="Text Box 63"/>
          <p:cNvSpPr txBox="1">
            <a:spLocks noChangeArrowheads="1"/>
          </p:cNvSpPr>
          <p:nvPr/>
        </p:nvSpPr>
        <p:spPr bwMode="auto">
          <a:xfrm>
            <a:off x="4724400" y="53101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ea typeface="MS PGothic" panose="020B0600070205080204" pitchFamily="34" charset="-128"/>
              </a:rPr>
              <a:t>This should return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ea typeface="MS PGothic" panose="020B0600070205080204" pitchFamily="34" charset="-128"/>
              </a:rPr>
              <a:t> if it's possible to make change for Total using coins in CoinList; otherwise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</a:rPr>
              <a:t>#f</a:t>
            </a:r>
            <a:endParaRPr lang="en-US" sz="1400">
              <a:ea typeface="MS PGothic" panose="020B0600070205080204" pitchFamily="34" charset="-128"/>
            </a:endParaRPr>
          </a:p>
        </p:txBody>
      </p:sp>
      <p:cxnSp>
        <p:nvCxnSpPr>
          <p:cNvPr id="18442" name="Straight Arrow Connector 40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5499100" y="466725"/>
            <a:ext cx="369888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Rectangle 28"/>
          <p:cNvSpPr>
            <a:spLocks noChangeArrowheads="1"/>
          </p:cNvSpPr>
          <p:nvPr/>
        </p:nvSpPr>
        <p:spPr bwMode="auto">
          <a:xfrm>
            <a:off x="4038600" y="127952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(sublists  '( a b c ))</a:t>
            </a:r>
            <a:endParaRPr lang="en-US" sz="1500"/>
          </a:p>
        </p:txBody>
      </p:sp>
      <p:sp>
        <p:nvSpPr>
          <p:cNvPr id="18444" name="Rectangle 29"/>
          <p:cNvSpPr>
            <a:spLocks noChangeArrowheads="1"/>
          </p:cNvSpPr>
          <p:nvPr/>
        </p:nvSpPr>
        <p:spPr bwMode="auto">
          <a:xfrm>
            <a:off x="5980113" y="1108075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</a:rPr>
              <a:t>'(( )   ( c )   ( b )   ( b  c )</a:t>
            </a:r>
          </a:p>
          <a:p>
            <a:pPr eaLnBrk="1" hangingPunct="1"/>
            <a:r>
              <a:rPr lang="en-US" sz="1500">
                <a:solidFill>
                  <a:srgbClr val="090BF3"/>
                </a:solidFill>
              </a:rPr>
              <a:t>(a)  (a c)  (a b)  (a b c))</a:t>
            </a:r>
            <a:endParaRPr lang="en-US" sz="1500"/>
          </a:p>
        </p:txBody>
      </p:sp>
      <p:cxnSp>
        <p:nvCxnSpPr>
          <p:cNvPr id="18445" name="Straight Arrow Connector 40"/>
          <p:cNvCxnSpPr>
            <a:cxnSpLocks noChangeShapeType="1"/>
            <a:stCxn id="18443" idx="3"/>
            <a:endCxn id="18444" idx="1"/>
          </p:cNvCxnSpPr>
          <p:nvPr/>
        </p:nvCxnSpPr>
        <p:spPr bwMode="auto">
          <a:xfrm>
            <a:off x="5613400" y="1441450"/>
            <a:ext cx="366713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42"/>
          <p:cNvCxnSpPr>
            <a:cxnSpLocks noChangeShapeType="1"/>
          </p:cNvCxnSpPr>
          <p:nvPr/>
        </p:nvCxnSpPr>
        <p:spPr bwMode="auto">
          <a:xfrm>
            <a:off x="304800" y="5164138"/>
            <a:ext cx="7402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Rectangle 41"/>
          <p:cNvSpPr>
            <a:spLocks noChangeArrowheads="1"/>
          </p:cNvSpPr>
          <p:nvPr/>
        </p:nvSpPr>
        <p:spPr bwMode="auto">
          <a:xfrm>
            <a:off x="7696200" y="4876800"/>
            <a:ext cx="12128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on the HW</a:t>
            </a:r>
          </a:p>
        </p:txBody>
      </p:sp>
      <p:sp>
        <p:nvSpPr>
          <p:cNvPr id="18448" name="Rectangle 42"/>
          <p:cNvSpPr>
            <a:spLocks noChangeArrowheads="1"/>
          </p:cNvSpPr>
          <p:nvPr/>
        </p:nvSpPr>
        <p:spPr bwMode="auto">
          <a:xfrm>
            <a:off x="1358900" y="2809875"/>
            <a:ext cx="4572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100" dirty="0">
                <a:latin typeface="Courier New" panose="02070309020205020404" pitchFamily="49" charset="0"/>
              </a:rPr>
              <a:t>(let* ([</a:t>
            </a:r>
            <a:r>
              <a:rPr lang="en-US" sz="2100" dirty="0">
                <a:solidFill>
                  <a:srgbClr val="7D06AA"/>
                </a:solidFill>
                <a:latin typeface="Courier New" panose="02070309020205020404" pitchFamily="49" charset="0"/>
              </a:rPr>
              <a:t>it </a:t>
            </a:r>
            <a:r>
              <a:rPr lang="en-US" sz="2100" dirty="0">
                <a:latin typeface="Courier New" panose="02070309020205020404" pitchFamily="49" charset="0"/>
              </a:rPr>
              <a:t>(first L))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dirty="0">
                <a:latin typeface="Courier New" panose="02070309020205020404" pitchFamily="49" charset="0"/>
              </a:rPr>
              <a:t>       [</a:t>
            </a:r>
            <a:r>
              <a:rPr lang="en-US" sz="2100" dirty="0" err="1">
                <a:latin typeface="Courier New" panose="02070309020205020404" pitchFamily="49" charset="0"/>
              </a:rPr>
              <a:t>loseit</a:t>
            </a:r>
            <a:r>
              <a:rPr lang="en-US" sz="2100" dirty="0">
                <a:latin typeface="Courier New" panose="02070309020205020404" pitchFamily="49" charset="0"/>
              </a:rPr>
              <a:t> (</a:t>
            </a:r>
          </a:p>
          <a:p>
            <a:pPr eaLnBrk="1" hangingPunct="1">
              <a:lnSpc>
                <a:spcPct val="150000"/>
              </a:lnSpc>
            </a:pPr>
            <a:r>
              <a:rPr lang="en-US" sz="2100" dirty="0">
                <a:latin typeface="Courier New" panose="02070309020205020404" pitchFamily="49" charset="0"/>
              </a:rPr>
              <a:t>       [</a:t>
            </a:r>
            <a:r>
              <a:rPr lang="en-US" sz="2100" dirty="0" err="1">
                <a:latin typeface="Courier New" panose="02070309020205020404" pitchFamily="49" charset="0"/>
              </a:rPr>
              <a:t>useit</a:t>
            </a:r>
            <a:r>
              <a:rPr lang="en-US" sz="2100" dirty="0">
                <a:latin typeface="Courier New" panose="02070309020205020404" pitchFamily="49" charset="0"/>
              </a:rPr>
              <a:t>  (</a:t>
            </a:r>
            <a:endParaRPr lang="en-US" sz="2100" dirty="0"/>
          </a:p>
        </p:txBody>
      </p:sp>
      <p:sp>
        <p:nvSpPr>
          <p:cNvPr id="18449" name="Rectangle 43"/>
          <p:cNvSpPr>
            <a:spLocks noChangeArrowheads="1"/>
          </p:cNvSpPr>
          <p:nvPr/>
        </p:nvSpPr>
        <p:spPr bwMode="auto">
          <a:xfrm>
            <a:off x="304800" y="2143125"/>
            <a:ext cx="71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Base Case!</a:t>
            </a:r>
          </a:p>
        </p:txBody>
      </p:sp>
      <p:sp>
        <p:nvSpPr>
          <p:cNvPr id="18450" name="Rectangle 44"/>
          <p:cNvSpPr>
            <a:spLocks noChangeArrowheads="1"/>
          </p:cNvSpPr>
          <p:nvPr/>
        </p:nvSpPr>
        <p:spPr bwMode="auto">
          <a:xfrm>
            <a:off x="228600" y="3200400"/>
            <a:ext cx="92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Use-it-or-lose-it</a:t>
            </a: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09625" y="6021388"/>
            <a:ext cx="2895600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(make-change  42  '(2 5 10 25 50))</a:t>
            </a:r>
          </a:p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#t      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Calibri" pitchFamily="34" charset="0"/>
              </a:rPr>
              <a:t>;; 42 == 2 + 5 + 10 + 25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9625" y="6021388"/>
            <a:ext cx="2971800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(make-change  42  '(3 5 10 25 50))</a:t>
            </a:r>
          </a:p>
          <a:p>
            <a:pPr>
              <a:defRPr/>
            </a:pPr>
            <a:r>
              <a:rPr lang="en-US" sz="1500" dirty="0">
                <a:solidFill>
                  <a:srgbClr val="090BF3"/>
                </a:solidFill>
                <a:ea typeface="ＭＳ Ｐゴシック" pitchFamily="-112" charset="-128"/>
                <a:cs typeface="Calibri" pitchFamily="34" charset="0"/>
              </a:rPr>
              <a:t>#f       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Calibri" pitchFamily="34" charset="0"/>
              </a:rPr>
              <a:t>;; here, 42 can't be made </a:t>
            </a:r>
            <a:endParaRPr lang="en-US" sz="1500" dirty="0">
              <a:solidFill>
                <a:srgbClr val="090BF3"/>
              </a:solidFill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8453" name="Rectangle 47"/>
          <p:cNvSpPr>
            <a:spLocks noChangeArrowheads="1"/>
          </p:cNvSpPr>
          <p:nvPr/>
        </p:nvSpPr>
        <p:spPr bwMode="auto">
          <a:xfrm>
            <a:off x="381000" y="53863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(make-change  Total CoinList)</a:t>
            </a:r>
          </a:p>
        </p:txBody>
      </p:sp>
      <p:sp>
        <p:nvSpPr>
          <p:cNvPr id="18454" name="Text Box 63"/>
          <p:cNvSpPr txBox="1">
            <a:spLocks noChangeArrowheads="1"/>
          </p:cNvSpPr>
          <p:nvPr/>
        </p:nvSpPr>
        <p:spPr bwMode="auto">
          <a:xfrm>
            <a:off x="8001000" y="430213"/>
            <a:ext cx="914400" cy="1169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ea typeface="MS PGothic" panose="020B0600070205080204" pitchFamily="34" charset="-128"/>
              </a:rPr>
              <a:t>returns ALL sublists of elements in  </a:t>
            </a:r>
            <a:r>
              <a:rPr lang="en-US" sz="1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smtClean="0"/>
              <a:t>Where are you? 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Base case written</a:t>
            </a: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loseit</a:t>
            </a:r>
            <a:r>
              <a:rPr lang="en-US" smtClean="0"/>
              <a:t> written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useit </a:t>
            </a:r>
            <a:r>
              <a:rPr lang="en-US" smtClean="0"/>
              <a:t>written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>
                <a:cs typeface="Courier New" panose="02070309020205020404" pitchFamily="49" charset="0"/>
              </a:rPr>
              <a:t>Combination done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STUCK on something!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Sublist Solution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6038" y="1600200"/>
            <a:ext cx="9051925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(sublists L)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(if (null? L)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'(())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(let* ([it (first L)]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[loseit (sublists (rest L))]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[useit  (map (lambda (one-sublist)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(cons it one-sublist))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loseit)])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(append loseit useit))))</a:t>
            </a:r>
          </a:p>
        </p:txBody>
      </p:sp>
    </p:spTree>
    <p:extLst>
      <p:ext uri="{BB962C8B-B14F-4D97-AF65-F5344CB8AC3E}">
        <p14:creationId xmlns:p14="http://schemas.microsoft.com/office/powerpoint/2010/main" val="19689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13800" b="1" dirty="0" smtClean="0"/>
              <a:t>Count-change</a:t>
            </a:r>
            <a:br>
              <a:rPr lang="en-US" sz="13800" b="1" dirty="0" smtClean="0"/>
            </a:br>
            <a:r>
              <a:rPr lang="en-US" sz="4800" b="1" dirty="0" smtClean="0"/>
              <a:t>(use-it or lose-it example)</a:t>
            </a:r>
            <a:endParaRPr lang="en-US" sz="13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5"/>
          <p:cNvGrpSpPr>
            <a:grpSpLocks/>
          </p:cNvGrpSpPr>
          <p:nvPr/>
        </p:nvGrpSpPr>
        <p:grpSpPr bwMode="auto">
          <a:xfrm>
            <a:off x="468313" y="1143000"/>
            <a:ext cx="3971925" cy="177800"/>
            <a:chOff x="295" y="1311"/>
            <a:chExt cx="5177" cy="114"/>
          </a:xfrm>
        </p:grpSpPr>
        <p:sp>
          <p:nvSpPr>
            <p:cNvPr id="2153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507" name="Text Box 45"/>
          <p:cNvSpPr txBox="1">
            <a:spLocks noChangeArrowheads="1"/>
          </p:cNvSpPr>
          <p:nvPr/>
        </p:nvSpPr>
        <p:spPr bwMode="auto">
          <a:xfrm>
            <a:off x="739775" y="244475"/>
            <a:ext cx="33353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Change!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00063" y="2200275"/>
            <a:ext cx="560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090BF3"/>
                </a:solidFill>
                <a:latin typeface="Courier New" panose="02070309020205020404" pitchFamily="49" charset="0"/>
              </a:rPr>
              <a:t>(make-change total CoinList)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98450" y="1476375"/>
            <a:ext cx="4341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make the total from the coins available? (odd denominations OK!)</a:t>
            </a:r>
          </a:p>
        </p:txBody>
      </p:sp>
      <p:sp>
        <p:nvSpPr>
          <p:cNvPr id="21510" name="Text Box 26"/>
          <p:cNvSpPr txBox="1">
            <a:spLocks noChangeArrowheads="1"/>
          </p:cNvSpPr>
          <p:nvPr/>
        </p:nvSpPr>
        <p:spPr bwMode="auto">
          <a:xfrm>
            <a:off x="234950" y="2979738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For example, </a:t>
            </a: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325438" y="3624263"/>
            <a:ext cx="701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(make-change  42  '(2 5 2 10 25 2))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#t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(make-change  42  '(3 5 10 25 50))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</a:p>
        </p:txBody>
      </p:sp>
      <p:sp>
        <p:nvSpPr>
          <p:cNvPr id="21512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9913" y="5776913"/>
            <a:ext cx="4762" cy="11112"/>
          </a:xfrm>
          <a:custGeom>
            <a:avLst/>
            <a:gdLst>
              <a:gd name="T0" fmla="*/ 2147483647 w 15"/>
              <a:gd name="T1" fmla="*/ 0 h 31"/>
              <a:gd name="T2" fmla="*/ 2147483647 w 15"/>
              <a:gd name="T3" fmla="*/ 2147483647 h 31"/>
              <a:gd name="T4" fmla="*/ 0 60000 65536"/>
              <a:gd name="T5" fmla="*/ 0 60000 65536"/>
              <a:gd name="T6" fmla="*/ 0 w 15"/>
              <a:gd name="T7" fmla="*/ 0 h 31"/>
              <a:gd name="T8" fmla="*/ 15 w 15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31" extrusionOk="0">
                <a:moveTo>
                  <a:pt x="7" y="0"/>
                </a:moveTo>
                <a:cubicBezTo>
                  <a:pt x="14" y="22"/>
                  <a:pt x="-1" y="39"/>
                  <a:pt x="8" y="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2000" y="5711825"/>
            <a:ext cx="33338" cy="14288"/>
          </a:xfrm>
          <a:custGeom>
            <a:avLst/>
            <a:gdLst>
              <a:gd name="T0" fmla="*/ 0 w 93"/>
              <a:gd name="T1" fmla="*/ 0 h 40"/>
              <a:gd name="T2" fmla="*/ 2147483647 w 93"/>
              <a:gd name="T3" fmla="*/ 2147483647 h 40"/>
              <a:gd name="T4" fmla="*/ 2147483647 w 93"/>
              <a:gd name="T5" fmla="*/ 2147483647 h 40"/>
              <a:gd name="T6" fmla="*/ 0 60000 65536"/>
              <a:gd name="T7" fmla="*/ 0 60000 65536"/>
              <a:gd name="T8" fmla="*/ 0 60000 65536"/>
              <a:gd name="T9" fmla="*/ 0 w 93"/>
              <a:gd name="T10" fmla="*/ 0 h 40"/>
              <a:gd name="T11" fmla="*/ 93 w 93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40" extrusionOk="0">
                <a:moveTo>
                  <a:pt x="0" y="0"/>
                </a:moveTo>
                <a:cubicBezTo>
                  <a:pt x="25" y="3"/>
                  <a:pt x="49" y="6"/>
                  <a:pt x="69" y="23"/>
                </a:cubicBezTo>
                <a:cubicBezTo>
                  <a:pt x="80" y="34"/>
                  <a:pt x="82" y="38"/>
                  <a:pt x="92" y="3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54875" y="5724525"/>
            <a:ext cx="22225" cy="14288"/>
          </a:xfrm>
          <a:custGeom>
            <a:avLst/>
            <a:gdLst>
              <a:gd name="T0" fmla="*/ 0 w 64"/>
              <a:gd name="T1" fmla="*/ 0 h 37"/>
              <a:gd name="T2" fmla="*/ 2147483647 w 64"/>
              <a:gd name="T3" fmla="*/ 2147483647 h 37"/>
              <a:gd name="T4" fmla="*/ 0 60000 65536"/>
              <a:gd name="T5" fmla="*/ 0 60000 65536"/>
              <a:gd name="T6" fmla="*/ 0 w 64"/>
              <a:gd name="T7" fmla="*/ 0 h 37"/>
              <a:gd name="T8" fmla="*/ 64 w 64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37" extrusionOk="0">
                <a:moveTo>
                  <a:pt x="0" y="0"/>
                </a:moveTo>
                <a:cubicBezTo>
                  <a:pt x="26" y="10"/>
                  <a:pt x="42" y="18"/>
                  <a:pt x="63" y="3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5" name="Picture 19" descr="1864-Two-Cents-ob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762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0" descr="1864-Two-Cents-re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334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1" descr="1869-Three-Cent-Nickel-ob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497138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2" descr="1869-Three-Cent-Nickel-re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459288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8710613" y="6477000"/>
            <a:ext cx="292100" cy="328613"/>
            <a:chOff x="2928" y="1051"/>
            <a:chExt cx="840" cy="957"/>
          </a:xfrm>
        </p:grpSpPr>
        <p:sp>
          <p:nvSpPr>
            <p:cNvPr id="2152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2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3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53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1" name="Rectangle 38"/>
          <p:cNvSpPr>
            <a:spLocks noChangeArrowheads="1"/>
          </p:cNvSpPr>
          <p:nvPr/>
        </p:nvSpPr>
        <p:spPr bwMode="auto">
          <a:xfrm>
            <a:off x="7091363" y="8255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i="1">
                <a:solidFill>
                  <a:srgbClr val="000000"/>
                </a:solidFill>
              </a:rPr>
              <a:t>Hw #2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6225"/>
            <a:ext cx="40862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705600" y="609600"/>
            <a:ext cx="2133600" cy="2971800"/>
          </a:xfrm>
          <a:prstGeom prst="borderCallout1">
            <a:avLst>
              <a:gd name="adj1" fmla="val 11306"/>
              <a:gd name="adj2" fmla="val 543"/>
              <a:gd name="adj3" fmla="val 150622"/>
              <a:gd name="adj4" fmla="val -1513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Function output is a </a:t>
            </a:r>
            <a:r>
              <a:rPr lang="en-US" sz="3600" u="sng" dirty="0"/>
              <a:t>function</a:t>
            </a:r>
          </a:p>
          <a:p>
            <a:pPr algn="ctr" eaLnBrk="1" hangingPunct="1">
              <a:defRPr/>
            </a:pPr>
            <a:r>
              <a:rPr lang="en-US" sz="3600" b="1" i="1" dirty="0"/>
              <a:t>(</a:t>
            </a:r>
            <a:r>
              <a:rPr lang="en-US" sz="3600" b="1" i="1" dirty="0" err="1"/>
              <a:t>Woah</a:t>
            </a:r>
            <a:r>
              <a:rPr lang="en-US" sz="3600" b="1" i="1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3893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2"/>
          <a:stretch/>
        </p:blipFill>
        <p:spPr bwMode="auto">
          <a:xfrm>
            <a:off x="142875" y="4495800"/>
            <a:ext cx="7705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smtClean="0"/>
              <a:t>Language Detail:</a:t>
            </a:r>
            <a:br>
              <a:rPr lang="en-US" b="1" smtClean="0"/>
            </a:br>
            <a:r>
              <a:rPr lang="en-US" b="1" smtClean="0"/>
              <a:t>You can use define inside a function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2"/>
          <a:stretch/>
        </p:blipFill>
        <p:spPr bwMode="auto">
          <a:xfrm>
            <a:off x="-9525" y="1676400"/>
            <a:ext cx="7705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324600" y="3124200"/>
            <a:ext cx="2743200" cy="1676400"/>
          </a:xfrm>
          <a:prstGeom prst="borderCallout1">
            <a:avLst>
              <a:gd name="adj1" fmla="val 48229"/>
              <a:gd name="adj2" fmla="val -1600"/>
              <a:gd name="adj3" fmla="val 47920"/>
              <a:gd name="adj4" fmla="val -455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These return the same thing. </a:t>
            </a:r>
          </a:p>
          <a:p>
            <a:pPr algn="ctr" eaLnBrk="1" hangingPunct="1">
              <a:defRPr/>
            </a:pPr>
            <a:r>
              <a:rPr lang="en-US" sz="2400" dirty="0"/>
              <a:t>You can also define functions</a:t>
            </a:r>
          </a:p>
        </p:txBody>
      </p:sp>
    </p:spTree>
    <p:extLst>
      <p:ext uri="{BB962C8B-B14F-4D97-AF65-F5344CB8AC3E}">
        <p14:creationId xmlns:p14="http://schemas.microsoft.com/office/powerpoint/2010/main" val="37938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3548063"/>
            <a:ext cx="3733800" cy="523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(+ 40 2)       )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/>
              <a:t>Example: Function output is a function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3820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</a:t>
            </a:r>
            <a:r>
              <a:rPr lang="en-US" sz="2800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(define (adder-function y) (+ </a:t>
            </a:r>
            <a:r>
              <a:rPr lang="en-US" sz="2800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&gt;(make-adder 3)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#&lt;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procedure:adder-function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(make-adder 3)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0" y="3548063"/>
            <a:ext cx="3733800" cy="523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adder-function 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3416300"/>
            <a:ext cx="18288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Line Callout 1 21"/>
          <p:cNvSpPr/>
          <p:nvPr/>
        </p:nvSpPr>
        <p:spPr>
          <a:xfrm>
            <a:off x="1752600" y="6246813"/>
            <a:ext cx="6537325" cy="357187"/>
          </a:xfrm>
          <a:prstGeom prst="borderCallout1">
            <a:avLst>
              <a:gd name="adj1" fmla="val 11306"/>
              <a:gd name="adj2" fmla="val 543"/>
              <a:gd name="adj3" fmla="val -47337"/>
              <a:gd name="adj4" fmla="val -58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What is x? 	a) 3		b)4		c)??</a:t>
            </a:r>
          </a:p>
        </p:txBody>
      </p:sp>
    </p:spTree>
    <p:extLst>
      <p:ext uri="{BB962C8B-B14F-4D97-AF65-F5344CB8AC3E}">
        <p14:creationId xmlns:p14="http://schemas.microsoft.com/office/powerpoint/2010/main" val="10091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make-adder</a:t>
            </a:r>
            <a:r>
              <a:rPr lang="en-US" dirty="0" smtClean="0"/>
              <a:t>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94640" y="1314360"/>
              <a:ext cx="7599240" cy="4246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400" y="1305000"/>
                <a:ext cx="7614000" cy="42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5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sz="16600" b="1" dirty="0" smtClean="0"/>
              <a:t>BSTs</a:t>
            </a:r>
            <a:br>
              <a:rPr lang="en-US" sz="16600" b="1" dirty="0" smtClean="0"/>
            </a:br>
            <a:r>
              <a:rPr lang="en-US" sz="5400" b="1" dirty="0" smtClean="0"/>
              <a:t>Practicing the </a:t>
            </a:r>
            <a:r>
              <a:rPr lang="en-US" sz="5400" b="1" u="sng" dirty="0" smtClean="0"/>
              <a:t>Algorithms</a:t>
            </a:r>
            <a:endParaRPr lang="en-US" sz="16600" b="1" u="sng" dirty="0" smtClean="0"/>
          </a:p>
        </p:txBody>
      </p:sp>
      <p:sp>
        <p:nvSpPr>
          <p:cNvPr id="3" name="Line Callout 1 2"/>
          <p:cNvSpPr/>
          <p:nvPr/>
        </p:nvSpPr>
        <p:spPr>
          <a:xfrm>
            <a:off x="228600" y="239713"/>
            <a:ext cx="7010400" cy="1055688"/>
          </a:xfrm>
          <a:prstGeom prst="borderCallout1">
            <a:avLst>
              <a:gd name="adj1" fmla="val 99496"/>
              <a:gd name="adj2" fmla="val 75849"/>
              <a:gd name="adj3" fmla="val 100058"/>
              <a:gd name="adj4" fmla="val 532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In CS classes – sometimes you’re learning algorithms. You code them just to understand them better! 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2514600" y="5638800"/>
            <a:ext cx="6324600" cy="879809"/>
          </a:xfrm>
          <a:prstGeom prst="borderCallout1">
            <a:avLst>
              <a:gd name="adj1" fmla="val 99496"/>
              <a:gd name="adj2" fmla="val 75849"/>
              <a:gd name="adj3" fmla="val 100058"/>
              <a:gd name="adj4" fmla="val 532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smtClean="0"/>
              <a:t>Colleen’s definition of algorithm: </a:t>
            </a:r>
          </a:p>
          <a:p>
            <a:pPr algn="ctr">
              <a:defRPr/>
            </a:pPr>
            <a:r>
              <a:rPr lang="en-US" sz="2400" i="1" dirty="0" smtClean="0"/>
              <a:t>a (sometimes beautiful) way to solve a problem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802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1676400"/>
            <a:ext cx="8382000" cy="51816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(square         x) (* x x))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square (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(x) (* x x))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square               3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(lambda (x) (* x x)) 3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smtClean="0"/>
              <a:t>Syntactic Sugar (</a:t>
            </a:r>
            <a:r>
              <a:rPr lang="el-GR" b="1" smtClean="0"/>
              <a:t>λ</a:t>
            </a:r>
            <a:r>
              <a:rPr lang="en-US" b="1" smtClean="0"/>
              <a:t> makes a function)</a:t>
            </a:r>
          </a:p>
        </p:txBody>
      </p:sp>
      <p:grpSp>
        <p:nvGrpSpPr>
          <p:cNvPr id="16388" name="Group 49"/>
          <p:cNvGrpSpPr>
            <a:grpSpLocks/>
          </p:cNvGrpSpPr>
          <p:nvPr/>
        </p:nvGrpSpPr>
        <p:grpSpPr bwMode="auto">
          <a:xfrm>
            <a:off x="8556625" y="6300788"/>
            <a:ext cx="355600" cy="381000"/>
            <a:chOff x="2928" y="1051"/>
            <a:chExt cx="840" cy="957"/>
          </a:xfrm>
        </p:grpSpPr>
        <p:sp>
          <p:nvSpPr>
            <p:cNvPr id="164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64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9" name="Text Box 54"/>
          <p:cNvSpPr txBox="1">
            <a:spLocks noChangeArrowheads="1"/>
          </p:cNvSpPr>
          <p:nvPr/>
        </p:nvSpPr>
        <p:spPr bwMode="auto">
          <a:xfrm>
            <a:off x="7196138" y="6029325"/>
            <a:ext cx="1719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Remember to keep track of your input/output type(s)!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6670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5626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858000" y="2286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23622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Function name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2600" y="254635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Args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58000" y="254635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Body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1371600" y="4495800"/>
            <a:ext cx="0" cy="9906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09700" y="4572000"/>
            <a:ext cx="1943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function to call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5334000" y="4394200"/>
            <a:ext cx="0" cy="1143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0" y="4656138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Input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50900" y="5524500"/>
            <a:ext cx="4156075" cy="4826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37" grpId="0"/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1981200"/>
            <a:ext cx="83820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x)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(define (adder-function y) (+ x y))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adder-function)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(make-adder x)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s-E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(lambda (y) (+ x y)))</a:t>
            </a: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smtClean="0"/>
              <a:t>Function output is a function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3416300"/>
            <a:ext cx="18288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13" name="Group 49"/>
          <p:cNvGrpSpPr>
            <a:grpSpLocks/>
          </p:cNvGrpSpPr>
          <p:nvPr/>
        </p:nvGrpSpPr>
        <p:grpSpPr bwMode="auto">
          <a:xfrm>
            <a:off x="8556625" y="6300788"/>
            <a:ext cx="355600" cy="381000"/>
            <a:chOff x="2928" y="1051"/>
            <a:chExt cx="840" cy="957"/>
          </a:xfrm>
        </p:grpSpPr>
        <p:sp>
          <p:nvSpPr>
            <p:cNvPr id="1741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1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742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54"/>
          <p:cNvSpPr txBox="1">
            <a:spLocks noChangeArrowheads="1"/>
          </p:cNvSpPr>
          <p:nvPr/>
        </p:nvSpPr>
        <p:spPr bwMode="auto">
          <a:xfrm>
            <a:off x="7832725" y="6238875"/>
            <a:ext cx="896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Beautiful!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5741988" y="1524000"/>
            <a:ext cx="3124200" cy="1143000"/>
          </a:xfrm>
          <a:prstGeom prst="borderCallout1">
            <a:avLst>
              <a:gd name="adj1" fmla="val 11306"/>
              <a:gd name="adj2" fmla="val 543"/>
              <a:gd name="adj3" fmla="val 67289"/>
              <a:gd name="adj4" fmla="val -208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/>
              <a:t>From earlier slide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719638" y="3440113"/>
            <a:ext cx="2044700" cy="1943100"/>
          </a:xfrm>
          <a:prstGeom prst="borderCallout1">
            <a:avLst>
              <a:gd name="adj1" fmla="val 11306"/>
              <a:gd name="adj2" fmla="val 543"/>
              <a:gd name="adj3" fmla="val 67289"/>
              <a:gd name="adj4" fmla="val -208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This is equivalent!</a:t>
            </a:r>
          </a:p>
          <a:p>
            <a:pPr algn="ctr" eaLnBrk="1" hangingPunct="1">
              <a:defRPr/>
            </a:pPr>
            <a:r>
              <a:rPr lang="en-US" sz="2400" dirty="0"/>
              <a:t>(Lambda makes things more concise.)</a:t>
            </a:r>
          </a:p>
        </p:txBody>
      </p:sp>
    </p:spTree>
    <p:extLst>
      <p:ext uri="{BB962C8B-B14F-4D97-AF65-F5344CB8AC3E}">
        <p14:creationId xmlns:p14="http://schemas.microsoft.com/office/powerpoint/2010/main" val="12359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"/>
            <a:ext cx="9144000" cy="6781800"/>
          </a:xfrm>
        </p:spPr>
        <p:txBody>
          <a:bodyPr lIns="63360" tIns="25560" rIns="63360" bIns="25560"/>
          <a:lstStyle/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(define (cat y)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   (lambda (x) (+ x 1)))</a:t>
            </a:r>
            <a:endParaRPr lang="en-US" sz="3400" i="1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(define dog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>
                <a:latin typeface="Courier New" panose="02070309020205020404" pitchFamily="49" charset="0"/>
              </a:rPr>
              <a:t>   (lambda (x) (+ x 1)))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smtClean="0"/>
              <a:t>Which of these gives the answer 2?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  (cat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II ((cat 1)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III(dog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r>
              <a:rPr lang="en-US" sz="3400" b="1" smtClean="0">
                <a:latin typeface="Courier New" panose="02070309020205020404" pitchFamily="49" charset="0"/>
              </a:rPr>
              <a:t>IV ((dog 1) 1)</a:t>
            </a: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  <a:p>
            <a:pPr marL="285750" indent="-190500" eaLnBrk="1" hangingPunct="1">
              <a:buFont typeface="Wingdings" panose="05000000000000000000" pitchFamily="2" charset="2"/>
              <a:buNone/>
            </a:pPr>
            <a:endParaRPr lang="en-US" sz="3400" smtClean="0">
              <a:latin typeface="Courier New" panose="02070309020205020404" pitchFamily="49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6248400" y="3940175"/>
            <a:ext cx="2743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A)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III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B)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IV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C)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IV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D) 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</a:t>
            </a: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&amp;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III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00"/>
                </a:solidFill>
                <a:ea typeface="MS PGothic" panose="020B0600070205080204" pitchFamily="34" charset="-128"/>
                <a:cs typeface="Courier New" panose="02070309020205020404" pitchFamily="49" charset="0"/>
              </a:rPr>
              <a:t>E) Not sure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All you need is Love </a:t>
            </a:r>
            <a:br>
              <a:rPr lang="en-US" sz="8800" b="1" smtClean="0"/>
            </a:br>
            <a:r>
              <a:rPr lang="en-US" sz="8800" b="1" smtClean="0"/>
              <a:t>Lambda</a:t>
            </a:r>
            <a:br>
              <a:rPr lang="en-US" sz="8800" b="1" smtClean="0"/>
            </a:br>
            <a:r>
              <a:rPr lang="en-US" sz="2400" b="1" smtClean="0"/>
              <a:t>(you don’t need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400" b="1" smtClean="0"/>
              <a:t> – you can write it with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2400" b="1" smtClean="0"/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052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going to write our own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075"/>
            <a:ext cx="2819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683000"/>
            <a:ext cx="5676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4562475" y="4191000"/>
            <a:ext cx="3962400" cy="2286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/>
              <a:t>What type of thing is </a:t>
            </a:r>
            <a:r>
              <a:rPr lang="en-US" sz="2400" dirty="0" err="1" smtClean="0"/>
              <a:t>listB</a:t>
            </a:r>
            <a:r>
              <a:rPr lang="en-US" sz="2400" dirty="0" smtClean="0"/>
              <a:t>? </a:t>
            </a:r>
            <a:endParaRPr lang="en-US" sz="2400" dirty="0"/>
          </a:p>
          <a:p>
            <a:pPr marL="457200" indent="-457200" eaLnBrk="1" hangingPunct="1">
              <a:buAutoNum type="alphaLcParenR"/>
              <a:defRPr/>
            </a:pPr>
            <a:r>
              <a:rPr lang="en-US" sz="2400" dirty="0" smtClean="0"/>
              <a:t>"</a:t>
            </a:r>
            <a:r>
              <a:rPr lang="en-US" sz="2400" dirty="0"/>
              <a:t>string"  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b</a:t>
            </a:r>
            <a:r>
              <a:rPr lang="en-US" sz="2400" dirty="0"/>
              <a:t>) function</a:t>
            </a:r>
          </a:p>
          <a:p>
            <a:pPr eaLnBrk="1" hangingPunct="1">
              <a:defRPr/>
            </a:pPr>
            <a:r>
              <a:rPr lang="en-US" sz="2400" dirty="0"/>
              <a:t>c) Number 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d</a:t>
            </a:r>
            <a:r>
              <a:rPr lang="en-US" sz="2400" dirty="0"/>
              <a:t>) ???</a:t>
            </a:r>
          </a:p>
        </p:txBody>
      </p:sp>
    </p:spTree>
    <p:extLst>
      <p:ext uri="{BB962C8B-B14F-4D97-AF65-F5344CB8AC3E}">
        <p14:creationId xmlns:p14="http://schemas.microsoft.com/office/powerpoint/2010/main" val="35304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33410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mtClean="0"/>
              <a:t> written </a:t>
            </a:r>
            <a:br>
              <a:rPr lang="en-US" smtClean="0"/>
            </a:br>
            <a:r>
              <a:rPr lang="en-US" smtClean="0"/>
              <a:t>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mtClean="0"/>
              <a:t> &amp; 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3276600" y="4648199"/>
            <a:ext cx="5553075" cy="2001253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/>
              <a:t>What type of </a:t>
            </a:r>
            <a:r>
              <a:rPr lang="en-US" sz="2400" dirty="0" smtClean="0"/>
              <a:t>thing does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cons-L </a:t>
            </a:r>
            <a:r>
              <a:rPr lang="en-US" sz="2400" dirty="0" smtClean="0"/>
              <a:t>return?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a) "string</a:t>
            </a:r>
            <a:r>
              <a:rPr lang="en-US" sz="2400" dirty="0"/>
              <a:t>"  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b</a:t>
            </a:r>
            <a:r>
              <a:rPr lang="en-US" sz="2400" dirty="0"/>
              <a:t>) function</a:t>
            </a:r>
          </a:p>
          <a:p>
            <a:pPr eaLnBrk="1" hangingPunct="1">
              <a:defRPr/>
            </a:pPr>
            <a:r>
              <a:rPr lang="en-US" sz="2400" dirty="0"/>
              <a:t>c) Number 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d</a:t>
            </a:r>
            <a:r>
              <a:rPr lang="en-US" sz="2400" dirty="0"/>
              <a:t>) ???</a:t>
            </a:r>
          </a:p>
        </p:txBody>
      </p:sp>
    </p:spTree>
    <p:extLst>
      <p:ext uri="{BB962C8B-B14F-4D97-AF65-F5344CB8AC3E}">
        <p14:creationId xmlns:p14="http://schemas.microsoft.com/office/powerpoint/2010/main" val="32760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14338" y="-228600"/>
            <a:ext cx="8229600" cy="1143000"/>
          </a:xfrm>
        </p:spPr>
        <p:txBody>
          <a:bodyPr/>
          <a:lstStyle/>
          <a:p>
            <a:r>
              <a:rPr lang="en-US" smtClean="0"/>
              <a:t>Normal (built-in)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81012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95375"/>
            <a:ext cx="48101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658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334000"/>
            <a:ext cx="2819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30925"/>
            <a:ext cx="5676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5908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1 17"/>
          <p:cNvSpPr/>
          <p:nvPr/>
        </p:nvSpPr>
        <p:spPr>
          <a:xfrm>
            <a:off x="6270625" y="5334000"/>
            <a:ext cx="2492375" cy="1201738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We </a:t>
            </a:r>
            <a:r>
              <a:rPr lang="en-US" sz="2400" i="1" dirty="0"/>
              <a:t>can </a:t>
            </a:r>
            <a:r>
              <a:rPr lang="en-US" sz="2400" dirty="0"/>
              <a:t>get the first and rest out – but it isn’t pretty</a:t>
            </a:r>
          </a:p>
        </p:txBody>
      </p:sp>
      <p:grpSp>
        <p:nvGrpSpPr>
          <p:cNvPr id="37899" name="Group 49"/>
          <p:cNvGrpSpPr>
            <a:grpSpLocks/>
          </p:cNvGrpSpPr>
          <p:nvPr/>
        </p:nvGrpSpPr>
        <p:grpSpPr bwMode="auto">
          <a:xfrm>
            <a:off x="8518525" y="6221413"/>
            <a:ext cx="609600" cy="585787"/>
            <a:chOff x="2928" y="1051"/>
            <a:chExt cx="840" cy="957"/>
          </a:xfrm>
        </p:grpSpPr>
        <p:sp>
          <p:nvSpPr>
            <p:cNvPr id="379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 bwMode="auto">
          <a:xfrm>
            <a:off x="-152400" y="24384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/>
              <a:t>Our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</p:spTree>
    <p:extLst>
      <p:ext uri="{BB962C8B-B14F-4D97-AF65-F5344CB8AC3E}">
        <p14:creationId xmlns:p14="http://schemas.microsoft.com/office/powerpoint/2010/main" val="40260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8" y="152400"/>
            <a:ext cx="8912225" cy="1143000"/>
          </a:xfrm>
        </p:spPr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mtClean="0"/>
              <a:t> and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mtClean="0"/>
              <a:t> for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9"/>
          <a:stretch>
            <a:fillRect/>
          </a:stretch>
        </p:blipFill>
        <p:spPr bwMode="auto">
          <a:xfrm>
            <a:off x="166688" y="5653088"/>
            <a:ext cx="27336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49567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965825" y="3962400"/>
            <a:ext cx="3101975" cy="13716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/>
              <a:t>What type of thing is L? </a:t>
            </a:r>
          </a:p>
          <a:p>
            <a:pPr eaLnBrk="1" hangingPunct="1">
              <a:defRPr/>
            </a:pPr>
            <a:r>
              <a:rPr lang="en-US" sz="2400" dirty="0"/>
              <a:t>a) "string"   b) function</a:t>
            </a:r>
          </a:p>
          <a:p>
            <a:pPr eaLnBrk="1" hangingPunct="1">
              <a:defRPr/>
            </a:pPr>
            <a:r>
              <a:rPr lang="en-US" sz="2400" dirty="0"/>
              <a:t>c) Number  d) ???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8275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1"/>
          <a:stretch>
            <a:fillRect/>
          </a:stretch>
        </p:blipFill>
        <p:spPr bwMode="auto">
          <a:xfrm>
            <a:off x="4429125" y="5580063"/>
            <a:ext cx="273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62400"/>
            <a:ext cx="53054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76520" y="1318320"/>
              <a:ext cx="6805080" cy="522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960" y="1311840"/>
                <a:ext cx="6826320" cy="52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13800" b="1" smtClean="0"/>
              <a:t>uniq</a:t>
            </a:r>
            <a:br>
              <a:rPr lang="en-US" sz="13800" b="1" smtClean="0"/>
            </a:br>
            <a:r>
              <a:rPr lang="en-US" sz="4800" b="1" smtClean="0"/>
              <a:t>(use-it or lose-it example)</a:t>
            </a:r>
            <a:endParaRPr lang="en-US" sz="13800" b="1" smtClean="0"/>
          </a:p>
        </p:txBody>
      </p:sp>
    </p:spTree>
    <p:extLst>
      <p:ext uri="{BB962C8B-B14F-4D97-AF65-F5344CB8AC3E}">
        <p14:creationId xmlns:p14="http://schemas.microsoft.com/office/powerpoint/2010/main" val="26124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4710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711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7107" name="Text Box 45"/>
          <p:cNvSpPr txBox="1">
            <a:spLocks noChangeArrowheads="1"/>
          </p:cNvSpPr>
          <p:nvPr/>
        </p:nvSpPr>
        <p:spPr bwMode="auto">
          <a:xfrm>
            <a:off x="473075" y="152400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i="1">
                <a:latin typeface="Times New Roman" panose="02020603050405020304" pitchFamily="18" charset="0"/>
                <a:ea typeface="MS PGothic" panose="020B0600070205080204" pitchFamily="34" charset="-128"/>
              </a:rPr>
              <a:t>Use it or lose it  </a:t>
            </a: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~  recursive strategizing</a:t>
            </a:r>
          </a:p>
        </p:txBody>
      </p:sp>
      <p:sp>
        <p:nvSpPr>
          <p:cNvPr id="47108" name="TextBox 30"/>
          <p:cNvSpPr txBox="1">
            <a:spLocks noChangeArrowheads="1"/>
          </p:cNvSpPr>
          <p:nvPr/>
        </p:nvSpPr>
        <p:spPr bwMode="auto">
          <a:xfrm>
            <a:off x="1600200" y="914400"/>
            <a:ext cx="60198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90B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(uniq '(D O D D S))→ ‘(O D S)</a:t>
            </a:r>
          </a:p>
        </p:txBody>
      </p:sp>
    </p:spTree>
    <p:extLst>
      <p:ext uri="{BB962C8B-B14F-4D97-AF65-F5344CB8AC3E}">
        <p14:creationId xmlns:p14="http://schemas.microsoft.com/office/powerpoint/2010/main" val="31696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3962400" y="2370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2743200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4030663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5334000" y="3360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22098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31242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5715000" y="42751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6019800" y="51133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3276600" y="2827338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4648200" y="2827338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4343400" y="29797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H="1">
            <a:off x="2667000" y="3894138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3200400" y="3970338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5791200" y="3970338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6172200" y="4884738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8"/>
          <p:cNvSpPr>
            <a:spLocks/>
          </p:cNvSpPr>
          <p:nvPr/>
        </p:nvSpPr>
        <p:spPr bwMode="auto">
          <a:xfrm>
            <a:off x="6742112" y="2424113"/>
            <a:ext cx="304800" cy="3124200"/>
          </a:xfrm>
          <a:prstGeom prst="rightBrace">
            <a:avLst>
              <a:gd name="adj1" fmla="val 85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7162800" y="2493496"/>
            <a:ext cx="187801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ea typeface="MS PGothic" panose="020B0600070205080204" pitchFamily="34" charset="-128"/>
              </a:rPr>
              <a:t>Height =      </a:t>
            </a:r>
            <a:r>
              <a:rPr lang="en-US" sz="2400" dirty="0">
                <a:latin typeface="Arial" panose="020B0604020202020204" pitchFamily="34" charset="0"/>
                <a:ea typeface="MS PGothic" panose="020B0600070205080204" pitchFamily="34" charset="-128"/>
              </a:rPr>
              <a:t>number of </a:t>
            </a:r>
            <a:r>
              <a:rPr lang="en-US" sz="3600" b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EDGES</a:t>
            </a:r>
            <a:r>
              <a:rPr lang="en-US" sz="36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on </a:t>
            </a:r>
            <a:r>
              <a:rPr lang="en-US" sz="2400" dirty="0">
                <a:latin typeface="Arial" panose="020B0604020202020204" pitchFamily="34" charset="0"/>
                <a:ea typeface="MS PGothic" panose="020B0600070205080204" pitchFamily="34" charset="-128"/>
              </a:rPr>
              <a:t>the </a:t>
            </a:r>
            <a:r>
              <a:rPr 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longest</a:t>
            </a:r>
            <a:r>
              <a:rPr lang="en-US" sz="2400" dirty="0">
                <a:latin typeface="Arial" panose="020B0604020202020204" pitchFamily="34" charset="0"/>
                <a:ea typeface="MS PGothic" panose="020B0600070205080204" pitchFamily="34" charset="-128"/>
              </a:rPr>
              <a:t> path from root to a leaf</a:t>
            </a:r>
          </a:p>
        </p:txBody>
      </p:sp>
      <p:sp>
        <p:nvSpPr>
          <p:cNvPr id="6163" name="AutoShape 20"/>
          <p:cNvSpPr>
            <a:spLocks noChangeArrowheads="1"/>
          </p:cNvSpPr>
          <p:nvPr/>
        </p:nvSpPr>
        <p:spPr bwMode="auto">
          <a:xfrm>
            <a:off x="5334000" y="5300663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4876800" y="562927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Leaf</a:t>
            </a:r>
            <a:endParaRPr lang="en-US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4905375" y="1814513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Root</a:t>
            </a: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66" name="Text Box 24"/>
          <p:cNvSpPr txBox="1">
            <a:spLocks noChangeArrowheads="1"/>
          </p:cNvSpPr>
          <p:nvPr/>
        </p:nvSpPr>
        <p:spPr bwMode="auto">
          <a:xfrm>
            <a:off x="4114800" y="2446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R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67" name="Text Box 25"/>
          <p:cNvSpPr txBox="1">
            <a:spLocks noChangeArrowheads="1"/>
          </p:cNvSpPr>
          <p:nvPr/>
        </p:nvSpPr>
        <p:spPr bwMode="auto">
          <a:xfrm>
            <a:off x="2895600" y="34369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E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auto">
          <a:xfrm>
            <a:off x="4183063" y="34369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A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69" name="Text Box 27"/>
          <p:cNvSpPr txBox="1">
            <a:spLocks noChangeArrowheads="1"/>
          </p:cNvSpPr>
          <p:nvPr/>
        </p:nvSpPr>
        <p:spPr bwMode="auto">
          <a:xfrm>
            <a:off x="2362200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D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0" name="Text Box 28"/>
          <p:cNvSpPr txBox="1">
            <a:spLocks noChangeArrowheads="1"/>
          </p:cNvSpPr>
          <p:nvPr/>
        </p:nvSpPr>
        <p:spPr bwMode="auto">
          <a:xfrm>
            <a:off x="3276600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X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1" name="Text Box 29"/>
          <p:cNvSpPr txBox="1">
            <a:spLocks noChangeArrowheads="1"/>
          </p:cNvSpPr>
          <p:nvPr/>
        </p:nvSpPr>
        <p:spPr bwMode="auto">
          <a:xfrm>
            <a:off x="5507038" y="3460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U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2" name="Text Box 30"/>
          <p:cNvSpPr txBox="1">
            <a:spLocks noChangeArrowheads="1"/>
          </p:cNvSpPr>
          <p:nvPr/>
        </p:nvSpPr>
        <p:spPr bwMode="auto">
          <a:xfrm>
            <a:off x="6180138" y="52054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G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3" name="Text Box 31"/>
          <p:cNvSpPr txBox="1">
            <a:spLocks noChangeArrowheads="1"/>
          </p:cNvSpPr>
          <p:nvPr/>
        </p:nvSpPr>
        <p:spPr bwMode="auto">
          <a:xfrm>
            <a:off x="5895975" y="43513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Impact" panose="020B0806030902050204" pitchFamily="34" charset="0"/>
                <a:ea typeface="MS PGothic" panose="020B0600070205080204" pitchFamily="34" charset="-128"/>
              </a:rPr>
              <a:t>N</a:t>
            </a:r>
            <a:endParaRPr lang="en-US" sz="1600"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4" name="AutoShape 33"/>
          <p:cNvSpPr>
            <a:spLocks noChangeArrowheads="1"/>
          </p:cNvSpPr>
          <p:nvPr/>
        </p:nvSpPr>
        <p:spPr bwMode="auto">
          <a:xfrm rot="10800000">
            <a:off x="4716463" y="2293938"/>
            <a:ext cx="762000" cy="338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150 h 21600"/>
              <a:gd name="T14" fmla="*/ 19172 w 21600"/>
              <a:gd name="T15" fmla="*/ 90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60" y="0"/>
                </a:lnTo>
                <a:lnTo>
                  <a:pt x="16560" y="3150"/>
                </a:lnTo>
                <a:lnTo>
                  <a:pt x="12427" y="3150"/>
                </a:lnTo>
                <a:cubicBezTo>
                  <a:pt x="5564" y="3150"/>
                  <a:pt x="0" y="7183"/>
                  <a:pt x="0" y="12158"/>
                </a:cubicBezTo>
                <a:lnTo>
                  <a:pt x="0" y="21600"/>
                </a:lnTo>
                <a:lnTo>
                  <a:pt x="5988" y="21600"/>
                </a:lnTo>
                <a:lnTo>
                  <a:pt x="5988" y="12158"/>
                </a:lnTo>
                <a:cubicBezTo>
                  <a:pt x="5988" y="10418"/>
                  <a:pt x="8871" y="9008"/>
                  <a:pt x="12427" y="9008"/>
                </a:cubicBezTo>
                <a:lnTo>
                  <a:pt x="16560" y="9008"/>
                </a:lnTo>
                <a:lnTo>
                  <a:pt x="16560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Freeform 34"/>
          <p:cNvSpPr>
            <a:spLocks/>
          </p:cNvSpPr>
          <p:nvPr/>
        </p:nvSpPr>
        <p:spPr bwMode="auto">
          <a:xfrm>
            <a:off x="1884363" y="3157538"/>
            <a:ext cx="2257425" cy="2049462"/>
          </a:xfrm>
          <a:custGeom>
            <a:avLst/>
            <a:gdLst>
              <a:gd name="T0" fmla="*/ 2147483647 w 1422"/>
              <a:gd name="T1" fmla="*/ 2147483647 h 1291"/>
              <a:gd name="T2" fmla="*/ 2147483647 w 1422"/>
              <a:gd name="T3" fmla="*/ 2147483647 h 1291"/>
              <a:gd name="T4" fmla="*/ 2147483647 w 1422"/>
              <a:gd name="T5" fmla="*/ 2147483647 h 1291"/>
              <a:gd name="T6" fmla="*/ 2147483647 w 1422"/>
              <a:gd name="T7" fmla="*/ 2147483647 h 1291"/>
              <a:gd name="T8" fmla="*/ 2147483647 w 1422"/>
              <a:gd name="T9" fmla="*/ 2147483647 h 1291"/>
              <a:gd name="T10" fmla="*/ 2147483647 w 1422"/>
              <a:gd name="T11" fmla="*/ 0 h 1291"/>
              <a:gd name="T12" fmla="*/ 2147483647 w 1422"/>
              <a:gd name="T13" fmla="*/ 2147483647 h 1291"/>
              <a:gd name="T14" fmla="*/ 2147483647 w 1422"/>
              <a:gd name="T15" fmla="*/ 2147483647 h 1291"/>
              <a:gd name="T16" fmla="*/ 2147483647 w 1422"/>
              <a:gd name="T17" fmla="*/ 2147483647 h 1291"/>
              <a:gd name="T18" fmla="*/ 2147483647 w 1422"/>
              <a:gd name="T19" fmla="*/ 2147483647 h 1291"/>
              <a:gd name="T20" fmla="*/ 2147483647 w 1422"/>
              <a:gd name="T21" fmla="*/ 2147483647 h 1291"/>
              <a:gd name="T22" fmla="*/ 2147483647 w 1422"/>
              <a:gd name="T23" fmla="*/ 2147483647 h 1291"/>
              <a:gd name="T24" fmla="*/ 2147483647 w 1422"/>
              <a:gd name="T25" fmla="*/ 2147483647 h 1291"/>
              <a:gd name="T26" fmla="*/ 2147483647 w 1422"/>
              <a:gd name="T27" fmla="*/ 2147483647 h 1291"/>
              <a:gd name="T28" fmla="*/ 2147483647 w 1422"/>
              <a:gd name="T29" fmla="*/ 2147483647 h 1291"/>
              <a:gd name="T30" fmla="*/ 2147483647 w 1422"/>
              <a:gd name="T31" fmla="*/ 2147483647 h 1291"/>
              <a:gd name="T32" fmla="*/ 2147483647 w 1422"/>
              <a:gd name="T33" fmla="*/ 2147483647 h 1291"/>
              <a:gd name="T34" fmla="*/ 2147483647 w 1422"/>
              <a:gd name="T35" fmla="*/ 2147483647 h 1291"/>
              <a:gd name="T36" fmla="*/ 2147483647 w 1422"/>
              <a:gd name="T37" fmla="*/ 2147483647 h 1291"/>
              <a:gd name="T38" fmla="*/ 2147483647 w 1422"/>
              <a:gd name="T39" fmla="*/ 2147483647 h 1291"/>
              <a:gd name="T40" fmla="*/ 2147483647 w 1422"/>
              <a:gd name="T41" fmla="*/ 2147483647 h 1291"/>
              <a:gd name="T42" fmla="*/ 2147483647 w 1422"/>
              <a:gd name="T43" fmla="*/ 2147483647 h 1291"/>
              <a:gd name="T44" fmla="*/ 2147483647 w 1422"/>
              <a:gd name="T45" fmla="*/ 2147483647 h 1291"/>
              <a:gd name="T46" fmla="*/ 2147483647 w 1422"/>
              <a:gd name="T47" fmla="*/ 2147483647 h 1291"/>
              <a:gd name="T48" fmla="*/ 2147483647 w 1422"/>
              <a:gd name="T49" fmla="*/ 2147483647 h 1291"/>
              <a:gd name="T50" fmla="*/ 2147483647 w 1422"/>
              <a:gd name="T51" fmla="*/ 2147483647 h 1291"/>
              <a:gd name="T52" fmla="*/ 2147483647 w 1422"/>
              <a:gd name="T53" fmla="*/ 2147483647 h 1291"/>
              <a:gd name="T54" fmla="*/ 2147483647 w 1422"/>
              <a:gd name="T55" fmla="*/ 2147483647 h 1291"/>
              <a:gd name="T56" fmla="*/ 2147483647 w 1422"/>
              <a:gd name="T57" fmla="*/ 2147483647 h 1291"/>
              <a:gd name="T58" fmla="*/ 2147483647 w 1422"/>
              <a:gd name="T59" fmla="*/ 2147483647 h 1291"/>
              <a:gd name="T60" fmla="*/ 2147483647 w 1422"/>
              <a:gd name="T61" fmla="*/ 2147483647 h 1291"/>
              <a:gd name="T62" fmla="*/ 2147483647 w 1422"/>
              <a:gd name="T63" fmla="*/ 2147483647 h 1291"/>
              <a:gd name="T64" fmla="*/ 2147483647 w 1422"/>
              <a:gd name="T65" fmla="*/ 2147483647 h 1291"/>
              <a:gd name="T66" fmla="*/ 2147483647 w 1422"/>
              <a:gd name="T67" fmla="*/ 2147483647 h 1291"/>
              <a:gd name="T68" fmla="*/ 2147483647 w 1422"/>
              <a:gd name="T69" fmla="*/ 2147483647 h 1291"/>
              <a:gd name="T70" fmla="*/ 0 w 1422"/>
              <a:gd name="T71" fmla="*/ 2147483647 h 1291"/>
              <a:gd name="T72" fmla="*/ 2147483647 w 1422"/>
              <a:gd name="T73" fmla="*/ 2147483647 h 1291"/>
              <a:gd name="T74" fmla="*/ 2147483647 w 1422"/>
              <a:gd name="T75" fmla="*/ 2147483647 h 1291"/>
              <a:gd name="T76" fmla="*/ 2147483647 w 1422"/>
              <a:gd name="T77" fmla="*/ 2147483647 h 1291"/>
              <a:gd name="T78" fmla="*/ 2147483647 w 1422"/>
              <a:gd name="T79" fmla="*/ 2147483647 h 1291"/>
              <a:gd name="T80" fmla="*/ 2147483647 w 1422"/>
              <a:gd name="T81" fmla="*/ 2147483647 h 1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2"/>
              <a:gd name="T124" fmla="*/ 0 h 1291"/>
              <a:gd name="T125" fmla="*/ 1422 w 1422"/>
              <a:gd name="T126" fmla="*/ 1291 h 1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2" h="1291">
                <a:moveTo>
                  <a:pt x="127" y="260"/>
                </a:moveTo>
                <a:cubicBezTo>
                  <a:pt x="240" y="133"/>
                  <a:pt x="218" y="113"/>
                  <a:pt x="368" y="102"/>
                </a:cubicBezTo>
                <a:cubicBezTo>
                  <a:pt x="382" y="94"/>
                  <a:pt x="398" y="90"/>
                  <a:pt x="413" y="83"/>
                </a:cubicBezTo>
                <a:cubicBezTo>
                  <a:pt x="478" y="46"/>
                  <a:pt x="426" y="64"/>
                  <a:pt x="470" y="51"/>
                </a:cubicBezTo>
                <a:cubicBezTo>
                  <a:pt x="482" y="42"/>
                  <a:pt x="522" y="17"/>
                  <a:pt x="534" y="13"/>
                </a:cubicBezTo>
                <a:cubicBezTo>
                  <a:pt x="552" y="5"/>
                  <a:pt x="572" y="5"/>
                  <a:pt x="591" y="0"/>
                </a:cubicBezTo>
                <a:cubicBezTo>
                  <a:pt x="633" y="2"/>
                  <a:pt x="675" y="2"/>
                  <a:pt x="718" y="6"/>
                </a:cubicBezTo>
                <a:cubicBezTo>
                  <a:pt x="758" y="9"/>
                  <a:pt x="797" y="35"/>
                  <a:pt x="838" y="38"/>
                </a:cubicBezTo>
                <a:cubicBezTo>
                  <a:pt x="895" y="41"/>
                  <a:pt x="952" y="42"/>
                  <a:pt x="1010" y="45"/>
                </a:cubicBezTo>
                <a:cubicBezTo>
                  <a:pt x="1018" y="57"/>
                  <a:pt x="1026" y="70"/>
                  <a:pt x="1035" y="83"/>
                </a:cubicBezTo>
                <a:cubicBezTo>
                  <a:pt x="1039" y="89"/>
                  <a:pt x="1048" y="102"/>
                  <a:pt x="1048" y="102"/>
                </a:cubicBezTo>
                <a:cubicBezTo>
                  <a:pt x="1057" y="131"/>
                  <a:pt x="1077" y="162"/>
                  <a:pt x="1099" y="184"/>
                </a:cubicBezTo>
                <a:cubicBezTo>
                  <a:pt x="1104" y="209"/>
                  <a:pt x="1116" y="229"/>
                  <a:pt x="1124" y="254"/>
                </a:cubicBezTo>
                <a:cubicBezTo>
                  <a:pt x="1128" y="292"/>
                  <a:pt x="1127" y="330"/>
                  <a:pt x="1137" y="368"/>
                </a:cubicBezTo>
                <a:cubicBezTo>
                  <a:pt x="1147" y="410"/>
                  <a:pt x="1210" y="446"/>
                  <a:pt x="1245" y="464"/>
                </a:cubicBezTo>
                <a:cubicBezTo>
                  <a:pt x="1287" y="531"/>
                  <a:pt x="1224" y="437"/>
                  <a:pt x="1276" y="495"/>
                </a:cubicBezTo>
                <a:cubicBezTo>
                  <a:pt x="1288" y="508"/>
                  <a:pt x="1308" y="540"/>
                  <a:pt x="1308" y="540"/>
                </a:cubicBezTo>
                <a:cubicBezTo>
                  <a:pt x="1315" y="563"/>
                  <a:pt x="1321" y="619"/>
                  <a:pt x="1333" y="635"/>
                </a:cubicBezTo>
                <a:cubicBezTo>
                  <a:pt x="1343" y="649"/>
                  <a:pt x="1365" y="679"/>
                  <a:pt x="1365" y="679"/>
                </a:cubicBezTo>
                <a:cubicBezTo>
                  <a:pt x="1376" y="732"/>
                  <a:pt x="1362" y="692"/>
                  <a:pt x="1397" y="737"/>
                </a:cubicBezTo>
                <a:cubicBezTo>
                  <a:pt x="1406" y="748"/>
                  <a:pt x="1422" y="775"/>
                  <a:pt x="1422" y="775"/>
                </a:cubicBezTo>
                <a:cubicBezTo>
                  <a:pt x="1415" y="850"/>
                  <a:pt x="1398" y="928"/>
                  <a:pt x="1422" y="1003"/>
                </a:cubicBezTo>
                <a:cubicBezTo>
                  <a:pt x="1421" y="1007"/>
                  <a:pt x="1417" y="1054"/>
                  <a:pt x="1410" y="1067"/>
                </a:cubicBezTo>
                <a:cubicBezTo>
                  <a:pt x="1400" y="1082"/>
                  <a:pt x="1378" y="1111"/>
                  <a:pt x="1378" y="1111"/>
                </a:cubicBezTo>
                <a:cubicBezTo>
                  <a:pt x="1346" y="1212"/>
                  <a:pt x="1227" y="1208"/>
                  <a:pt x="1143" y="1213"/>
                </a:cubicBezTo>
                <a:cubicBezTo>
                  <a:pt x="1096" y="1215"/>
                  <a:pt x="1049" y="1217"/>
                  <a:pt x="1003" y="1219"/>
                </a:cubicBezTo>
                <a:cubicBezTo>
                  <a:pt x="979" y="1227"/>
                  <a:pt x="958" y="1233"/>
                  <a:pt x="934" y="1238"/>
                </a:cubicBezTo>
                <a:cubicBezTo>
                  <a:pt x="882" y="1232"/>
                  <a:pt x="844" y="1215"/>
                  <a:pt x="794" y="1206"/>
                </a:cubicBezTo>
                <a:cubicBezTo>
                  <a:pt x="716" y="1216"/>
                  <a:pt x="639" y="1227"/>
                  <a:pt x="565" y="1251"/>
                </a:cubicBezTo>
                <a:cubicBezTo>
                  <a:pt x="459" y="1245"/>
                  <a:pt x="448" y="1240"/>
                  <a:pt x="349" y="1251"/>
                </a:cubicBezTo>
                <a:cubicBezTo>
                  <a:pt x="305" y="1255"/>
                  <a:pt x="259" y="1274"/>
                  <a:pt x="216" y="1283"/>
                </a:cubicBezTo>
                <a:cubicBezTo>
                  <a:pt x="178" y="1278"/>
                  <a:pt x="133" y="1291"/>
                  <a:pt x="102" y="1270"/>
                </a:cubicBezTo>
                <a:cubicBezTo>
                  <a:pt x="82" y="1256"/>
                  <a:pt x="98" y="1223"/>
                  <a:pt x="95" y="1200"/>
                </a:cubicBezTo>
                <a:cubicBezTo>
                  <a:pt x="90" y="1169"/>
                  <a:pt x="76" y="1140"/>
                  <a:pt x="70" y="1111"/>
                </a:cubicBezTo>
                <a:cubicBezTo>
                  <a:pt x="65" y="1018"/>
                  <a:pt x="75" y="819"/>
                  <a:pt x="32" y="737"/>
                </a:cubicBezTo>
                <a:cubicBezTo>
                  <a:pt x="22" y="696"/>
                  <a:pt x="11" y="656"/>
                  <a:pt x="0" y="616"/>
                </a:cubicBezTo>
                <a:cubicBezTo>
                  <a:pt x="4" y="601"/>
                  <a:pt x="2" y="582"/>
                  <a:pt x="13" y="572"/>
                </a:cubicBezTo>
                <a:cubicBezTo>
                  <a:pt x="23" y="561"/>
                  <a:pt x="51" y="546"/>
                  <a:pt x="51" y="546"/>
                </a:cubicBezTo>
                <a:cubicBezTo>
                  <a:pt x="65" y="517"/>
                  <a:pt x="84" y="494"/>
                  <a:pt x="95" y="464"/>
                </a:cubicBezTo>
                <a:cubicBezTo>
                  <a:pt x="109" y="419"/>
                  <a:pt x="113" y="368"/>
                  <a:pt x="140" y="330"/>
                </a:cubicBezTo>
                <a:cubicBezTo>
                  <a:pt x="149" y="289"/>
                  <a:pt x="149" y="312"/>
                  <a:pt x="127" y="260"/>
                </a:cubicBez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Text Box 35"/>
          <p:cNvSpPr txBox="1">
            <a:spLocks noChangeArrowheads="1"/>
          </p:cNvSpPr>
          <p:nvPr/>
        </p:nvSpPr>
        <p:spPr bwMode="auto">
          <a:xfrm>
            <a:off x="468313" y="4191000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Subtree</a:t>
            </a:r>
            <a:endParaRPr 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77" name="AutoShape 36"/>
          <p:cNvSpPr>
            <a:spLocks noChangeArrowheads="1"/>
          </p:cNvSpPr>
          <p:nvPr/>
        </p:nvSpPr>
        <p:spPr bwMode="auto">
          <a:xfrm flipV="1">
            <a:off x="1371600" y="4656138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37"/>
          <p:cNvSpPr txBox="1">
            <a:spLocks noChangeArrowheads="1"/>
          </p:cNvSpPr>
          <p:nvPr/>
        </p:nvSpPr>
        <p:spPr bwMode="auto">
          <a:xfrm>
            <a:off x="417513" y="1801813"/>
            <a:ext cx="2544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latin typeface="Arial" panose="020B0604020202020204" pitchFamily="34" charset="0"/>
                <a:ea typeface="MS PGothic" panose="020B0600070205080204" pitchFamily="34" charset="-128"/>
              </a:rPr>
              <a:t>Target Set =      </a:t>
            </a:r>
            <a:r>
              <a:rPr lang="en-US" sz="1600">
                <a:latin typeface="Arial" panose="020B0604020202020204" pitchFamily="34" charset="0"/>
                <a:ea typeface="MS PGothic" panose="020B0600070205080204" pitchFamily="34" charset="-128"/>
              </a:rPr>
              <a:t>all the children of a node</a:t>
            </a:r>
          </a:p>
        </p:txBody>
      </p:sp>
      <p:sp>
        <p:nvSpPr>
          <p:cNvPr id="6179" name="Rectangle 39"/>
          <p:cNvSpPr>
            <a:spLocks noChangeArrowheads="1"/>
          </p:cNvSpPr>
          <p:nvPr/>
        </p:nvSpPr>
        <p:spPr bwMode="auto">
          <a:xfrm>
            <a:off x="323850" y="204788"/>
            <a:ext cx="5391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 dirty="0"/>
              <a:t>Tree </a:t>
            </a:r>
            <a:r>
              <a:rPr lang="en-US" sz="4200" dirty="0" smtClean="0"/>
              <a:t>Vocab </a:t>
            </a:r>
            <a:r>
              <a:rPr lang="en-US" sz="4200" b="1" dirty="0" smtClean="0"/>
              <a:t>Clarified </a:t>
            </a:r>
            <a:endParaRPr lang="en-US" sz="4200" b="1" dirty="0"/>
          </a:p>
        </p:txBody>
      </p:sp>
      <p:grpSp>
        <p:nvGrpSpPr>
          <p:cNvPr id="6180" name="Group 40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6182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83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81" name="Text Box 44"/>
          <p:cNvSpPr txBox="1">
            <a:spLocks noChangeArrowheads="1"/>
          </p:cNvSpPr>
          <p:nvPr/>
        </p:nvSpPr>
        <p:spPr bwMode="auto">
          <a:xfrm>
            <a:off x="533400" y="2781300"/>
            <a:ext cx="1600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"child" node</a:t>
            </a:r>
          </a:p>
          <a:p>
            <a:pPr eaLnBrk="1" hangingPunct="1">
              <a:lnSpc>
                <a:spcPct val="60000"/>
              </a:lnSpc>
            </a:pPr>
            <a:endParaRPr lang="en-US">
              <a:solidFill>
                <a:srgbClr val="008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"parent" node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5181601" y="233362"/>
            <a:ext cx="3567112" cy="1609725"/>
          </a:xfrm>
          <a:prstGeom prst="borderCallout1">
            <a:avLst>
              <a:gd name="adj1" fmla="val 148328"/>
              <a:gd name="adj2" fmla="val 70003"/>
              <a:gd name="adj3" fmla="val 92085"/>
              <a:gd name="adj4" fmla="val 5099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You can define this as Edges or Nodes. On the homework we use </a:t>
            </a:r>
            <a:r>
              <a:rPr lang="en-US" sz="2400" b="1" u="sng" dirty="0" smtClean="0"/>
              <a:t>EDGES</a:t>
            </a:r>
            <a:r>
              <a:rPr lang="en-US" sz="2400" dirty="0" smtClean="0"/>
              <a:t>!</a:t>
            </a:r>
          </a:p>
          <a:p>
            <a:pPr algn="ctr">
              <a:defRPr/>
            </a:pPr>
            <a:r>
              <a:rPr lang="en-US" sz="2400" i="1" dirty="0" smtClean="0"/>
              <a:t>Lecture notes 4 said nodes.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35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8131" name="Text Box 45"/>
          <p:cNvSpPr txBox="1">
            <a:spLocks noChangeArrowheads="1"/>
          </p:cNvSpPr>
          <p:nvPr/>
        </p:nvSpPr>
        <p:spPr bwMode="auto">
          <a:xfrm>
            <a:off x="473075" y="152400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i="1">
                <a:latin typeface="Times New Roman" panose="02020603050405020304" pitchFamily="18" charset="0"/>
                <a:ea typeface="MS PGothic" panose="020B0600070205080204" pitchFamily="34" charset="-128"/>
              </a:rPr>
              <a:t>Use it or lose it  </a:t>
            </a: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~  recursive strategizing</a:t>
            </a:r>
          </a:p>
        </p:txBody>
      </p:sp>
      <p:sp>
        <p:nvSpPr>
          <p:cNvPr id="48132" name="Rectangle 53"/>
          <p:cNvSpPr>
            <a:spLocks noChangeArrowheads="1"/>
          </p:cNvSpPr>
          <p:nvPr/>
        </p:nvSpPr>
        <p:spPr bwMode="auto">
          <a:xfrm>
            <a:off x="203200" y="1752600"/>
            <a:ext cx="77549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(define (</a:t>
            </a:r>
            <a:r>
              <a:rPr lang="en-US">
                <a:solidFill>
                  <a:srgbClr val="090BF3"/>
                </a:solidFill>
                <a:latin typeface="Courier New" panose="02070309020205020404" pitchFamily="49" charset="0"/>
              </a:rPr>
              <a:t>uniq </a:t>
            </a:r>
            <a:r>
              <a:rPr lang="en-US">
                <a:latin typeface="Courier New" panose="02070309020205020404" pitchFamily="49" charset="0"/>
              </a:rPr>
              <a:t>L)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(if (null? L)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'()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(let* ((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</a:rPr>
              <a:t>it				</a:t>
            </a:r>
            <a:r>
              <a:rPr lang="en-US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     ( loseit				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(if </a:t>
            </a:r>
          </a:p>
          <a:p>
            <a:pPr eaLnBrk="1" hangingPunct="1">
              <a:lnSpc>
                <a:spcPct val="80000"/>
              </a:lnSpc>
            </a:pPr>
            <a:endParaRPr 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))))</a:t>
            </a:r>
          </a:p>
        </p:txBody>
      </p:sp>
      <p:sp>
        <p:nvSpPr>
          <p:cNvPr id="48133" name="Line 56"/>
          <p:cNvSpPr>
            <a:spLocks noChangeShapeType="1"/>
          </p:cNvSpPr>
          <p:nvPr/>
        </p:nvSpPr>
        <p:spPr bwMode="auto">
          <a:xfrm flipH="1">
            <a:off x="3422650" y="2374900"/>
            <a:ext cx="992188" cy="966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4" name="Text Box 57"/>
          <p:cNvSpPr txBox="1">
            <a:spLocks noChangeArrowheads="1"/>
          </p:cNvSpPr>
          <p:nvPr/>
        </p:nvSpPr>
        <p:spPr bwMode="auto">
          <a:xfrm>
            <a:off x="4305300" y="1828800"/>
            <a:ext cx="397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let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's give a name to the first element: we're going to </a:t>
            </a:r>
            <a:r>
              <a:rPr lang="en-US" i="1">
                <a:solidFill>
                  <a:srgbClr val="8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use it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i="1">
                <a:solidFill>
                  <a:srgbClr val="8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lose it 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and combine the results as necessary</a:t>
            </a:r>
          </a:p>
        </p:txBody>
      </p:sp>
      <p:sp>
        <p:nvSpPr>
          <p:cNvPr id="48135" name="Line 58"/>
          <p:cNvSpPr>
            <a:spLocks noChangeShapeType="1"/>
          </p:cNvSpPr>
          <p:nvPr/>
        </p:nvSpPr>
        <p:spPr bwMode="auto">
          <a:xfrm flipH="1">
            <a:off x="7058025" y="3267075"/>
            <a:ext cx="862013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6" name="Text Box 59"/>
          <p:cNvSpPr txBox="1">
            <a:spLocks noChangeArrowheads="1"/>
          </p:cNvSpPr>
          <p:nvPr/>
        </p:nvSpPr>
        <p:spPr bwMode="auto">
          <a:xfrm>
            <a:off x="7820025" y="3019425"/>
            <a:ext cx="124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without "it"</a:t>
            </a:r>
          </a:p>
        </p:txBody>
      </p:sp>
      <p:sp>
        <p:nvSpPr>
          <p:cNvPr id="48137" name="Line 60"/>
          <p:cNvSpPr>
            <a:spLocks noChangeShapeType="1"/>
          </p:cNvSpPr>
          <p:nvPr/>
        </p:nvSpPr>
        <p:spPr bwMode="auto">
          <a:xfrm flipH="1" flipV="1">
            <a:off x="5492750" y="5418138"/>
            <a:ext cx="1482725" cy="16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8" name="Text Box 59"/>
          <p:cNvSpPr txBox="1">
            <a:spLocks noChangeArrowheads="1"/>
          </p:cNvSpPr>
          <p:nvPr/>
        </p:nvSpPr>
        <p:spPr bwMode="auto">
          <a:xfrm>
            <a:off x="7056438" y="5405438"/>
            <a:ext cx="196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do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need it</a:t>
            </a:r>
          </a:p>
        </p:txBody>
      </p:sp>
      <p:sp>
        <p:nvSpPr>
          <p:cNvPr id="48139" name="Text Box 59"/>
          <p:cNvSpPr txBox="1">
            <a:spLocks noChangeArrowheads="1"/>
          </p:cNvSpPr>
          <p:nvPr/>
        </p:nvSpPr>
        <p:spPr bwMode="auto">
          <a:xfrm>
            <a:off x="6999288" y="43561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do 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need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"it" ?</a:t>
            </a:r>
          </a:p>
        </p:txBody>
      </p:sp>
      <p:sp>
        <p:nvSpPr>
          <p:cNvPr id="48140" name="Line 60"/>
          <p:cNvSpPr>
            <a:spLocks noChangeShapeType="1"/>
          </p:cNvSpPr>
          <p:nvPr/>
        </p:nvSpPr>
        <p:spPr bwMode="auto">
          <a:xfrm flipH="1" flipV="1">
            <a:off x="5838825" y="4441825"/>
            <a:ext cx="1095375" cy="130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1" name="TextBox 30"/>
          <p:cNvSpPr txBox="1">
            <a:spLocks noChangeArrowheads="1"/>
          </p:cNvSpPr>
          <p:nvPr/>
        </p:nvSpPr>
        <p:spPr bwMode="auto">
          <a:xfrm>
            <a:off x="1600200" y="914400"/>
            <a:ext cx="60198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90B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(uniq '(D O D D S))→ ‘(O D S)</a:t>
            </a:r>
          </a:p>
        </p:txBody>
      </p:sp>
      <p:sp>
        <p:nvSpPr>
          <p:cNvPr id="48142" name="Text Box 59"/>
          <p:cNvSpPr txBox="1">
            <a:spLocks noChangeArrowheads="1"/>
          </p:cNvSpPr>
          <p:nvPr/>
        </p:nvSpPr>
        <p:spPr bwMode="auto">
          <a:xfrm>
            <a:off x="6746875" y="4908550"/>
            <a:ext cx="196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don't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need it</a:t>
            </a:r>
          </a:p>
        </p:txBody>
      </p:sp>
      <p:sp>
        <p:nvSpPr>
          <p:cNvPr id="48143" name="Line 60"/>
          <p:cNvSpPr>
            <a:spLocks noChangeShapeType="1"/>
          </p:cNvSpPr>
          <p:nvPr/>
        </p:nvSpPr>
        <p:spPr bwMode="auto">
          <a:xfrm flipH="1" flipV="1">
            <a:off x="4724400" y="4953000"/>
            <a:ext cx="1976438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4916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917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9155" name="Text Box 45"/>
          <p:cNvSpPr txBox="1">
            <a:spLocks noChangeArrowheads="1"/>
          </p:cNvSpPr>
          <p:nvPr/>
        </p:nvSpPr>
        <p:spPr bwMode="auto">
          <a:xfrm>
            <a:off x="473075" y="152400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i="1">
                <a:latin typeface="Times New Roman" panose="02020603050405020304" pitchFamily="18" charset="0"/>
                <a:ea typeface="MS PGothic" panose="020B0600070205080204" pitchFamily="34" charset="-128"/>
              </a:rPr>
              <a:t>Use it or lose it  </a:t>
            </a: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~  recursive strategizing</a:t>
            </a:r>
          </a:p>
        </p:txBody>
      </p:sp>
      <p:sp>
        <p:nvSpPr>
          <p:cNvPr id="49156" name="Rectangle 53"/>
          <p:cNvSpPr>
            <a:spLocks noChangeArrowheads="1"/>
          </p:cNvSpPr>
          <p:nvPr/>
        </p:nvSpPr>
        <p:spPr bwMode="auto">
          <a:xfrm>
            <a:off x="182563" y="1887538"/>
            <a:ext cx="75723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(define (</a:t>
            </a:r>
            <a:r>
              <a:rPr lang="en-US">
                <a:solidFill>
                  <a:srgbClr val="090BF3"/>
                </a:solidFill>
                <a:latin typeface="Courier New" panose="02070309020205020404" pitchFamily="49" charset="0"/>
              </a:rPr>
              <a:t>uniq </a:t>
            </a:r>
            <a:r>
              <a:rPr lang="en-US">
                <a:latin typeface="Courier New" panose="02070309020205020404" pitchFamily="49" charset="0"/>
              </a:rPr>
              <a:t>L)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(if (null? L)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'()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(let* ((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</a:rPr>
              <a:t>it</a:t>
            </a:r>
            <a:r>
              <a:rPr lang="en-US">
                <a:solidFill>
                  <a:srgbClr val="A70BE0"/>
                </a:solidFill>
                <a:latin typeface="Courier New" panose="02070309020205020404" pitchFamily="49" charset="0"/>
              </a:rPr>
              <a:t>      </a:t>
            </a:r>
            <a:r>
              <a:rPr lang="en-US">
                <a:latin typeface="Courier New" panose="02070309020205020404" pitchFamily="49" charset="0"/>
              </a:rPr>
              <a:t>(first L) 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     ( loseit  (</a:t>
            </a:r>
            <a:r>
              <a:rPr lang="en-US">
                <a:solidFill>
                  <a:srgbClr val="090BF3"/>
                </a:solidFill>
                <a:latin typeface="Courier New" panose="02070309020205020404" pitchFamily="49" charset="0"/>
              </a:rPr>
              <a:t>uniq </a:t>
            </a:r>
            <a:r>
              <a:rPr lang="en-US">
                <a:latin typeface="Courier New" panose="02070309020205020404" pitchFamily="49" charset="0"/>
              </a:rPr>
              <a:t>(rest L))))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(if (member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</a:rPr>
              <a:t>it</a:t>
            </a:r>
            <a:r>
              <a:rPr lang="en-US">
                <a:solidFill>
                  <a:srgbClr val="A70BE0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</a:rPr>
              <a:t>loseit)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    loseit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    (cons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</a:rPr>
              <a:t>it</a:t>
            </a:r>
            <a:r>
              <a:rPr lang="en-US">
                <a:solidFill>
                  <a:srgbClr val="A70BE0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</a:rPr>
              <a:t>loseit)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ourier New" panose="02070309020205020404" pitchFamily="49" charset="0"/>
              </a:rPr>
              <a:t>            ))))</a:t>
            </a:r>
          </a:p>
        </p:txBody>
      </p:sp>
      <p:sp>
        <p:nvSpPr>
          <p:cNvPr id="49157" name="Line 56"/>
          <p:cNvSpPr>
            <a:spLocks noChangeShapeType="1"/>
          </p:cNvSpPr>
          <p:nvPr/>
        </p:nvSpPr>
        <p:spPr bwMode="auto">
          <a:xfrm flipH="1">
            <a:off x="3422650" y="2374900"/>
            <a:ext cx="992188" cy="966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58" name="Text Box 57"/>
          <p:cNvSpPr txBox="1">
            <a:spLocks noChangeArrowheads="1"/>
          </p:cNvSpPr>
          <p:nvPr/>
        </p:nvSpPr>
        <p:spPr bwMode="auto">
          <a:xfrm>
            <a:off x="4305300" y="1828800"/>
            <a:ext cx="397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let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's give a name to the first element: we're going to </a:t>
            </a:r>
            <a:r>
              <a:rPr lang="en-US" i="1">
                <a:solidFill>
                  <a:srgbClr val="8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use it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i="1">
                <a:solidFill>
                  <a:srgbClr val="8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lose it 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and combine the results as necessary</a:t>
            </a:r>
          </a:p>
        </p:txBody>
      </p:sp>
      <p:sp>
        <p:nvSpPr>
          <p:cNvPr id="49159" name="Line 58"/>
          <p:cNvSpPr>
            <a:spLocks noChangeShapeType="1"/>
          </p:cNvSpPr>
          <p:nvPr/>
        </p:nvSpPr>
        <p:spPr bwMode="auto">
          <a:xfrm flipH="1">
            <a:off x="7058025" y="3267075"/>
            <a:ext cx="862013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0" name="Text Box 59"/>
          <p:cNvSpPr txBox="1">
            <a:spLocks noChangeArrowheads="1"/>
          </p:cNvSpPr>
          <p:nvPr/>
        </p:nvSpPr>
        <p:spPr bwMode="auto">
          <a:xfrm>
            <a:off x="7820025" y="3019425"/>
            <a:ext cx="124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without "it"</a:t>
            </a:r>
          </a:p>
        </p:txBody>
      </p:sp>
      <p:sp>
        <p:nvSpPr>
          <p:cNvPr id="49161" name="Line 60"/>
          <p:cNvSpPr>
            <a:spLocks noChangeShapeType="1"/>
          </p:cNvSpPr>
          <p:nvPr/>
        </p:nvSpPr>
        <p:spPr bwMode="auto">
          <a:xfrm flipH="1" flipV="1">
            <a:off x="5492750" y="5418138"/>
            <a:ext cx="1482725" cy="16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2" name="Text Box 59"/>
          <p:cNvSpPr txBox="1">
            <a:spLocks noChangeArrowheads="1"/>
          </p:cNvSpPr>
          <p:nvPr/>
        </p:nvSpPr>
        <p:spPr bwMode="auto">
          <a:xfrm>
            <a:off x="7056438" y="5405438"/>
            <a:ext cx="196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do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need it</a:t>
            </a:r>
          </a:p>
        </p:txBody>
      </p:sp>
      <p:sp>
        <p:nvSpPr>
          <p:cNvPr id="49163" name="Text Box 59"/>
          <p:cNvSpPr txBox="1">
            <a:spLocks noChangeArrowheads="1"/>
          </p:cNvSpPr>
          <p:nvPr/>
        </p:nvSpPr>
        <p:spPr bwMode="auto">
          <a:xfrm>
            <a:off x="6999288" y="43561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do 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need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"it" ?</a:t>
            </a:r>
          </a:p>
        </p:txBody>
      </p:sp>
      <p:sp>
        <p:nvSpPr>
          <p:cNvPr id="49164" name="Line 60"/>
          <p:cNvSpPr>
            <a:spLocks noChangeShapeType="1"/>
          </p:cNvSpPr>
          <p:nvPr/>
        </p:nvSpPr>
        <p:spPr bwMode="auto">
          <a:xfrm flipH="1" flipV="1">
            <a:off x="5838825" y="4441825"/>
            <a:ext cx="1095375" cy="130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5" name="TextBox 30"/>
          <p:cNvSpPr txBox="1">
            <a:spLocks noChangeArrowheads="1"/>
          </p:cNvSpPr>
          <p:nvPr/>
        </p:nvSpPr>
        <p:spPr bwMode="auto">
          <a:xfrm>
            <a:off x="1600200" y="914400"/>
            <a:ext cx="60198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90B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(uniq '(D O D D S))→ ‘(O D S)</a:t>
            </a:r>
          </a:p>
        </p:txBody>
      </p:sp>
      <p:sp>
        <p:nvSpPr>
          <p:cNvPr id="49166" name="Text Box 59"/>
          <p:cNvSpPr txBox="1">
            <a:spLocks noChangeArrowheads="1"/>
          </p:cNvSpPr>
          <p:nvPr/>
        </p:nvSpPr>
        <p:spPr bwMode="auto">
          <a:xfrm>
            <a:off x="6746875" y="4908550"/>
            <a:ext cx="196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we </a:t>
            </a:r>
            <a:r>
              <a:rPr lang="en-US" b="1" i="1">
                <a:latin typeface="Times New Roman" panose="02020603050405020304" pitchFamily="18" charset="0"/>
                <a:ea typeface="MS PGothic" panose="020B0600070205080204" pitchFamily="34" charset="-128"/>
              </a:rPr>
              <a:t>don't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 need it</a:t>
            </a:r>
          </a:p>
        </p:txBody>
      </p:sp>
      <p:sp>
        <p:nvSpPr>
          <p:cNvPr id="49167" name="Line 60"/>
          <p:cNvSpPr>
            <a:spLocks noChangeShapeType="1"/>
          </p:cNvSpPr>
          <p:nvPr/>
        </p:nvSpPr>
        <p:spPr bwMode="auto">
          <a:xfrm flipH="1" flipV="1">
            <a:off x="4724400" y="4953000"/>
            <a:ext cx="1976438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8" name="TextBox 1"/>
          <p:cNvSpPr txBox="1">
            <a:spLocks noChangeArrowheads="1"/>
          </p:cNvSpPr>
          <p:nvPr/>
        </p:nvSpPr>
        <p:spPr bwMode="auto">
          <a:xfrm>
            <a:off x="-152400" y="6115050"/>
            <a:ext cx="320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5116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4757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4758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7577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4788" y="-152400"/>
            <a:ext cx="8734425" cy="1143000"/>
          </a:xfrm>
        </p:spPr>
        <p:txBody>
          <a:bodyPr/>
          <a:lstStyle/>
          <a:p>
            <a:r>
              <a:rPr lang="en-US" b="1" dirty="0" smtClean="0"/>
              <a:t>Binary Search Tree FIND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0513" y="868362"/>
            <a:ext cx="8648700" cy="4525963"/>
          </a:xfrm>
        </p:spPr>
        <p:txBody>
          <a:bodyPr/>
          <a:lstStyle/>
          <a:p>
            <a:r>
              <a:rPr lang="en-US" dirty="0" smtClean="0"/>
              <a:t>If you’re at a leaf – </a:t>
            </a:r>
            <a:r>
              <a:rPr lang="en-US" b="1" u="sng" dirty="0" smtClean="0"/>
              <a:t>it isn’t in the tree! </a:t>
            </a:r>
          </a:p>
          <a:p>
            <a:r>
              <a:rPr lang="en-US" dirty="0" smtClean="0"/>
              <a:t>If KEY is what we’re </a:t>
            </a:r>
            <a:r>
              <a:rPr lang="en-US" u="sng" dirty="0" smtClean="0"/>
              <a:t>looking for</a:t>
            </a:r>
            <a:r>
              <a:rPr lang="en-US" dirty="0" smtClean="0"/>
              <a:t> – </a:t>
            </a:r>
            <a:r>
              <a:rPr lang="en-US" b="1" u="sng" dirty="0" smtClean="0"/>
              <a:t>you found it!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looking for</a:t>
            </a:r>
            <a:r>
              <a:rPr lang="en-US" dirty="0" smtClean="0"/>
              <a:t> is &lt; KEY – </a:t>
            </a:r>
            <a:r>
              <a:rPr lang="en-US" dirty="0" err="1" smtClean="0"/>
              <a:t>recurse</a:t>
            </a:r>
            <a:r>
              <a:rPr lang="en-US" dirty="0" smtClean="0"/>
              <a:t> LEFT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looking for</a:t>
            </a:r>
            <a:r>
              <a:rPr lang="en-US" dirty="0" smtClean="0"/>
              <a:t> is &gt; KEY – </a:t>
            </a:r>
            <a:r>
              <a:rPr lang="en-US" dirty="0" err="1" smtClean="0"/>
              <a:t>recurse</a:t>
            </a:r>
            <a:r>
              <a:rPr lang="en-US" dirty="0" smtClean="0"/>
              <a:t> RIGHT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6375" y="3276600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Binary Search Tree INSERT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2100" y="4297363"/>
            <a:ext cx="8648700" cy="2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you’re at a leaf – </a:t>
            </a:r>
            <a:r>
              <a:rPr lang="en-US" b="1" u="sng" dirty="0" smtClean="0"/>
              <a:t>ADD IT!</a:t>
            </a:r>
          </a:p>
          <a:p>
            <a:r>
              <a:rPr lang="en-US" dirty="0" smtClean="0"/>
              <a:t>If KEY is what we’re </a:t>
            </a:r>
            <a:r>
              <a:rPr lang="en-US" u="sng" dirty="0" smtClean="0"/>
              <a:t>adding</a:t>
            </a:r>
            <a:r>
              <a:rPr lang="en-US" dirty="0" smtClean="0"/>
              <a:t> – </a:t>
            </a:r>
            <a:r>
              <a:rPr lang="en-US" b="1" u="sng" dirty="0" smtClean="0"/>
              <a:t>return the tree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adding</a:t>
            </a:r>
            <a:r>
              <a:rPr lang="en-US" dirty="0" smtClean="0"/>
              <a:t> is &lt; KEY – </a:t>
            </a:r>
            <a:r>
              <a:rPr lang="en-US" dirty="0" err="1" smtClean="0"/>
              <a:t>recurse</a:t>
            </a:r>
            <a:r>
              <a:rPr lang="en-US" dirty="0" smtClean="0"/>
              <a:t> LEFT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adding</a:t>
            </a:r>
            <a:r>
              <a:rPr lang="en-US" dirty="0" smtClean="0"/>
              <a:t> is &gt; KEY – </a:t>
            </a:r>
            <a:r>
              <a:rPr lang="en-US" dirty="0" err="1" smtClean="0"/>
              <a:t>recurse</a:t>
            </a:r>
            <a:r>
              <a:rPr lang="en-US" dirty="0" smtClean="0"/>
              <a:t> RIGHT</a:t>
            </a:r>
          </a:p>
          <a:p>
            <a:endParaRPr lang="en-US" dirty="0" smtClean="0"/>
          </a:p>
        </p:txBody>
      </p:sp>
      <p:sp>
        <p:nvSpPr>
          <p:cNvPr id="6" name="Line Callout 1 5"/>
          <p:cNvSpPr/>
          <p:nvPr/>
        </p:nvSpPr>
        <p:spPr>
          <a:xfrm>
            <a:off x="6400799" y="4179887"/>
            <a:ext cx="2538413" cy="620713"/>
          </a:xfrm>
          <a:prstGeom prst="borderCallout1">
            <a:avLst>
              <a:gd name="adj1" fmla="val 277241"/>
              <a:gd name="adj2" fmla="val 62919"/>
              <a:gd name="adj3" fmla="val 101326"/>
              <a:gd name="adj4" fmla="val 919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 little more complicated than it looks!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84995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20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Big-O</a:t>
            </a:r>
          </a:p>
        </p:txBody>
      </p:sp>
      <p:sp>
        <p:nvSpPr>
          <p:cNvPr id="88067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2013-01-24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(mystery a 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b)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a (first b))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b)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  (mystery a (bf b))))))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A) Constant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B) Linear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C) Linear*Linear (quadratic)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D) Something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>
                <a:cs typeface="Courier New" panose="02070309020205020404" pitchFamily="49" charset="0"/>
              </a:rPr>
              <a:t>E) No clue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4" name="Left Arrow 3"/>
          <p:cNvSpPr/>
          <p:nvPr/>
        </p:nvSpPr>
        <p:spPr>
          <a:xfrm>
            <a:off x="3048000" y="4441825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Correct Answer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800600" y="4179888"/>
            <a:ext cx="43434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800">
                <a:cs typeface="Courier New" panose="02070309020205020404" pitchFamily="49" charset="0"/>
              </a:rPr>
              <a:t>Try to guess what type of thing the variables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800">
                <a:cs typeface="Courier New" panose="02070309020205020404" pitchFamily="49" charset="0"/>
              </a:rPr>
              <a:t> &amp; </a:t>
            </a:r>
            <a:r>
              <a:rPr lang="pt-BR" sz="28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2800">
                <a:cs typeface="Courier New" panose="02070309020205020404" pitchFamily="49" charset="0"/>
              </a:rPr>
              <a:t> will be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800">
                <a:cs typeface="Courier New" panose="02070309020205020404" pitchFamily="49" charset="0"/>
              </a:rPr>
              <a:t>Try to come up with (small) input that triggers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4788" y="274638"/>
            <a:ext cx="8734425" cy="1143000"/>
          </a:xfrm>
        </p:spPr>
        <p:txBody>
          <a:bodyPr/>
          <a:lstStyle/>
          <a:p>
            <a:r>
              <a:rPr lang="en-US" b="1" smtClean="0"/>
              <a:t>Binary Search Tree Delete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0513" y="1600200"/>
            <a:ext cx="8562975" cy="4525963"/>
          </a:xfrm>
        </p:spPr>
        <p:txBody>
          <a:bodyPr/>
          <a:lstStyle/>
          <a:p>
            <a:r>
              <a:rPr lang="en-US" dirty="0" smtClean="0"/>
              <a:t>No children – just delete</a:t>
            </a:r>
          </a:p>
          <a:p>
            <a:r>
              <a:rPr lang="en-US" dirty="0" smtClean="0"/>
              <a:t>One child – replace with child</a:t>
            </a:r>
          </a:p>
          <a:p>
            <a:r>
              <a:rPr lang="en-US" dirty="0" smtClean="0"/>
              <a:t>Two children? (</a:t>
            </a:r>
            <a:r>
              <a:rPr lang="en-US" dirty="0" err="1" smtClean="0"/>
              <a:t>Booo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Find the NEXT item (just bigger than node to delete)</a:t>
            </a:r>
          </a:p>
          <a:p>
            <a:pPr lvl="2"/>
            <a:r>
              <a:rPr lang="en-US" dirty="0" smtClean="0"/>
              <a:t>Smallest thing on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the NEXT item</a:t>
            </a:r>
          </a:p>
          <a:p>
            <a:pPr lvl="1"/>
            <a:r>
              <a:rPr lang="en-US" dirty="0" smtClean="0"/>
              <a:t>Put the NEXT item to replace the original node</a:t>
            </a:r>
          </a:p>
          <a:p>
            <a:endParaRPr lang="en-US" dirty="0" smtClean="0"/>
          </a:p>
        </p:txBody>
      </p:sp>
      <p:sp>
        <p:nvSpPr>
          <p:cNvPr id="4" name="Line Callout 1 3"/>
          <p:cNvSpPr/>
          <p:nvPr/>
        </p:nvSpPr>
        <p:spPr>
          <a:xfrm>
            <a:off x="290513" y="5668963"/>
            <a:ext cx="7634287" cy="914400"/>
          </a:xfrm>
          <a:prstGeom prst="borderCallout1">
            <a:avLst>
              <a:gd name="adj1" fmla="val -115741"/>
              <a:gd name="adj2" fmla="val 9761"/>
              <a:gd name="adj3" fmla="val -2182"/>
              <a:gd name="adj4" fmla="val 90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This is recursion!!! </a:t>
            </a:r>
          </a:p>
          <a:p>
            <a:pPr algn="ctr">
              <a:defRPr/>
            </a:pPr>
            <a:r>
              <a:rPr lang="en-US" sz="2800" dirty="0" smtClean="0"/>
              <a:t>Why won’t this be an infinite loop? (it won’t be)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3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Bad variable names!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your code harder to read!</a:t>
            </a:r>
          </a:p>
          <a:p>
            <a:pPr lvl="1"/>
            <a:r>
              <a:rPr lang="en-US" smtClean="0"/>
              <a:t>Don’t do this!</a:t>
            </a:r>
          </a:p>
          <a:p>
            <a:r>
              <a:rPr lang="en-US" smtClean="0"/>
              <a:t>Even though we do</a:t>
            </a:r>
          </a:p>
          <a:p>
            <a:pPr lvl="1"/>
            <a:r>
              <a:rPr lang="en-US" smtClean="0"/>
              <a:t>We will use bad variable names on exams so that you have to read/understand the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Better variable names!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54752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7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(7)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8))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(1 2 5 8)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89288" y="3962400"/>
            <a:ext cx="4735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9288" y="3505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971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Insert 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8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2128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(se 8</a:t>
            </a: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 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(9))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92180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81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9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(2 5 6 9)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92177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2 </a:t>
              </a:r>
            </a:p>
          </p:txBody>
        </p:sp>
        <p:sp>
          <p:nvSpPr>
            <p:cNvPr id="92178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9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(5 6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11388" y="3700463"/>
            <a:ext cx="7385050" cy="2562225"/>
            <a:chOff x="2914" y="3301"/>
            <a:chExt cx="3139" cy="912"/>
          </a:xfrm>
        </p:grpSpPr>
        <p:sp>
          <p:nvSpPr>
            <p:cNvPr id="92174" name="Text Box 7"/>
            <p:cNvSpPr txBox="1">
              <a:spLocks noChangeArrowheads="1"/>
            </p:cNvSpPr>
            <p:nvPr/>
          </p:nvSpPr>
          <p:spPr bwMode="auto">
            <a:xfrm>
              <a:off x="2914" y="3301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5 </a:t>
              </a:r>
            </a:p>
          </p:txBody>
        </p:sp>
        <p:sp>
          <p:nvSpPr>
            <p:cNvPr id="92175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6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(6 9)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92171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6  </a:t>
              </a:r>
            </a:p>
          </p:txBody>
        </p:sp>
        <p:sp>
          <p:nvSpPr>
            <p:cNvPr id="92172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173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2 (se 5 (se 6 (se 8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(9)))))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Best vs. Worst Case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8610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(1 2 3 4 5 6 7 8)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9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(2 3 4 5 6 7 8 9)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endParaRPr lang="en-GB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298950" y="46482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BEST CASE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98950" y="6019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WORST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Assumptions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mtClean="0"/>
              <a:t>We want something independent of the speed of the computer</a:t>
            </a:r>
          </a:p>
          <a:p>
            <a:r>
              <a:rPr lang="en-US" smtClean="0"/>
              <a:t>We typically use N which is some reference to the “size” of the data. </a:t>
            </a:r>
          </a:p>
          <a:p>
            <a:pPr lvl="1"/>
            <a:r>
              <a:rPr lang="en-US" smtClean="0"/>
              <a:t>It might be the variable N (in factorial) </a:t>
            </a:r>
          </a:p>
          <a:p>
            <a:pPr lvl="1"/>
            <a:r>
              <a:rPr lang="en-US" smtClean="0"/>
              <a:t>It might be the size of your sentence</a:t>
            </a:r>
          </a:p>
          <a:p>
            <a:r>
              <a:rPr lang="en-US" smtClean="0"/>
              <a:t>We don’t care about constant factors</a:t>
            </a:r>
          </a:p>
          <a:p>
            <a:pPr lvl="1"/>
            <a:r>
              <a:rPr lang="en-US" smtClean="0"/>
              <a:t>This is pretty silly in some cases but makes the math more beautiful</a:t>
            </a:r>
          </a:p>
          <a:p>
            <a:r>
              <a:rPr lang="en-US" b="1" smtClean="0"/>
              <a:t>We typically think about the worst case!</a:t>
            </a:r>
          </a:p>
          <a:p>
            <a:r>
              <a:rPr lang="en-US" smtClean="0"/>
              <a:t>It only matters for BIG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What is the runtime of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(define (sort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(if (empty?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sent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(insert (first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      (sort (bf sent)))))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Constant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Linear*Linear (quadratic)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Something else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No clue!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00600" y="4495800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962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62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962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8 </a:t>
              </a:r>
            </a:p>
          </p:txBody>
        </p:sp>
        <p:sp>
          <p:nvSpPr>
            <p:cNvPr id="962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62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962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3 </a:t>
              </a:r>
            </a:p>
          </p:txBody>
        </p:sp>
        <p:sp>
          <p:nvSpPr>
            <p:cNvPr id="962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62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962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9 </a:t>
              </a:r>
            </a:p>
          </p:txBody>
        </p:sp>
        <p:sp>
          <p:nvSpPr>
            <p:cNvPr id="962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62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2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2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29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983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4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6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7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3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9934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43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44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4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934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99353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4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 9, 2,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1026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889612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old height was:  _______ The new height is:</a:t>
            </a:r>
            <a:r>
              <a:rPr lang="en-US" sz="2800" dirty="0"/>
              <a:t> _______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17960" y="1107360"/>
              <a:ext cx="5761080" cy="5406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7160" y="1097640"/>
                <a:ext cx="5777640" cy="54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2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8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70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0371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0390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91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4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8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3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038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6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0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4, 1,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51440" y="1084680"/>
              <a:ext cx="6378840" cy="545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800" y="1072800"/>
                <a:ext cx="6395760" cy="54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8982</TotalTime>
  <Words>2621</Words>
  <Application>Microsoft Office PowerPoint</Application>
  <PresentationFormat>On-screen Show (4:3)</PresentationFormat>
  <Paragraphs>563</Paragraphs>
  <Slides>80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Arial Unicode MS</vt:lpstr>
      <vt:lpstr>ＭＳ Ｐゴシック</vt:lpstr>
      <vt:lpstr>ＭＳ Ｐゴシック</vt:lpstr>
      <vt:lpstr>Arial</vt:lpstr>
      <vt:lpstr>Arial Rounded MT Bold</vt:lpstr>
      <vt:lpstr>Calibri</vt:lpstr>
      <vt:lpstr>Comic Sans MS</vt:lpstr>
      <vt:lpstr>Consolas</vt:lpstr>
      <vt:lpstr>Courier New</vt:lpstr>
      <vt:lpstr>Impact</vt:lpstr>
      <vt:lpstr>StarSymbol</vt:lpstr>
      <vt:lpstr>Times</vt:lpstr>
      <vt:lpstr>Times New Roman</vt:lpstr>
      <vt:lpstr>Wingdings</vt:lpstr>
      <vt:lpstr>Office Theme</vt:lpstr>
      <vt:lpstr>CS  60</vt:lpstr>
      <vt:lpstr>Survey</vt:lpstr>
      <vt:lpstr>Administrative Stuff (Not in your notes)</vt:lpstr>
      <vt:lpstr>BSTs Practicing the Algorithms</vt:lpstr>
      <vt:lpstr>PowerPoint Presentation</vt:lpstr>
      <vt:lpstr>Binary Search Tree FIND Algorithm</vt:lpstr>
      <vt:lpstr>Binary Search Tree Delete Algorithm</vt:lpstr>
      <vt:lpstr>Insert  9, 2, 12 </vt:lpstr>
      <vt:lpstr>Delete 4, 1, 14</vt:lpstr>
      <vt:lpstr>Delete 3</vt:lpstr>
      <vt:lpstr>Delete 8</vt:lpstr>
      <vt:lpstr>Determine an order that I could have added these numbers to the tree</vt:lpstr>
      <vt:lpstr>How’s it going?</vt:lpstr>
      <vt:lpstr>Solutions</vt:lpstr>
      <vt:lpstr>BSTs Understanding the Implementation</vt:lpstr>
      <vt:lpstr>What does this BST look like?</vt:lpstr>
      <vt:lpstr>PowerPoint Presentation</vt:lpstr>
      <vt:lpstr>REQUIRED Helper Functions</vt:lpstr>
      <vt:lpstr>We write code  based upon the interface  NOT the implementation</vt:lpstr>
      <vt:lpstr>replace-root solution</vt:lpstr>
      <vt:lpstr>Modify this code to use the interface!</vt:lpstr>
      <vt:lpstr>How’s insert going</vt:lpstr>
      <vt:lpstr>insert solution </vt:lpstr>
      <vt:lpstr>Write add2 for Binary Trees</vt:lpstr>
      <vt:lpstr>Use It or Lose It</vt:lpstr>
      <vt:lpstr>sublists Use it or Lose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you? </vt:lpstr>
      <vt:lpstr>Sublist Solution</vt:lpstr>
      <vt:lpstr>Count-change (use-it or lose-it example)</vt:lpstr>
      <vt:lpstr>PowerPoint Presentation</vt:lpstr>
      <vt:lpstr>PowerPoint Presentation</vt:lpstr>
      <vt:lpstr>Language Detail: You can use define inside a function</vt:lpstr>
      <vt:lpstr>Example: Function output is a function </vt:lpstr>
      <vt:lpstr>Write make-adder with lambda</vt:lpstr>
      <vt:lpstr>Syntactic Sugar (λ makes a function)</vt:lpstr>
      <vt:lpstr>Function output is a function </vt:lpstr>
      <vt:lpstr>PowerPoint Presentation</vt:lpstr>
      <vt:lpstr>All you need is Love  Lambda (you don’t need cons – you can write it with lambda)</vt:lpstr>
      <vt:lpstr>We’re going to write our own cons</vt:lpstr>
      <vt:lpstr>cons written  with lambda &amp; with define</vt:lpstr>
      <vt:lpstr>Normal (built-in) cons</vt:lpstr>
      <vt:lpstr>Write first and rest for cons-L</vt:lpstr>
      <vt:lpstr>uniq (use-it or lose-it example)</vt:lpstr>
      <vt:lpstr>PowerPoint Presentation</vt:lpstr>
      <vt:lpstr>PowerPoint Presentation</vt:lpstr>
      <vt:lpstr>PowerPoint Presentation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Big-O</vt:lpstr>
      <vt:lpstr>What is the runtime of this? </vt:lpstr>
      <vt:lpstr>Bad variable names!</vt:lpstr>
      <vt:lpstr>Better variable names! </vt:lpstr>
      <vt:lpstr>Insert </vt:lpstr>
      <vt:lpstr>Best vs. Worst Case</vt:lpstr>
      <vt:lpstr>Assumptions</vt:lpstr>
      <vt:lpstr>What is the runtime of this? 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194</cp:revision>
  <cp:lastPrinted>2013-02-05T16:02:57Z</cp:lastPrinted>
  <dcterms:created xsi:type="dcterms:W3CDTF">2013-01-21T19:17:15Z</dcterms:created>
  <dcterms:modified xsi:type="dcterms:W3CDTF">2013-09-18T21:38:35Z</dcterms:modified>
</cp:coreProperties>
</file>